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32" autoAdjust="0"/>
  </p:normalViewPr>
  <p:slideViewPr>
    <p:cSldViewPr>
      <p:cViewPr>
        <p:scale>
          <a:sx n="75" d="100"/>
          <a:sy n="75" d="100"/>
        </p:scale>
        <p:origin x="-2472" y="-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9F738-D2E0-4472-98E7-4AEC7AB17D7D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5DA50-4EE5-4036-9F5C-13A0F6DEC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3D7C7-33DF-440F-8621-40CB694E3ADB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84715-D2E0-4349-AE64-5C54FAD78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0FE7A-1BFE-41FB-9038-64FD4E021AE5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7C48B-AC7E-42DA-8CA6-830E90362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BE8FB-EA2A-41BE-BDB6-A1BF2D4E1162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EF442-2DB3-4C02-91CC-67EF0F87E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D687F-C01A-4973-AD34-A119F2B0775E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8EC87-44F6-4419-9986-099D6DC72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4A0DA-269B-427B-AD49-D3ECC26FFD36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0BC81-A924-4EFD-A1E2-459BB7DE69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606ED-59FE-4E9E-9710-ECAB74526069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1842F-FF61-44DA-B7CB-A50BCCB32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7A3E0-44C7-4572-996C-677AF6C9AED7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760E3-69DE-45DD-ABE3-89F4FFCDC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B2D88-E66F-439C-BD65-419211B3911D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D7F1A-6BD1-4884-961B-D0C3431AB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47A2B-3284-4297-A285-83DE2A23BE55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64AF-9C34-4410-8279-50568D099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4BF58-9F7F-4A7E-839A-D73449A8BD8F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86D4D-71E4-402A-B04E-733135000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19F784-7E2C-47BD-AEF0-C72ECC9B7F9C}" type="datetimeFigureOut">
              <a:rPr lang="en-US"/>
              <a:pPr>
                <a:defRPr/>
              </a:pPr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FCD806-A607-4739-8C7C-8E8C5052D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s.fr/?lang=fr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cfc.ro/page_ecdl_delfdalf_ro.htm" TargetMode="External"/><Relationship Id="rId5" Type="http://schemas.openxmlformats.org/officeDocument/2006/relationships/hyperlink" Target="http://smartdreamers.com/blog/top-10-joburi-cu-limbi-straine-si-11-siteuri-pentru-invatarea-lor/" TargetMode="External"/><Relationship Id="rId4" Type="http://schemas.openxmlformats.org/officeDocument/2006/relationships/hyperlink" Target="http://www.polytechnique.edu/home/about-ecole-polytechnique/major-projects/paristech/paristech-23813.kjs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350" y="4211637"/>
            <a:ext cx="6400800" cy="2133601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Journée</a:t>
            </a:r>
            <a:r>
              <a:rPr lang="en-US" b="1" i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b="1" i="1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européenne</a:t>
            </a:r>
            <a:r>
              <a:rPr lang="en-US" b="1" i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des </a:t>
            </a: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langues</a:t>
            </a:r>
            <a:endParaRPr lang="en-US" b="1" i="1" dirty="0" smtClean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26 </a:t>
            </a: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Septembre</a:t>
            </a:r>
            <a:endParaRPr lang="en-US" b="1" i="1" dirty="0" smtClean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Auteurs: </a:t>
            </a: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Oica</a:t>
            </a: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Andra</a:t>
            </a: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Maria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Nohai</a:t>
            </a: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Claudiu</a:t>
            </a: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Teodor</a:t>
            </a: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i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err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Classe</a:t>
            </a:r>
            <a:r>
              <a:rPr lang="en-US" b="1" i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 X D</a:t>
            </a:r>
            <a:endParaRPr lang="en-US" b="1" i="1" dirty="0" smtClean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33400" y="12954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fr-FR" sz="2400" b="1">
                <a:latin typeface="Castellar" pitchFamily="18" charset="0"/>
              </a:rPr>
              <a:t>L’importance de la langue française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524000" y="2540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L’importance sociale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419600" y="2190750"/>
            <a:ext cx="4419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fr-FR" sz="2000" b="1">
                <a:latin typeface="Castellar" pitchFamily="18" charset="0"/>
              </a:rPr>
              <a:t>parler à quelqu’un de l’autre nationalité</a:t>
            </a:r>
            <a:endParaRPr lang="en-US" sz="2000" b="1">
              <a:latin typeface="Castellar" pitchFamily="18" charset="0"/>
            </a:endParaRPr>
          </a:p>
          <a:p>
            <a:pPr algn="ctr"/>
            <a:r>
              <a:rPr lang="fr-FR" sz="2000" b="1">
                <a:latin typeface="Castellar" pitchFamily="18" charset="0"/>
              </a:rPr>
              <a:t>parler avec les habitants quand on leur visite le pays</a:t>
            </a:r>
            <a:r>
              <a:rPr lang="fr-F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-990600" y="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rgbClr val="0070C0"/>
                </a:solidFill>
              </a:rPr>
              <a:t>L’importance éducative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371600" y="1676400"/>
            <a:ext cx="536098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sz="2000" b="1">
                <a:latin typeface="Castellar" pitchFamily="18" charset="0"/>
              </a:rPr>
              <a:t>Les facultés les plus prestigieuses sont dans des pays comme l’Angleterre, la France, l’Allemagne et les pays nordiques. </a:t>
            </a:r>
            <a:endParaRPr lang="en-US" sz="2000" b="1">
              <a:latin typeface="Castellar" pitchFamily="18" charset="0"/>
            </a:endParaRPr>
          </a:p>
          <a:p>
            <a:pPr algn="ctr"/>
            <a:r>
              <a:rPr lang="fr-FR" sz="2000" b="1">
                <a:latin typeface="Castellar" pitchFamily="18" charset="0"/>
              </a:rPr>
              <a:t>Une seule langue étrangères ne suffit plus de nos jours. La deuxième va aider grandement le cv, particulièrement si dans le dossier il y a une attestation de compétences linguistiques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00200" y="-30480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n cmpd="tri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ENS et ENP ParisTech</a:t>
            </a:r>
            <a:endParaRPr lang="en-US" dirty="0">
              <a:ln cmpd="tri">
                <a:solidFill>
                  <a:schemeClr val="tx1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6858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Ecole Normale </a:t>
            </a:r>
            <a:r>
              <a:rPr lang="fr-FR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Supérieure </a:t>
            </a:r>
            <a:r>
              <a:rPr lang="fr-FR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et Ecole Normale </a:t>
            </a:r>
            <a:r>
              <a:rPr lang="fr-FR" dirty="0" err="1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Polytehnique</a:t>
            </a:r>
            <a:r>
              <a:rPr lang="fr-FR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fr-FR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Normal </a:t>
            </a:r>
            <a:r>
              <a:rPr lang="fr-FR" dirty="0" err="1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ParisTech</a:t>
            </a:r>
            <a:r>
              <a:rPr lang="fr-FR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, sont les meilleurs exemples d'universités françaises, </a:t>
            </a:r>
            <a:r>
              <a:rPr lang="fr-FR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cotées </a:t>
            </a:r>
            <a:r>
              <a:rPr lang="fr-FR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chaque année parmi les 50 premières universités dans le monde, mais aussi parmi les universités les plus peu coûteuses </a:t>
            </a:r>
            <a:r>
              <a:rPr lang="fr-FR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(le </a:t>
            </a:r>
            <a:r>
              <a:rPr lang="fr-FR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frais plus bas </a:t>
            </a:r>
            <a:r>
              <a:rPr lang="fr-FR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que 700euros/année)</a:t>
            </a:r>
            <a:endParaRPr lang="en-US" dirty="0">
              <a:ln w="12700" cmpd="tri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smtClean="0"/>
              <a:t>L’importance </a:t>
            </a:r>
            <a:r>
              <a:rPr lang="fr-FR" b="1" smtClean="0"/>
              <a:t>dans le marché du travail</a:t>
            </a:r>
            <a:endParaRPr lang="en-US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b="1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Après école .... travail! Une grande partie du marché du travail est composée des investissements qui exigent la communication avec des citoyens étrangers </a:t>
            </a:r>
            <a:r>
              <a:rPr lang="fr-FR" b="1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et </a:t>
            </a:r>
            <a:r>
              <a:rPr lang="fr-FR" b="1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pour </a:t>
            </a:r>
            <a:r>
              <a:rPr lang="fr-FR" b="1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cela </a:t>
            </a:r>
            <a:r>
              <a:rPr lang="fr-FR" b="1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on doit connaître une </a:t>
            </a:r>
            <a:r>
              <a:rPr lang="fr-FR" b="1" dirty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langue commune, pour pouvoir comprendre et conclure finalement un </a:t>
            </a:r>
            <a:r>
              <a:rPr lang="fr-FR" b="1" dirty="0" smtClean="0">
                <a:ln w="12700" cmpd="tri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contrat.</a:t>
            </a:r>
            <a:endParaRPr lang="en-US" b="1" dirty="0">
              <a:ln w="12700" cmpd="tri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L’internet </a:t>
            </a:r>
            <a:r>
              <a:rPr lang="en-US" smtClean="0"/>
              <a:t>:D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486400" y="914400"/>
            <a:ext cx="4876800" cy="2743200"/>
          </a:xfrm>
        </p:spPr>
        <p:txBody>
          <a:bodyPr/>
          <a:lstStyle/>
          <a:p>
            <a:r>
              <a:rPr lang="en-US" smtClean="0">
                <a:hlinkClick r:id="rId3"/>
              </a:rPr>
              <a:t>ENS</a:t>
            </a:r>
            <a:endParaRPr lang="en-US" smtClean="0"/>
          </a:p>
          <a:p>
            <a:r>
              <a:rPr lang="en-US" smtClean="0">
                <a:hlinkClick r:id="rId4"/>
              </a:rPr>
              <a:t>ParisTech</a:t>
            </a:r>
            <a:endParaRPr lang="en-US" smtClean="0"/>
          </a:p>
          <a:p>
            <a:r>
              <a:rPr lang="en-US" smtClean="0">
                <a:hlinkClick r:id="rId5"/>
              </a:rPr>
              <a:t>Liste d'emplois</a:t>
            </a:r>
            <a:endParaRPr lang="en-US" smtClean="0"/>
          </a:p>
          <a:p>
            <a:r>
              <a:rPr lang="en-US" smtClean="0">
                <a:hlinkClick r:id="rId6"/>
              </a:rPr>
              <a:t>DELF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727B81"/>
      </a:dk1>
      <a:lt1>
        <a:sysClr val="window" lastClr="3F4246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202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L’importance sociale</vt:lpstr>
      <vt:lpstr>L’importance éducative</vt:lpstr>
      <vt:lpstr>ENS et ENP ParisTech</vt:lpstr>
      <vt:lpstr>L’importance dans le marché du travail</vt:lpstr>
      <vt:lpstr>L’internet :D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L’importance de langue Français</dc:title>
  <dc:creator>Claw</dc:creator>
  <cp:lastModifiedBy>Claw2</cp:lastModifiedBy>
  <cp:revision>20</cp:revision>
  <dcterms:created xsi:type="dcterms:W3CDTF">2006-08-16T00:00:00Z</dcterms:created>
  <dcterms:modified xsi:type="dcterms:W3CDTF">2013-10-01T07:17:31Z</dcterms:modified>
</cp:coreProperties>
</file>