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61" r:id="rId5"/>
    <p:sldId id="262" r:id="rId6"/>
    <p:sldId id="277" r:id="rId7"/>
    <p:sldId id="264" r:id="rId8"/>
    <p:sldId id="265" r:id="rId9"/>
    <p:sldId id="268" r:id="rId10"/>
    <p:sldId id="267" r:id="rId11"/>
    <p:sldId id="269" r:id="rId12"/>
    <p:sldId id="270" r:id="rId13"/>
    <p:sldId id="271" r:id="rId14"/>
    <p:sldId id="280" r:id="rId15"/>
    <p:sldId id="281" r:id="rId16"/>
    <p:sldId id="282" r:id="rId17"/>
    <p:sldId id="284" r:id="rId18"/>
    <p:sldId id="285" r:id="rId19"/>
    <p:sldId id="286" r:id="rId20"/>
    <p:sldId id="288" r:id="rId21"/>
    <p:sldId id="287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074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E06A1B7-0A01-4F36-A1F3-C86C408612E8}" type="datetimeFigureOut">
              <a:rPr lang="en-US"/>
              <a:pPr>
                <a:defRPr/>
              </a:pPr>
              <a:t>9/27/2013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FA1F554-2144-4F12-9FEE-2BE0CC8536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o-RO" smtClean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326AAB0-1665-45B6-B847-38B698CC888E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1AF2-9633-40D7-80A3-8BF55473A3C4}" type="datetimeFigureOut">
              <a:rPr lang="en-US"/>
              <a:pPr>
                <a:defRPr/>
              </a:pPr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ADF80-C91E-46B4-98C9-6566EC5383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CFC0E-E769-4457-83EC-99BE9C531128}" type="datetimeFigureOut">
              <a:rPr lang="en-US"/>
              <a:pPr>
                <a:defRPr/>
              </a:pPr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8410C-E9EB-4ED9-9E32-EEC11C536C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367EF-BE77-40C7-B055-D00E03587D92}" type="datetimeFigureOut">
              <a:rPr lang="en-US"/>
              <a:pPr>
                <a:defRPr/>
              </a:pPr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B59A8-0FE8-4CC0-A868-372951AA56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BF5AE-993F-41E0-B7FB-E0803FA58F0A}" type="datetimeFigureOut">
              <a:rPr lang="en-US"/>
              <a:pPr>
                <a:defRPr/>
              </a:pPr>
              <a:t>9/27/2013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B3E82-A31D-4152-9EBA-FC622CAE1D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F5002-3526-4FF8-BBC2-39F94D23D953}" type="datetimeFigureOut">
              <a:rPr lang="en-US"/>
              <a:pPr>
                <a:defRPr/>
              </a:pPr>
              <a:t>9/27/2013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2BAE8-BC99-4936-9C80-293EB8BCD9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396DA-43EF-45D2-B447-CA53927EC42A}" type="datetimeFigureOut">
              <a:rPr lang="en-US"/>
              <a:pPr>
                <a:defRPr/>
              </a:pPr>
              <a:t>9/27/2013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AEB06-5F95-49A7-8C82-60C149E686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8D500-2AF1-4543-B0EA-96EDF4766965}" type="datetimeFigureOut">
              <a:rPr lang="en-US"/>
              <a:pPr>
                <a:defRPr/>
              </a:pPr>
              <a:t>9/27/2013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DF639-4360-4E86-8C67-1FCB0EBF69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AB8F0-86AB-40BF-B167-CF193C8F1BEB}" type="datetimeFigureOut">
              <a:rPr lang="en-US"/>
              <a:pPr>
                <a:defRPr/>
              </a:pPr>
              <a:t>9/27/2013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62C7C-8013-4F1A-BEB2-F27EC995F7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23F38-550D-41BB-A697-0F643E4B5E4D}" type="datetimeFigureOut">
              <a:rPr lang="en-US"/>
              <a:pPr>
                <a:defRPr/>
              </a:pPr>
              <a:t>9/27/2013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CB123-CFA9-4C32-A0DA-EE91ABBDFD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5A574-3C4B-457E-9185-4B814F66F608}" type="datetimeFigureOut">
              <a:rPr lang="en-US"/>
              <a:pPr>
                <a:defRPr/>
              </a:pPr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085F2-A73F-40E3-989C-81BE8C66ED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DADD-2BC7-4FE9-898A-F3C80E868046}" type="datetimeFigureOut">
              <a:rPr lang="en-US"/>
              <a:pPr>
                <a:defRPr/>
              </a:pPr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00C31-2238-4EBE-817B-066ECA1D0A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1E1B7CF-2AB2-4FC3-AD03-F55382310AB9}" type="datetimeFigureOut">
              <a:rPr lang="en-US"/>
              <a:pPr>
                <a:defRPr/>
              </a:pPr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BE32338-9D4E-4BDE-A93A-212497DAD7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4825" y="865188"/>
            <a:ext cx="3429000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L’Arménie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138074" y="2363443"/>
            <a:ext cx="2164080" cy="13525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Oval 6"/>
          <p:cNvSpPr/>
          <p:nvPr/>
        </p:nvSpPr>
        <p:spPr>
          <a:xfrm>
            <a:off x="5636298" y="2750178"/>
            <a:ext cx="1554480" cy="155448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XI-a D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Oval 14"/>
          <p:cNvSpPr/>
          <p:nvPr/>
        </p:nvSpPr>
        <p:spPr>
          <a:xfrm>
            <a:off x="4495800" y="1295614"/>
            <a:ext cx="1554480" cy="155448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Arsene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Tiberiu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Oval 15"/>
          <p:cNvSpPr/>
          <p:nvPr/>
        </p:nvSpPr>
        <p:spPr>
          <a:xfrm>
            <a:off x="7345680" y="3189267"/>
            <a:ext cx="1554480" cy="155448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Ghinet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Cornel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Oval 16"/>
          <p:cNvSpPr/>
          <p:nvPr/>
        </p:nvSpPr>
        <p:spPr>
          <a:xfrm>
            <a:off x="5636298" y="4648200"/>
            <a:ext cx="1554480" cy="155448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Lungu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Emilian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Oval 17"/>
          <p:cNvSpPr/>
          <p:nvPr/>
        </p:nvSpPr>
        <p:spPr>
          <a:xfrm>
            <a:off x="3934614" y="3189267"/>
            <a:ext cx="1554480" cy="155448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Manole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Sebastian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Oval 18"/>
          <p:cNvSpPr/>
          <p:nvPr/>
        </p:nvSpPr>
        <p:spPr>
          <a:xfrm>
            <a:off x="6833889" y="1295614"/>
            <a:ext cx="1554480" cy="155448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Burduja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Adrian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57336" y="4495800"/>
            <a:ext cx="2925555" cy="1447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23 -0.00069 C 0.11389 -0.0851 0.24184 -0.05273 0.30504 0.07216 C 0.36667 0.19774 0.33959 0.36772 0.24462 0.45259 C 0.14913 0.53724 0.02084 0.5044 -0.04149 0.37905 C -0.10416 0.25417 -0.07725 0.08442 0.01823 -0.00069 Z " pathEditMode="relative" rAng="-2014115" ptsTypes="fffff">
                                      <p:cBhvr>
                                        <p:cTn id="6" dur="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37" y="2264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72 -0.00115 C 0.09549 0.09714 0.10486 0.27197 0.02899 0.38923 C -0.04635 0.50579 -0.17778 0.52012 -0.26371 0.4216 C -0.34948 0.32285 -0.35798 0.14825 -0.28264 0.03169 C -0.2066 -0.0858 -0.07639 -0.09967 0.00972 -0.00115 Z " pathEditMode="relative" rAng="2445588" ptsTypes="fffff">
                                      <p:cBhvr>
                                        <p:cTn id="8" dur="7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46" y="2113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33 0.00786 C -0.01753 0.15009 -0.12986 0.23427 -0.23871 0.19403 C -0.34704 0.15333 -0.41059 0.00439 -0.38038 -0.139 C -0.35052 -0.28146 -0.23854 -0.36402 -0.1302 -0.32378 C -0.02135 -0.28308 0.04237 -0.13506 0.01233 0.00786 Z " pathEditMode="relative" rAng="6338647" ptsTypes="fffff">
                                      <p:cBhvr>
                                        <p:cTn id="10" dur="7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53" y="-72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05 -0.00324 C -0.09497 0.00717 -0.19375 -0.10615 -0.20104 -0.25624 C -0.20851 -0.40587 -0.12188 -0.53561 -0.00851 -0.54556 C 0.10451 -0.55527 0.20208 -0.44172 0.20937 -0.29209 C 0.21701 -0.14246 0.1309 -0.01249 0.01805 -0.00324 Z " pathEditMode="relative" rAng="10578051" ptsTypes="fffff">
                                      <p:cBhvr>
                                        <p:cTn id="12" dur="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2" y="-270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97 0.00115 C -0.04445 -0.14408 0.02274 -0.29464 0.13576 -0.33511 C 0.24844 -0.37581 0.36337 -0.29048 0.39253 -0.14593 C 0.42153 -0.00116 0.35416 0.14754 0.24184 0.18778 C 0.1283 0.22849 0.01389 0.14431 -0.01597 0.00115 Z " pathEditMode="relative" rAng="-6302976" ptsTypes="fffff">
                                      <p:cBhvr>
                                        <p:cTn id="14" dur="7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99" y="-74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751013"/>
            <a:ext cx="6553200" cy="3325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		Contenu</a:t>
            </a:r>
          </a:p>
          <a:p>
            <a:endParaRPr lang="en-US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Les régions et la capitale ; </a:t>
            </a:r>
          </a:p>
          <a:p>
            <a:pPr>
              <a:buFont typeface="Wingdings" pitchFamily="2" charset="2"/>
              <a:buChar char="Ø"/>
            </a:pPr>
            <a:r>
              <a:rPr lang="fr-FR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L’histoire;</a:t>
            </a:r>
          </a:p>
          <a:p>
            <a:pPr>
              <a:buFont typeface="Wingdings" pitchFamily="2" charset="2"/>
              <a:buChar char="Ø"/>
            </a:pPr>
            <a:r>
              <a:rPr lang="fr-FR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L’ hospitalité des arméniennes ;</a:t>
            </a:r>
          </a:p>
          <a:p>
            <a:pPr>
              <a:buFont typeface="Wingdings" pitchFamily="2" charset="2"/>
              <a:buChar char="Ø"/>
            </a:pPr>
            <a:r>
              <a:rPr lang="fr-FR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La cuisine arménienne ;</a:t>
            </a:r>
          </a:p>
          <a:p>
            <a:pPr>
              <a:buFont typeface="Wingdings" pitchFamily="2" charset="2"/>
              <a:buChar char="Ø"/>
            </a:pPr>
            <a:r>
              <a:rPr lang="fr-FR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Quelques attractions touristiques ;</a:t>
            </a:r>
            <a:endParaRPr lang="en-US" sz="28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200400" y="542396"/>
            <a:ext cx="5638800" cy="55658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Oval 3"/>
          <p:cNvSpPr/>
          <p:nvPr/>
        </p:nvSpPr>
        <p:spPr>
          <a:xfrm>
            <a:off x="152400" y="542396"/>
            <a:ext cx="3962400" cy="13874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régions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 la capitale 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990600" y="990600"/>
            <a:ext cx="3942173" cy="48064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Oval 3"/>
          <p:cNvSpPr/>
          <p:nvPr/>
        </p:nvSpPr>
        <p:spPr>
          <a:xfrm>
            <a:off x="5562600" y="2514600"/>
            <a:ext cx="2895600" cy="9906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L’histoire</a:t>
            </a:r>
            <a:endParaRPr lang="en-US" sz="3200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720725"/>
            <a:ext cx="486727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2413" y="228600"/>
            <a:ext cx="5554662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1400" y="4038600"/>
            <a:ext cx="5349875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872319" y="762000"/>
            <a:ext cx="3657600" cy="11430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 hospitalité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495800" y="386686"/>
            <a:ext cx="4333551" cy="28842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62000" y="2590800"/>
            <a:ext cx="5029200" cy="37719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2200" y="2552700"/>
            <a:ext cx="4419600" cy="17526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cuisine arménienne </a:t>
            </a:r>
            <a:endParaRPr lang="en-US" sz="32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81000"/>
            <a:ext cx="3886200" cy="51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880212" y="381000"/>
            <a:ext cx="3600355" cy="26192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032155" y="2968388"/>
            <a:ext cx="4826000" cy="3619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477838"/>
            <a:ext cx="47244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Le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Monastère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Harichavank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355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1524000"/>
            <a:ext cx="428625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3352800"/>
            <a:ext cx="4746625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095500" y="2041763"/>
            <a:ext cx="4953000" cy="277447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Quelques attractions touristiques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5975"/>
            <a:ext cx="9144000" cy="5153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38700" y="1306513"/>
            <a:ext cx="38100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Le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Monastère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Tatev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75152" y="457200"/>
            <a:ext cx="4368800" cy="32766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505200" y="2920492"/>
            <a:ext cx="5029200" cy="34422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64510" y="838200"/>
            <a:ext cx="8636000" cy="4857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8975" y="1371600"/>
            <a:ext cx="2825750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Le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Monastère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Noravank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33400" y="3559002"/>
            <a:ext cx="8001000" cy="28467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159469" y="304800"/>
            <a:ext cx="4038600" cy="3028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108075"/>
            <a:ext cx="7010400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412750"/>
            <a:ext cx="48006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Le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Monastère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Khor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Virap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267200" y="3276600"/>
            <a:ext cx="4419600" cy="33196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57200" y="1137139"/>
            <a:ext cx="4628866" cy="30859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0" y="383610"/>
            <a:ext cx="9144000" cy="6090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609600"/>
            <a:ext cx="46482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Le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Monastère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Haghartsin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080298" y="1600200"/>
            <a:ext cx="4701502" cy="4241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38200" y="409433"/>
            <a:ext cx="4495800" cy="337684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733800" y="3124200"/>
            <a:ext cx="4694119" cy="30981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" y="642938"/>
            <a:ext cx="8763000" cy="5521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en-US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cript MT Bold" pitchFamily="66" charset="0"/>
              </a:rPr>
              <a:t>Quizz</a:t>
            </a:r>
          </a:p>
          <a:p>
            <a:endParaRPr lang="en-US" sz="28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       1.) Dans quelle année a adhéré l‘Armenie à l’OIF?</a:t>
            </a:r>
          </a:p>
          <a:p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		A.) 1991;</a:t>
            </a:r>
          </a:p>
          <a:p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		B.) 2008;</a:t>
            </a:r>
          </a:p>
          <a:p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		C.) 2009;</a:t>
            </a:r>
          </a:p>
          <a:p>
            <a:endParaRPr lang="en-US" sz="28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        2.) </a:t>
            </a:r>
            <a:r>
              <a:rPr lang="fr-FR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Sur quelle montagne est arrivée l‘Arche de Noé?</a:t>
            </a:r>
            <a:endParaRPr lang="en-US" sz="28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		A.) Mont Ararat</a:t>
            </a:r>
            <a:b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</a:b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		B.) Mont des Oliviers;</a:t>
            </a:r>
          </a:p>
          <a:p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		C.) Mont de Galilée;</a:t>
            </a:r>
          </a:p>
          <a:p>
            <a:endParaRPr lang="en-US" sz="28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200" y="2644775"/>
            <a:ext cx="2133600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itchFamily="66" charset="0"/>
                <a:cs typeface="+mn-cs"/>
              </a:rPr>
              <a:t>Fin</a:t>
            </a:r>
            <a:endParaRPr lang="en-US" sz="9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itchFamily="66" charset="0"/>
              <a:cs typeface="+mn-cs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100</Words>
  <Application>Microsoft Office PowerPoint</Application>
  <PresentationFormat>On-screen Show (4:3)</PresentationFormat>
  <Paragraphs>39</Paragraphs>
  <Slides>21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5</vt:i4>
      </vt:variant>
      <vt:variant>
        <vt:lpstr>Şablon formă</vt:lpstr>
      </vt:variant>
      <vt:variant>
        <vt:i4>1</vt:i4>
      </vt:variant>
      <vt:variant>
        <vt:lpstr>Titluri diapozitive</vt:lpstr>
      </vt:variant>
      <vt:variant>
        <vt:i4>21</vt:i4>
      </vt:variant>
    </vt:vector>
  </HeadingPairs>
  <TitlesOfParts>
    <vt:vector size="27" baseType="lpstr">
      <vt:lpstr>Calibri</vt:lpstr>
      <vt:lpstr>Arial</vt:lpstr>
      <vt:lpstr>Wingdings</vt:lpstr>
      <vt:lpstr>Script MT Bold</vt:lpstr>
      <vt:lpstr>Edwardian Script ITC</vt:lpstr>
      <vt:lpstr>Office Theme</vt:lpstr>
      <vt:lpstr>Diapozitivul 1</vt:lpstr>
      <vt:lpstr>Diapozitivul 2</vt:lpstr>
      <vt:lpstr>Diapozitivul 3</vt:lpstr>
      <vt:lpstr>Diapozitivul 4</vt:lpstr>
      <vt:lpstr>Diapozitivul 5</vt:lpstr>
      <vt:lpstr>Diapozitivul 6</vt:lpstr>
      <vt:lpstr>Diapozitivul 7</vt:lpstr>
      <vt:lpstr>Diapozitivul 8</vt:lpstr>
      <vt:lpstr>Diapozitivul 9</vt:lpstr>
      <vt:lpstr>Diapozitivul 10</vt:lpstr>
      <vt:lpstr>Diapozitivul 11</vt:lpstr>
      <vt:lpstr>Diapozitivul 12</vt:lpstr>
      <vt:lpstr>Diapozitivul 13</vt:lpstr>
      <vt:lpstr>Diapozitivul 14</vt:lpstr>
      <vt:lpstr>Diapozitivul 15</vt:lpstr>
      <vt:lpstr>Diapozitivul 16</vt:lpstr>
      <vt:lpstr>Diapozitivul 17</vt:lpstr>
      <vt:lpstr>Diapozitivul 18</vt:lpstr>
      <vt:lpstr>Diapozitivul 19</vt:lpstr>
      <vt:lpstr>Diapozitivul 20</vt:lpstr>
      <vt:lpstr>Diapozitivul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dan.ene</cp:lastModifiedBy>
  <cp:revision>27</cp:revision>
  <dcterms:created xsi:type="dcterms:W3CDTF">2006-08-16T00:00:00Z</dcterms:created>
  <dcterms:modified xsi:type="dcterms:W3CDTF">2013-09-27T15:07:45Z</dcterms:modified>
</cp:coreProperties>
</file>