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3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theme/theme5.xml" ContentType="application/vnd.openxmlformats-officedocument.theme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theme/theme6.xml" ContentType="application/vnd.openxmlformats-officedocument.theme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theme/theme7.xml" ContentType="application/vnd.openxmlformats-officedocument.theme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theme/theme8.xml" ContentType="application/vnd.openxmlformats-officedocument.theme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theme/theme9.xml" ContentType="application/vnd.openxmlformats-officedocument.theme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theme/theme10.xml" ContentType="application/vnd.openxmlformats-officedocument.theme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theme/theme11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theme/theme12.xml" ContentType="application/vnd.openxmlformats-officedocument.theme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theme/theme13.xml" ContentType="application/vnd.openxmlformats-officedocument.theme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theme/theme14.xml" ContentType="application/vnd.openxmlformats-officedocument.theme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theme/theme15.xml" ContentType="application/vnd.openxmlformats-officedocument.theme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theme/theme16.xml" ContentType="application/vnd.openxmlformats-officedocument.theme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theme/theme17.xml" ContentType="application/vnd.openxmlformats-officedocument.theme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theme/theme18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slideLayouts/slideLayout573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583.xml" ContentType="application/vnd.openxmlformats-officedocument.presentationml.slideLayout+xml"/>
  <Override PartName="/ppt/slideLayouts/slideLayout584.xml" ContentType="application/vnd.openxmlformats-officedocument.presentationml.slideLayout+xml"/>
  <Override PartName="/ppt/slideLayouts/slideLayout585.xml" ContentType="application/vnd.openxmlformats-officedocument.presentationml.slideLayout+xml"/>
  <Override PartName="/ppt/theme/theme19.xml" ContentType="application/vnd.openxmlformats-officedocument.theme+xml"/>
  <Override PartName="/ppt/slideLayouts/slideLayout586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589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593.xml" ContentType="application/vnd.openxmlformats-officedocument.presentationml.slideLayout+xml"/>
  <Override PartName="/ppt/slideLayouts/slideLayout594.xml" ContentType="application/vnd.openxmlformats-officedocument.presentationml.slideLayout+xml"/>
  <Override PartName="/ppt/slideLayouts/slideLayout595.xml" ContentType="application/vnd.openxmlformats-officedocument.presentationml.slideLayout+xml"/>
  <Override PartName="/ppt/slideLayouts/slideLayout596.xml" ContentType="application/vnd.openxmlformats-officedocument.presentationml.slideLayout+xml"/>
  <Override PartName="/ppt/slideLayouts/slideLayout597.xml" ContentType="application/vnd.openxmlformats-officedocument.presentationml.slideLayout+xml"/>
  <Override PartName="/ppt/slideLayouts/slideLayout598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601.xml" ContentType="application/vnd.openxmlformats-officedocument.presentationml.slideLayout+xml"/>
  <Override PartName="/ppt/slideLayouts/slideLayout602.xml" ContentType="application/vnd.openxmlformats-officedocument.presentationml.slideLayout+xml"/>
  <Override PartName="/ppt/slideLayouts/slideLayout603.xml" ContentType="application/vnd.openxmlformats-officedocument.presentationml.slideLayout+xml"/>
  <Override PartName="/ppt/slideLayouts/slideLayout604.xml" ContentType="application/vnd.openxmlformats-officedocument.presentationml.slideLayout+xml"/>
  <Override PartName="/ppt/slideLayouts/slideLayout605.xml" ContentType="application/vnd.openxmlformats-officedocument.presentationml.slideLayout+xml"/>
  <Override PartName="/ppt/slideLayouts/slideLayout606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09.xml" ContentType="application/vnd.openxmlformats-officedocument.presentationml.slideLayout+xml"/>
  <Override PartName="/ppt/theme/theme20.xml" ContentType="application/vnd.openxmlformats-officedocument.theme+xml"/>
  <Override PartName="/ppt/slideLayouts/slideLayout610.xml" ContentType="application/vnd.openxmlformats-officedocument.presentationml.slideLayout+xml"/>
  <Override PartName="/ppt/slideLayouts/slideLayout611.xml" ContentType="application/vnd.openxmlformats-officedocument.presentationml.slideLayout+xml"/>
  <Override PartName="/ppt/slideLayouts/slideLayout612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614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Layouts/slideLayout616.xml" ContentType="application/vnd.openxmlformats-officedocument.presentationml.slideLayout+xml"/>
  <Override PartName="/ppt/slideLayouts/slideLayout617.xml" ContentType="application/vnd.openxmlformats-officedocument.presentationml.slideLayout+xml"/>
  <Override PartName="/ppt/slideLayouts/slideLayout618.xml" ContentType="application/vnd.openxmlformats-officedocument.presentationml.slideLayout+xml"/>
  <Override PartName="/ppt/slideLayouts/slideLayout619.xml" ContentType="application/vnd.openxmlformats-officedocument.presentationml.slideLayout+xml"/>
  <Override PartName="/ppt/slideLayouts/slideLayout620.xml" ContentType="application/vnd.openxmlformats-officedocument.presentationml.slideLayout+xml"/>
  <Override PartName="/ppt/slideLayouts/slideLayout621.xml" ContentType="application/vnd.openxmlformats-officedocument.presentationml.slideLayout+xml"/>
  <Override PartName="/ppt/slideLayouts/slideLayout622.xml" ContentType="application/vnd.openxmlformats-officedocument.presentationml.slideLayout+xml"/>
  <Override PartName="/ppt/slideLayouts/slideLayout623.xml" ContentType="application/vnd.openxmlformats-officedocument.presentationml.slideLayout+xml"/>
  <Override PartName="/ppt/slideLayouts/slideLayout624.xml" ContentType="application/vnd.openxmlformats-officedocument.presentationml.slideLayout+xml"/>
  <Override PartName="/ppt/slideLayouts/slideLayout625.xml" ContentType="application/vnd.openxmlformats-officedocument.presentationml.slideLayout+xml"/>
  <Override PartName="/ppt/slideLayouts/slideLayout626.xml" ContentType="application/vnd.openxmlformats-officedocument.presentationml.slideLayout+xml"/>
  <Override PartName="/ppt/slideLayouts/slideLayout627.xml" ContentType="application/vnd.openxmlformats-officedocument.presentationml.slideLayout+xml"/>
  <Override PartName="/ppt/slideLayouts/slideLayout628.xml" ContentType="application/vnd.openxmlformats-officedocument.presentationml.slideLayout+xml"/>
  <Override PartName="/ppt/slideLayouts/slideLayout629.xml" ContentType="application/vnd.openxmlformats-officedocument.presentationml.slideLayout+xml"/>
  <Override PartName="/ppt/slideLayouts/slideLayout630.xml" ContentType="application/vnd.openxmlformats-officedocument.presentationml.slideLayout+xml"/>
  <Override PartName="/ppt/slideLayouts/slideLayout631.xml" ContentType="application/vnd.openxmlformats-officedocument.presentationml.slideLayout+xml"/>
  <Override PartName="/ppt/slideLayouts/slideLayout632.xml" ContentType="application/vnd.openxmlformats-officedocument.presentationml.slideLayout+xml"/>
  <Override PartName="/ppt/slideLayouts/slideLayout633.xml" ContentType="application/vnd.openxmlformats-officedocument.presentationml.slideLayout+xml"/>
  <Override PartName="/ppt/slideLayouts/slideLayout634.xml" ContentType="application/vnd.openxmlformats-officedocument.presentationml.slideLayout+xml"/>
  <Override PartName="/ppt/slideLayouts/slideLayout635.xml" ContentType="application/vnd.openxmlformats-officedocument.presentationml.slideLayout+xml"/>
  <Override PartName="/ppt/slideLayouts/slideLayout636.xml" ContentType="application/vnd.openxmlformats-officedocument.presentationml.slideLayout+xml"/>
  <Override PartName="/ppt/slideLayouts/slideLayout637.xml" ContentType="application/vnd.openxmlformats-officedocument.presentationml.slideLayout+xml"/>
  <Override PartName="/ppt/slideLayouts/slideLayout638.xml" ContentType="application/vnd.openxmlformats-officedocument.presentationml.slideLayout+xml"/>
  <Override PartName="/ppt/slideLayouts/slideLayout639.xml" ContentType="application/vnd.openxmlformats-officedocument.presentationml.slideLayout+xml"/>
  <Override PartName="/ppt/slideLayouts/slideLayout640.xml" ContentType="application/vnd.openxmlformats-officedocument.presentationml.slideLayout+xml"/>
  <Override PartName="/ppt/slideLayouts/slideLayout641.xml" ContentType="application/vnd.openxmlformats-officedocument.presentationml.slideLayout+xml"/>
  <Override PartName="/ppt/slideLayouts/slideLayout642.xml" ContentType="application/vnd.openxmlformats-officedocument.presentationml.slideLayout+xml"/>
  <Override PartName="/ppt/slideLayouts/slideLayout643.xml" ContentType="application/vnd.openxmlformats-officedocument.presentationml.slideLayout+xml"/>
  <Override PartName="/ppt/slideLayouts/slideLayout644.xml" ContentType="application/vnd.openxmlformats-officedocument.presentationml.slideLayout+xml"/>
  <Override PartName="/ppt/slideLayouts/slideLayout645.xml" ContentType="application/vnd.openxmlformats-officedocument.presentationml.slideLayout+xml"/>
  <Override PartName="/ppt/slideLayouts/slideLayout646.xml" ContentType="application/vnd.openxmlformats-officedocument.presentationml.slideLayout+xml"/>
  <Override PartName="/ppt/slideLayouts/slideLayout647.xml" ContentType="application/vnd.openxmlformats-officedocument.presentationml.slideLayout+xml"/>
  <Override PartName="/ppt/slideLayouts/slideLayout648.xml" ContentType="application/vnd.openxmlformats-officedocument.presentationml.slideLayout+xml"/>
  <Override PartName="/ppt/slideLayouts/slideLayout649.xml" ContentType="application/vnd.openxmlformats-officedocument.presentationml.slideLayout+xml"/>
  <Override PartName="/ppt/slideLayouts/slideLayout650.xml" ContentType="application/vnd.openxmlformats-officedocument.presentationml.slideLayout+xml"/>
  <Override PartName="/ppt/slideLayouts/slideLayout651.xml" ContentType="application/vnd.openxmlformats-officedocument.presentationml.slideLayout+xml"/>
  <Override PartName="/ppt/theme/theme21.xml" ContentType="application/vnd.openxmlformats-officedocument.theme+xml"/>
  <Override PartName="/ppt/slideLayouts/slideLayout652.xml" ContentType="application/vnd.openxmlformats-officedocument.presentationml.slideLayout+xml"/>
  <Override PartName="/ppt/slideLayouts/slideLayout653.xml" ContentType="application/vnd.openxmlformats-officedocument.presentationml.slideLayout+xml"/>
  <Override PartName="/ppt/slideLayouts/slideLayout654.xml" ContentType="application/vnd.openxmlformats-officedocument.presentationml.slideLayout+xml"/>
  <Override PartName="/ppt/slideLayouts/slideLayout655.xml" ContentType="application/vnd.openxmlformats-officedocument.presentationml.slideLayout+xml"/>
  <Override PartName="/ppt/slideLayouts/slideLayout656.xml" ContentType="application/vnd.openxmlformats-officedocument.presentationml.slideLayout+xml"/>
  <Override PartName="/ppt/slideLayouts/slideLayout657.xml" ContentType="application/vnd.openxmlformats-officedocument.presentationml.slideLayout+xml"/>
  <Override PartName="/ppt/slideLayouts/slideLayout658.xml" ContentType="application/vnd.openxmlformats-officedocument.presentationml.slideLayout+xml"/>
  <Override PartName="/ppt/slideLayouts/slideLayout659.xml" ContentType="application/vnd.openxmlformats-officedocument.presentationml.slideLayout+xml"/>
  <Override PartName="/ppt/slideLayouts/slideLayout660.xml" ContentType="application/vnd.openxmlformats-officedocument.presentationml.slideLayout+xml"/>
  <Override PartName="/ppt/slideLayouts/slideLayout661.xml" ContentType="application/vnd.openxmlformats-officedocument.presentationml.slideLayout+xml"/>
  <Override PartName="/ppt/slideLayouts/slideLayout662.xml" ContentType="application/vnd.openxmlformats-officedocument.presentationml.slideLayout+xml"/>
  <Override PartName="/ppt/slideLayouts/slideLayout663.xml" ContentType="application/vnd.openxmlformats-officedocument.presentationml.slideLayout+xml"/>
  <Override PartName="/ppt/slideLayouts/slideLayout664.xml" ContentType="application/vnd.openxmlformats-officedocument.presentationml.slideLayout+xml"/>
  <Override PartName="/ppt/slideLayouts/slideLayout665.xml" ContentType="application/vnd.openxmlformats-officedocument.presentationml.slideLayout+xml"/>
  <Override PartName="/ppt/slideLayouts/slideLayout666.xml" ContentType="application/vnd.openxmlformats-officedocument.presentationml.slideLayout+xml"/>
  <Override PartName="/ppt/slideLayouts/slideLayout667.xml" ContentType="application/vnd.openxmlformats-officedocument.presentationml.slideLayout+xml"/>
  <Override PartName="/ppt/slideLayouts/slideLayout668.xml" ContentType="application/vnd.openxmlformats-officedocument.presentationml.slideLayout+xml"/>
  <Override PartName="/ppt/slideLayouts/slideLayout669.xml" ContentType="application/vnd.openxmlformats-officedocument.presentationml.slideLayout+xml"/>
  <Override PartName="/ppt/slideLayouts/slideLayout670.xml" ContentType="application/vnd.openxmlformats-officedocument.presentationml.slideLayout+xml"/>
  <Override PartName="/ppt/slideLayouts/slideLayout671.xml" ContentType="application/vnd.openxmlformats-officedocument.presentationml.slideLayout+xml"/>
  <Override PartName="/ppt/slideLayouts/slideLayout672.xml" ContentType="application/vnd.openxmlformats-officedocument.presentationml.slideLayout+xml"/>
  <Override PartName="/ppt/theme/theme22.xml" ContentType="application/vnd.openxmlformats-officedocument.theme+xml"/>
  <Override PartName="/ppt/slideLayouts/slideLayout673.xml" ContentType="application/vnd.openxmlformats-officedocument.presentationml.slideLayout+xml"/>
  <Override PartName="/ppt/slideLayouts/slideLayout674.xml" ContentType="application/vnd.openxmlformats-officedocument.presentationml.slideLayout+xml"/>
  <Override PartName="/ppt/slideLayouts/slideLayout675.xml" ContentType="application/vnd.openxmlformats-officedocument.presentationml.slideLayout+xml"/>
  <Override PartName="/ppt/slideLayouts/slideLayout676.xml" ContentType="application/vnd.openxmlformats-officedocument.presentationml.slideLayout+xml"/>
  <Override PartName="/ppt/slideLayouts/slideLayout677.xml" ContentType="application/vnd.openxmlformats-officedocument.presentationml.slideLayout+xml"/>
  <Override PartName="/ppt/theme/theme23.xml" ContentType="application/vnd.openxmlformats-officedocument.theme+xml"/>
  <Override PartName="/ppt/slideLayouts/slideLayout678.xml" ContentType="application/vnd.openxmlformats-officedocument.presentationml.slideLayout+xml"/>
  <Override PartName="/ppt/slideLayouts/slideLayout679.xml" ContentType="application/vnd.openxmlformats-officedocument.presentationml.slideLayout+xml"/>
  <Override PartName="/ppt/slideLayouts/slideLayout680.xml" ContentType="application/vnd.openxmlformats-officedocument.presentationml.slideLayout+xml"/>
  <Override PartName="/ppt/slideLayouts/slideLayout681.xml" ContentType="application/vnd.openxmlformats-officedocument.presentationml.slideLayout+xml"/>
  <Override PartName="/ppt/slideLayouts/slideLayout682.xml" ContentType="application/vnd.openxmlformats-officedocument.presentationml.slideLayout+xml"/>
  <Override PartName="/ppt/slideLayouts/slideLayout683.xml" ContentType="application/vnd.openxmlformats-officedocument.presentationml.slideLayout+xml"/>
  <Override PartName="/ppt/slideLayouts/slideLayout684.xml" ContentType="application/vnd.openxmlformats-officedocument.presentationml.slideLayout+xml"/>
  <Override PartName="/ppt/slideLayouts/slideLayout685.xml" ContentType="application/vnd.openxmlformats-officedocument.presentationml.slideLayout+xml"/>
  <Override PartName="/ppt/slideLayouts/slideLayout686.xml" ContentType="application/vnd.openxmlformats-officedocument.presentationml.slideLayout+xml"/>
  <Override PartName="/ppt/slideLayouts/slideLayout687.xml" ContentType="application/vnd.openxmlformats-officedocument.presentationml.slideLayout+xml"/>
  <Override PartName="/ppt/slideLayouts/slideLayout688.xml" ContentType="application/vnd.openxmlformats-officedocument.presentationml.slideLayout+xml"/>
  <Override PartName="/ppt/slideLayouts/slideLayout689.xml" ContentType="application/vnd.openxmlformats-officedocument.presentationml.slideLayout+xml"/>
  <Override PartName="/ppt/slideLayouts/slideLayout690.xml" ContentType="application/vnd.openxmlformats-officedocument.presentationml.slideLayout+xml"/>
  <Override PartName="/ppt/slideLayouts/slideLayout691.xml" ContentType="application/vnd.openxmlformats-officedocument.presentationml.slideLayout+xml"/>
  <Override PartName="/ppt/slideLayouts/slideLayout692.xml" ContentType="application/vnd.openxmlformats-officedocument.presentationml.slideLayout+xml"/>
  <Override PartName="/ppt/slideLayouts/slideLayout693.xml" ContentType="application/vnd.openxmlformats-officedocument.presentationml.slideLayout+xml"/>
  <Override PartName="/ppt/slideLayouts/slideLayout694.xml" ContentType="application/vnd.openxmlformats-officedocument.presentationml.slideLayout+xml"/>
  <Override PartName="/ppt/slideLayouts/slideLayout695.xml" ContentType="application/vnd.openxmlformats-officedocument.presentationml.slideLayout+xml"/>
  <Override PartName="/ppt/slideLayouts/slideLayout696.xml" ContentType="application/vnd.openxmlformats-officedocument.presentationml.slideLayout+xml"/>
  <Override PartName="/ppt/slideLayouts/slideLayout697.xml" ContentType="application/vnd.openxmlformats-officedocument.presentationml.slideLayout+xml"/>
  <Override PartName="/ppt/slideLayouts/slideLayout698.xml" ContentType="application/vnd.openxmlformats-officedocument.presentationml.slideLayout+xml"/>
  <Override PartName="/ppt/slideLayouts/slideLayout699.xml" ContentType="application/vnd.openxmlformats-officedocument.presentationml.slideLayout+xml"/>
  <Override PartName="/ppt/slideLayouts/slideLayout700.xml" ContentType="application/vnd.openxmlformats-officedocument.presentationml.slideLayout+xml"/>
  <Override PartName="/ppt/slideLayouts/slideLayout701.xml" ContentType="application/vnd.openxmlformats-officedocument.presentationml.slideLayout+xml"/>
  <Override PartName="/ppt/slideLayouts/slideLayout702.xml" ContentType="application/vnd.openxmlformats-officedocument.presentationml.slideLayout+xml"/>
  <Override PartName="/ppt/slideLayouts/slideLayout703.xml" ContentType="application/vnd.openxmlformats-officedocument.presentationml.slideLayout+xml"/>
  <Override PartName="/ppt/theme/theme24.xml" ContentType="application/vnd.openxmlformats-officedocument.theme+xml"/>
  <Override PartName="/ppt/slideLayouts/slideLayout704.xml" ContentType="application/vnd.openxmlformats-officedocument.presentationml.slideLayout+xml"/>
  <Override PartName="/ppt/slideLayouts/slideLayout705.xml" ContentType="application/vnd.openxmlformats-officedocument.presentationml.slideLayout+xml"/>
  <Override PartName="/ppt/slideLayouts/slideLayout706.xml" ContentType="application/vnd.openxmlformats-officedocument.presentationml.slideLayout+xml"/>
  <Override PartName="/ppt/slideLayouts/slideLayout707.xml" ContentType="application/vnd.openxmlformats-officedocument.presentationml.slideLayout+xml"/>
  <Override PartName="/ppt/slideLayouts/slideLayout708.xml" ContentType="application/vnd.openxmlformats-officedocument.presentationml.slideLayout+xml"/>
  <Override PartName="/ppt/slideLayouts/slideLayout709.xml" ContentType="application/vnd.openxmlformats-officedocument.presentationml.slideLayout+xml"/>
  <Override PartName="/ppt/slideLayouts/slideLayout710.xml" ContentType="application/vnd.openxmlformats-officedocument.presentationml.slideLayout+xml"/>
  <Override PartName="/ppt/slideLayouts/slideLayout711.xml" ContentType="application/vnd.openxmlformats-officedocument.presentationml.slideLayout+xml"/>
  <Override PartName="/ppt/slideLayouts/slideLayout712.xml" ContentType="application/vnd.openxmlformats-officedocument.presentationml.slideLayout+xml"/>
  <Override PartName="/ppt/slideLayouts/slideLayout713.xml" ContentType="application/vnd.openxmlformats-officedocument.presentationml.slideLayout+xml"/>
  <Override PartName="/ppt/slideLayouts/slideLayout714.xml" ContentType="application/vnd.openxmlformats-officedocument.presentationml.slideLayout+xml"/>
  <Override PartName="/ppt/slideLayouts/slideLayout715.xml" ContentType="application/vnd.openxmlformats-officedocument.presentationml.slideLayout+xml"/>
  <Override PartName="/ppt/slideLayouts/slideLayout716.xml" ContentType="application/vnd.openxmlformats-officedocument.presentationml.slideLayout+xml"/>
  <Override PartName="/ppt/slideLayouts/slideLayout717.xml" ContentType="application/vnd.openxmlformats-officedocument.presentationml.slideLayout+xml"/>
  <Override PartName="/ppt/slideLayouts/slideLayout718.xml" ContentType="application/vnd.openxmlformats-officedocument.presentationml.slideLayout+xml"/>
  <Override PartName="/ppt/slideLayouts/slideLayout719.xml" ContentType="application/vnd.openxmlformats-officedocument.presentationml.slideLayout+xml"/>
  <Override PartName="/ppt/slideLayouts/slideLayout720.xml" ContentType="application/vnd.openxmlformats-officedocument.presentationml.slideLayout+xml"/>
  <Override PartName="/ppt/slideLayouts/slideLayout721.xml" ContentType="application/vnd.openxmlformats-officedocument.presentationml.slideLayout+xml"/>
  <Override PartName="/ppt/slideLayouts/slideLayout722.xml" ContentType="application/vnd.openxmlformats-officedocument.presentationml.slideLayout+xml"/>
  <Override PartName="/ppt/slideLayouts/slideLayout723.xml" ContentType="application/vnd.openxmlformats-officedocument.presentationml.slideLayout+xml"/>
  <Override PartName="/ppt/slideLayouts/slideLayout724.xml" ContentType="application/vnd.openxmlformats-officedocument.presentationml.slideLayout+xml"/>
  <Override PartName="/ppt/slideLayouts/slideLayout725.xml" ContentType="application/vnd.openxmlformats-officedocument.presentationml.slideLayout+xml"/>
  <Override PartName="/ppt/slideLayouts/slideLayout726.xml" ContentType="application/vnd.openxmlformats-officedocument.presentationml.slideLayout+xml"/>
  <Override PartName="/ppt/slideLayouts/slideLayout727.xml" ContentType="application/vnd.openxmlformats-officedocument.presentationml.slideLayout+xml"/>
  <Override PartName="/ppt/theme/theme25.xml" ContentType="application/vnd.openxmlformats-officedocument.theme+xml"/>
  <Override PartName="/ppt/slideLayouts/slideLayout728.xml" ContentType="application/vnd.openxmlformats-officedocument.presentationml.slideLayout+xml"/>
  <Override PartName="/ppt/slideLayouts/slideLayout729.xml" ContentType="application/vnd.openxmlformats-officedocument.presentationml.slideLayout+xml"/>
  <Override PartName="/ppt/slideLayouts/slideLayout730.xml" ContentType="application/vnd.openxmlformats-officedocument.presentationml.slideLayout+xml"/>
  <Override PartName="/ppt/slideLayouts/slideLayout731.xml" ContentType="application/vnd.openxmlformats-officedocument.presentationml.slideLayout+xml"/>
  <Override PartName="/ppt/slideLayouts/slideLayout732.xml" ContentType="application/vnd.openxmlformats-officedocument.presentationml.slideLayout+xml"/>
  <Override PartName="/ppt/slideLayouts/slideLayout733.xml" ContentType="application/vnd.openxmlformats-officedocument.presentationml.slideLayout+xml"/>
  <Override PartName="/ppt/slideLayouts/slideLayout734.xml" ContentType="application/vnd.openxmlformats-officedocument.presentationml.slideLayout+xml"/>
  <Override PartName="/ppt/slideLayouts/slideLayout735.xml" ContentType="application/vnd.openxmlformats-officedocument.presentationml.slideLayout+xml"/>
  <Override PartName="/ppt/slideLayouts/slideLayout736.xml" ContentType="application/vnd.openxmlformats-officedocument.presentationml.slideLayout+xml"/>
  <Override PartName="/ppt/slideLayouts/slideLayout737.xml" ContentType="application/vnd.openxmlformats-officedocument.presentationml.slideLayout+xml"/>
  <Override PartName="/ppt/slideLayouts/slideLayout738.xml" ContentType="application/vnd.openxmlformats-officedocument.presentationml.slideLayout+xml"/>
  <Override PartName="/ppt/slideLayouts/slideLayout739.xml" ContentType="application/vnd.openxmlformats-officedocument.presentationml.slideLayout+xml"/>
  <Override PartName="/ppt/slideLayouts/slideLayout740.xml" ContentType="application/vnd.openxmlformats-officedocument.presentationml.slideLayout+xml"/>
  <Override PartName="/ppt/slideLayouts/slideLayout741.xml" ContentType="application/vnd.openxmlformats-officedocument.presentationml.slideLayout+xml"/>
  <Override PartName="/ppt/slideLayouts/slideLayout742.xml" ContentType="application/vnd.openxmlformats-officedocument.presentationml.slideLayout+xml"/>
  <Override PartName="/ppt/slideLayouts/slideLayout743.xml" ContentType="application/vnd.openxmlformats-officedocument.presentationml.slideLayout+xml"/>
  <Override PartName="/ppt/slideLayouts/slideLayout744.xml" ContentType="application/vnd.openxmlformats-officedocument.presentationml.slideLayout+xml"/>
  <Override PartName="/ppt/slideLayouts/slideLayout745.xml" ContentType="application/vnd.openxmlformats-officedocument.presentationml.slideLayout+xml"/>
  <Override PartName="/ppt/slideLayouts/slideLayout746.xml" ContentType="application/vnd.openxmlformats-officedocument.presentationml.slideLayout+xml"/>
  <Override PartName="/ppt/slideLayouts/slideLayout747.xml" ContentType="application/vnd.openxmlformats-officedocument.presentationml.slideLayout+xml"/>
  <Override PartName="/ppt/slideLayouts/slideLayout748.xml" ContentType="application/vnd.openxmlformats-officedocument.presentationml.slideLayout+xml"/>
  <Override PartName="/ppt/slideLayouts/slideLayout749.xml" ContentType="application/vnd.openxmlformats-officedocument.presentationml.slideLayout+xml"/>
  <Override PartName="/ppt/slideLayouts/slideLayout750.xml" ContentType="application/vnd.openxmlformats-officedocument.presentationml.slideLayout+xml"/>
  <Override PartName="/ppt/slideLayouts/slideLayout751.xml" ContentType="application/vnd.openxmlformats-officedocument.presentationml.slideLayout+xml"/>
  <Override PartName="/ppt/slideLayouts/slideLayout752.xml" ContentType="application/vnd.openxmlformats-officedocument.presentationml.slideLayout+xml"/>
  <Override PartName="/ppt/theme/theme26.xml" ContentType="application/vnd.openxmlformats-officedocument.theme+xml"/>
  <Override PartName="/ppt/slideLayouts/slideLayout753.xml" ContentType="application/vnd.openxmlformats-officedocument.presentationml.slideLayout+xml"/>
  <Override PartName="/ppt/slideLayouts/slideLayout754.xml" ContentType="application/vnd.openxmlformats-officedocument.presentationml.slideLayout+xml"/>
  <Override PartName="/ppt/slideLayouts/slideLayout755.xml" ContentType="application/vnd.openxmlformats-officedocument.presentationml.slideLayout+xml"/>
  <Override PartName="/ppt/slideLayouts/slideLayout756.xml" ContentType="application/vnd.openxmlformats-officedocument.presentationml.slideLayout+xml"/>
  <Override PartName="/ppt/slideLayouts/slideLayout757.xml" ContentType="application/vnd.openxmlformats-officedocument.presentationml.slideLayout+xml"/>
  <Override PartName="/ppt/slideLayouts/slideLayout758.xml" ContentType="application/vnd.openxmlformats-officedocument.presentationml.slideLayout+xml"/>
  <Override PartName="/ppt/slideLayouts/slideLayout759.xml" ContentType="application/vnd.openxmlformats-officedocument.presentationml.slideLayout+xml"/>
  <Override PartName="/ppt/slideLayouts/slideLayout760.xml" ContentType="application/vnd.openxmlformats-officedocument.presentationml.slideLayout+xml"/>
  <Override PartName="/ppt/slideLayouts/slideLayout761.xml" ContentType="application/vnd.openxmlformats-officedocument.presentationml.slideLayout+xml"/>
  <Override PartName="/ppt/slideLayouts/slideLayout762.xml" ContentType="application/vnd.openxmlformats-officedocument.presentationml.slideLayout+xml"/>
  <Override PartName="/ppt/slideLayouts/slideLayout763.xml" ContentType="application/vnd.openxmlformats-officedocument.presentationml.slideLayout+xml"/>
  <Override PartName="/ppt/slideLayouts/slideLayout764.xml" ContentType="application/vnd.openxmlformats-officedocument.presentationml.slideLayout+xml"/>
  <Override PartName="/ppt/slideLayouts/slideLayout765.xml" ContentType="application/vnd.openxmlformats-officedocument.presentationml.slideLayout+xml"/>
  <Override PartName="/ppt/slideLayouts/slideLayout766.xml" ContentType="application/vnd.openxmlformats-officedocument.presentationml.slideLayout+xml"/>
  <Override PartName="/ppt/slideLayouts/slideLayout767.xml" ContentType="application/vnd.openxmlformats-officedocument.presentationml.slideLayout+xml"/>
  <Override PartName="/ppt/slideLayouts/slideLayout768.xml" ContentType="application/vnd.openxmlformats-officedocument.presentationml.slideLayout+xml"/>
  <Override PartName="/ppt/slideLayouts/slideLayout769.xml" ContentType="application/vnd.openxmlformats-officedocument.presentationml.slideLayout+xml"/>
  <Override PartName="/ppt/slideLayouts/slideLayout770.xml" ContentType="application/vnd.openxmlformats-officedocument.presentationml.slideLayout+xml"/>
  <Override PartName="/ppt/slideLayouts/slideLayout771.xml" ContentType="application/vnd.openxmlformats-officedocument.presentationml.slideLayout+xml"/>
  <Override PartName="/ppt/slideLayouts/slideLayout772.xml" ContentType="application/vnd.openxmlformats-officedocument.presentationml.slideLayout+xml"/>
  <Override PartName="/ppt/slideLayouts/slideLayout773.xml" ContentType="application/vnd.openxmlformats-officedocument.presentationml.slideLayout+xml"/>
  <Override PartName="/ppt/slideLayouts/slideLayout774.xml" ContentType="application/vnd.openxmlformats-officedocument.presentationml.slideLayout+xml"/>
  <Override PartName="/ppt/slideLayouts/slideLayout775.xml" ContentType="application/vnd.openxmlformats-officedocument.presentationml.slideLayout+xml"/>
  <Override PartName="/ppt/slideLayouts/slideLayout776.xml" ContentType="application/vnd.openxmlformats-officedocument.presentationml.slideLayout+xml"/>
  <Override PartName="/ppt/theme/theme27.xml" ContentType="application/vnd.openxmlformats-officedocument.theme+xml"/>
  <Override PartName="/ppt/slideLayouts/slideLayout777.xml" ContentType="application/vnd.openxmlformats-officedocument.presentationml.slideLayout+xml"/>
  <Override PartName="/ppt/slideLayouts/slideLayout778.xml" ContentType="application/vnd.openxmlformats-officedocument.presentationml.slideLayout+xml"/>
  <Override PartName="/ppt/slideLayouts/slideLayout779.xml" ContentType="application/vnd.openxmlformats-officedocument.presentationml.slideLayout+xml"/>
  <Override PartName="/ppt/slideLayouts/slideLayout780.xml" ContentType="application/vnd.openxmlformats-officedocument.presentationml.slideLayout+xml"/>
  <Override PartName="/ppt/slideLayouts/slideLayout781.xml" ContentType="application/vnd.openxmlformats-officedocument.presentationml.slideLayout+xml"/>
  <Override PartName="/ppt/slideLayouts/slideLayout782.xml" ContentType="application/vnd.openxmlformats-officedocument.presentationml.slideLayout+xml"/>
  <Override PartName="/ppt/slideLayouts/slideLayout783.xml" ContentType="application/vnd.openxmlformats-officedocument.presentationml.slideLayout+xml"/>
  <Override PartName="/ppt/slideLayouts/slideLayout784.xml" ContentType="application/vnd.openxmlformats-officedocument.presentationml.slideLayout+xml"/>
  <Override PartName="/ppt/slideLayouts/slideLayout785.xml" ContentType="application/vnd.openxmlformats-officedocument.presentationml.slideLayout+xml"/>
  <Override PartName="/ppt/slideLayouts/slideLayout786.xml" ContentType="application/vnd.openxmlformats-officedocument.presentationml.slideLayout+xml"/>
  <Override PartName="/ppt/slideLayouts/slideLayout787.xml" ContentType="application/vnd.openxmlformats-officedocument.presentationml.slideLayout+xml"/>
  <Override PartName="/ppt/slideLayouts/slideLayout788.xml" ContentType="application/vnd.openxmlformats-officedocument.presentationml.slideLayout+xml"/>
  <Override PartName="/ppt/slideLayouts/slideLayout789.xml" ContentType="application/vnd.openxmlformats-officedocument.presentationml.slideLayout+xml"/>
  <Override PartName="/ppt/slideLayouts/slideLayout790.xml" ContentType="application/vnd.openxmlformats-officedocument.presentationml.slideLayout+xml"/>
  <Override PartName="/ppt/slideLayouts/slideLayout791.xml" ContentType="application/vnd.openxmlformats-officedocument.presentationml.slideLayout+xml"/>
  <Override PartName="/ppt/slideLayouts/slideLayout792.xml" ContentType="application/vnd.openxmlformats-officedocument.presentationml.slideLayout+xml"/>
  <Override PartName="/ppt/slideLayouts/slideLayout793.xml" ContentType="application/vnd.openxmlformats-officedocument.presentationml.slideLayout+xml"/>
  <Override PartName="/ppt/slideLayouts/slideLayout794.xml" ContentType="application/vnd.openxmlformats-officedocument.presentationml.slideLayout+xml"/>
  <Override PartName="/ppt/slideLayouts/slideLayout795.xml" ContentType="application/vnd.openxmlformats-officedocument.presentationml.slideLayout+xml"/>
  <Override PartName="/ppt/slideLayouts/slideLayout796.xml" ContentType="application/vnd.openxmlformats-officedocument.presentationml.slideLayout+xml"/>
  <Override PartName="/ppt/slideLayouts/slideLayout797.xml" ContentType="application/vnd.openxmlformats-officedocument.presentationml.slideLayout+xml"/>
  <Override PartName="/ppt/slideLayouts/slideLayout798.xml" ContentType="application/vnd.openxmlformats-officedocument.presentationml.slideLayout+xml"/>
  <Override PartName="/ppt/slideLayouts/slideLayout799.xml" ContentType="application/vnd.openxmlformats-officedocument.presentationml.slideLayout+xml"/>
  <Override PartName="/ppt/slideLayouts/slideLayout800.xml" ContentType="application/vnd.openxmlformats-officedocument.presentationml.slideLayout+xml"/>
  <Override PartName="/ppt/theme/theme28.xml" ContentType="application/vnd.openxmlformats-officedocument.theme+xml"/>
  <Override PartName="/ppt/slideLayouts/slideLayout801.xml" ContentType="application/vnd.openxmlformats-officedocument.presentationml.slideLayout+xml"/>
  <Override PartName="/ppt/slideLayouts/slideLayout802.xml" ContentType="application/vnd.openxmlformats-officedocument.presentationml.slideLayout+xml"/>
  <Override PartName="/ppt/slideLayouts/slideLayout803.xml" ContentType="application/vnd.openxmlformats-officedocument.presentationml.slideLayout+xml"/>
  <Override PartName="/ppt/slideLayouts/slideLayout804.xml" ContentType="application/vnd.openxmlformats-officedocument.presentationml.slideLayout+xml"/>
  <Override PartName="/ppt/slideLayouts/slideLayout805.xml" ContentType="application/vnd.openxmlformats-officedocument.presentationml.slideLayout+xml"/>
  <Override PartName="/ppt/slideLayouts/slideLayout806.xml" ContentType="application/vnd.openxmlformats-officedocument.presentationml.slideLayout+xml"/>
  <Override PartName="/ppt/slideLayouts/slideLayout807.xml" ContentType="application/vnd.openxmlformats-officedocument.presentationml.slideLayout+xml"/>
  <Override PartName="/ppt/slideLayouts/slideLayout808.xml" ContentType="application/vnd.openxmlformats-officedocument.presentationml.slideLayout+xml"/>
  <Override PartName="/ppt/slideLayouts/slideLayout809.xml" ContentType="application/vnd.openxmlformats-officedocument.presentationml.slideLayout+xml"/>
  <Override PartName="/ppt/slideLayouts/slideLayout810.xml" ContentType="application/vnd.openxmlformats-officedocument.presentationml.slideLayout+xml"/>
  <Override PartName="/ppt/slideLayouts/slideLayout811.xml" ContentType="application/vnd.openxmlformats-officedocument.presentationml.slideLayout+xml"/>
  <Override PartName="/ppt/slideLayouts/slideLayout812.xml" ContentType="application/vnd.openxmlformats-officedocument.presentationml.slideLayout+xml"/>
  <Override PartName="/ppt/slideLayouts/slideLayout813.xml" ContentType="application/vnd.openxmlformats-officedocument.presentationml.slideLayout+xml"/>
  <Override PartName="/ppt/slideLayouts/slideLayout814.xml" ContentType="application/vnd.openxmlformats-officedocument.presentationml.slideLayout+xml"/>
  <Override PartName="/ppt/slideLayouts/slideLayout815.xml" ContentType="application/vnd.openxmlformats-officedocument.presentationml.slideLayout+xml"/>
  <Override PartName="/ppt/slideLayouts/slideLayout816.xml" ContentType="application/vnd.openxmlformats-officedocument.presentationml.slideLayout+xml"/>
  <Override PartName="/ppt/slideLayouts/slideLayout817.xml" ContentType="application/vnd.openxmlformats-officedocument.presentationml.slideLayout+xml"/>
  <Override PartName="/ppt/slideLayouts/slideLayout818.xml" ContentType="application/vnd.openxmlformats-officedocument.presentationml.slideLayout+xml"/>
  <Override PartName="/ppt/slideLayouts/slideLayout819.xml" ContentType="application/vnd.openxmlformats-officedocument.presentationml.slideLayout+xml"/>
  <Override PartName="/ppt/slideLayouts/slideLayout820.xml" ContentType="application/vnd.openxmlformats-officedocument.presentationml.slideLayout+xml"/>
  <Override PartName="/ppt/slideLayouts/slideLayout821.xml" ContentType="application/vnd.openxmlformats-officedocument.presentationml.slideLayout+xml"/>
  <Override PartName="/ppt/slideLayouts/slideLayout822.xml" ContentType="application/vnd.openxmlformats-officedocument.presentationml.slideLayout+xml"/>
  <Override PartName="/ppt/slideLayouts/slideLayout823.xml" ContentType="application/vnd.openxmlformats-officedocument.presentationml.slideLayout+xml"/>
  <Override PartName="/ppt/slideLayouts/slideLayout824.xml" ContentType="application/vnd.openxmlformats-officedocument.presentationml.slideLayout+xml"/>
  <Override PartName="/ppt/slideLayouts/slideLayout825.xml" ContentType="application/vnd.openxmlformats-officedocument.presentationml.slideLayout+xml"/>
  <Override PartName="/ppt/theme/theme29.xml" ContentType="application/vnd.openxmlformats-officedocument.theme+xml"/>
  <Override PartName="/ppt/slideLayouts/slideLayout826.xml" ContentType="application/vnd.openxmlformats-officedocument.presentationml.slideLayout+xml"/>
  <Override PartName="/ppt/slideLayouts/slideLayout827.xml" ContentType="application/vnd.openxmlformats-officedocument.presentationml.slideLayout+xml"/>
  <Override PartName="/ppt/slideLayouts/slideLayout828.xml" ContentType="application/vnd.openxmlformats-officedocument.presentationml.slideLayout+xml"/>
  <Override PartName="/ppt/slideLayouts/slideLayout829.xml" ContentType="application/vnd.openxmlformats-officedocument.presentationml.slideLayout+xml"/>
  <Override PartName="/ppt/slideLayouts/slideLayout830.xml" ContentType="application/vnd.openxmlformats-officedocument.presentationml.slideLayout+xml"/>
  <Override PartName="/ppt/slideLayouts/slideLayout831.xml" ContentType="application/vnd.openxmlformats-officedocument.presentationml.slideLayout+xml"/>
  <Override PartName="/ppt/slideLayouts/slideLayout832.xml" ContentType="application/vnd.openxmlformats-officedocument.presentationml.slideLayout+xml"/>
  <Override PartName="/ppt/slideLayouts/slideLayout833.xml" ContentType="application/vnd.openxmlformats-officedocument.presentationml.slideLayout+xml"/>
  <Override PartName="/ppt/slideLayouts/slideLayout834.xml" ContentType="application/vnd.openxmlformats-officedocument.presentationml.slideLayout+xml"/>
  <Override PartName="/ppt/slideLayouts/slideLayout835.xml" ContentType="application/vnd.openxmlformats-officedocument.presentationml.slideLayout+xml"/>
  <Override PartName="/ppt/slideLayouts/slideLayout836.xml" ContentType="application/vnd.openxmlformats-officedocument.presentationml.slideLayout+xml"/>
  <Override PartName="/ppt/slideLayouts/slideLayout837.xml" ContentType="application/vnd.openxmlformats-officedocument.presentationml.slideLayout+xml"/>
  <Override PartName="/ppt/slideLayouts/slideLayout838.xml" ContentType="application/vnd.openxmlformats-officedocument.presentationml.slideLayout+xml"/>
  <Override PartName="/ppt/slideLayouts/slideLayout839.xml" ContentType="application/vnd.openxmlformats-officedocument.presentationml.slideLayout+xml"/>
  <Override PartName="/ppt/slideLayouts/slideLayout840.xml" ContentType="application/vnd.openxmlformats-officedocument.presentationml.slideLayout+xml"/>
  <Override PartName="/ppt/slideLayouts/slideLayout841.xml" ContentType="application/vnd.openxmlformats-officedocument.presentationml.slideLayout+xml"/>
  <Override PartName="/ppt/slideLayouts/slideLayout842.xml" ContentType="application/vnd.openxmlformats-officedocument.presentationml.slideLayout+xml"/>
  <Override PartName="/ppt/slideLayouts/slideLayout843.xml" ContentType="application/vnd.openxmlformats-officedocument.presentationml.slideLayout+xml"/>
  <Override PartName="/ppt/slideLayouts/slideLayout844.xml" ContentType="application/vnd.openxmlformats-officedocument.presentationml.slideLayout+xml"/>
  <Override PartName="/ppt/slideLayouts/slideLayout845.xml" ContentType="application/vnd.openxmlformats-officedocument.presentationml.slideLayout+xml"/>
  <Override PartName="/ppt/slideLayouts/slideLayout846.xml" ContentType="application/vnd.openxmlformats-officedocument.presentationml.slideLayout+xml"/>
  <Override PartName="/ppt/slideLayouts/slideLayout847.xml" ContentType="application/vnd.openxmlformats-officedocument.presentationml.slideLayout+xml"/>
  <Override PartName="/ppt/slideLayouts/slideLayout848.xml" ContentType="application/vnd.openxmlformats-officedocument.presentationml.slideLayout+xml"/>
  <Override PartName="/ppt/slideLayouts/slideLayout849.xml" ContentType="application/vnd.openxmlformats-officedocument.presentationml.slideLayout+xml"/>
  <Override PartName="/ppt/slideLayouts/slideLayout850.xml" ContentType="application/vnd.openxmlformats-officedocument.presentationml.slideLayout+xml"/>
  <Override PartName="/ppt/slideLayouts/slideLayout851.xml" ContentType="application/vnd.openxmlformats-officedocument.presentationml.slideLayout+xml"/>
  <Override PartName="/ppt/slideLayouts/slideLayout852.xml" ContentType="application/vnd.openxmlformats-officedocument.presentationml.slideLayout+xml"/>
  <Override PartName="/ppt/slideLayouts/slideLayout853.xml" ContentType="application/vnd.openxmlformats-officedocument.presentationml.slideLayout+xml"/>
  <Override PartName="/ppt/slideLayouts/slideLayout854.xml" ContentType="application/vnd.openxmlformats-officedocument.presentationml.slideLayout+xml"/>
  <Override PartName="/ppt/slideLayouts/slideLayout855.xml" ContentType="application/vnd.openxmlformats-officedocument.presentationml.slideLayout+xml"/>
  <Override PartName="/ppt/slideLayouts/slideLayout856.xml" ContentType="application/vnd.openxmlformats-officedocument.presentationml.slideLayout+xml"/>
  <Override PartName="/ppt/slideLayouts/slideLayout857.xml" ContentType="application/vnd.openxmlformats-officedocument.presentationml.slideLayout+xml"/>
  <Override PartName="/ppt/slideLayouts/slideLayout858.xml" ContentType="application/vnd.openxmlformats-officedocument.presentationml.slideLayout+xml"/>
  <Override PartName="/ppt/slideLayouts/slideLayout859.xml" ContentType="application/vnd.openxmlformats-officedocument.presentationml.slideLayout+xml"/>
  <Override PartName="/ppt/slideLayouts/slideLayout860.xml" ContentType="application/vnd.openxmlformats-officedocument.presentationml.slideLayout+xml"/>
  <Override PartName="/ppt/slideLayouts/slideLayout861.xml" ContentType="application/vnd.openxmlformats-officedocument.presentationml.slideLayout+xml"/>
  <Override PartName="/ppt/slideLayouts/slideLayout862.xml" ContentType="application/vnd.openxmlformats-officedocument.presentationml.slideLayout+xml"/>
  <Override PartName="/ppt/slideLayouts/slideLayout863.xml" ContentType="application/vnd.openxmlformats-officedocument.presentationml.slideLayout+xml"/>
  <Override PartName="/ppt/slideLayouts/slideLayout864.xml" ContentType="application/vnd.openxmlformats-officedocument.presentationml.slideLayout+xml"/>
  <Override PartName="/ppt/slideLayouts/slideLayout865.xml" ContentType="application/vnd.openxmlformats-officedocument.presentationml.slideLayout+xml"/>
  <Override PartName="/ppt/slideLayouts/slideLayout866.xml" ContentType="application/vnd.openxmlformats-officedocument.presentationml.slideLayout+xml"/>
  <Override PartName="/ppt/slideLayouts/slideLayout867.xml" ContentType="application/vnd.openxmlformats-officedocument.presentationml.slideLayout+xml"/>
  <Override PartName="/ppt/slideLayouts/slideLayout868.xml" ContentType="application/vnd.openxmlformats-officedocument.presentationml.slideLayout+xml"/>
  <Override PartName="/ppt/slideLayouts/slideLayout869.xml" ContentType="application/vnd.openxmlformats-officedocument.presentationml.slideLayout+xml"/>
  <Override PartName="/ppt/slideLayouts/slideLayout870.xml" ContentType="application/vnd.openxmlformats-officedocument.presentationml.slideLayout+xml"/>
  <Override PartName="/ppt/slideLayouts/slideLayout871.xml" ContentType="application/vnd.openxmlformats-officedocument.presentationml.slideLayout+xml"/>
  <Override PartName="/ppt/slideLayouts/slideLayout872.xml" ContentType="application/vnd.openxmlformats-officedocument.presentationml.slideLayout+xml"/>
  <Override PartName="/ppt/slideLayouts/slideLayout873.xml" ContentType="application/vnd.openxmlformats-officedocument.presentationml.slideLayout+xml"/>
  <Override PartName="/ppt/slideLayouts/slideLayout874.xml" ContentType="application/vnd.openxmlformats-officedocument.presentationml.slideLayout+xml"/>
  <Override PartName="/ppt/slideLayouts/slideLayout875.xml" ContentType="application/vnd.openxmlformats-officedocument.presentationml.slideLayout+xml"/>
  <Override PartName="/ppt/slideLayouts/slideLayout876.xml" ContentType="application/vnd.openxmlformats-officedocument.presentationml.slideLayout+xml"/>
  <Override PartName="/ppt/slideLayouts/slideLayout877.xml" ContentType="application/vnd.openxmlformats-officedocument.presentationml.slideLayout+xml"/>
  <Override PartName="/ppt/theme/theme30.xml" ContentType="application/vnd.openxmlformats-officedocument.theme+xml"/>
  <Override PartName="/ppt/slideLayouts/slideLayout878.xml" ContentType="application/vnd.openxmlformats-officedocument.presentationml.slideLayout+xml"/>
  <Override PartName="/ppt/slideLayouts/slideLayout879.xml" ContentType="application/vnd.openxmlformats-officedocument.presentationml.slideLayout+xml"/>
  <Override PartName="/ppt/slideLayouts/slideLayout880.xml" ContentType="application/vnd.openxmlformats-officedocument.presentationml.slideLayout+xml"/>
  <Override PartName="/ppt/slideLayouts/slideLayout881.xml" ContentType="application/vnd.openxmlformats-officedocument.presentationml.slideLayout+xml"/>
  <Override PartName="/ppt/slideLayouts/slideLayout882.xml" ContentType="application/vnd.openxmlformats-officedocument.presentationml.slideLayout+xml"/>
  <Override PartName="/ppt/slideLayouts/slideLayout883.xml" ContentType="application/vnd.openxmlformats-officedocument.presentationml.slideLayout+xml"/>
  <Override PartName="/ppt/slideLayouts/slideLayout884.xml" ContentType="application/vnd.openxmlformats-officedocument.presentationml.slideLayout+xml"/>
  <Override PartName="/ppt/slideLayouts/slideLayout885.xml" ContentType="application/vnd.openxmlformats-officedocument.presentationml.slideLayout+xml"/>
  <Override PartName="/ppt/slideLayouts/slideLayout886.xml" ContentType="application/vnd.openxmlformats-officedocument.presentationml.slideLayout+xml"/>
  <Override PartName="/ppt/slideLayouts/slideLayout887.xml" ContentType="application/vnd.openxmlformats-officedocument.presentationml.slideLayout+xml"/>
  <Override PartName="/ppt/slideLayouts/slideLayout888.xml" ContentType="application/vnd.openxmlformats-officedocument.presentationml.slideLayout+xml"/>
  <Override PartName="/ppt/slideLayouts/slideLayout889.xml" ContentType="application/vnd.openxmlformats-officedocument.presentationml.slideLayout+xml"/>
  <Override PartName="/ppt/slideLayouts/slideLayout890.xml" ContentType="application/vnd.openxmlformats-officedocument.presentationml.slideLayout+xml"/>
  <Override PartName="/ppt/slideLayouts/slideLayout891.xml" ContentType="application/vnd.openxmlformats-officedocument.presentationml.slideLayout+xml"/>
  <Override PartName="/ppt/slideLayouts/slideLayout892.xml" ContentType="application/vnd.openxmlformats-officedocument.presentationml.slideLayout+xml"/>
  <Override PartName="/ppt/slideLayouts/slideLayout893.xml" ContentType="application/vnd.openxmlformats-officedocument.presentationml.slideLayout+xml"/>
  <Override PartName="/ppt/slideLayouts/slideLayout894.xml" ContentType="application/vnd.openxmlformats-officedocument.presentationml.slideLayout+xml"/>
  <Override PartName="/ppt/slideLayouts/slideLayout895.xml" ContentType="application/vnd.openxmlformats-officedocument.presentationml.slideLayout+xml"/>
  <Override PartName="/ppt/slideLayouts/slideLayout896.xml" ContentType="application/vnd.openxmlformats-officedocument.presentationml.slideLayout+xml"/>
  <Override PartName="/ppt/slideLayouts/slideLayout897.xml" ContentType="application/vnd.openxmlformats-officedocument.presentationml.slideLayout+xml"/>
  <Override PartName="/ppt/slideLayouts/slideLayout898.xml" ContentType="application/vnd.openxmlformats-officedocument.presentationml.slideLayout+xml"/>
  <Override PartName="/ppt/slideLayouts/slideLayout899.xml" ContentType="application/vnd.openxmlformats-officedocument.presentationml.slideLayout+xml"/>
  <Override PartName="/ppt/slideLayouts/slideLayout900.xml" ContentType="application/vnd.openxmlformats-officedocument.presentationml.slideLayout+xml"/>
  <Override PartName="/ppt/slideLayouts/slideLayout901.xml" ContentType="application/vnd.openxmlformats-officedocument.presentationml.slideLayout+xml"/>
  <Override PartName="/ppt/slideLayouts/slideLayout902.xml" ContentType="application/vnd.openxmlformats-officedocument.presentationml.slideLayout+xml"/>
  <Override PartName="/ppt/slideLayouts/slideLayout903.xml" ContentType="application/vnd.openxmlformats-officedocument.presentationml.slideLayout+xml"/>
  <Override PartName="/ppt/theme/theme31.xml" ContentType="application/vnd.openxmlformats-officedocument.theme+xml"/>
  <Override PartName="/ppt/slideLayouts/slideLayout904.xml" ContentType="application/vnd.openxmlformats-officedocument.presentationml.slideLayout+xml"/>
  <Override PartName="/ppt/slideLayouts/slideLayout905.xml" ContentType="application/vnd.openxmlformats-officedocument.presentationml.slideLayout+xml"/>
  <Override PartName="/ppt/slideLayouts/slideLayout906.xml" ContentType="application/vnd.openxmlformats-officedocument.presentationml.slideLayout+xml"/>
  <Override PartName="/ppt/slideLayouts/slideLayout907.xml" ContentType="application/vnd.openxmlformats-officedocument.presentationml.slideLayout+xml"/>
  <Override PartName="/ppt/slideLayouts/slideLayout908.xml" ContentType="application/vnd.openxmlformats-officedocument.presentationml.slideLayout+xml"/>
  <Override PartName="/ppt/slideLayouts/slideLayout909.xml" ContentType="application/vnd.openxmlformats-officedocument.presentationml.slideLayout+xml"/>
  <Override PartName="/ppt/slideLayouts/slideLayout910.xml" ContentType="application/vnd.openxmlformats-officedocument.presentationml.slideLayout+xml"/>
  <Override PartName="/ppt/slideLayouts/slideLayout911.xml" ContentType="application/vnd.openxmlformats-officedocument.presentationml.slideLayout+xml"/>
  <Override PartName="/ppt/slideLayouts/slideLayout912.xml" ContentType="application/vnd.openxmlformats-officedocument.presentationml.slideLayout+xml"/>
  <Override PartName="/ppt/slideLayouts/slideLayout913.xml" ContentType="application/vnd.openxmlformats-officedocument.presentationml.slideLayout+xml"/>
  <Override PartName="/ppt/slideLayouts/slideLayout914.xml" ContentType="application/vnd.openxmlformats-officedocument.presentationml.slideLayout+xml"/>
  <Override PartName="/ppt/slideLayouts/slideLayout915.xml" ContentType="application/vnd.openxmlformats-officedocument.presentationml.slideLayout+xml"/>
  <Override PartName="/ppt/slideLayouts/slideLayout916.xml" ContentType="application/vnd.openxmlformats-officedocument.presentationml.slideLayout+xml"/>
  <Override PartName="/ppt/slideLayouts/slideLayout917.xml" ContentType="application/vnd.openxmlformats-officedocument.presentationml.slideLayout+xml"/>
  <Override PartName="/ppt/slideLayouts/slideLayout918.xml" ContentType="application/vnd.openxmlformats-officedocument.presentationml.slideLayout+xml"/>
  <Override PartName="/ppt/slideLayouts/slideLayout919.xml" ContentType="application/vnd.openxmlformats-officedocument.presentationml.slideLayout+xml"/>
  <Override PartName="/ppt/slideLayouts/slideLayout920.xml" ContentType="application/vnd.openxmlformats-officedocument.presentationml.slideLayout+xml"/>
  <Override PartName="/ppt/slideLayouts/slideLayout921.xml" ContentType="application/vnd.openxmlformats-officedocument.presentationml.slideLayout+xml"/>
  <Override PartName="/ppt/slideLayouts/slideLayout922.xml" ContentType="application/vnd.openxmlformats-officedocument.presentationml.slideLayout+xml"/>
  <Override PartName="/ppt/slideLayouts/slideLayout923.xml" ContentType="application/vnd.openxmlformats-officedocument.presentationml.slideLayout+xml"/>
  <Override PartName="/ppt/slideLayouts/slideLayout924.xml" ContentType="application/vnd.openxmlformats-officedocument.presentationml.slideLayout+xml"/>
  <Override PartName="/ppt/slideLayouts/slideLayout925.xml" ContentType="application/vnd.openxmlformats-officedocument.presentationml.slideLayout+xml"/>
  <Override PartName="/ppt/slideLayouts/slideLayout926.xml" ContentType="application/vnd.openxmlformats-officedocument.presentationml.slideLayout+xml"/>
  <Override PartName="/ppt/slideLayouts/slideLayout927.xml" ContentType="application/vnd.openxmlformats-officedocument.presentationml.slideLayout+xml"/>
  <Override PartName="/ppt/theme/theme32.xml" ContentType="application/vnd.openxmlformats-officedocument.theme+xml"/>
  <Override PartName="/ppt/slideLayouts/slideLayout928.xml" ContentType="application/vnd.openxmlformats-officedocument.presentationml.slideLayout+xml"/>
  <Override PartName="/ppt/slideLayouts/slideLayout929.xml" ContentType="application/vnd.openxmlformats-officedocument.presentationml.slideLayout+xml"/>
  <Override PartName="/ppt/slideLayouts/slideLayout930.xml" ContentType="application/vnd.openxmlformats-officedocument.presentationml.slideLayout+xml"/>
  <Override PartName="/ppt/slideLayouts/slideLayout931.xml" ContentType="application/vnd.openxmlformats-officedocument.presentationml.slideLayout+xml"/>
  <Override PartName="/ppt/slideLayouts/slideLayout932.xml" ContentType="application/vnd.openxmlformats-officedocument.presentationml.slideLayout+xml"/>
  <Override PartName="/ppt/slideLayouts/slideLayout933.xml" ContentType="application/vnd.openxmlformats-officedocument.presentationml.slideLayout+xml"/>
  <Override PartName="/ppt/slideLayouts/slideLayout934.xml" ContentType="application/vnd.openxmlformats-officedocument.presentationml.slideLayout+xml"/>
  <Override PartName="/ppt/slideLayouts/slideLayout935.xml" ContentType="application/vnd.openxmlformats-officedocument.presentationml.slideLayout+xml"/>
  <Override PartName="/ppt/slideLayouts/slideLayout936.xml" ContentType="application/vnd.openxmlformats-officedocument.presentationml.slideLayout+xml"/>
  <Override PartName="/ppt/slideLayouts/slideLayout937.xml" ContentType="application/vnd.openxmlformats-officedocument.presentationml.slideLayout+xml"/>
  <Override PartName="/ppt/slideLayouts/slideLayout938.xml" ContentType="application/vnd.openxmlformats-officedocument.presentationml.slideLayout+xml"/>
  <Override PartName="/ppt/slideLayouts/slideLayout939.xml" ContentType="application/vnd.openxmlformats-officedocument.presentationml.slideLayout+xml"/>
  <Override PartName="/ppt/slideLayouts/slideLayout940.xml" ContentType="application/vnd.openxmlformats-officedocument.presentationml.slideLayout+xml"/>
  <Override PartName="/ppt/slideLayouts/slideLayout941.xml" ContentType="application/vnd.openxmlformats-officedocument.presentationml.slideLayout+xml"/>
  <Override PartName="/ppt/slideLayouts/slideLayout942.xml" ContentType="application/vnd.openxmlformats-officedocument.presentationml.slideLayout+xml"/>
  <Override PartName="/ppt/slideLayouts/slideLayout943.xml" ContentType="application/vnd.openxmlformats-officedocument.presentationml.slideLayout+xml"/>
  <Override PartName="/ppt/slideLayouts/slideLayout944.xml" ContentType="application/vnd.openxmlformats-officedocument.presentationml.slideLayout+xml"/>
  <Override PartName="/ppt/slideLayouts/slideLayout945.xml" ContentType="application/vnd.openxmlformats-officedocument.presentationml.slideLayout+xml"/>
  <Override PartName="/ppt/slideLayouts/slideLayout946.xml" ContentType="application/vnd.openxmlformats-officedocument.presentationml.slideLayout+xml"/>
  <Override PartName="/ppt/slideLayouts/slideLayout947.xml" ContentType="application/vnd.openxmlformats-officedocument.presentationml.slideLayout+xml"/>
  <Override PartName="/ppt/slideLayouts/slideLayout948.xml" ContentType="application/vnd.openxmlformats-officedocument.presentationml.slideLayout+xml"/>
  <Override PartName="/ppt/slideLayouts/slideLayout949.xml" ContentType="application/vnd.openxmlformats-officedocument.presentationml.slideLayout+xml"/>
  <Override PartName="/ppt/slideLayouts/slideLayout950.xml" ContentType="application/vnd.openxmlformats-officedocument.presentationml.slideLayout+xml"/>
  <Override PartName="/ppt/slideLayouts/slideLayout951.xml" ContentType="application/vnd.openxmlformats-officedocument.presentationml.slideLayout+xml"/>
  <Override PartName="/ppt/theme/theme33.xml" ContentType="application/vnd.openxmlformats-officedocument.theme+xml"/>
  <Override PartName="/ppt/slideLayouts/slideLayout952.xml" ContentType="application/vnd.openxmlformats-officedocument.presentationml.slideLayout+xml"/>
  <Override PartName="/ppt/slideLayouts/slideLayout953.xml" ContentType="application/vnd.openxmlformats-officedocument.presentationml.slideLayout+xml"/>
  <Override PartName="/ppt/slideLayouts/slideLayout954.xml" ContentType="application/vnd.openxmlformats-officedocument.presentationml.slideLayout+xml"/>
  <Override PartName="/ppt/slideLayouts/slideLayout955.xml" ContentType="application/vnd.openxmlformats-officedocument.presentationml.slideLayout+xml"/>
  <Override PartName="/ppt/slideLayouts/slideLayout956.xml" ContentType="application/vnd.openxmlformats-officedocument.presentationml.slideLayout+xml"/>
  <Override PartName="/ppt/slideLayouts/slideLayout957.xml" ContentType="application/vnd.openxmlformats-officedocument.presentationml.slideLayout+xml"/>
  <Override PartName="/ppt/slideLayouts/slideLayout958.xml" ContentType="application/vnd.openxmlformats-officedocument.presentationml.slideLayout+xml"/>
  <Override PartName="/ppt/slideLayouts/slideLayout959.xml" ContentType="application/vnd.openxmlformats-officedocument.presentationml.slideLayout+xml"/>
  <Override PartName="/ppt/slideLayouts/slideLayout960.xml" ContentType="application/vnd.openxmlformats-officedocument.presentationml.slideLayout+xml"/>
  <Override PartName="/ppt/slideLayouts/slideLayout961.xml" ContentType="application/vnd.openxmlformats-officedocument.presentationml.slideLayout+xml"/>
  <Override PartName="/ppt/slideLayouts/slideLayout962.xml" ContentType="application/vnd.openxmlformats-officedocument.presentationml.slideLayout+xml"/>
  <Override PartName="/ppt/slideLayouts/slideLayout963.xml" ContentType="application/vnd.openxmlformats-officedocument.presentationml.slideLayout+xml"/>
  <Override PartName="/ppt/slideLayouts/slideLayout964.xml" ContentType="application/vnd.openxmlformats-officedocument.presentationml.slideLayout+xml"/>
  <Override PartName="/ppt/slideLayouts/slideLayout965.xml" ContentType="application/vnd.openxmlformats-officedocument.presentationml.slideLayout+xml"/>
  <Override PartName="/ppt/slideLayouts/slideLayout966.xml" ContentType="application/vnd.openxmlformats-officedocument.presentationml.slideLayout+xml"/>
  <Override PartName="/ppt/slideLayouts/slideLayout967.xml" ContentType="application/vnd.openxmlformats-officedocument.presentationml.slideLayout+xml"/>
  <Override PartName="/ppt/slideLayouts/slideLayout968.xml" ContentType="application/vnd.openxmlformats-officedocument.presentationml.slideLayout+xml"/>
  <Override PartName="/ppt/slideLayouts/slideLayout969.xml" ContentType="application/vnd.openxmlformats-officedocument.presentationml.slideLayout+xml"/>
  <Override PartName="/ppt/slideLayouts/slideLayout970.xml" ContentType="application/vnd.openxmlformats-officedocument.presentationml.slideLayout+xml"/>
  <Override PartName="/ppt/slideLayouts/slideLayout971.xml" ContentType="application/vnd.openxmlformats-officedocument.presentationml.slideLayout+xml"/>
  <Override PartName="/ppt/slideLayouts/slideLayout972.xml" ContentType="application/vnd.openxmlformats-officedocument.presentationml.slideLayout+xml"/>
  <Override PartName="/ppt/slideLayouts/slideLayout973.xml" ContentType="application/vnd.openxmlformats-officedocument.presentationml.slideLayout+xml"/>
  <Override PartName="/ppt/slideLayouts/slideLayout974.xml" ContentType="application/vnd.openxmlformats-officedocument.presentationml.slideLayout+xml"/>
  <Override PartName="/ppt/slideLayouts/slideLayout975.xml" ContentType="application/vnd.openxmlformats-officedocument.presentationml.slideLayout+xml"/>
  <Override PartName="/ppt/theme/theme34.xml" ContentType="application/vnd.openxmlformats-officedocument.theme+xml"/>
  <Override PartName="/ppt/slideLayouts/slideLayout976.xml" ContentType="application/vnd.openxmlformats-officedocument.presentationml.slideLayout+xml"/>
  <Override PartName="/ppt/slideLayouts/slideLayout977.xml" ContentType="application/vnd.openxmlformats-officedocument.presentationml.slideLayout+xml"/>
  <Override PartName="/ppt/slideLayouts/slideLayout978.xml" ContentType="application/vnd.openxmlformats-officedocument.presentationml.slideLayout+xml"/>
  <Override PartName="/ppt/slideLayouts/slideLayout979.xml" ContentType="application/vnd.openxmlformats-officedocument.presentationml.slideLayout+xml"/>
  <Override PartName="/ppt/slideLayouts/slideLayout980.xml" ContentType="application/vnd.openxmlformats-officedocument.presentationml.slideLayout+xml"/>
  <Override PartName="/ppt/slideLayouts/slideLayout981.xml" ContentType="application/vnd.openxmlformats-officedocument.presentationml.slideLayout+xml"/>
  <Override PartName="/ppt/slideLayouts/slideLayout982.xml" ContentType="application/vnd.openxmlformats-officedocument.presentationml.slideLayout+xml"/>
  <Override PartName="/ppt/slideLayouts/slideLayout983.xml" ContentType="application/vnd.openxmlformats-officedocument.presentationml.slideLayout+xml"/>
  <Override PartName="/ppt/slideLayouts/slideLayout984.xml" ContentType="application/vnd.openxmlformats-officedocument.presentationml.slideLayout+xml"/>
  <Override PartName="/ppt/slideLayouts/slideLayout985.xml" ContentType="application/vnd.openxmlformats-officedocument.presentationml.slideLayout+xml"/>
  <Override PartName="/ppt/slideLayouts/slideLayout986.xml" ContentType="application/vnd.openxmlformats-officedocument.presentationml.slideLayout+xml"/>
  <Override PartName="/ppt/slideLayouts/slideLayout987.xml" ContentType="application/vnd.openxmlformats-officedocument.presentationml.slideLayout+xml"/>
  <Override PartName="/ppt/slideLayouts/slideLayout988.xml" ContentType="application/vnd.openxmlformats-officedocument.presentationml.slideLayout+xml"/>
  <Override PartName="/ppt/slideLayouts/slideLayout989.xml" ContentType="application/vnd.openxmlformats-officedocument.presentationml.slideLayout+xml"/>
  <Override PartName="/ppt/slideLayouts/slideLayout990.xml" ContentType="application/vnd.openxmlformats-officedocument.presentationml.slideLayout+xml"/>
  <Override PartName="/ppt/slideLayouts/slideLayout991.xml" ContentType="application/vnd.openxmlformats-officedocument.presentationml.slideLayout+xml"/>
  <Override PartName="/ppt/slideLayouts/slideLayout992.xml" ContentType="application/vnd.openxmlformats-officedocument.presentationml.slideLayout+xml"/>
  <Override PartName="/ppt/slideLayouts/slideLayout993.xml" ContentType="application/vnd.openxmlformats-officedocument.presentationml.slideLayout+xml"/>
  <Override PartName="/ppt/slideLayouts/slideLayout994.xml" ContentType="application/vnd.openxmlformats-officedocument.presentationml.slideLayout+xml"/>
  <Override PartName="/ppt/slideLayouts/slideLayout995.xml" ContentType="application/vnd.openxmlformats-officedocument.presentationml.slideLayout+xml"/>
  <Override PartName="/ppt/slideLayouts/slideLayout996.xml" ContentType="application/vnd.openxmlformats-officedocument.presentationml.slideLayout+xml"/>
  <Override PartName="/ppt/slideLayouts/slideLayout997.xml" ContentType="application/vnd.openxmlformats-officedocument.presentationml.slideLayout+xml"/>
  <Override PartName="/ppt/slideLayouts/slideLayout998.xml" ContentType="application/vnd.openxmlformats-officedocument.presentationml.slideLayout+xml"/>
  <Override PartName="/ppt/slideLayouts/slideLayout999.xml" ContentType="application/vnd.openxmlformats-officedocument.presentationml.slideLayout+xml"/>
  <Override PartName="/ppt/theme/theme35.xml" ContentType="application/vnd.openxmlformats-officedocument.theme+xml"/>
  <Override PartName="/ppt/slideLayouts/slideLayout1000.xml" ContentType="application/vnd.openxmlformats-officedocument.presentationml.slideLayout+xml"/>
  <Override PartName="/ppt/slideLayouts/slideLayout1001.xml" ContentType="application/vnd.openxmlformats-officedocument.presentationml.slideLayout+xml"/>
  <Override PartName="/ppt/slideLayouts/slideLayout1002.xml" ContentType="application/vnd.openxmlformats-officedocument.presentationml.slideLayout+xml"/>
  <Override PartName="/ppt/slideLayouts/slideLayout1003.xml" ContentType="application/vnd.openxmlformats-officedocument.presentationml.slideLayout+xml"/>
  <Override PartName="/ppt/slideLayouts/slideLayout1004.xml" ContentType="application/vnd.openxmlformats-officedocument.presentationml.slideLayout+xml"/>
  <Override PartName="/ppt/slideLayouts/slideLayout1005.xml" ContentType="application/vnd.openxmlformats-officedocument.presentationml.slideLayout+xml"/>
  <Override PartName="/ppt/slideLayouts/slideLayout1006.xml" ContentType="application/vnd.openxmlformats-officedocument.presentationml.slideLayout+xml"/>
  <Override PartName="/ppt/slideLayouts/slideLayout1007.xml" ContentType="application/vnd.openxmlformats-officedocument.presentationml.slideLayout+xml"/>
  <Override PartName="/ppt/slideLayouts/slideLayout1008.xml" ContentType="application/vnd.openxmlformats-officedocument.presentationml.slideLayout+xml"/>
  <Override PartName="/ppt/slideLayouts/slideLayout1009.xml" ContentType="application/vnd.openxmlformats-officedocument.presentationml.slideLayout+xml"/>
  <Override PartName="/ppt/slideLayouts/slideLayout1010.xml" ContentType="application/vnd.openxmlformats-officedocument.presentationml.slideLayout+xml"/>
  <Override PartName="/ppt/slideLayouts/slideLayout1011.xml" ContentType="application/vnd.openxmlformats-officedocument.presentationml.slideLayout+xml"/>
  <Override PartName="/ppt/slideLayouts/slideLayout1012.xml" ContentType="application/vnd.openxmlformats-officedocument.presentationml.slideLayout+xml"/>
  <Override PartName="/ppt/slideLayouts/slideLayout1013.xml" ContentType="application/vnd.openxmlformats-officedocument.presentationml.slideLayout+xml"/>
  <Override PartName="/ppt/slideLayouts/slideLayout1014.xml" ContentType="application/vnd.openxmlformats-officedocument.presentationml.slideLayout+xml"/>
  <Override PartName="/ppt/slideLayouts/slideLayout1015.xml" ContentType="application/vnd.openxmlformats-officedocument.presentationml.slideLayout+xml"/>
  <Override PartName="/ppt/slideLayouts/slideLayout1016.xml" ContentType="application/vnd.openxmlformats-officedocument.presentationml.slideLayout+xml"/>
  <Override PartName="/ppt/slideLayouts/slideLayout1017.xml" ContentType="application/vnd.openxmlformats-officedocument.presentationml.slideLayout+xml"/>
  <Override PartName="/ppt/slideLayouts/slideLayout1018.xml" ContentType="application/vnd.openxmlformats-officedocument.presentationml.slideLayout+xml"/>
  <Override PartName="/ppt/slideLayouts/slideLayout1019.xml" ContentType="application/vnd.openxmlformats-officedocument.presentationml.slideLayout+xml"/>
  <Override PartName="/ppt/slideLayouts/slideLayout1020.xml" ContentType="application/vnd.openxmlformats-officedocument.presentationml.slideLayout+xml"/>
  <Override PartName="/ppt/slideLayouts/slideLayout1021.xml" ContentType="application/vnd.openxmlformats-officedocument.presentationml.slideLayout+xml"/>
  <Override PartName="/ppt/slideLayouts/slideLayout1022.xml" ContentType="application/vnd.openxmlformats-officedocument.presentationml.slideLayout+xml"/>
  <Override PartName="/ppt/slideLayouts/slideLayout1023.xml" ContentType="application/vnd.openxmlformats-officedocument.presentationml.slideLayout+xml"/>
  <Override PartName="/ppt/slideLayouts/slideLayout1024.xml" ContentType="application/vnd.openxmlformats-officedocument.presentationml.slideLayout+xml"/>
  <Override PartName="/ppt/slideLayouts/slideLayout1025.xml" ContentType="application/vnd.openxmlformats-officedocument.presentationml.slideLayout+xml"/>
  <Override PartName="/ppt/slideLayouts/slideLayout1026.xml" ContentType="application/vnd.openxmlformats-officedocument.presentationml.slideLayout+xml"/>
  <Override PartName="/ppt/theme/theme36.xml" ContentType="application/vnd.openxmlformats-officedocument.theme+xml"/>
  <Override PartName="/ppt/slideLayouts/slideLayout1027.xml" ContentType="application/vnd.openxmlformats-officedocument.presentationml.slideLayout+xml"/>
  <Override PartName="/ppt/slideLayouts/slideLayout1028.xml" ContentType="application/vnd.openxmlformats-officedocument.presentationml.slideLayout+xml"/>
  <Override PartName="/ppt/slideLayouts/slideLayout1029.xml" ContentType="application/vnd.openxmlformats-officedocument.presentationml.slideLayout+xml"/>
  <Override PartName="/ppt/slideLayouts/slideLayout1030.xml" ContentType="application/vnd.openxmlformats-officedocument.presentationml.slideLayout+xml"/>
  <Override PartName="/ppt/slideLayouts/slideLayout1031.xml" ContentType="application/vnd.openxmlformats-officedocument.presentationml.slideLayout+xml"/>
  <Override PartName="/ppt/slideLayouts/slideLayout1032.xml" ContentType="application/vnd.openxmlformats-officedocument.presentationml.slideLayout+xml"/>
  <Override PartName="/ppt/slideLayouts/slideLayout1033.xml" ContentType="application/vnd.openxmlformats-officedocument.presentationml.slideLayout+xml"/>
  <Override PartName="/ppt/theme/theme37.xml" ContentType="application/vnd.openxmlformats-officedocument.theme+xml"/>
  <Override PartName="/ppt/slideLayouts/slideLayout1034.xml" ContentType="application/vnd.openxmlformats-officedocument.presentationml.slideLayout+xml"/>
  <Override PartName="/ppt/slideLayouts/slideLayout1035.xml" ContentType="application/vnd.openxmlformats-officedocument.presentationml.slideLayout+xml"/>
  <Override PartName="/ppt/slideLayouts/slideLayout1036.xml" ContentType="application/vnd.openxmlformats-officedocument.presentationml.slideLayout+xml"/>
  <Override PartName="/ppt/slideLayouts/slideLayout1037.xml" ContentType="application/vnd.openxmlformats-officedocument.presentationml.slideLayout+xml"/>
  <Override PartName="/ppt/slideLayouts/slideLayout1038.xml" ContentType="application/vnd.openxmlformats-officedocument.presentationml.slideLayout+xml"/>
  <Override PartName="/ppt/theme/theme38.xml" ContentType="application/vnd.openxmlformats-officedocument.theme+xml"/>
  <Override PartName="/ppt/slideLayouts/slideLayout1039.xml" ContentType="application/vnd.openxmlformats-officedocument.presentationml.slideLayout+xml"/>
  <Override PartName="/ppt/slideLayouts/slideLayout1040.xml" ContentType="application/vnd.openxmlformats-officedocument.presentationml.slideLayout+xml"/>
  <Override PartName="/ppt/slideLayouts/slideLayout1041.xml" ContentType="application/vnd.openxmlformats-officedocument.presentationml.slideLayout+xml"/>
  <Override PartName="/ppt/slideLayouts/slideLayout1042.xml" ContentType="application/vnd.openxmlformats-officedocument.presentationml.slideLayout+xml"/>
  <Override PartName="/ppt/slideLayouts/slideLayout1043.xml" ContentType="application/vnd.openxmlformats-officedocument.presentationml.slideLayout+xml"/>
  <Override PartName="/ppt/slideLayouts/slideLayout1044.xml" ContentType="application/vnd.openxmlformats-officedocument.presentationml.slideLayout+xml"/>
  <Override PartName="/ppt/slideLayouts/slideLayout1045.xml" ContentType="application/vnd.openxmlformats-officedocument.presentationml.slideLayout+xml"/>
  <Override PartName="/ppt/slideLayouts/slideLayout1046.xml" ContentType="application/vnd.openxmlformats-officedocument.presentationml.slideLayout+xml"/>
  <Override PartName="/ppt/slideLayouts/slideLayout1047.xml" ContentType="application/vnd.openxmlformats-officedocument.presentationml.slideLayout+xml"/>
  <Override PartName="/ppt/slideLayouts/slideLayout1048.xml" ContentType="application/vnd.openxmlformats-officedocument.presentationml.slideLayout+xml"/>
  <Override PartName="/ppt/slideLayouts/slideLayout1049.xml" ContentType="application/vnd.openxmlformats-officedocument.presentationml.slideLayout+xml"/>
  <Override PartName="/ppt/slideLayouts/slideLayout1050.xml" ContentType="application/vnd.openxmlformats-officedocument.presentationml.slideLayout+xml"/>
  <Override PartName="/ppt/slideLayouts/slideLayout1051.xml" ContentType="application/vnd.openxmlformats-officedocument.presentationml.slideLayout+xml"/>
  <Override PartName="/ppt/slideLayouts/slideLayout1052.xml" ContentType="application/vnd.openxmlformats-officedocument.presentationml.slideLayout+xml"/>
  <Override PartName="/ppt/slideLayouts/slideLayout1053.xml" ContentType="application/vnd.openxmlformats-officedocument.presentationml.slideLayout+xml"/>
  <Override PartName="/ppt/slideLayouts/slideLayout1054.xml" ContentType="application/vnd.openxmlformats-officedocument.presentationml.slideLayout+xml"/>
  <Override PartName="/ppt/slideLayouts/slideLayout1055.xml" ContentType="application/vnd.openxmlformats-officedocument.presentationml.slideLayout+xml"/>
  <Override PartName="/ppt/slideLayouts/slideLayout1056.xml" ContentType="application/vnd.openxmlformats-officedocument.presentationml.slideLayout+xml"/>
  <Override PartName="/ppt/slideLayouts/slideLayout1057.xml" ContentType="application/vnd.openxmlformats-officedocument.presentationml.slideLayout+xml"/>
  <Override PartName="/ppt/slideLayouts/slideLayout1058.xml" ContentType="application/vnd.openxmlformats-officedocument.presentationml.slideLayout+xml"/>
  <Override PartName="/ppt/slideLayouts/slideLayout1059.xml" ContentType="application/vnd.openxmlformats-officedocument.presentationml.slideLayout+xml"/>
  <Override PartName="/ppt/slideLayouts/slideLayout1060.xml" ContentType="application/vnd.openxmlformats-officedocument.presentationml.slideLayout+xml"/>
  <Override PartName="/ppt/slideLayouts/slideLayout1061.xml" ContentType="application/vnd.openxmlformats-officedocument.presentationml.slideLayout+xml"/>
  <Override PartName="/ppt/theme/theme39.xml" ContentType="application/vnd.openxmlformats-officedocument.theme+xml"/>
  <Override PartName="/ppt/slideLayouts/slideLayout1062.xml" ContentType="application/vnd.openxmlformats-officedocument.presentationml.slideLayout+xml"/>
  <Override PartName="/ppt/slideLayouts/slideLayout1063.xml" ContentType="application/vnd.openxmlformats-officedocument.presentationml.slideLayout+xml"/>
  <Override PartName="/ppt/slideLayouts/slideLayout1064.xml" ContentType="application/vnd.openxmlformats-officedocument.presentationml.slideLayout+xml"/>
  <Override PartName="/ppt/slideLayouts/slideLayout1065.xml" ContentType="application/vnd.openxmlformats-officedocument.presentationml.slideLayout+xml"/>
  <Override PartName="/ppt/theme/theme40.xml" ContentType="application/vnd.openxmlformats-officedocument.theme+xml"/>
  <Override PartName="/ppt/slideLayouts/slideLayout1066.xml" ContentType="application/vnd.openxmlformats-officedocument.presentationml.slideLayout+xml"/>
  <Override PartName="/ppt/slideLayouts/slideLayout1067.xml" ContentType="application/vnd.openxmlformats-officedocument.presentationml.slideLayout+xml"/>
  <Override PartName="/ppt/slideLayouts/slideLayout1068.xml" ContentType="application/vnd.openxmlformats-officedocument.presentationml.slideLayout+xml"/>
  <Override PartName="/ppt/slideLayouts/slideLayout1069.xml" ContentType="application/vnd.openxmlformats-officedocument.presentationml.slideLayout+xml"/>
  <Override PartName="/ppt/slideLayouts/slideLayout1070.xml" ContentType="application/vnd.openxmlformats-officedocument.presentationml.slideLayout+xml"/>
  <Override PartName="/ppt/slideLayouts/slideLayout1071.xml" ContentType="application/vnd.openxmlformats-officedocument.presentationml.slideLayout+xml"/>
  <Override PartName="/ppt/slideLayouts/slideLayout1072.xml" ContentType="application/vnd.openxmlformats-officedocument.presentationml.slideLayout+xml"/>
  <Override PartName="/ppt/slideLayouts/slideLayout1073.xml" ContentType="application/vnd.openxmlformats-officedocument.presentationml.slideLayout+xml"/>
  <Override PartName="/ppt/slideLayouts/slideLayout1074.xml" ContentType="application/vnd.openxmlformats-officedocument.presentationml.slideLayout+xml"/>
  <Override PartName="/ppt/slideLayouts/slideLayout1075.xml" ContentType="application/vnd.openxmlformats-officedocument.presentationml.slideLayout+xml"/>
  <Override PartName="/ppt/slideLayouts/slideLayout1076.xml" ContentType="application/vnd.openxmlformats-officedocument.presentationml.slideLayout+xml"/>
  <Override PartName="/ppt/slideLayouts/slideLayout1077.xml" ContentType="application/vnd.openxmlformats-officedocument.presentationml.slideLayout+xml"/>
  <Override PartName="/ppt/slideLayouts/slideLayout1078.xml" ContentType="application/vnd.openxmlformats-officedocument.presentationml.slideLayout+xml"/>
  <Override PartName="/ppt/slideLayouts/slideLayout1079.xml" ContentType="application/vnd.openxmlformats-officedocument.presentationml.slideLayout+xml"/>
  <Override PartName="/ppt/slideLayouts/slideLayout1080.xml" ContentType="application/vnd.openxmlformats-officedocument.presentationml.slideLayout+xml"/>
  <Override PartName="/ppt/slideLayouts/slideLayout1081.xml" ContentType="application/vnd.openxmlformats-officedocument.presentationml.slideLayout+xml"/>
  <Override PartName="/ppt/slideLayouts/slideLayout1082.xml" ContentType="application/vnd.openxmlformats-officedocument.presentationml.slideLayout+xml"/>
  <Override PartName="/ppt/slideLayouts/slideLayout1083.xml" ContentType="application/vnd.openxmlformats-officedocument.presentationml.slideLayout+xml"/>
  <Override PartName="/ppt/slideLayouts/slideLayout1084.xml" ContentType="application/vnd.openxmlformats-officedocument.presentationml.slideLayout+xml"/>
  <Override PartName="/ppt/slideLayouts/slideLayout1085.xml" ContentType="application/vnd.openxmlformats-officedocument.presentationml.slideLayout+xml"/>
  <Override PartName="/ppt/slideLayouts/slideLayout1086.xml" ContentType="application/vnd.openxmlformats-officedocument.presentationml.slideLayout+xml"/>
  <Override PartName="/ppt/slideLayouts/slideLayout1087.xml" ContentType="application/vnd.openxmlformats-officedocument.presentationml.slideLayout+xml"/>
  <Override PartName="/ppt/slideLayouts/slideLayout1088.xml" ContentType="application/vnd.openxmlformats-officedocument.presentationml.slideLayout+xml"/>
  <Override PartName="/ppt/slideLayouts/slideLayout1089.xml" ContentType="application/vnd.openxmlformats-officedocument.presentationml.slideLayout+xml"/>
  <Override PartName="/ppt/slideLayouts/slideLayout1090.xml" ContentType="application/vnd.openxmlformats-officedocument.presentationml.slideLayout+xml"/>
  <Override PartName="/ppt/theme/theme41.xml" ContentType="application/vnd.openxmlformats-officedocument.theme+xml"/>
  <Override PartName="/ppt/slideLayouts/slideLayout1091.xml" ContentType="application/vnd.openxmlformats-officedocument.presentationml.slideLayout+xml"/>
  <Override PartName="/ppt/slideLayouts/slideLayout1092.xml" ContentType="application/vnd.openxmlformats-officedocument.presentationml.slideLayout+xml"/>
  <Override PartName="/ppt/slideLayouts/slideLayout1093.xml" ContentType="application/vnd.openxmlformats-officedocument.presentationml.slideLayout+xml"/>
  <Override PartName="/ppt/slideLayouts/slideLayout1094.xml" ContentType="application/vnd.openxmlformats-officedocument.presentationml.slideLayout+xml"/>
  <Override PartName="/ppt/slideLayouts/slideLayout1095.xml" ContentType="application/vnd.openxmlformats-officedocument.presentationml.slideLayout+xml"/>
  <Override PartName="/ppt/slideLayouts/slideLayout1096.xml" ContentType="application/vnd.openxmlformats-officedocument.presentationml.slideLayout+xml"/>
  <Override PartName="/ppt/slideLayouts/slideLayout1097.xml" ContentType="application/vnd.openxmlformats-officedocument.presentationml.slideLayout+xml"/>
  <Override PartName="/ppt/slideLayouts/slideLayout1098.xml" ContentType="application/vnd.openxmlformats-officedocument.presentationml.slideLayout+xml"/>
  <Override PartName="/ppt/slideLayouts/slideLayout1099.xml" ContentType="application/vnd.openxmlformats-officedocument.presentationml.slideLayout+xml"/>
  <Override PartName="/ppt/slideLayouts/slideLayout1100.xml" ContentType="application/vnd.openxmlformats-officedocument.presentationml.slideLayout+xml"/>
  <Override PartName="/ppt/slideLayouts/slideLayout1101.xml" ContentType="application/vnd.openxmlformats-officedocument.presentationml.slideLayout+xml"/>
  <Override PartName="/ppt/slideLayouts/slideLayout1102.xml" ContentType="application/vnd.openxmlformats-officedocument.presentationml.slideLayout+xml"/>
  <Override PartName="/ppt/slideLayouts/slideLayout1103.xml" ContentType="application/vnd.openxmlformats-officedocument.presentationml.slideLayout+xml"/>
  <Override PartName="/ppt/slideLayouts/slideLayout1104.xml" ContentType="application/vnd.openxmlformats-officedocument.presentationml.slideLayout+xml"/>
  <Override PartName="/ppt/slideLayouts/slideLayout1105.xml" ContentType="application/vnd.openxmlformats-officedocument.presentationml.slideLayout+xml"/>
  <Override PartName="/ppt/slideLayouts/slideLayout1106.xml" ContentType="application/vnd.openxmlformats-officedocument.presentationml.slideLayout+xml"/>
  <Override PartName="/ppt/slideLayouts/slideLayout1107.xml" ContentType="application/vnd.openxmlformats-officedocument.presentationml.slideLayout+xml"/>
  <Override PartName="/ppt/slideLayouts/slideLayout1108.xml" ContentType="application/vnd.openxmlformats-officedocument.presentationml.slideLayout+xml"/>
  <Override PartName="/ppt/slideLayouts/slideLayout1109.xml" ContentType="application/vnd.openxmlformats-officedocument.presentationml.slideLayout+xml"/>
  <Override PartName="/ppt/slideLayouts/slideLayout1110.xml" ContentType="application/vnd.openxmlformats-officedocument.presentationml.slideLayout+xml"/>
  <Override PartName="/ppt/slideLayouts/slideLayout1111.xml" ContentType="application/vnd.openxmlformats-officedocument.presentationml.slideLayout+xml"/>
  <Override PartName="/ppt/slideLayouts/slideLayout1112.xml" ContentType="application/vnd.openxmlformats-officedocument.presentationml.slideLayout+xml"/>
  <Override PartName="/ppt/slideLayouts/slideLayout1113.xml" ContentType="application/vnd.openxmlformats-officedocument.presentationml.slideLayout+xml"/>
  <Override PartName="/ppt/slideLayouts/slideLayout1114.xml" ContentType="application/vnd.openxmlformats-officedocument.presentationml.slideLayout+xml"/>
  <Override PartName="/ppt/slideLayouts/slideLayout1115.xml" ContentType="application/vnd.openxmlformats-officedocument.presentationml.slideLayout+xml"/>
  <Override PartName="/ppt/theme/theme42.xml" ContentType="application/vnd.openxmlformats-officedocument.theme+xml"/>
  <Override PartName="/ppt/slideLayouts/slideLayout1116.xml" ContentType="application/vnd.openxmlformats-officedocument.presentationml.slideLayout+xml"/>
  <Override PartName="/ppt/slideLayouts/slideLayout1117.xml" ContentType="application/vnd.openxmlformats-officedocument.presentationml.slideLayout+xml"/>
  <Override PartName="/ppt/slideLayouts/slideLayout1118.xml" ContentType="application/vnd.openxmlformats-officedocument.presentationml.slideLayout+xml"/>
  <Override PartName="/ppt/slideLayouts/slideLayout1119.xml" ContentType="application/vnd.openxmlformats-officedocument.presentationml.slideLayout+xml"/>
  <Override PartName="/ppt/slideLayouts/slideLayout1120.xml" ContentType="application/vnd.openxmlformats-officedocument.presentationml.slideLayout+xml"/>
  <Override PartName="/ppt/slideLayouts/slideLayout1121.xml" ContentType="application/vnd.openxmlformats-officedocument.presentationml.slideLayout+xml"/>
  <Override PartName="/ppt/slideLayouts/slideLayout1122.xml" ContentType="application/vnd.openxmlformats-officedocument.presentationml.slideLayout+xml"/>
  <Override PartName="/ppt/slideLayouts/slideLayout1123.xml" ContentType="application/vnd.openxmlformats-officedocument.presentationml.slideLayout+xml"/>
  <Override PartName="/ppt/slideLayouts/slideLayout1124.xml" ContentType="application/vnd.openxmlformats-officedocument.presentationml.slideLayout+xml"/>
  <Override PartName="/ppt/slideLayouts/slideLayout1125.xml" ContentType="application/vnd.openxmlformats-officedocument.presentationml.slideLayout+xml"/>
  <Override PartName="/ppt/slideLayouts/slideLayout1126.xml" ContentType="application/vnd.openxmlformats-officedocument.presentationml.slideLayout+xml"/>
  <Override PartName="/ppt/slideLayouts/slideLayout1127.xml" ContentType="application/vnd.openxmlformats-officedocument.presentationml.slideLayout+xml"/>
  <Override PartName="/ppt/slideLayouts/slideLayout1128.xml" ContentType="application/vnd.openxmlformats-officedocument.presentationml.slideLayout+xml"/>
  <Override PartName="/ppt/slideLayouts/slideLayout1129.xml" ContentType="application/vnd.openxmlformats-officedocument.presentationml.slideLayout+xml"/>
  <Override PartName="/ppt/slideLayouts/slideLayout1130.xml" ContentType="application/vnd.openxmlformats-officedocument.presentationml.slideLayout+xml"/>
  <Override PartName="/ppt/slideLayouts/slideLayout1131.xml" ContentType="application/vnd.openxmlformats-officedocument.presentationml.slideLayout+xml"/>
  <Override PartName="/ppt/slideLayouts/slideLayout1132.xml" ContentType="application/vnd.openxmlformats-officedocument.presentationml.slideLayout+xml"/>
  <Override PartName="/ppt/slideLayouts/slideLayout1133.xml" ContentType="application/vnd.openxmlformats-officedocument.presentationml.slideLayout+xml"/>
  <Override PartName="/ppt/slideLayouts/slideLayout1134.xml" ContentType="application/vnd.openxmlformats-officedocument.presentationml.slideLayout+xml"/>
  <Override PartName="/ppt/slideLayouts/slideLayout1135.xml" ContentType="application/vnd.openxmlformats-officedocument.presentationml.slideLayout+xml"/>
  <Override PartName="/ppt/slideLayouts/slideLayout1136.xml" ContentType="application/vnd.openxmlformats-officedocument.presentationml.slideLayout+xml"/>
  <Override PartName="/ppt/slideLayouts/slideLayout1137.xml" ContentType="application/vnd.openxmlformats-officedocument.presentationml.slideLayout+xml"/>
  <Override PartName="/ppt/slideLayouts/slideLayout1138.xml" ContentType="application/vnd.openxmlformats-officedocument.presentationml.slideLayout+xml"/>
  <Override PartName="/ppt/slideLayouts/slideLayout1139.xml" ContentType="application/vnd.openxmlformats-officedocument.presentationml.slideLayout+xml"/>
  <Override PartName="/ppt/slideLayouts/slideLayout1140.xml" ContentType="application/vnd.openxmlformats-officedocument.presentationml.slideLayout+xml"/>
  <Override PartName="/ppt/slideLayouts/slideLayout1141.xml" ContentType="application/vnd.openxmlformats-officedocument.presentationml.slideLayout+xml"/>
  <Override PartName="/ppt/slideLayouts/slideLayout1142.xml" ContentType="application/vnd.openxmlformats-officedocument.presentationml.slideLayout+xml"/>
  <Override PartName="/ppt/theme/theme43.xml" ContentType="application/vnd.openxmlformats-officedocument.theme+xml"/>
  <Override PartName="/ppt/slideLayouts/slideLayout1143.xml" ContentType="application/vnd.openxmlformats-officedocument.presentationml.slideLayout+xml"/>
  <Override PartName="/ppt/slideLayouts/slideLayout1144.xml" ContentType="application/vnd.openxmlformats-officedocument.presentationml.slideLayout+xml"/>
  <Override PartName="/ppt/slideLayouts/slideLayout1145.xml" ContentType="application/vnd.openxmlformats-officedocument.presentationml.slideLayout+xml"/>
  <Override PartName="/ppt/slideLayouts/slideLayout1146.xml" ContentType="application/vnd.openxmlformats-officedocument.presentationml.slideLayout+xml"/>
  <Override PartName="/ppt/slideLayouts/slideLayout1147.xml" ContentType="application/vnd.openxmlformats-officedocument.presentationml.slideLayout+xml"/>
  <Override PartName="/ppt/slideLayouts/slideLayout1148.xml" ContentType="application/vnd.openxmlformats-officedocument.presentationml.slideLayout+xml"/>
  <Override PartName="/ppt/slideLayouts/slideLayout1149.xml" ContentType="application/vnd.openxmlformats-officedocument.presentationml.slideLayout+xml"/>
  <Override PartName="/ppt/slideLayouts/slideLayout1150.xml" ContentType="application/vnd.openxmlformats-officedocument.presentationml.slideLayout+xml"/>
  <Override PartName="/ppt/slideLayouts/slideLayout1151.xml" ContentType="application/vnd.openxmlformats-officedocument.presentationml.slideLayout+xml"/>
  <Override PartName="/ppt/slideLayouts/slideLayout1152.xml" ContentType="application/vnd.openxmlformats-officedocument.presentationml.slideLayout+xml"/>
  <Override PartName="/ppt/slideLayouts/slideLayout1153.xml" ContentType="application/vnd.openxmlformats-officedocument.presentationml.slideLayout+xml"/>
  <Override PartName="/ppt/slideLayouts/slideLayout1154.xml" ContentType="application/vnd.openxmlformats-officedocument.presentationml.slideLayout+xml"/>
  <Override PartName="/ppt/slideLayouts/slideLayout1155.xml" ContentType="application/vnd.openxmlformats-officedocument.presentationml.slideLayout+xml"/>
  <Override PartName="/ppt/slideLayouts/slideLayout1156.xml" ContentType="application/vnd.openxmlformats-officedocument.presentationml.slideLayout+xml"/>
  <Override PartName="/ppt/slideLayouts/slideLayout1157.xml" ContentType="application/vnd.openxmlformats-officedocument.presentationml.slideLayout+xml"/>
  <Override PartName="/ppt/slideLayouts/slideLayout1158.xml" ContentType="application/vnd.openxmlformats-officedocument.presentationml.slideLayout+xml"/>
  <Override PartName="/ppt/slideLayouts/slideLayout1159.xml" ContentType="application/vnd.openxmlformats-officedocument.presentationml.slideLayout+xml"/>
  <Override PartName="/ppt/slideLayouts/slideLayout1160.xml" ContentType="application/vnd.openxmlformats-officedocument.presentationml.slideLayout+xml"/>
  <Override PartName="/ppt/slideLayouts/slideLayout1161.xml" ContentType="application/vnd.openxmlformats-officedocument.presentationml.slideLayout+xml"/>
  <Override PartName="/ppt/slideLayouts/slideLayout1162.xml" ContentType="application/vnd.openxmlformats-officedocument.presentationml.slideLayout+xml"/>
  <Override PartName="/ppt/slideLayouts/slideLayout1163.xml" ContentType="application/vnd.openxmlformats-officedocument.presentationml.slideLayout+xml"/>
  <Override PartName="/ppt/slideLayouts/slideLayout1164.xml" ContentType="application/vnd.openxmlformats-officedocument.presentationml.slideLayout+xml"/>
  <Override PartName="/ppt/slideLayouts/slideLayout1165.xml" ContentType="application/vnd.openxmlformats-officedocument.presentationml.slideLayout+xml"/>
  <Override PartName="/ppt/slideLayouts/slideLayout1166.xml" ContentType="application/vnd.openxmlformats-officedocument.presentationml.slideLayout+xml"/>
  <Override PartName="/ppt/slideLayouts/slideLayout1167.xml" ContentType="application/vnd.openxmlformats-officedocument.presentationml.slideLayout+xml"/>
  <Override PartName="/ppt/theme/theme44.xml" ContentType="application/vnd.openxmlformats-officedocument.theme+xml"/>
  <Override PartName="/ppt/slideLayouts/slideLayout1168.xml" ContentType="application/vnd.openxmlformats-officedocument.presentationml.slideLayout+xml"/>
  <Override PartName="/ppt/slideLayouts/slideLayout1169.xml" ContentType="application/vnd.openxmlformats-officedocument.presentationml.slideLayout+xml"/>
  <Override PartName="/ppt/slideLayouts/slideLayout1170.xml" ContentType="application/vnd.openxmlformats-officedocument.presentationml.slideLayout+xml"/>
  <Override PartName="/ppt/slideLayouts/slideLayout1171.xml" ContentType="application/vnd.openxmlformats-officedocument.presentationml.slideLayout+xml"/>
  <Override PartName="/ppt/slideLayouts/slideLayout1172.xml" ContentType="application/vnd.openxmlformats-officedocument.presentationml.slideLayout+xml"/>
  <Override PartName="/ppt/slideLayouts/slideLayout1173.xml" ContentType="application/vnd.openxmlformats-officedocument.presentationml.slideLayout+xml"/>
  <Override PartName="/ppt/slideLayouts/slideLayout1174.xml" ContentType="application/vnd.openxmlformats-officedocument.presentationml.slideLayout+xml"/>
  <Override PartName="/ppt/slideLayouts/slideLayout1175.xml" ContentType="application/vnd.openxmlformats-officedocument.presentationml.slideLayout+xml"/>
  <Override PartName="/ppt/slideLayouts/slideLayout1176.xml" ContentType="application/vnd.openxmlformats-officedocument.presentationml.slideLayout+xml"/>
  <Override PartName="/ppt/slideLayouts/slideLayout1177.xml" ContentType="application/vnd.openxmlformats-officedocument.presentationml.slideLayout+xml"/>
  <Override PartName="/ppt/slideLayouts/slideLayout1178.xml" ContentType="application/vnd.openxmlformats-officedocument.presentationml.slideLayout+xml"/>
  <Override PartName="/ppt/slideLayouts/slideLayout1179.xml" ContentType="application/vnd.openxmlformats-officedocument.presentationml.slideLayout+xml"/>
  <Override PartName="/ppt/slideLayouts/slideLayout1180.xml" ContentType="application/vnd.openxmlformats-officedocument.presentationml.slideLayout+xml"/>
  <Override PartName="/ppt/slideLayouts/slideLayout1181.xml" ContentType="application/vnd.openxmlformats-officedocument.presentationml.slideLayout+xml"/>
  <Override PartName="/ppt/slideLayouts/slideLayout1182.xml" ContentType="application/vnd.openxmlformats-officedocument.presentationml.slideLayout+xml"/>
  <Override PartName="/ppt/slideLayouts/slideLayout1183.xml" ContentType="application/vnd.openxmlformats-officedocument.presentationml.slideLayout+xml"/>
  <Override PartName="/ppt/slideLayouts/slideLayout1184.xml" ContentType="application/vnd.openxmlformats-officedocument.presentationml.slideLayout+xml"/>
  <Override PartName="/ppt/slideLayouts/slideLayout1185.xml" ContentType="application/vnd.openxmlformats-officedocument.presentationml.slideLayout+xml"/>
  <Override PartName="/ppt/slideLayouts/slideLayout1186.xml" ContentType="application/vnd.openxmlformats-officedocument.presentationml.slideLayout+xml"/>
  <Override PartName="/ppt/slideLayouts/slideLayout1187.xml" ContentType="application/vnd.openxmlformats-officedocument.presentationml.slideLayout+xml"/>
  <Override PartName="/ppt/slideLayouts/slideLayout1188.xml" ContentType="application/vnd.openxmlformats-officedocument.presentationml.slideLayout+xml"/>
  <Override PartName="/ppt/slideLayouts/slideLayout1189.xml" ContentType="application/vnd.openxmlformats-officedocument.presentationml.slideLayout+xml"/>
  <Override PartName="/ppt/slideLayouts/slideLayout1190.xml" ContentType="application/vnd.openxmlformats-officedocument.presentationml.slideLayout+xml"/>
  <Override PartName="/ppt/slideLayouts/slideLayout1191.xml" ContentType="application/vnd.openxmlformats-officedocument.presentationml.slideLayout+xml"/>
  <Override PartName="/ppt/theme/theme45.xml" ContentType="application/vnd.openxmlformats-officedocument.theme+xml"/>
  <Override PartName="/ppt/slideLayouts/slideLayout1192.xml" ContentType="application/vnd.openxmlformats-officedocument.presentationml.slideLayout+xml"/>
  <Override PartName="/ppt/slideLayouts/slideLayout1193.xml" ContentType="application/vnd.openxmlformats-officedocument.presentationml.slideLayout+xml"/>
  <Override PartName="/ppt/slideLayouts/slideLayout1194.xml" ContentType="application/vnd.openxmlformats-officedocument.presentationml.slideLayout+xml"/>
  <Override PartName="/ppt/slideLayouts/slideLayout1195.xml" ContentType="application/vnd.openxmlformats-officedocument.presentationml.slideLayout+xml"/>
  <Override PartName="/ppt/slideLayouts/slideLayout1196.xml" ContentType="application/vnd.openxmlformats-officedocument.presentationml.slideLayout+xml"/>
  <Override PartName="/ppt/slideLayouts/slideLayout1197.xml" ContentType="application/vnd.openxmlformats-officedocument.presentationml.slideLayout+xml"/>
  <Override PartName="/ppt/slideLayouts/slideLayout1198.xml" ContentType="application/vnd.openxmlformats-officedocument.presentationml.slideLayout+xml"/>
  <Override PartName="/ppt/slideLayouts/slideLayout1199.xml" ContentType="application/vnd.openxmlformats-officedocument.presentationml.slideLayout+xml"/>
  <Override PartName="/ppt/slideLayouts/slideLayout1200.xml" ContentType="application/vnd.openxmlformats-officedocument.presentationml.slideLayout+xml"/>
  <Override PartName="/ppt/slideLayouts/slideLayout1201.xml" ContentType="application/vnd.openxmlformats-officedocument.presentationml.slideLayout+xml"/>
  <Override PartName="/ppt/slideLayouts/slideLayout1202.xml" ContentType="application/vnd.openxmlformats-officedocument.presentationml.slideLayout+xml"/>
  <Override PartName="/ppt/slideLayouts/slideLayout1203.xml" ContentType="application/vnd.openxmlformats-officedocument.presentationml.slideLayout+xml"/>
  <Override PartName="/ppt/slideLayouts/slideLayout1204.xml" ContentType="application/vnd.openxmlformats-officedocument.presentationml.slideLayout+xml"/>
  <Override PartName="/ppt/slideLayouts/slideLayout1205.xml" ContentType="application/vnd.openxmlformats-officedocument.presentationml.slideLayout+xml"/>
  <Override PartName="/ppt/slideLayouts/slideLayout1206.xml" ContentType="application/vnd.openxmlformats-officedocument.presentationml.slideLayout+xml"/>
  <Override PartName="/ppt/slideLayouts/slideLayout1207.xml" ContentType="application/vnd.openxmlformats-officedocument.presentationml.slideLayout+xml"/>
  <Override PartName="/ppt/slideLayouts/slideLayout1208.xml" ContentType="application/vnd.openxmlformats-officedocument.presentationml.slideLayout+xml"/>
  <Override PartName="/ppt/slideLayouts/slideLayout1209.xml" ContentType="application/vnd.openxmlformats-officedocument.presentationml.slideLayout+xml"/>
  <Override PartName="/ppt/slideLayouts/slideLayout1210.xml" ContentType="application/vnd.openxmlformats-officedocument.presentationml.slideLayout+xml"/>
  <Override PartName="/ppt/slideLayouts/slideLayout1211.xml" ContentType="application/vnd.openxmlformats-officedocument.presentationml.slideLayout+xml"/>
  <Override PartName="/ppt/slideLayouts/slideLayout1212.xml" ContentType="application/vnd.openxmlformats-officedocument.presentationml.slideLayout+xml"/>
  <Override PartName="/ppt/slideLayouts/slideLayout1213.xml" ContentType="application/vnd.openxmlformats-officedocument.presentationml.slideLayout+xml"/>
  <Override PartName="/ppt/slideLayouts/slideLayout1214.xml" ContentType="application/vnd.openxmlformats-officedocument.presentationml.slideLayout+xml"/>
  <Override PartName="/ppt/slideLayouts/slideLayout1215.xml" ContentType="application/vnd.openxmlformats-officedocument.presentationml.slideLayout+xml"/>
  <Override PartName="/ppt/theme/theme46.xml" ContentType="application/vnd.openxmlformats-officedocument.theme+xml"/>
  <Override PartName="/ppt/theme/theme47.xml" ContentType="application/vnd.openxmlformats-officedocument.theme+xml"/>
  <Override PartName="/ppt/theme/theme4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03" r:id="rId5"/>
    <p:sldMasterId id="2147484654" r:id="rId6"/>
    <p:sldMasterId id="2147484688" r:id="rId7"/>
    <p:sldMasterId id="2147484707" r:id="rId8"/>
    <p:sldMasterId id="2147484756" r:id="rId9"/>
    <p:sldMasterId id="2147484781" r:id="rId10"/>
    <p:sldMasterId id="2147484796" r:id="rId11"/>
    <p:sldMasterId id="2147484812" r:id="rId12"/>
    <p:sldMasterId id="2147484847" r:id="rId13"/>
    <p:sldMasterId id="2147484870" r:id="rId14"/>
    <p:sldMasterId id="2147484898" r:id="rId15"/>
    <p:sldMasterId id="2147484931" r:id="rId16"/>
    <p:sldMasterId id="2147484950" r:id="rId17"/>
    <p:sldMasterId id="2147485009" r:id="rId18"/>
    <p:sldMasterId id="2147485033" r:id="rId19"/>
    <p:sldMasterId id="2147485062" r:id="rId20"/>
    <p:sldMasterId id="2147485095" r:id="rId21"/>
    <p:sldMasterId id="2147485178" r:id="rId22"/>
    <p:sldMasterId id="2147485200" r:id="rId23"/>
    <p:sldMasterId id="2147485271" r:id="rId24"/>
    <p:sldMasterId id="2147485423" r:id="rId25"/>
    <p:sldMasterId id="2147485445" r:id="rId26"/>
    <p:sldMasterId id="2147485451" r:id="rId27"/>
    <p:sldMasterId id="2147485478" r:id="rId28"/>
    <p:sldMasterId id="2147485503" r:id="rId29"/>
    <p:sldMasterId id="2147485529" r:id="rId30"/>
    <p:sldMasterId id="2147485554" r:id="rId31"/>
    <p:sldMasterId id="2147485579" r:id="rId32"/>
    <p:sldMasterId id="2147485605" r:id="rId33"/>
    <p:sldMasterId id="2147485658" r:id="rId34"/>
    <p:sldMasterId id="2147485685" r:id="rId35"/>
    <p:sldMasterId id="2147485710" r:id="rId36"/>
    <p:sldMasterId id="2147485735" r:id="rId37"/>
    <p:sldMasterId id="2147485760" r:id="rId38"/>
    <p:sldMasterId id="2147485785" r:id="rId39"/>
    <p:sldMasterId id="2147485813" r:id="rId40"/>
    <p:sldMasterId id="2147486186" r:id="rId41"/>
    <p:sldMasterId id="2147486554" r:id="rId42"/>
    <p:sldMasterId id="2147486578" r:id="rId43"/>
    <p:sldMasterId id="2147486583" r:id="rId44"/>
    <p:sldMasterId id="2147486610" r:id="rId45"/>
    <p:sldMasterId id="2147486636" r:id="rId46"/>
    <p:sldMasterId id="2147486664" r:id="rId47"/>
    <p:sldMasterId id="2147486690" r:id="rId48"/>
    <p:sldMasterId id="2147486715" r:id="rId49"/>
  </p:sldMasterIdLst>
  <p:notesMasterIdLst>
    <p:notesMasterId r:id="rId79"/>
  </p:notesMasterIdLst>
  <p:handoutMasterIdLst>
    <p:handoutMasterId r:id="rId80"/>
  </p:handoutMasterIdLst>
  <p:sldIdLst>
    <p:sldId id="1503" r:id="rId50"/>
    <p:sldId id="1694" r:id="rId51"/>
    <p:sldId id="1695" r:id="rId52"/>
    <p:sldId id="1656" r:id="rId53"/>
    <p:sldId id="1653" r:id="rId54"/>
    <p:sldId id="1691" r:id="rId55"/>
    <p:sldId id="1679" r:id="rId56"/>
    <p:sldId id="1705" r:id="rId57"/>
    <p:sldId id="1661" r:id="rId58"/>
    <p:sldId id="1693" r:id="rId59"/>
    <p:sldId id="1664" r:id="rId60"/>
    <p:sldId id="1665" r:id="rId61"/>
    <p:sldId id="1682" r:id="rId62"/>
    <p:sldId id="1683" r:id="rId63"/>
    <p:sldId id="1685" r:id="rId64"/>
    <p:sldId id="1688" r:id="rId65"/>
    <p:sldId id="1677" r:id="rId66"/>
    <p:sldId id="1707" r:id="rId67"/>
    <p:sldId id="1675" r:id="rId68"/>
    <p:sldId id="1708" r:id="rId69"/>
    <p:sldId id="1709" r:id="rId70"/>
    <p:sldId id="1710" r:id="rId71"/>
    <p:sldId id="1711" r:id="rId72"/>
    <p:sldId id="1671" r:id="rId73"/>
    <p:sldId id="1668" r:id="rId74"/>
    <p:sldId id="1666" r:id="rId75"/>
    <p:sldId id="1690" r:id="rId76"/>
    <p:sldId id="1698" r:id="rId77"/>
    <p:sldId id="1667" r:id="rId78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icrosoft Academic Conference for Higher Education White Template" id="{A073DAE3-B461-442F-A3D3-6642BD875E45}">
          <p14:sldIdLst>
            <p14:sldId id="1503"/>
            <p14:sldId id="1694"/>
            <p14:sldId id="1695"/>
            <p14:sldId id="1656"/>
            <p14:sldId id="1653"/>
            <p14:sldId id="1691"/>
            <p14:sldId id="1679"/>
            <p14:sldId id="1705"/>
            <p14:sldId id="1661"/>
            <p14:sldId id="1693"/>
            <p14:sldId id="1664"/>
            <p14:sldId id="1665"/>
            <p14:sldId id="1682"/>
            <p14:sldId id="1683"/>
            <p14:sldId id="1685"/>
            <p14:sldId id="1688"/>
            <p14:sldId id="1677"/>
            <p14:sldId id="1707"/>
            <p14:sldId id="1675"/>
            <p14:sldId id="1708"/>
            <p14:sldId id="1709"/>
            <p14:sldId id="1710"/>
            <p14:sldId id="1711"/>
            <p14:sldId id="1671"/>
            <p14:sldId id="1668"/>
            <p14:sldId id="1666"/>
            <p14:sldId id="1690"/>
            <p14:sldId id="1698"/>
            <p14:sldId id="166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7" name="Megan Hochstatter (Vega Consulting LLC)" initials="ML" lastIdx="25" clrIdx="7">
    <p:extLst/>
  </p:cmAuthor>
  <p:cmAuthor id="1" name="Mary Feil-Jacobs" initials="MFJ" lastIdx="43" clrIdx="1"/>
  <p:cmAuthor id="8" name="Pavel Kolesnikov (Vexillum Consulting)" initials="PK(C" lastIdx="1" clrIdx="8">
    <p:extLst/>
  </p:cmAuthor>
  <p:cmAuthor id="2" name="Monica Lueder" initials="ML" lastIdx="22" clrIdx="2">
    <p:extLst/>
  </p:cmAuthor>
  <p:cmAuthor id="9" name="Claudine O'Leary" initials="CO [2]" lastIdx="16" clrIdx="9">
    <p:extLst>
      <p:ext uri="{19B8F6BF-5375-455C-9EA6-DF929625EA0E}">
        <p15:presenceInfo xmlns:p15="http://schemas.microsoft.com/office/powerpoint/2012/main" userId="S0037FFE801B4C7F@LIVE.COM" providerId="AD"/>
      </p:ext>
    </p:extLst>
  </p:cmAuthor>
  <p:cmAuthor id="3" name="Mary Feil-Jacobs" initials="MF" lastIdx="22" clrIdx="3">
    <p:extLst/>
  </p:cmAuthor>
  <p:cmAuthor id="10" name="Amy Merrill" initials="AM" lastIdx="9" clrIdx="10">
    <p:extLst>
      <p:ext uri="{19B8F6BF-5375-455C-9EA6-DF929625EA0E}">
        <p15:presenceInfo xmlns:p15="http://schemas.microsoft.com/office/powerpoint/2012/main" userId="S-1-5-21-2127521184-1604012920-1887927527-3460241" providerId="AD"/>
      </p:ext>
    </p:extLst>
  </p:cmAuthor>
  <p:cmAuthor id="4" name="Jeff Johnson (EDUCATION)" initials="JJ(" lastIdx="36" clrIdx="4">
    <p:extLst/>
  </p:cmAuthor>
  <p:cmAuthor id="5" name="Megan Hochstatter" initials="MH" lastIdx="21" clrIdx="5">
    <p:extLst/>
  </p:cmAuthor>
  <p:cmAuthor id="6" name="Claudine O'Leary" initials="CO" lastIdx="39" clrIdx="6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7FCA"/>
    <a:srgbClr val="0370C5"/>
    <a:srgbClr val="003A6C"/>
    <a:srgbClr val="0270C5"/>
    <a:srgbClr val="242424"/>
    <a:srgbClr val="003C6C"/>
    <a:srgbClr val="001F5F"/>
    <a:srgbClr val="3D468D"/>
    <a:srgbClr val="FFB900"/>
    <a:srgbClr val="037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76414" autoAdjust="0"/>
  </p:normalViewPr>
  <p:slideViewPr>
    <p:cSldViewPr snapToGrid="0">
      <p:cViewPr varScale="1">
        <p:scale>
          <a:sx n="86" d="100"/>
          <a:sy n="86" d="100"/>
        </p:scale>
        <p:origin x="1566" y="78"/>
      </p:cViewPr>
      <p:guideLst/>
    </p:cSldViewPr>
  </p:slideViewPr>
  <p:outlineViewPr>
    <p:cViewPr>
      <p:scale>
        <a:sx n="33" d="100"/>
        <a:sy n="33" d="100"/>
      </p:scale>
      <p:origin x="0" y="-2592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0" d="100"/>
        <a:sy n="60" d="100"/>
      </p:scale>
      <p:origin x="0" y="-2923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Master" Target="slideMasters/slideMaster23.xml"/><Relationship Id="rId39" Type="http://schemas.openxmlformats.org/officeDocument/2006/relationships/slideMaster" Target="slideMasters/slideMaster36.xml"/><Relationship Id="rId21" Type="http://schemas.openxmlformats.org/officeDocument/2006/relationships/slideMaster" Target="slideMasters/slideMaster18.xml"/><Relationship Id="rId34" Type="http://schemas.openxmlformats.org/officeDocument/2006/relationships/slideMaster" Target="slideMasters/slideMaster31.xml"/><Relationship Id="rId42" Type="http://schemas.openxmlformats.org/officeDocument/2006/relationships/slideMaster" Target="slideMasters/slideMaster39.xml"/><Relationship Id="rId47" Type="http://schemas.openxmlformats.org/officeDocument/2006/relationships/slideMaster" Target="slideMasters/slideMaster44.xml"/><Relationship Id="rId50" Type="http://schemas.openxmlformats.org/officeDocument/2006/relationships/slide" Target="slides/slide1.xml"/><Relationship Id="rId55" Type="http://schemas.openxmlformats.org/officeDocument/2006/relationships/slide" Target="slides/slide6.xml"/><Relationship Id="rId63" Type="http://schemas.openxmlformats.org/officeDocument/2006/relationships/slide" Target="slides/slide14.xml"/><Relationship Id="rId68" Type="http://schemas.openxmlformats.org/officeDocument/2006/relationships/slide" Target="slides/slide19.xml"/><Relationship Id="rId76" Type="http://schemas.openxmlformats.org/officeDocument/2006/relationships/slide" Target="slides/slide27.xml"/><Relationship Id="rId8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22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9" Type="http://schemas.openxmlformats.org/officeDocument/2006/relationships/slideMaster" Target="slideMasters/slideMaster26.xml"/><Relationship Id="rId11" Type="http://schemas.openxmlformats.org/officeDocument/2006/relationships/slideMaster" Target="slideMasters/slideMaster8.xml"/><Relationship Id="rId24" Type="http://schemas.openxmlformats.org/officeDocument/2006/relationships/slideMaster" Target="slideMasters/slideMaster21.xml"/><Relationship Id="rId32" Type="http://schemas.openxmlformats.org/officeDocument/2006/relationships/slideMaster" Target="slideMasters/slideMaster29.xml"/><Relationship Id="rId37" Type="http://schemas.openxmlformats.org/officeDocument/2006/relationships/slideMaster" Target="slideMasters/slideMaster34.xml"/><Relationship Id="rId40" Type="http://schemas.openxmlformats.org/officeDocument/2006/relationships/slideMaster" Target="slideMasters/slideMaster37.xml"/><Relationship Id="rId45" Type="http://schemas.openxmlformats.org/officeDocument/2006/relationships/slideMaster" Target="slideMasters/slideMaster42.xml"/><Relationship Id="rId53" Type="http://schemas.openxmlformats.org/officeDocument/2006/relationships/slide" Target="slides/slide4.xml"/><Relationship Id="rId58" Type="http://schemas.openxmlformats.org/officeDocument/2006/relationships/slide" Target="slides/slide9.xml"/><Relationship Id="rId66" Type="http://schemas.openxmlformats.org/officeDocument/2006/relationships/slide" Target="slides/slide17.xml"/><Relationship Id="rId74" Type="http://schemas.openxmlformats.org/officeDocument/2006/relationships/slide" Target="slides/slide25.xml"/><Relationship Id="rId79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12.xml"/><Relationship Id="rId82" Type="http://schemas.openxmlformats.org/officeDocument/2006/relationships/presProps" Target="presProps.xml"/><Relationship Id="rId19" Type="http://schemas.openxmlformats.org/officeDocument/2006/relationships/slideMaster" Target="slideMasters/slideMaster16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Master" Target="slideMasters/slideMaster24.xml"/><Relationship Id="rId30" Type="http://schemas.openxmlformats.org/officeDocument/2006/relationships/slideMaster" Target="slideMasters/slideMaster27.xml"/><Relationship Id="rId35" Type="http://schemas.openxmlformats.org/officeDocument/2006/relationships/slideMaster" Target="slideMasters/slideMaster32.xml"/><Relationship Id="rId43" Type="http://schemas.openxmlformats.org/officeDocument/2006/relationships/slideMaster" Target="slideMasters/slideMaster40.xml"/><Relationship Id="rId48" Type="http://schemas.openxmlformats.org/officeDocument/2006/relationships/slideMaster" Target="slideMasters/slideMaster45.xml"/><Relationship Id="rId56" Type="http://schemas.openxmlformats.org/officeDocument/2006/relationships/slide" Target="slides/slide7.xml"/><Relationship Id="rId64" Type="http://schemas.openxmlformats.org/officeDocument/2006/relationships/slide" Target="slides/slide15.xml"/><Relationship Id="rId69" Type="http://schemas.openxmlformats.org/officeDocument/2006/relationships/slide" Target="slides/slide20.xml"/><Relationship Id="rId77" Type="http://schemas.openxmlformats.org/officeDocument/2006/relationships/slide" Target="slides/slide28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2.xml"/><Relationship Id="rId72" Type="http://schemas.openxmlformats.org/officeDocument/2006/relationships/slide" Target="slides/slide23.xml"/><Relationship Id="rId80" Type="http://schemas.openxmlformats.org/officeDocument/2006/relationships/handoutMaster" Target="handoutMasters/handoutMaster1.xml"/><Relationship Id="rId85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Master" Target="slideMasters/slideMaster22.xml"/><Relationship Id="rId33" Type="http://schemas.openxmlformats.org/officeDocument/2006/relationships/slideMaster" Target="slideMasters/slideMaster30.xml"/><Relationship Id="rId38" Type="http://schemas.openxmlformats.org/officeDocument/2006/relationships/slideMaster" Target="slideMasters/slideMaster35.xml"/><Relationship Id="rId46" Type="http://schemas.openxmlformats.org/officeDocument/2006/relationships/slideMaster" Target="slideMasters/slideMaster43.xml"/><Relationship Id="rId59" Type="http://schemas.openxmlformats.org/officeDocument/2006/relationships/slide" Target="slides/slide10.xml"/><Relationship Id="rId67" Type="http://schemas.openxmlformats.org/officeDocument/2006/relationships/slide" Target="slides/slide18.xml"/><Relationship Id="rId20" Type="http://schemas.openxmlformats.org/officeDocument/2006/relationships/slideMaster" Target="slideMasters/slideMaster17.xml"/><Relationship Id="rId41" Type="http://schemas.openxmlformats.org/officeDocument/2006/relationships/slideMaster" Target="slideMasters/slideMaster38.xml"/><Relationship Id="rId54" Type="http://schemas.openxmlformats.org/officeDocument/2006/relationships/slide" Target="slides/slide5.xml"/><Relationship Id="rId62" Type="http://schemas.openxmlformats.org/officeDocument/2006/relationships/slide" Target="slides/slide13.xml"/><Relationship Id="rId70" Type="http://schemas.openxmlformats.org/officeDocument/2006/relationships/slide" Target="slides/slide21.xml"/><Relationship Id="rId75" Type="http://schemas.openxmlformats.org/officeDocument/2006/relationships/slide" Target="slides/slide26.xml"/><Relationship Id="rId83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Master" Target="slideMasters/slideMaster25.xml"/><Relationship Id="rId36" Type="http://schemas.openxmlformats.org/officeDocument/2006/relationships/slideMaster" Target="slideMasters/slideMaster33.xml"/><Relationship Id="rId49" Type="http://schemas.openxmlformats.org/officeDocument/2006/relationships/slideMaster" Target="slideMasters/slideMaster46.xml"/><Relationship Id="rId57" Type="http://schemas.openxmlformats.org/officeDocument/2006/relationships/slide" Target="slides/slide8.xml"/><Relationship Id="rId10" Type="http://schemas.openxmlformats.org/officeDocument/2006/relationships/slideMaster" Target="slideMasters/slideMaster7.xml"/><Relationship Id="rId31" Type="http://schemas.openxmlformats.org/officeDocument/2006/relationships/slideMaster" Target="slideMasters/slideMaster28.xml"/><Relationship Id="rId44" Type="http://schemas.openxmlformats.org/officeDocument/2006/relationships/slideMaster" Target="slideMasters/slideMaster41.xml"/><Relationship Id="rId52" Type="http://schemas.openxmlformats.org/officeDocument/2006/relationships/slide" Target="slides/slide3.xml"/><Relationship Id="rId60" Type="http://schemas.openxmlformats.org/officeDocument/2006/relationships/slide" Target="slides/slide11.xml"/><Relationship Id="rId65" Type="http://schemas.openxmlformats.org/officeDocument/2006/relationships/slide" Target="slides/slide16.xml"/><Relationship Id="rId73" Type="http://schemas.openxmlformats.org/officeDocument/2006/relationships/slide" Target="slides/slide24.xml"/><Relationship Id="rId78" Type="http://schemas.openxmlformats.org/officeDocument/2006/relationships/slide" Target="slides/slide29.xml"/><Relationship Id="rId81" Type="http://schemas.openxmlformats.org/officeDocument/2006/relationships/commentAuthors" Target="commentAuthors.xml"/><Relationship Id="rId86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11/24/2017 14:34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96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9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63312-38AA-4E1E-B2B5-0F8F122B24FE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3005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420">
              <a:defRPr/>
            </a:pPr>
            <a:endParaRPr lang="en-US" sz="9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14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82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8755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9017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406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30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Sign in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497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Sign in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814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Sign in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55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11/24/2017 14:33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1214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Sign in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17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Sign in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479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Sign in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103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266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3374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432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71113D-9170-4280-AFAA-E13614E76B94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1140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63312-38AA-4E1E-B2B5-0F8F122B24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2397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ubstituent ante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Substituent dată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5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12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sz="900" b="1" kern="1200" dirty="0">
                <a:solidFill>
                  <a:srgbClr val="FFFF00"/>
                </a:solidFill>
                <a:effectLst/>
                <a:latin typeface="Segoe UI Light" pitchFamily="34" charset="0"/>
                <a:ea typeface="+mn-ea"/>
                <a:cs typeface="+mn-cs"/>
              </a:rPr>
              <a:t>S</a:t>
            </a:r>
            <a:r>
              <a:rPr lang="en-US" sz="900" b="1" kern="1200" dirty="0" err="1">
                <a:solidFill>
                  <a:srgbClr val="FFFF00"/>
                </a:solidFill>
                <a:effectLst/>
                <a:latin typeface="Segoe UI Light" pitchFamily="34" charset="0"/>
                <a:ea typeface="+mn-ea"/>
                <a:cs typeface="+mn-cs"/>
              </a:rPr>
              <a:t>c</a:t>
            </a:r>
            <a:r>
              <a:rPr lang="en-US" sz="900" kern="1200" dirty="0" err="1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ience</a:t>
            </a:r>
            <a:r>
              <a:rPr lang="en-US" sz="90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, </a:t>
            </a:r>
            <a:r>
              <a:rPr lang="ro-RO" sz="900" b="1" kern="1200" dirty="0">
                <a:solidFill>
                  <a:srgbClr val="FFFF00"/>
                </a:solidFill>
                <a:effectLst/>
                <a:latin typeface="Segoe UI Light" pitchFamily="34" charset="0"/>
                <a:ea typeface="+mn-ea"/>
                <a:cs typeface="+mn-cs"/>
              </a:rPr>
              <a:t>T</a:t>
            </a:r>
            <a:r>
              <a:rPr lang="en-US" sz="900" kern="1200" dirty="0" err="1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echnology</a:t>
            </a:r>
            <a:r>
              <a:rPr lang="en-US" sz="90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, </a:t>
            </a:r>
            <a:r>
              <a:rPr lang="ro-RO" sz="900" b="1" kern="1200" dirty="0">
                <a:solidFill>
                  <a:srgbClr val="FFFF00"/>
                </a:solidFill>
                <a:effectLst/>
                <a:latin typeface="Segoe UI Light" pitchFamily="34" charset="0"/>
                <a:ea typeface="+mn-ea"/>
                <a:cs typeface="+mn-cs"/>
              </a:rPr>
              <a:t>E</a:t>
            </a:r>
            <a:r>
              <a:rPr lang="en-US" sz="900" kern="1200" dirty="0" err="1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ngineering</a:t>
            </a:r>
            <a:r>
              <a:rPr lang="en-US" sz="90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and </a:t>
            </a:r>
            <a:r>
              <a:rPr lang="ro-RO" sz="900" b="1" kern="1200" dirty="0">
                <a:solidFill>
                  <a:srgbClr val="FFFF00"/>
                </a:solidFill>
                <a:effectLst/>
                <a:latin typeface="Segoe UI Light" pitchFamily="34" charset="0"/>
                <a:ea typeface="+mn-ea"/>
                <a:cs typeface="+mn-cs"/>
              </a:rPr>
              <a:t>M</a:t>
            </a:r>
            <a:r>
              <a:rPr lang="en-US" sz="900" kern="1200" dirty="0" err="1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ath</a:t>
            </a:r>
            <a:endParaRPr lang="ro-R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1C6640-875F-4E40-B5B1-4A83C0F51AE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4074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478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3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4A6B4F-3D48-429C-ACF0-8DE6DD9941C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32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478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11/24/2017 14:33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245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36.xml"/></Relationships>
</file>

<file path=ppt/slideLayouts/_rels/slideLayout10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36.xml"/></Relationships>
</file>

<file path=ppt/slideLayouts/_rels/slideLayout10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36.xml"/></Relationships>
</file>

<file path=ppt/slideLayouts/_rels/slideLayout10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36.xml"/></Relationships>
</file>

<file path=ppt/slideLayouts/_rels/slideLayout10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36.xml"/></Relationships>
</file>

<file path=ppt/slideLayouts/_rels/slideLayout10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10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36.xml"/></Relationships>
</file>

<file path=ppt/slideLayouts/_rels/slideLayout10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36.xml"/></Relationships>
</file>

<file path=ppt/slideLayouts/_rels/slideLayout10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36.xml"/></Relationships>
</file>

<file path=ppt/slideLayouts/_rels/slideLayout10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36.xml"/></Relationships>
</file>

<file path=ppt/slideLayouts/_rels/slideLayout10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0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36.xml"/></Relationships>
</file>

<file path=ppt/slideLayouts/_rels/slideLayout10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10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10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10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10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10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10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10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10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10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10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10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9.xml"/></Relationships>
</file>

<file path=ppt/slideLayouts/_rels/slideLayout10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10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9.xml"/></Relationships>
</file>

<file path=ppt/slideLayouts/_rels/slideLayout10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9.xml"/></Relationships>
</file>

<file path=ppt/slideLayouts/_rels/slideLayout10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9.xml"/></Relationships>
</file>

<file path=ppt/slideLayouts/_rels/slideLayout10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10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40.xml"/><Relationship Id="rId4" Type="http://schemas.openxmlformats.org/officeDocument/2006/relationships/image" Target="../media/image89.jpeg"/></Relationships>
</file>

<file path=ppt/slideLayouts/_rels/slideLayout10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10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10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10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41.xml"/></Relationships>
</file>

<file path=ppt/slideLayouts/_rels/slideLayout10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41.xml"/></Relationships>
</file>

<file path=ppt/slideLayouts/_rels/slideLayout10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0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Master" Target="../slideMasters/slideMaster41.xml"/></Relationships>
</file>

<file path=ppt/slideLayouts/_rels/slideLayout10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Master" Target="../slideMasters/slideMaster41.xml"/></Relationships>
</file>

<file path=ppt/slideLayouts/_rels/slideLayout10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Master" Target="../slideMasters/slideMaster4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1.xml"/></Relationships>
</file>

<file path=ppt/slideLayouts/_rels/slideLayout10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4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10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0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42.xml"/></Relationships>
</file>

<file path=ppt/slideLayouts/_rels/slideLayout10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42.xml"/></Relationships>
</file>

<file path=ppt/slideLayouts/_rels/slideLayout10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42.xml"/></Relationships>
</file>

<file path=ppt/slideLayouts/_rels/slideLayout10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42.xml"/></Relationships>
</file>

<file path=ppt/slideLayouts/_rels/slideLayout10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42.xml"/></Relationships>
</file>

<file path=ppt/slideLayouts/_rels/slideLayout10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0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0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42.xml"/></Relationships>
</file>

<file path=ppt/slideLayouts/_rels/slideLayout1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42.xml"/></Relationships>
</file>

<file path=ppt/slideLayouts/_rels/slideLayout1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4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1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42.xml"/></Relationships>
</file>

<file path=ppt/slideLayouts/_rels/slideLayout1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1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43.xml"/></Relationships>
</file>

<file path=ppt/slideLayouts/_rels/slideLayout1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43.xml"/></Relationships>
</file>

<file path=ppt/slideLayouts/_rels/slideLayout1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43.xml"/></Relationships>
</file>

<file path=ppt/slideLayouts/_rels/slideLayout1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43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/Relationships>
</file>

<file path=ppt/slideLayouts/_rels/slideLayout1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94.png"/><Relationship Id="rId1" Type="http://schemas.openxmlformats.org/officeDocument/2006/relationships/slideMaster" Target="../slideMasters/slideMaster43.xml"/></Relationships>
</file>

<file path=ppt/slideLayouts/_rels/slideLayout1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43.xml"/></Relationships>
</file>

<file path=ppt/slideLayouts/_rels/slideLayout1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43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1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43.xml"/></Relationships>
</file>

<file path=ppt/slideLayouts/_rels/slideLayout1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43.xml"/></Relationships>
</file>

<file path=ppt/slideLayouts/_rels/slideLayout1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43.xml"/></Relationships>
</file>

<file path=ppt/slideLayouts/_rels/slideLayout1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43.xml"/></Relationships>
</file>

<file path=ppt/slideLayouts/_rels/slideLayout1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/Relationships>
</file>

<file path=ppt/slideLayouts/_rels/slideLayout1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1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44.xml"/></Relationships>
</file>

<file path=ppt/slideLayouts/_rels/slideLayout1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44.xml"/></Relationships>
</file>

<file path=ppt/slideLayouts/_rels/slideLayout1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44.xml"/></Relationships>
</file>

<file path=ppt/slideLayouts/_rels/slideLayout1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94.png"/><Relationship Id="rId1" Type="http://schemas.openxmlformats.org/officeDocument/2006/relationships/slideMaster" Target="../slideMasters/slideMaster44.xml"/></Relationships>
</file>

<file path=ppt/slideLayouts/_rels/slideLayout1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44.xml"/></Relationships>
</file>

<file path=ppt/slideLayouts/_rels/slideLayout1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4.xml"/></Relationships>
</file>

<file path=ppt/slideLayouts/_rels/slideLayout1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44.xml"/></Relationships>
</file>

<file path=ppt/slideLayouts/_rels/slideLayout1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44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4.xml"/></Relationships>
</file>

<file path=ppt/slideLayouts/_rels/slideLayout1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44.xml"/></Relationships>
</file>

<file path=ppt/slideLayouts/_rels/slideLayout1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44.xml"/></Relationships>
</file>

<file path=ppt/slideLayouts/_rels/slideLayout1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1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45.xml"/></Relationships>
</file>

<file path=ppt/slideLayouts/_rels/slideLayout1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45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4.xml"/></Relationships>
</file>

<file path=ppt/slideLayouts/_rels/slideLayout1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45.xml"/></Relationships>
</file>

<file path=ppt/slideLayouts/_rels/slideLayout1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45.xml"/></Relationships>
</file>

<file path=ppt/slideLayouts/_rels/slideLayout1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94.png"/><Relationship Id="rId1" Type="http://schemas.openxmlformats.org/officeDocument/2006/relationships/slideMaster" Target="../slideMasters/slideMaster45.xml"/></Relationships>
</file>

<file path=ppt/slideLayouts/_rels/slideLayout1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45.xml"/></Relationships>
</file>

<file path=ppt/slideLayouts/_rels/slideLayout1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45.xml"/></Relationships>
</file>

<file path=ppt/slideLayouts/_rels/slideLayout1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45.xml"/></Relationships>
</file>

<file path=ppt/slideLayouts/_rels/slideLayout1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45.xml"/></Relationships>
</file>

<file path=ppt/slideLayouts/_rels/slideLayout1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45.xml"/></Relationships>
</file>

<file path=ppt/slideLayouts/_rels/slideLayout1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4.xml"/></Relationships>
</file>

<file path=ppt/slideLayouts/_rels/slideLayout1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45.xml"/></Relationships>
</file>

<file path=ppt/slideLayouts/_rels/slideLayout1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1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46.xml"/></Relationships>
</file>

<file path=ppt/slideLayouts/_rels/slideLayout1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46.xml"/></Relationships>
</file>

<file path=ppt/slideLayouts/_rels/slideLayout1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46.xml"/></Relationships>
</file>

<file path=ppt/slideLayouts/_rels/slideLayout1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46.xml"/></Relationships>
</file>

<file path=ppt/slideLayouts/_rels/slideLayout1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94.png"/><Relationship Id="rId1" Type="http://schemas.openxmlformats.org/officeDocument/2006/relationships/slideMaster" Target="../slideMasters/slideMaster46.xml"/></Relationships>
</file>

<file path=ppt/slideLayouts/_rels/slideLayout1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46.xml"/></Relationships>
</file>

<file path=ppt/slideLayouts/_rels/slideLayout1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46.xml"/></Relationships>
</file>

<file path=ppt/slideLayouts/_rels/slideLayout1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46.xml"/></Relationships>
</file>

<file path=ppt/slideLayouts/_rels/slideLayout1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4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46.xml"/></Relationships>
</file>

<file path=ppt/slideLayouts/_rels/slideLayout1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46.xml"/></Relationships>
</file>

<file path=ppt/slideLayouts/_rels/slideLayout1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1.bin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1.emf"/><Relationship Id="rId4" Type="http://schemas.openxmlformats.org/officeDocument/2006/relationships/oleObject" Target="../embeddings/oleObject2.bin"/></Relationships>
</file>

<file path=ppt/slideLayouts/_rels/slideLayout1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png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41.emf"/><Relationship Id="rId1" Type="http://schemas.openxmlformats.org/officeDocument/2006/relationships/slideMaster" Target="../slideMasters/slideMaster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2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33.png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0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0.xml"/></Relationships>
</file>

<file path=ppt/slideLayouts/_rels/slideLayout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0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0.xml"/></Relationships>
</file>

<file path=ppt/slideLayouts/_rels/slideLayout2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0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0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0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1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1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1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1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1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1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1.xml"/></Relationships>
</file>

<file path=ppt/slideLayouts/_rels/slideLayout3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1.xml"/></Relationships>
</file>

<file path=ppt/slideLayouts/_rels/slideLayout3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1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1.xml"/></Relationships>
</file>

<file path=ppt/slideLayouts/_rels/slideLayout3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1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3.bin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1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1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1.emf"/><Relationship Id="rId4" Type="http://schemas.openxmlformats.org/officeDocument/2006/relationships/oleObject" Target="../embeddings/oleObject4.bin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2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2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2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2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3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4.xml"/></Relationships>
</file>

<file path=ppt/slideLayouts/_rels/slideLayout3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4.xml"/></Relationships>
</file>

<file path=ppt/slideLayouts/_rels/slideLayout3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1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4.xml"/></Relationships>
</file>

<file path=ppt/slideLayouts/_rels/slideLayout3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4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4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5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4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5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5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6.xml"/></Relationships>
</file>

<file path=ppt/slideLayouts/_rels/slideLayout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6.xml"/></Relationships>
</file>

<file path=ppt/slideLayouts/_rels/slideLayout4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6.xml"/></Relationships>
</file>

<file path=ppt/slideLayouts/_rels/slideLayout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6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6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6.xml"/></Relationships>
</file>

<file path=ppt/slideLayouts/_rels/slideLayout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6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6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7.xml"/></Relationships>
</file>

<file path=ppt/slideLayouts/_rels/slideLayout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7.xml"/></Relationships>
</file>

<file path=ppt/slideLayouts/_rels/slideLayout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7.xml"/></Relationships>
</file>

<file path=ppt/slideLayouts/_rels/slideLayout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7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7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4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8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8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8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8.xml"/></Relationships>
</file>

<file path=ppt/slideLayouts/_rels/slideLayout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8.xml"/></Relationships>
</file>

<file path=ppt/slideLayouts/_rels/slideLayout5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8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8.xml"/></Relationships>
</file>

<file path=ppt/slideLayouts/_rels/slideLayout5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8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8.xml"/></Relationships>
</file>

<file path=ppt/slideLayouts/_rels/slideLayout5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8.xml"/></Relationships>
</file>

<file path=ppt/slideLayouts/_rels/slideLayout5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8.xml"/></Relationships>
</file>

<file path=ppt/slideLayouts/_rels/slideLayout5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8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8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5.bin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8.xml"/></Relationships>
</file>

<file path=ppt/slideLayouts/_rels/slideLayout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8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8.xml"/><Relationship Id="rId2" Type="http://schemas.openxmlformats.org/officeDocument/2006/relationships/tags" Target="../tags/tag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1.emf"/><Relationship Id="rId4" Type="http://schemas.openxmlformats.org/officeDocument/2006/relationships/oleObject" Target="../embeddings/oleObject6.bin"/></Relationships>
</file>

<file path=ppt/slideLayouts/_rels/slideLayout5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33.png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5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8.xml"/></Relationships>
</file>

<file path=ppt/slideLayouts/_rels/slideLayout55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8.xml"/></Relationships>
</file>

<file path=ppt/slideLayouts/_rels/slideLayout5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8.xml"/></Relationships>
</file>

<file path=ppt/slideLayouts/_rels/slideLayout5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8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8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8.xml"/></Relationships>
</file>

<file path=ppt/slideLayouts/_rels/slideLayout5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9.xml"/></Relationships>
</file>

<file path=ppt/slideLayouts/_rels/slideLayout5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9.xml"/></Relationships>
</file>

<file path=ppt/slideLayouts/_rels/slideLayout5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19.xml"/></Relationships>
</file>

<file path=ppt/slideLayouts/_rels/slideLayout5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9.xml"/></Relationships>
</file>

<file path=ppt/slideLayouts/_rels/slideLayout5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19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9.xml"/></Relationships>
</file>

<file path=ppt/slideLayouts/_rels/slideLayout5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9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0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0.xml"/></Relationships>
</file>

<file path=ppt/slideLayouts/_rels/slideLayout5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0.xml"/></Relationships>
</file>

<file path=ppt/slideLayouts/_rels/slideLayout6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1.xml"/><Relationship Id="rId4" Type="http://schemas.openxmlformats.org/officeDocument/2006/relationships/image" Target="../media/image33.png"/></Relationships>
</file>

<file path=ppt/slideLayouts/_rels/slideLayout6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1.xml"/></Relationships>
</file>

<file path=ppt/slideLayouts/_rels/slideLayout63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1.xml"/></Relationships>
</file>

<file path=ppt/slideLayouts/_rels/slideLayout6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21.xml"/></Relationships>
</file>

<file path=ppt/slideLayouts/_rels/slideLayout6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21.xml"/></Relationships>
</file>

<file path=ppt/slideLayouts/_rels/slideLayout6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21.xml"/></Relationships>
</file>

<file path=ppt/slideLayouts/_rels/slideLayout6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1.xml"/></Relationships>
</file>

<file path=ppt/slideLayouts/_rels/slideLayout6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1.xml"/></Relationships>
</file>

<file path=ppt/slideLayouts/_rels/slideLayout6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2.xml"/></Relationships>
</file>

<file path=ppt/slideLayouts/_rels/slideLayout6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2.xml"/></Relationships>
</file>

<file path=ppt/slideLayouts/_rels/slideLayout6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22.xml"/></Relationships>
</file>

<file path=ppt/slideLayouts/_rels/slideLayout6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2.xml"/></Relationships>
</file>

<file path=ppt/slideLayouts/_rels/slideLayout6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2.xml"/></Relationships>
</file>

<file path=ppt/slideLayouts/_rels/slideLayout6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22.xml"/></Relationships>
</file>

<file path=ppt/slideLayouts/_rels/slideLayout6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2.xml"/></Relationships>
</file>

<file path=ppt/slideLayouts/_rels/slideLayout6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6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6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6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6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6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24.xml"/></Relationships>
</file>

<file path=ppt/slideLayouts/_rels/slideLayout6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2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24.xml"/></Relationships>
</file>

<file path=ppt/slideLayouts/_rels/slideLayout6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24.xml"/></Relationships>
</file>

<file path=ppt/slideLayouts/_rels/slideLayout6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24.xml"/></Relationships>
</file>

<file path=ppt/slideLayouts/_rels/slideLayout6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24.xml"/></Relationships>
</file>

<file path=ppt/slideLayouts/_rels/slideLayout6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6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6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6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6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6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6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24.xml"/></Relationships>
</file>

<file path=ppt/slideLayouts/_rels/slideLayout6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6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6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24.xml"/></Relationships>
</file>

<file path=ppt/slideLayouts/_rels/slideLayout6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24.xml"/></Relationships>
</file>

<file path=ppt/slideLayouts/_rels/slideLayout6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24.xml"/></Relationships>
</file>

<file path=ppt/slideLayouts/_rels/slideLayout6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6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6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24.xml"/></Relationships>
</file>

<file path=ppt/slideLayouts/_rels/slideLayout7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7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7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7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25.xml"/></Relationships>
</file>

<file path=ppt/slideLayouts/_rels/slideLayout7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25.xml"/></Relationships>
</file>

<file path=ppt/slideLayouts/_rels/slideLayout7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25.xml"/></Relationships>
</file>

<file path=ppt/slideLayouts/_rels/slideLayout7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25.xml"/></Relationships>
</file>

<file path=ppt/slideLayouts/_rels/slideLayout7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25.xml"/></Relationships>
</file>

<file path=ppt/slideLayouts/_rels/slideLayout7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2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25.xml"/></Relationships>
</file>

<file path=ppt/slideLayouts/_rels/slideLayout7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25.xml"/></Relationships>
</file>

<file path=ppt/slideLayouts/_rels/slideLayout7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25.xml"/></Relationships>
</file>

<file path=ppt/slideLayouts/_rels/slideLayout7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25.xml"/></Relationships>
</file>

<file path=ppt/slideLayouts/_rels/slideLayout7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25.xml"/></Relationships>
</file>

<file path=ppt/slideLayouts/_rels/slideLayout7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2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26.xml"/></Relationships>
</file>

<file path=ppt/slideLayouts/_rels/slideLayout7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26.xml"/></Relationships>
</file>

<file path=ppt/slideLayouts/_rels/slideLayout7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26.xml"/></Relationships>
</file>

<file path=ppt/slideLayouts/_rels/slideLayout7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26.xml"/></Relationships>
</file>

<file path=ppt/slideLayouts/_rels/slideLayout7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26.xml"/></Relationships>
</file>

<file path=ppt/slideLayouts/_rels/slideLayout7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26.xml"/></Relationships>
</file>

<file path=ppt/slideLayouts/_rels/slideLayout7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26.xml"/></Relationships>
</file>

<file path=ppt/slideLayouts/_rels/slideLayout7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26.xml"/></Relationships>
</file>

<file path=ppt/slideLayouts/_rels/slideLayout7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27.xml"/></Relationships>
</file>

<file path=ppt/slideLayouts/_rels/slideLayout7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27.xml"/></Relationships>
</file>

<file path=ppt/slideLayouts/_rels/slideLayout7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27.xml"/></Relationships>
</file>

<file path=ppt/slideLayouts/_rels/slideLayout7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27.xml"/></Relationships>
</file>

<file path=ppt/slideLayouts/_rels/slideLayout7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27.xml"/></Relationships>
</file>

<file path=ppt/slideLayouts/_rels/slideLayout7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27.xml"/></Relationships>
</file>

<file path=ppt/slideLayouts/_rels/slideLayout7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2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27.xml"/></Relationships>
</file>

<file path=ppt/slideLayouts/_rels/slideLayout7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27.xml"/></Relationships>
</file>

<file path=ppt/slideLayouts/_rels/slideLayout7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28.xml"/></Relationships>
</file>

<file path=ppt/slideLayouts/_rels/slideLayout7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2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28.xml"/></Relationships>
</file>

<file path=ppt/slideLayouts/_rels/slideLayout7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28.xml"/></Relationships>
</file>

<file path=ppt/slideLayouts/_rels/slideLayout7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28.xml"/></Relationships>
</file>

<file path=ppt/slideLayouts/_rels/slideLayout7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28.xml"/></Relationships>
</file>

<file path=ppt/slideLayouts/_rels/slideLayout7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28.xml"/></Relationships>
</file>

<file path=ppt/slideLayouts/_rels/slideLayout7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28.xml"/></Relationships>
</file>

<file path=ppt/slideLayouts/_rels/slideLayout7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2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8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8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29.xml"/></Relationships>
</file>

<file path=ppt/slideLayouts/_rels/slideLayout8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29.xml"/></Relationships>
</file>

<file path=ppt/slideLayouts/_rels/slideLayout8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29.xml"/></Relationships>
</file>

<file path=ppt/slideLayouts/_rels/slideLayout8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29.xml"/></Relationships>
</file>

<file path=ppt/slideLayouts/_rels/slideLayout8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29.xml"/></Relationships>
</file>

<file path=ppt/slideLayouts/_rels/slideLayout8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29.xml"/></Relationships>
</file>

<file path=ppt/slideLayouts/_rels/slideLayout8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8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29.xml"/></Relationships>
</file>

<file path=ppt/slideLayouts/_rels/slideLayout8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30.xml"/></Relationships>
</file>

<file path=ppt/slideLayouts/_rels/slideLayout8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30.xml"/><Relationship Id="rId4" Type="http://schemas.openxmlformats.org/officeDocument/2006/relationships/image" Target="../media/image71.png"/></Relationships>
</file>

<file path=ppt/slideLayouts/_rels/slideLayout8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30.xml"/><Relationship Id="rId4" Type="http://schemas.openxmlformats.org/officeDocument/2006/relationships/image" Target="../media/image73.png"/></Relationships>
</file>

<file path=ppt/slideLayouts/_rels/slideLayout8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3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30.xml"/></Relationships>
</file>

<file path=ppt/slideLayouts/_rels/slideLayout8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0.emf"/><Relationship Id="rId1" Type="http://schemas.openxmlformats.org/officeDocument/2006/relationships/slideMaster" Target="../slideMasters/slideMaster30.xml"/></Relationships>
</file>

<file path=ppt/slideLayouts/_rels/slideLayout8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30.xml"/></Relationships>
</file>

<file path=ppt/slideLayouts/_rels/slideLayout8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0.emf"/><Relationship Id="rId1" Type="http://schemas.openxmlformats.org/officeDocument/2006/relationships/slideMaster" Target="../slideMasters/slideMaster30.xml"/></Relationships>
</file>

<file path=ppt/slideLayouts/_rels/slideLayout8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30.xml"/></Relationships>
</file>

<file path=ppt/slideLayouts/_rels/slideLayout8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Master" Target="../slideMasters/slideMaster30.xml"/></Relationships>
</file>

<file path=ppt/slideLayouts/_rels/slideLayout8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30.xml"/></Relationships>
</file>

<file path=ppt/slideLayouts/_rels/slideLayout8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Master" Target="../slideMasters/slideMaster30.xml"/></Relationships>
</file>

<file path=ppt/slideLayouts/_rels/slideLayout8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3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Master" Target="../slideMasters/slideMaster30.xml"/></Relationships>
</file>

<file path=ppt/slideLayouts/_rels/slideLayout8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30.xml"/></Relationships>
</file>

<file path=ppt/slideLayouts/_rels/slideLayout8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Master" Target="../slideMasters/slideMaster30.xml"/></Relationships>
</file>

<file path=ppt/slideLayouts/_rels/slideLayout8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Master" Target="../slideMasters/slideMaster30.xml"/></Relationships>
</file>

<file path=ppt/slideLayouts/_rels/slideLayout8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30.xml"/></Relationships>
</file>

<file path=ppt/slideLayouts/_rels/slideLayout8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31.xml"/></Relationships>
</file>

<file path=ppt/slideLayouts/_rels/slideLayout8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3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8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8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8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31.xml"/></Relationships>
</file>

<file path=ppt/slideLayouts/_rels/slideLayout8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8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8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8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3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31.xml"/></Relationships>
</file>

<file path=ppt/slideLayouts/_rels/slideLayout9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31.xml"/></Relationships>
</file>

<file path=ppt/slideLayouts/_rels/slideLayout9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9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9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32.xml"/></Relationships>
</file>

<file path=ppt/slideLayouts/_rels/slideLayout9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32.xml"/></Relationships>
</file>

<file path=ppt/slideLayouts/_rels/slideLayout9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32.xml"/></Relationships>
</file>

<file path=ppt/slideLayouts/_rels/slideLayout9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32.xml"/></Relationships>
</file>

<file path=ppt/slideLayouts/_rels/slideLayout9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3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32.xml"/></Relationships>
</file>

<file path=ppt/slideLayouts/_rels/slideLayout9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32.xml"/></Relationships>
</file>

<file path=ppt/slideLayouts/_rels/slideLayout9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32.xml"/></Relationships>
</file>

<file path=ppt/slideLayouts/_rels/slideLayout9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32.xml"/></Relationships>
</file>

<file path=ppt/slideLayouts/_rels/slideLayout9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9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33.xml"/></Relationships>
</file>

<file path=ppt/slideLayouts/_rels/slideLayout9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33.xml"/></Relationships>
</file>

<file path=ppt/slideLayouts/_rels/slideLayout9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33.xml"/></Relationships>
</file>

<file path=ppt/slideLayouts/_rels/slideLayout9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9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4.xml"/></Relationships>
</file>

<file path=ppt/slideLayouts/_rels/slideLayout9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34.xml"/></Relationships>
</file>

<file path=ppt/slideLayouts/_rels/slideLayout9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34.xml"/></Relationships>
</file>

<file path=ppt/slideLayouts/_rels/slideLayout9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4.xml"/></Relationships>
</file>

<file path=ppt/slideLayouts/_rels/slideLayout9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34.xml"/></Relationships>
</file>

<file path=ppt/slideLayouts/_rels/slideLayout9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34.xml"/></Relationships>
</file>

<file path=ppt/slideLayouts/_rels/slideLayout9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34.xml"/></Relationships>
</file>

<file path=ppt/slideLayouts/_rels/slideLayout9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34.xml"/></Relationships>
</file>

<file path=ppt/slideLayouts/_rels/slideLayout9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34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9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34.xml"/></Relationships>
</file>

<file path=ppt/slideLayouts/_rels/slideLayout9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34.xml"/></Relationships>
</file>

<file path=ppt/slideLayouts/_rels/slideLayout9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9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35.xml"/></Relationships>
</file>

<file path=ppt/slideLayouts/_rels/slideLayout9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Master" Target="../slideMasters/slideMaster35.xml"/></Relationships>
</file>

<file path=ppt/slideLayouts/_rels/slideLayout9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3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35.xml"/></Relationships>
</file>

<file path=ppt/slideLayouts/_rels/slideLayout9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Master" Target="../slideMasters/slideMaster35.xml"/></Relationships>
</file>

<file path=ppt/slideLayouts/_rels/slideLayout9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Master" Target="../slideMasters/slideMaster3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Master" Target="../slideMasters/slideMaster35.xml"/></Relationships>
</file>

<file path=ppt/slideLayouts/_rels/slideLayout9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Master" Target="../slideMasters/slideMaster35.xml"/></Relationships>
</file>

<file path=ppt/slideLayouts/_rels/slideLayout9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9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35.xml"/></Relationships>
</file>

<file path=ppt/slideLayouts/_rels/slideLayout9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25882318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82296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8229600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9530263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44058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5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0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78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0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84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59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82224"/>
      </p:ext>
    </p:extLst>
  </p:cSld>
  <p:clrMapOvr>
    <a:masterClrMapping/>
  </p:clrMapOvr>
  <p:transition>
    <p:fade/>
  </p:transition>
</p:sldLayout>
</file>

<file path=ppt/slideLayouts/slideLayout10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1998"/>
            </a:lvl2pPr>
            <a:lvl3pPr marL="228374" indent="0">
              <a:spcBef>
                <a:spcPts val="600"/>
              </a:spcBef>
              <a:buNone/>
              <a:defRPr/>
            </a:lvl3pPr>
            <a:lvl4pPr marL="456747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145607"/>
      </p:ext>
    </p:extLst>
  </p:cSld>
  <p:clrMapOvr>
    <a:masterClrMapping/>
  </p:clrMapOvr>
  <p:transition>
    <p:fade/>
  </p:transition>
</p:sldLayout>
</file>

<file path=ppt/slideLayouts/slideLayout10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buFont typeface="Arial" charset="0"/>
              <a:buChar char="•"/>
              <a:defRPr sz="1998"/>
            </a:lvl2pPr>
            <a:lvl3pPr marL="456747" indent="-228374">
              <a:spcBef>
                <a:spcPts val="600"/>
              </a:spcBef>
              <a:buFont typeface="Arial" charset="0"/>
              <a:buChar char="•"/>
              <a:defRPr/>
            </a:lvl3pPr>
            <a:lvl4pPr marL="685120" indent="-228374">
              <a:spcBef>
                <a:spcPts val="600"/>
              </a:spcBef>
              <a:buFont typeface="Arial" charset="0"/>
              <a:buChar char="•"/>
              <a:defRPr/>
            </a:lvl4pPr>
            <a:lvl5pPr marL="913493" indent="-228374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65446"/>
      </p:ext>
    </p:extLst>
  </p:cSld>
  <p:clrMapOvr>
    <a:masterClrMapping/>
  </p:clrMapOvr>
  <p:transition>
    <p:fade/>
  </p:transition>
</p:sldLayout>
</file>

<file path=ppt/slideLayouts/slideLayout10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1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1998"/>
            </a:lvl1pPr>
            <a:lvl2pPr>
              <a:spcBef>
                <a:spcPts val="600"/>
              </a:spcBef>
              <a:defRPr sz="1998"/>
            </a:lvl2pPr>
            <a:lvl3pPr>
              <a:spcBef>
                <a:spcPts val="600"/>
              </a:spcBef>
              <a:defRPr sz="1998"/>
            </a:lvl3pPr>
            <a:lvl4pPr>
              <a:spcBef>
                <a:spcPts val="600"/>
              </a:spcBef>
              <a:defRPr sz="1998"/>
            </a:lvl4pPr>
            <a:lvl5pPr>
              <a:spcBef>
                <a:spcPts val="600"/>
              </a:spcBef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626683"/>
      </p:ext>
    </p:extLst>
  </p:cSld>
  <p:clrMapOvr>
    <a:masterClrMapping/>
  </p:clrMapOvr>
  <p:transition>
    <p:fade/>
  </p:transition>
</p:sldLayout>
</file>

<file path=ppt/slideLayouts/slideLayout10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44" indent="0">
              <a:spcBef>
                <a:spcPts val="600"/>
              </a:spcBef>
              <a:buNone/>
              <a:tabLst/>
              <a:defRPr sz="1998"/>
            </a:lvl3pPr>
            <a:lvl4pPr marL="459919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44" indent="0">
              <a:spcBef>
                <a:spcPts val="600"/>
              </a:spcBef>
              <a:buNone/>
              <a:tabLst/>
              <a:defRPr sz="1998"/>
            </a:lvl3pPr>
            <a:lvl4pPr marL="459919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88537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58070747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0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defRPr sz="1998"/>
            </a:lvl2pPr>
            <a:lvl3pPr marL="456747" indent="-228374">
              <a:spcBef>
                <a:spcPts val="600"/>
              </a:spcBef>
              <a:tabLst/>
              <a:defRPr sz="1998"/>
            </a:lvl3pPr>
            <a:lvl4pPr marL="685120" indent="-228374">
              <a:spcBef>
                <a:spcPts val="600"/>
              </a:spcBef>
              <a:defRPr sz="1998"/>
            </a:lvl4pPr>
            <a:lvl5pPr marL="913493" indent="-228374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defRPr sz="1998"/>
            </a:lvl2pPr>
            <a:lvl3pPr marL="456747" indent="-228374">
              <a:spcBef>
                <a:spcPts val="600"/>
              </a:spcBef>
              <a:tabLst/>
              <a:defRPr sz="1998"/>
            </a:lvl3pPr>
            <a:lvl4pPr marL="685120" indent="-228374">
              <a:spcBef>
                <a:spcPts val="600"/>
              </a:spcBef>
              <a:defRPr sz="1998"/>
            </a:lvl4pPr>
            <a:lvl5pPr marL="913493" indent="-228374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269662"/>
      </p:ext>
    </p:extLst>
  </p:cSld>
  <p:clrMapOvr>
    <a:masterClrMapping/>
  </p:clrMapOvr>
  <p:transition>
    <p:fade/>
  </p:transition>
</p:sldLayout>
</file>

<file path=ppt/slideLayouts/slideLayout10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136640"/>
      </p:ext>
    </p:extLst>
  </p:cSld>
  <p:clrMapOvr>
    <a:masterClrMapping/>
  </p:clrMapOvr>
  <p:transition>
    <p:fade/>
  </p:transition>
</p:sldLayout>
</file>

<file path=ppt/slideLayouts/slideLayout10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1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1598010354"/>
      </p:ext>
    </p:extLst>
  </p:cSld>
  <p:clrMapOvr>
    <a:masterClrMapping/>
  </p:clrMapOvr>
  <p:transition>
    <p:fade/>
  </p:transition>
</p:sldLayout>
</file>

<file path=ppt/slideLayouts/slideLayout10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1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1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1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2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4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30296"/>
      </p:ext>
    </p:extLst>
  </p:cSld>
  <p:clrMapOvr>
    <a:masterClrMapping/>
  </p:clrMapOvr>
  <p:transition>
    <p:fade/>
  </p:transition>
</p:sldLayout>
</file>

<file path=ppt/slideLayouts/slideLayout10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2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1" y="1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61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8337837"/>
      </p:ext>
    </p:extLst>
  </p:cSld>
  <p:clrMapOvr>
    <a:masterClrMapping/>
  </p:clrMapOvr>
  <p:transition>
    <p:fade/>
  </p:transition>
</p:sldLayout>
</file>

<file path=ppt/slideLayouts/slideLayout10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1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1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0094026"/>
      </p:ext>
    </p:extLst>
  </p:cSld>
  <p:clrMapOvr>
    <a:masterClrMapping/>
  </p:clrMapOvr>
  <p:transition>
    <p:fade/>
  </p:transition>
</p:sldLayout>
</file>

<file path=ppt/slideLayouts/slideLayout10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1" y="731521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071" y="3497581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42559"/>
      </p:ext>
    </p:extLst>
  </p:cSld>
  <p:clrMapOvr>
    <a:masterClrMapping/>
  </p:clrMapOvr>
  <p:transition>
    <p:fade/>
  </p:transition>
</p:sldLayout>
</file>

<file path=ppt/slideLayouts/slideLayout10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1" y="731521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086253"/>
      </p:ext>
    </p:extLst>
  </p:cSld>
  <p:clrMapOvr>
    <a:masterClrMapping/>
  </p:clrMapOvr>
  <p:transition>
    <p:fade/>
  </p:transition>
</p:sldLayout>
</file>

<file path=ppt/slideLayouts/slideLayout10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1" y="1097281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2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438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6095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0975975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430335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5214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196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374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6747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512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3493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647959"/>
      </p:ext>
    </p:extLst>
  </p:cSld>
  <p:clrMapOvr>
    <a:masterClrMapping/>
  </p:clrMapOvr>
  <p:transition>
    <p:fade/>
  </p:transition>
</p:sldLayout>
</file>

<file path=ppt/slideLayouts/slideLayout10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63" tIns="91363" rIns="91363" bIns="91363" numCol="1" anchor="t" anchorCtr="0" compatLnSpc="1">
            <a:prstTxWarp prst="textNoShape">
              <a:avLst/>
            </a:prstTxWarp>
            <a:spAutoFit/>
          </a:bodyPr>
          <a:lstStyle/>
          <a:p>
            <a:pPr defTabSz="931365" eaLnBrk="0" hangingPunct="0"/>
            <a:r>
              <a:rPr lang="en-US" sz="999" baseline="0" dirty="0">
                <a:solidFill>
                  <a:schemeClr val="bg1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2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609511"/>
      </p:ext>
    </p:extLst>
  </p:cSld>
  <p:clrMapOvr>
    <a:masterClrMapping/>
  </p:clrMapOvr>
  <p:transition>
    <p:fade/>
  </p:transition>
</p:sldLayout>
</file>

<file path=ppt/slideLayouts/slideLayout10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1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374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6747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5120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3493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1867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196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741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1" y="1212853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98"/>
            </a:lvl2pPr>
            <a:lvl3pPr marL="228330" indent="0">
              <a:buNone/>
              <a:defRPr/>
            </a:lvl3pPr>
            <a:lvl4pPr marL="456659" indent="0">
              <a:buNone/>
              <a:defRPr/>
            </a:lvl4pPr>
            <a:lvl5pPr marL="68498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157630"/>
      </p:ext>
    </p:extLst>
  </p:cSld>
  <p:clrMapOvr>
    <a:masterClrMapping/>
  </p:clrMapOvr>
  <p:transition>
    <p:fade/>
  </p:transition>
</p:sldLayout>
</file>

<file path=ppt/slideLayouts/slideLayout10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1" y="1144706"/>
            <a:ext cx="9327356" cy="2435131"/>
          </a:xfrm>
        </p:spPr>
        <p:txBody>
          <a:bodyPr anchor="b"/>
          <a:lstStyle>
            <a:lvl1pPr algn="ctr">
              <a:defRPr sz="611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1" y="3673745"/>
            <a:ext cx="9327356" cy="1688724"/>
          </a:xfrm>
        </p:spPr>
        <p:txBody>
          <a:bodyPr/>
          <a:lstStyle>
            <a:lvl1pPr marL="0" indent="0" algn="ctr">
              <a:buNone/>
              <a:defRPr sz="2446"/>
            </a:lvl1pPr>
            <a:lvl2pPr marL="465836" indent="0" algn="ctr">
              <a:buNone/>
              <a:defRPr sz="2038"/>
            </a:lvl2pPr>
            <a:lvl3pPr marL="931672" indent="0" algn="ctr">
              <a:buNone/>
              <a:defRPr sz="1834"/>
            </a:lvl3pPr>
            <a:lvl4pPr marL="1397508" indent="0" algn="ctr">
              <a:buNone/>
              <a:defRPr sz="1631"/>
            </a:lvl4pPr>
            <a:lvl5pPr marL="1863344" indent="0" algn="ctr">
              <a:buNone/>
              <a:defRPr sz="1631"/>
            </a:lvl5pPr>
            <a:lvl6pPr marL="2329180" indent="0" algn="ctr">
              <a:buNone/>
              <a:defRPr sz="1631"/>
            </a:lvl6pPr>
            <a:lvl7pPr marL="2795016" indent="0" algn="ctr">
              <a:buNone/>
              <a:defRPr sz="1631"/>
            </a:lvl7pPr>
            <a:lvl8pPr marL="3260851" indent="0" algn="ctr">
              <a:buNone/>
              <a:defRPr sz="1631"/>
            </a:lvl8pPr>
            <a:lvl9pPr marL="3726686" indent="0" algn="ctr">
              <a:buNone/>
              <a:defRPr sz="1631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B87B-5A6D-4998-A66E-BEDC84185F22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5C67-9160-4697-93C1-DC943C9F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648946"/>
      </p:ext>
    </p:extLst>
  </p:cSld>
  <p:clrMapOvr>
    <a:masterClrMapping/>
  </p:clrMapOvr>
</p:sldLayout>
</file>

<file path=ppt/slideLayouts/slideLayout10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Photo_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" y="1"/>
            <a:ext cx="12434711" cy="699452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3" y="2119178"/>
            <a:ext cx="5943600" cy="1828800"/>
          </a:xfrm>
          <a:noFill/>
        </p:spPr>
        <p:txBody>
          <a:bodyPr lIns="146304" tIns="91440" rIns="146304" bIns="91440" anchor="t" anchorCtr="0"/>
          <a:lstStyle>
            <a:lvl1pPr>
              <a:defRPr sz="5393" spc="-100" baseline="0">
                <a:gradFill>
                  <a:gsLst>
                    <a:gs pos="57576">
                      <a:srgbClr val="FFFFFF"/>
                    </a:gs>
                    <a:gs pos="35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 flipV="1">
            <a:off x="273052" y="3421063"/>
            <a:ext cx="5943600" cy="533401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3195">
                <a:gradFill>
                  <a:gsLst>
                    <a:gs pos="57576">
                      <a:srgbClr val="FFFFFF"/>
                    </a:gs>
                    <a:gs pos="35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 bwMode="gray">
          <a:xfrm>
            <a:off x="457203" y="6159439"/>
            <a:ext cx="1681413" cy="360979"/>
            <a:chOff x="457200" y="1643393"/>
            <a:chExt cx="4492753" cy="96454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1" name="Freeform 12"/>
            <p:cNvSpPr>
              <a:spLocks noEditPoints="1"/>
            </p:cNvSpPr>
            <p:nvPr/>
          </p:nvSpPr>
          <p:spPr bwMode="gray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7676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3017840" y="3192464"/>
            <a:ext cx="914400" cy="22617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094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33212" y="2168303"/>
            <a:ext cx="10576403" cy="8386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66424" y="3916935"/>
            <a:ext cx="8709979" cy="16773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172979"/>
      </p:ext>
    </p:extLst>
  </p:cSld>
  <p:clrMapOvr>
    <a:masterClrMapping/>
  </p:clrMapOvr>
  <p:transition>
    <p:fade/>
  </p:transition>
</p:sldLayout>
</file>

<file path=ppt/slideLayouts/slideLayout10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0015579"/>
      </p:ext>
    </p:extLst>
  </p:cSld>
  <p:clrMapOvr>
    <a:masterClrMapping/>
  </p:clrMapOvr>
  <p:transition>
    <p:fade/>
  </p:transition>
</p:sldLayout>
</file>

<file path=ppt/slideLayouts/slideLayout10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22141" y="1608741"/>
            <a:ext cx="5412630" cy="16773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408055" y="1608741"/>
            <a:ext cx="5412630" cy="16773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745654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7745967"/>
      </p:ext>
    </p:extLst>
  </p:cSld>
  <p:clrMapOvr>
    <a:masterClrMapping/>
  </p:clrMapOvr>
  <p:transition>
    <p:fade/>
  </p:transition>
</p:sldLayout>
</file>

<file path=ppt/slideLayouts/slideLayout10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12439016" cy="6991985"/>
          </a:xfrm>
          <a:custGeom>
            <a:avLst/>
            <a:gdLst/>
            <a:ahLst/>
            <a:cxnLst/>
            <a:rect l="l" t="t" r="r" b="b"/>
            <a:pathLst>
              <a:path w="12435840" h="6995159">
                <a:moveTo>
                  <a:pt x="0" y="6995159"/>
                </a:moveTo>
                <a:lnTo>
                  <a:pt x="12435840" y="6995159"/>
                </a:lnTo>
                <a:lnTo>
                  <a:pt x="12435840" y="0"/>
                </a:lnTo>
                <a:lnTo>
                  <a:pt x="0" y="0"/>
                </a:lnTo>
                <a:lnTo>
                  <a:pt x="0" y="6995159"/>
                </a:lnTo>
                <a:close/>
              </a:path>
            </a:pathLst>
          </a:custGeom>
          <a:solidFill>
            <a:srgbClr val="0071C5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495986"/>
      </p:ext>
    </p:extLst>
  </p:cSld>
  <p:clrMapOvr>
    <a:masterClrMapping/>
  </p:clrMapOvr>
  <p:transition>
    <p:fade/>
  </p:transition>
</p:sldLayout>
</file>

<file path=ppt/slideLayouts/slideLayout10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8694039"/>
      </p:ext>
    </p:extLst>
  </p:cSld>
  <p:clrMapOvr>
    <a:masterClrMapping/>
  </p:clrMapOvr>
  <p:transition>
    <p:fade/>
  </p:transition>
</p:sldLayout>
</file>

<file path=ppt/slideLayouts/slideLayout10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51118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8324993"/>
      </p:ext>
    </p:extLst>
  </p:cSld>
  <p:clrMapOvr>
    <a:masterClrMapping/>
  </p:clrMapOvr>
</p:sldLayout>
</file>

<file path=ppt/slideLayouts/slideLayout10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33212" y="2168303"/>
            <a:ext cx="10576403" cy="8386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66424" y="3916935"/>
            <a:ext cx="8709979" cy="16773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0648997"/>
      </p:ext>
    </p:extLst>
  </p:cSld>
  <p:clrMapOvr>
    <a:masterClrMapping/>
  </p:clrMapOvr>
  <p:transition>
    <p:fade/>
  </p:transition>
</p:sldLayout>
</file>

<file path=ppt/slideLayouts/slideLayout10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4718988"/>
      </p:ext>
    </p:extLst>
  </p:cSld>
  <p:clrMapOvr>
    <a:masterClrMapping/>
  </p:clrMapOvr>
  <p:transition>
    <p:fade/>
  </p:transition>
</p:sldLayout>
</file>

<file path=ppt/slideLayouts/slideLayout10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22141" y="1608741"/>
            <a:ext cx="5412630" cy="16773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408055" y="1608741"/>
            <a:ext cx="5412630" cy="16773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1704579"/>
      </p:ext>
    </p:extLst>
  </p:cSld>
  <p:clrMapOvr>
    <a:masterClrMapping/>
  </p:clrMapOvr>
</p:sldLayout>
</file>

<file path=ppt/slideLayouts/slideLayout10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12439016" cy="6991985"/>
          </a:xfrm>
          <a:custGeom>
            <a:avLst/>
            <a:gdLst/>
            <a:ahLst/>
            <a:cxnLst/>
            <a:rect l="l" t="t" r="r" b="b"/>
            <a:pathLst>
              <a:path w="12435840" h="6995159">
                <a:moveTo>
                  <a:pt x="0" y="6995159"/>
                </a:moveTo>
                <a:lnTo>
                  <a:pt x="12435840" y="6995159"/>
                </a:lnTo>
                <a:lnTo>
                  <a:pt x="12435840" y="0"/>
                </a:lnTo>
                <a:lnTo>
                  <a:pt x="0" y="0"/>
                </a:lnTo>
                <a:lnTo>
                  <a:pt x="0" y="6995159"/>
                </a:lnTo>
                <a:close/>
              </a:path>
            </a:pathLst>
          </a:custGeom>
          <a:solidFill>
            <a:srgbClr val="0071C5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4108931"/>
      </p:ext>
    </p:extLst>
  </p:cSld>
  <p:clrMapOvr>
    <a:masterClrMapping/>
  </p:clrMapOvr>
  <p:transition>
    <p:fade/>
  </p:transition>
</p:sldLayout>
</file>

<file path=ppt/slideLayouts/slideLayout10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5588168"/>
      </p:ext>
    </p:extLst>
  </p:cSld>
  <p:clrMapOvr>
    <a:masterClrMapping/>
  </p:clrMapOvr>
  <p:transition>
    <p:fade/>
  </p:transition>
</p:sldLayout>
</file>

<file path=ppt/slideLayouts/slideLayout10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504830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609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29842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5898213"/>
      </p:ext>
    </p:extLst>
  </p:cSld>
  <p:clrMapOvr>
    <a:masterClrMapping/>
  </p:clrMapOvr>
  <p:transition>
    <p:fade/>
  </p:transition>
</p:sldLayout>
</file>

<file path=ppt/slideLayouts/slideLayout10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7401441"/>
      </p:ext>
    </p:extLst>
  </p:cSld>
  <p:clrMapOvr>
    <a:masterClrMapping/>
  </p:clrMapOvr>
  <p:transition>
    <p:fade/>
  </p:transition>
</p:sldLayout>
</file>

<file path=ppt/slideLayouts/slideLayout10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274320" indent="-274320">
              <a:spcBef>
                <a:spcPts val="0"/>
              </a:spcBef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6198250"/>
      </p:ext>
    </p:extLst>
  </p:cSld>
  <p:clrMapOvr>
    <a:masterClrMapping/>
  </p:clrMapOvr>
  <p:transition>
    <p:fade/>
  </p:transition>
</p:sldLayout>
</file>

<file path=ppt/slideLayouts/slideLayout10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lo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274320" indent="-274320">
              <a:spcBef>
                <a:spcPts val="0"/>
              </a:spcBef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3383293"/>
      </p:ext>
    </p:extLst>
  </p:cSld>
  <p:clrMapOvr>
    <a:masterClrMapping/>
  </p:clrMapOvr>
  <p:transition>
    <p:fade/>
  </p:transition>
</p:sldLayout>
</file>

<file path=ppt/slideLayouts/slideLayout10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5761037" cy="1729704"/>
          </a:xfr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415224" y="1212850"/>
            <a:ext cx="5760720" cy="1729704"/>
          </a:xfr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4355318"/>
      </p:ext>
    </p:extLst>
  </p:cSld>
  <p:clrMapOvr>
    <a:masterClrMapping/>
  </p:clrMapOvr>
  <p:transition>
    <p:fade/>
  </p:transition>
</p:sldLayout>
</file>

<file path=ppt/slideLayouts/slideLayout10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5761037" cy="1729704"/>
          </a:xfrm>
        </p:spPr>
        <p:txBody>
          <a:bodyPr lIns="0" tIns="0" rIns="0" bIns="0"/>
          <a:lstStyle>
            <a:lvl1pPr marL="274320" indent="-274320">
              <a:buClr>
                <a:srgbClr val="007FBA"/>
              </a:buClr>
              <a:buFont typeface="Arial" charset="0"/>
              <a:buChar char="•"/>
              <a:defRPr sz="3200"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415224" y="1212850"/>
            <a:ext cx="5760720" cy="1729704"/>
          </a:xfrm>
        </p:spPr>
        <p:txBody>
          <a:bodyPr lIns="0" tIns="0" rIns="0" bIns="0"/>
          <a:lstStyle>
            <a:lvl1pPr marL="274320" indent="-274320">
              <a:buClr>
                <a:srgbClr val="007FBA"/>
              </a:buClr>
              <a:buFont typeface="Arial" charset="0"/>
              <a:buChar char="•"/>
              <a:defRPr sz="3200"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7539405"/>
      </p:ext>
    </p:extLst>
  </p:cSld>
  <p:clrMapOvr>
    <a:masterClrMapping/>
  </p:clrMapOvr>
  <p:transition>
    <p:fade/>
  </p:transition>
</p:sldLayout>
</file>

<file path=ppt/slideLayouts/slideLayout10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8390996"/>
      </p:ext>
    </p:extLst>
  </p:cSld>
  <p:clrMapOvr>
    <a:masterClrMapping/>
  </p:clrMapOvr>
  <p:transition>
    <p:fade/>
  </p:transition>
</p:sldLayout>
</file>

<file path=ppt/slideLayouts/slideLayout10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82296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8229600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823292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0956207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202106647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</p15:sldGuideLst>
    </p:ext>
  </p:extLst>
</p:sldLayout>
</file>

<file path=ppt/slideLayouts/slideLayout10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82296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188188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19679484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</p15:sldGuideLst>
    </p:ext>
  </p:extLst>
</p:sldLayout>
</file>

<file path=ppt/slideLayouts/slideLayout10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19915572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0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76594"/>
      </p:ext>
    </p:extLst>
  </p:cSld>
  <p:clrMapOvr>
    <a:masterClrMapping/>
  </p:clrMapOvr>
  <p:transition>
    <p:fade/>
  </p:transition>
</p:sldLayout>
</file>

<file path=ppt/slideLayouts/slideLayout10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4617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1824568"/>
      </p:ext>
    </p:extLst>
  </p:cSld>
  <p:clrMapOvr>
    <a:masterClrMapping/>
  </p:clrMapOvr>
  <p:transition>
    <p:fade/>
  </p:transition>
</p:sldLayout>
</file>

<file path=ppt/slideLayouts/slideLayout10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74463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43918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682019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4426C-8707-4E76-93B8-FC18245E8E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39E239-1A52-419F-887A-FC353FD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57542948"/>
      </p:ext>
    </p:extLst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153671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1951593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42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, outdoor, holding, woman&#10;&#10;Description generated with high confidence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717"/>
          <a:stretch/>
        </p:blipFill>
        <p:spPr>
          <a:xfrm>
            <a:off x="1" y="0"/>
            <a:ext cx="12436475" cy="6994525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1" y="1"/>
            <a:ext cx="12435801" cy="4663015"/>
          </a:xfrm>
          <a:prstGeom prst="rect">
            <a:avLst/>
          </a:prstGeom>
          <a:solidFill>
            <a:srgbClr val="000000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6"/>
          </a:p>
        </p:txBody>
      </p:sp>
      <p:sp>
        <p:nvSpPr>
          <p:cNvPr id="6" name="Rectangle 5"/>
          <p:cNvSpPr/>
          <p:nvPr userDrawn="1"/>
        </p:nvSpPr>
        <p:spPr>
          <a:xfrm>
            <a:off x="3" y="5302449"/>
            <a:ext cx="12436474" cy="169207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6"/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5899536" y="-1234830"/>
            <a:ext cx="639431" cy="12435124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4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EBC TEXT"/>
          <p:cNvSpPr txBox="1"/>
          <p:nvPr userDrawn="1"/>
        </p:nvSpPr>
        <p:spPr>
          <a:xfrm>
            <a:off x="258980" y="927269"/>
            <a:ext cx="5259279" cy="35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2">
                <a:solidFill>
                  <a:schemeClr val="bg1"/>
                </a:solidFill>
                <a:latin typeface="+mj-lt"/>
              </a:rPr>
              <a:t>WORLDWIDE EDUCATION EXECUTIVE BRIEFING</a:t>
            </a:r>
          </a:p>
        </p:txBody>
      </p:sp>
      <p:sp>
        <p:nvSpPr>
          <p:cNvPr id="2" name="SLIDE TITLE"/>
          <p:cNvSpPr>
            <a:spLocks noGrp="1"/>
          </p:cNvSpPr>
          <p:nvPr>
            <p:ph type="ctrTitle" hasCustomPrompt="1"/>
          </p:nvPr>
        </p:nvSpPr>
        <p:spPr>
          <a:xfrm>
            <a:off x="158536" y="2569392"/>
            <a:ext cx="10551269" cy="1926206"/>
          </a:xfrm>
        </p:spPr>
        <p:txBody>
          <a:bodyPr anchor="t">
            <a:normAutofit/>
          </a:bodyPr>
          <a:lstStyle>
            <a:lvl1pPr algn="l">
              <a:defRPr sz="3264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ENTER PRESENTATION TITLE</a:t>
            </a:r>
          </a:p>
        </p:txBody>
      </p:sp>
      <p:sp>
        <p:nvSpPr>
          <p:cNvPr id="15" name="Presenter Name"/>
          <p:cNvSpPr>
            <a:spLocks noGrp="1"/>
          </p:cNvSpPr>
          <p:nvPr>
            <p:ph type="body" sz="quarter" idx="13" hasCustomPrompt="1"/>
          </p:nvPr>
        </p:nvSpPr>
        <p:spPr>
          <a:xfrm>
            <a:off x="158535" y="5812715"/>
            <a:ext cx="3990266" cy="330977"/>
          </a:xfrm>
        </p:spPr>
        <p:txBody>
          <a:bodyPr>
            <a:normAutofit/>
          </a:bodyPr>
          <a:lstStyle>
            <a:lvl1pPr marL="0" indent="0">
              <a:buNone/>
              <a:defRPr sz="2040" b="0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 GOES HERE</a:t>
            </a:r>
          </a:p>
        </p:txBody>
      </p:sp>
      <p:sp>
        <p:nvSpPr>
          <p:cNvPr id="16" name="Presenter 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158535" y="6143692"/>
            <a:ext cx="3990266" cy="362433"/>
          </a:xfrm>
        </p:spPr>
        <p:txBody>
          <a:bodyPr>
            <a:normAutofit/>
          </a:bodyPr>
          <a:lstStyle>
            <a:lvl1pPr marL="0" indent="0">
              <a:buNone/>
              <a:defRPr sz="2040" b="0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TITLE GOES HERE</a:t>
            </a:r>
          </a:p>
        </p:txBody>
      </p:sp>
      <p:pic>
        <p:nvPicPr>
          <p:cNvPr id="33" name="MICROSOFT LOGO" title="Microsoft logo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536" y="156920"/>
            <a:ext cx="1947289" cy="716195"/>
          </a:xfrm>
          <a:prstGeom prst="rect">
            <a:avLst/>
          </a:prstGeom>
        </p:spPr>
      </p:pic>
      <p:sp>
        <p:nvSpPr>
          <p:cNvPr id="34" name="TWITTER BANNER"/>
          <p:cNvSpPr/>
          <p:nvPr userDrawn="1"/>
        </p:nvSpPr>
        <p:spPr>
          <a:xfrm>
            <a:off x="9897362" y="6356907"/>
            <a:ext cx="2539114" cy="298433"/>
          </a:xfrm>
          <a:custGeom>
            <a:avLst/>
            <a:gdLst>
              <a:gd name="connsiteX0" fmla="*/ 0 w 2379317"/>
              <a:gd name="connsiteY0" fmla="*/ 0 h 292608"/>
              <a:gd name="connsiteX1" fmla="*/ 63472 w 2379317"/>
              <a:gd name="connsiteY1" fmla="*/ 0 h 292608"/>
              <a:gd name="connsiteX2" fmla="*/ 237744 w 2379317"/>
              <a:gd name="connsiteY2" fmla="*/ 0 h 292608"/>
              <a:gd name="connsiteX3" fmla="*/ 2379317 w 2379317"/>
              <a:gd name="connsiteY3" fmla="*/ 0 h 292608"/>
              <a:gd name="connsiteX4" fmla="*/ 2379317 w 2379317"/>
              <a:gd name="connsiteY4" fmla="*/ 292608 h 292608"/>
              <a:gd name="connsiteX5" fmla="*/ 237744 w 2379317"/>
              <a:gd name="connsiteY5" fmla="*/ 292608 h 292608"/>
              <a:gd name="connsiteX6" fmla="*/ 63472 w 2379317"/>
              <a:gd name="connsiteY6" fmla="*/ 292608 h 292608"/>
              <a:gd name="connsiteX7" fmla="*/ 0 w 2379317"/>
              <a:gd name="connsiteY7" fmla="*/ 292608 h 292608"/>
              <a:gd name="connsiteX8" fmla="*/ 54864 w 2379317"/>
              <a:gd name="connsiteY8" fmla="*/ 146304 h 292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9317" h="292608">
                <a:moveTo>
                  <a:pt x="0" y="0"/>
                </a:moveTo>
                <a:lnTo>
                  <a:pt x="63472" y="0"/>
                </a:lnTo>
                <a:lnTo>
                  <a:pt x="237744" y="0"/>
                </a:lnTo>
                <a:lnTo>
                  <a:pt x="2379317" y="0"/>
                </a:lnTo>
                <a:lnTo>
                  <a:pt x="2379317" y="292608"/>
                </a:lnTo>
                <a:lnTo>
                  <a:pt x="237744" y="292608"/>
                </a:lnTo>
                <a:lnTo>
                  <a:pt x="63472" y="292608"/>
                </a:lnTo>
                <a:lnTo>
                  <a:pt x="0" y="292608"/>
                </a:lnTo>
                <a:lnTo>
                  <a:pt x="54864" y="146304"/>
                </a:lnTo>
                <a:close/>
              </a:path>
            </a:pathLst>
          </a:custGeom>
          <a:solidFill>
            <a:srgbClr val="25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6">
              <a:solidFill>
                <a:schemeClr val="tx1"/>
              </a:solidFill>
            </a:endParaRPr>
          </a:p>
        </p:txBody>
      </p:sp>
      <p:pic>
        <p:nvPicPr>
          <p:cNvPr id="35" name="TWITTER BIRD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81" t="26652" r="14411" b="32453"/>
          <a:stretch/>
        </p:blipFill>
        <p:spPr>
          <a:xfrm>
            <a:off x="9997012" y="6413700"/>
            <a:ext cx="264179" cy="158366"/>
          </a:xfrm>
          <a:prstGeom prst="rect">
            <a:avLst/>
          </a:prstGeom>
        </p:spPr>
      </p:pic>
      <p:sp>
        <p:nvSpPr>
          <p:cNvPr id="37" name="Twiter Handle"/>
          <p:cNvSpPr>
            <a:spLocks noGrp="1"/>
          </p:cNvSpPr>
          <p:nvPr>
            <p:ph type="body" sz="quarter" idx="15" hasCustomPrompt="1"/>
          </p:nvPr>
        </p:nvSpPr>
        <p:spPr>
          <a:xfrm>
            <a:off x="10261192" y="6356908"/>
            <a:ext cx="2203158" cy="298433"/>
          </a:xfrm>
        </p:spPr>
        <p:txBody>
          <a:bodyPr>
            <a:normAutofit/>
          </a:bodyPr>
          <a:lstStyle>
            <a:lvl1pPr marL="0" indent="0">
              <a:buNone/>
              <a:defRPr sz="1428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Enter your twitter handle</a:t>
            </a:r>
          </a:p>
        </p:txBody>
      </p:sp>
    </p:spTree>
    <p:extLst>
      <p:ext uri="{BB962C8B-B14F-4D97-AF65-F5344CB8AC3E}">
        <p14:creationId xmlns:p14="http://schemas.microsoft.com/office/powerpoint/2010/main" val="1161115293"/>
      </p:ext>
    </p:extLst>
  </p:cSld>
  <p:clrMapOvr>
    <a:masterClrMapping/>
  </p:clrMapOvr>
</p:sldLayout>
</file>

<file path=ppt/slideLayouts/slideLayout10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4D1D-AA27-434F-857A-6CD85676BF87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9370-00E9-479B-84B4-4B94A6BFF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856190"/>
      </p:ext>
    </p:extLst>
  </p:cSld>
  <p:clrMapOvr>
    <a:masterClrMapping/>
  </p:clrMapOvr>
</p:sldLayout>
</file>

<file path=ppt/slideLayouts/slideLayout10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4D1D-AA27-434F-857A-6CD85676BF87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9370-00E9-479B-84B4-4B94A6BFF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791614"/>
      </p:ext>
    </p:extLst>
  </p:cSld>
  <p:clrMapOvr>
    <a:masterClrMapping/>
  </p:clrMapOvr>
</p:sldLayout>
</file>

<file path=ppt/slideLayouts/slideLayout10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1" y="1212853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469" indent="0">
              <a:buNone/>
              <a:defRPr/>
            </a:lvl3pPr>
            <a:lvl4pPr marL="456937" indent="0">
              <a:buNone/>
              <a:defRPr/>
            </a:lvl4pPr>
            <a:lvl5pPr marL="685405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003641"/>
      </p:ext>
    </p:extLst>
  </p:cSld>
  <p:clrMapOvr>
    <a:masterClrMapping/>
  </p:clrMapOvr>
  <p:transition>
    <p:fade/>
  </p:transition>
</p:sldLayout>
</file>

<file path=ppt/slideLayouts/slideLayout10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_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 userDrawn="1"/>
        </p:nvSpPr>
        <p:spPr>
          <a:xfrm>
            <a:off x="0" y="3963564"/>
            <a:ext cx="11952833" cy="1665619"/>
          </a:xfrm>
          <a:prstGeom prst="rect">
            <a:avLst/>
          </a:prstGeom>
          <a:solidFill>
            <a:schemeClr val="tx1">
              <a:lumMod val="75000"/>
              <a:alpha val="93000"/>
            </a:schemeClr>
          </a:solidFill>
        </p:spPr>
        <p:txBody>
          <a:bodyPr vert="horz" wrap="square" lIns="149217" tIns="149217" rIns="149217" bIns="93260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705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>
              <a:defRPr/>
            </a:pPr>
            <a:endParaRPr sz="3672">
              <a:gradFill>
                <a:gsLst>
                  <a:gs pos="57576">
                    <a:srgbClr val="FFFFFF"/>
                  </a:gs>
                  <a:gs pos="35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466368" y="4153949"/>
            <a:ext cx="11373153" cy="722559"/>
          </a:xfrm>
          <a:noFill/>
        </p:spPr>
        <p:txBody>
          <a:bodyPr lIns="0" tIns="0" rIns="0" bIns="91440" anchor="t" anchorCtr="0"/>
          <a:lstStyle>
            <a:lvl1pPr>
              <a:defRPr sz="4080" spc="-100" baseline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466368" y="5055801"/>
            <a:ext cx="11377444" cy="388585"/>
          </a:xfrm>
        </p:spPr>
        <p:txBody>
          <a:bodyPr lIns="0" tIns="0" rIns="0" bIns="146304" anchor="ctr" anchorCtr="0">
            <a:noAutofit/>
          </a:bodyPr>
          <a:lstStyle>
            <a:lvl1pPr marL="0" indent="0">
              <a:spcBef>
                <a:spcPts val="0"/>
              </a:spcBef>
              <a:buNone/>
              <a:defRPr sz="2856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6368" y="466302"/>
            <a:ext cx="1645920" cy="35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6540" y="3954458"/>
            <a:ext cx="6399213" cy="1830388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17165"/>
            <a:ext cx="8229535" cy="1837298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solidFill>
                  <a:srgbClr val="002060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7519" y="6161443"/>
            <a:ext cx="1645920" cy="35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8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6369" y="1327134"/>
            <a:ext cx="11887200" cy="282513"/>
          </a:xfrm>
        </p:spPr>
        <p:txBody>
          <a:bodyPr lIns="0" tIns="0" rIns="0" bIns="0"/>
          <a:lstStyle>
            <a:lvl1pPr marL="0" indent="0">
              <a:buNone/>
              <a:defRPr sz="2040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40"/>
            </a:lvl2pPr>
            <a:lvl3pPr marL="228557" indent="0">
              <a:buNone/>
              <a:defRPr sz="2040"/>
            </a:lvl3pPr>
            <a:lvl4pPr marL="457112" indent="0">
              <a:buNone/>
              <a:defRPr sz="2040"/>
            </a:lvl4pPr>
            <a:lvl5pPr marL="685669" indent="0">
              <a:buNone/>
              <a:defRPr sz="204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27432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2308903" y="4212258"/>
            <a:ext cx="9663752" cy="11191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326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816022" lvl="1" indent="-349724">
              <a:buFont typeface="+mj-lt"/>
              <a:buAutoNum type="arabicPeriod"/>
            </a:pPr>
            <a:endParaRPr lang="en-US" sz="1326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2308903" y="1756403"/>
            <a:ext cx="9663752" cy="11191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326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lvl="1">
              <a:buFont typeface="Arial" panose="020B0604020202020204" pitchFamily="34" charset="0"/>
              <a:buNone/>
            </a:pPr>
            <a:endParaRPr lang="en-US" sz="1326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2308904" y="2984331"/>
            <a:ext cx="9663752" cy="11191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326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lvl="1">
              <a:buFont typeface="Arial" panose="020B0604020202020204" pitchFamily="34" charset="0"/>
              <a:buNone/>
            </a:pPr>
            <a:endParaRPr lang="en-US" sz="1326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466366" y="1756403"/>
            <a:ext cx="1738304" cy="11191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79213" tIns="143370" rIns="179213" bIns="143370" numCol="1" rtlCol="0" anchor="ctr" anchorCtr="0" compatLnSpc="1">
            <a:prstTxWarp prst="textNoShape">
              <a:avLst/>
            </a:prstTxWarp>
          </a:bodyPr>
          <a:lstStyle/>
          <a:p>
            <a:pPr algn="ctr" defTabSz="91374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80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Why</a:t>
            </a: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466368" y="2977652"/>
            <a:ext cx="1738304" cy="113916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79213" tIns="143370" rIns="179213" bIns="143370" numCol="1" rtlCol="0" anchor="ctr" anchorCtr="0" compatLnSpc="1">
            <a:prstTxWarp prst="textNoShape">
              <a:avLst/>
            </a:prstTxWarp>
          </a:bodyPr>
          <a:lstStyle/>
          <a:p>
            <a:pPr algn="ctr" defTabSz="91374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80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What</a:t>
            </a: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466366" y="4218938"/>
            <a:ext cx="1738304" cy="111912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79213" tIns="143370" rIns="179213" bIns="143370" numCol="1" rtlCol="0" anchor="ctr" anchorCtr="0" compatLnSpc="1">
            <a:prstTxWarp prst="textNoShape">
              <a:avLst/>
            </a:prstTxWarp>
          </a:bodyPr>
          <a:lstStyle/>
          <a:p>
            <a:pPr algn="ctr" defTabSz="91374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80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Who</a:t>
            </a: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2308903" y="5440186"/>
            <a:ext cx="9663752" cy="11191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326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349724" indent="-349724">
              <a:buFont typeface="+mj-lt"/>
              <a:buAutoNum type="arabicPeriod"/>
            </a:pPr>
            <a:endParaRPr lang="en-US" sz="1326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13" name="Rectangle 12"/>
          <p:cNvSpPr/>
          <p:nvPr userDrawn="1"/>
        </p:nvSpPr>
        <p:spPr bwMode="auto">
          <a:xfrm>
            <a:off x="466366" y="5440186"/>
            <a:ext cx="1738304" cy="1119124"/>
          </a:xfrm>
          <a:prstGeom prst="rect">
            <a:avLst/>
          </a:prstGeom>
          <a:solidFill>
            <a:srgbClr val="0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79213" tIns="143370" rIns="179213" bIns="143370" numCol="1" rtlCol="0" anchor="ctr" anchorCtr="0" compatLnSpc="1">
            <a:prstTxWarp prst="textNoShape">
              <a:avLst/>
            </a:prstTxWarp>
          </a:bodyPr>
          <a:lstStyle/>
          <a:p>
            <a:pPr algn="ctr" defTabSz="91374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80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How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331839" y="1823096"/>
            <a:ext cx="9495555" cy="974715"/>
          </a:xfrm>
        </p:spPr>
        <p:txBody>
          <a:bodyPr wrap="square" tIns="0" bIns="0">
            <a:noAutofit/>
          </a:bodyPr>
          <a:lstStyle>
            <a:lvl1pPr marL="176481" indent="-176481">
              <a:lnSpc>
                <a:spcPct val="90000"/>
              </a:lnSpc>
              <a:spcBef>
                <a:spcPts val="612"/>
              </a:spcBef>
              <a:buClrTx/>
              <a:buSzPct val="100000"/>
              <a:buFont typeface="Arial" pitchFamily="34" charset="0"/>
              <a:buChar char="•"/>
              <a:defRPr sz="1326">
                <a:solidFill>
                  <a:schemeClr val="tx1"/>
                </a:solidFill>
                <a:latin typeface="+mj-lt"/>
              </a:defRPr>
            </a:lvl1pPr>
            <a:lvl2pPr marL="239626" indent="-239626">
              <a:lnSpc>
                <a:spcPct val="90000"/>
              </a:lnSpc>
              <a:spcBef>
                <a:spcPts val="612"/>
              </a:spcBef>
              <a:buClrTx/>
              <a:buSzPct val="100000"/>
              <a:defRPr sz="1326">
                <a:solidFill>
                  <a:schemeClr val="tx1"/>
                </a:solidFill>
                <a:latin typeface="+mj-lt"/>
              </a:defRPr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331839" y="3037454"/>
            <a:ext cx="9495555" cy="990845"/>
          </a:xfrm>
        </p:spPr>
        <p:txBody>
          <a:bodyPr wrap="square" tIns="0" bIns="0">
            <a:noAutofit/>
          </a:bodyPr>
          <a:lstStyle>
            <a:lvl1pPr marL="176481" indent="-176481">
              <a:lnSpc>
                <a:spcPct val="90000"/>
              </a:lnSpc>
              <a:spcBef>
                <a:spcPts val="612"/>
              </a:spcBef>
              <a:buClrTx/>
              <a:buSzPct val="100000"/>
              <a:buFont typeface="Arial" pitchFamily="34" charset="0"/>
              <a:buChar char="•"/>
              <a:defRPr sz="1326">
                <a:solidFill>
                  <a:schemeClr val="tx1"/>
                </a:solidFill>
                <a:latin typeface="+mj-lt"/>
              </a:defRPr>
            </a:lvl1pPr>
            <a:lvl2pPr marL="239626" indent="-239626">
              <a:lnSpc>
                <a:spcPct val="90000"/>
              </a:lnSpc>
              <a:spcBef>
                <a:spcPts val="612"/>
              </a:spcBef>
              <a:buClrTx/>
              <a:buSzPct val="100000"/>
              <a:defRPr sz="1326">
                <a:solidFill>
                  <a:schemeClr val="tx1"/>
                </a:solidFill>
                <a:latin typeface="+mj-lt"/>
              </a:defRPr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331839" y="4267941"/>
            <a:ext cx="9495555" cy="1010320"/>
          </a:xfrm>
        </p:spPr>
        <p:txBody>
          <a:bodyPr wrap="square" tIns="0" bIns="0">
            <a:noAutofit/>
          </a:bodyPr>
          <a:lstStyle>
            <a:lvl1pPr marL="176481" indent="-176481">
              <a:lnSpc>
                <a:spcPct val="90000"/>
              </a:lnSpc>
              <a:spcBef>
                <a:spcPts val="612"/>
              </a:spcBef>
              <a:buClrTx/>
              <a:buSzPct val="100000"/>
              <a:buFont typeface="Arial" pitchFamily="34" charset="0"/>
              <a:buChar char="•"/>
              <a:defRPr sz="1326">
                <a:solidFill>
                  <a:schemeClr val="tx1"/>
                </a:solidFill>
                <a:latin typeface="+mj-lt"/>
              </a:defRPr>
            </a:lvl1pPr>
            <a:lvl2pPr marL="239626" indent="-239626">
              <a:lnSpc>
                <a:spcPct val="90000"/>
              </a:lnSpc>
              <a:spcBef>
                <a:spcPts val="612"/>
              </a:spcBef>
              <a:buClrTx/>
              <a:buSzPct val="100000"/>
              <a:defRPr sz="1326">
                <a:solidFill>
                  <a:schemeClr val="tx1"/>
                </a:solidFill>
                <a:latin typeface="+mj-lt"/>
              </a:defRPr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331839" y="5517904"/>
            <a:ext cx="9495555" cy="1010320"/>
          </a:xfrm>
        </p:spPr>
        <p:txBody>
          <a:bodyPr wrap="square" tIns="0" bIns="0">
            <a:noAutofit/>
          </a:bodyPr>
          <a:lstStyle>
            <a:lvl1pPr marL="176481" indent="-176481">
              <a:lnSpc>
                <a:spcPct val="90000"/>
              </a:lnSpc>
              <a:spcBef>
                <a:spcPts val="612"/>
              </a:spcBef>
              <a:buClrTx/>
              <a:buSzPct val="100000"/>
              <a:buFont typeface="Arial" pitchFamily="34" charset="0"/>
              <a:buChar char="•"/>
              <a:defRPr sz="1326">
                <a:solidFill>
                  <a:schemeClr val="tx1"/>
                </a:solidFill>
                <a:latin typeface="+mj-lt"/>
              </a:defRPr>
            </a:lvl1pPr>
            <a:lvl2pPr marL="239626" indent="-239626">
              <a:lnSpc>
                <a:spcPct val="90000"/>
              </a:lnSpc>
              <a:spcBef>
                <a:spcPts val="612"/>
              </a:spcBef>
              <a:buClrTx/>
              <a:buSzPct val="100000"/>
              <a:defRPr sz="1326">
                <a:solidFill>
                  <a:schemeClr val="tx1"/>
                </a:solidFill>
                <a:latin typeface="+mj-lt"/>
              </a:defRPr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42021861"/>
      </p:ext>
    </p:extLst>
  </p:cSld>
  <p:clrMapOvr>
    <a:masterClrMapping/>
  </p:clrMapOvr>
  <p:transition>
    <p:fade/>
  </p:transition>
</p:sldLayout>
</file>

<file path=ppt/slideLayouts/slideLayout10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6369" y="1398905"/>
            <a:ext cx="11887200" cy="1519555"/>
          </a:xfrm>
        </p:spPr>
        <p:txBody>
          <a:bodyPr lIns="0" tIns="0" rIns="0" bIns="0">
            <a:spAutoFit/>
          </a:bodyPr>
          <a:lstStyle>
            <a:lvl1pPr>
              <a:defRPr sz="3264">
                <a:latin typeface="+mj-lt"/>
              </a:defRPr>
            </a:lvl1pPr>
            <a:lvl2pPr>
              <a:defRPr sz="2040">
                <a:latin typeface="+mj-lt"/>
              </a:defRPr>
            </a:lvl2pPr>
            <a:lvl3pPr>
              <a:defRPr sz="1632">
                <a:latin typeface="+mj-lt"/>
              </a:defRPr>
            </a:lvl3pPr>
            <a:lvl4pPr>
              <a:defRPr sz="1326">
                <a:latin typeface="+mj-lt"/>
              </a:defRPr>
            </a:lvl4pPr>
            <a:lvl5pPr>
              <a:defRPr sz="1122"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1199752"/>
      </p:ext>
    </p:extLst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Edu Grade 3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4084638" cy="6994525"/>
          </a:xfrm>
          <a:prstGeom prst="rect">
            <a:avLst/>
          </a:prstGeom>
          <a:solidFill>
            <a:srgbClr val="0078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177" y="6238240"/>
            <a:ext cx="1385761" cy="525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939" y="373063"/>
            <a:ext cx="3474720" cy="3124200"/>
          </a:xfrm>
        </p:spPr>
        <p:txBody>
          <a:bodyPr wrap="square" tIns="0" bIns="0" anchor="ctr"/>
          <a:lstStyle>
            <a:lvl1pPr>
              <a:defRPr sz="4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presentation title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84638" y="0"/>
            <a:ext cx="8351837" cy="6994525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388938" y="3497263"/>
            <a:ext cx="3474720" cy="2100262"/>
          </a:xfrm>
        </p:spPr>
        <p:txBody>
          <a:bodyPr tIns="0" bIns="0" anchor="ctr"/>
          <a:lstStyle>
            <a:lvl1pPr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1pPr>
            <a:lvl2pPr>
              <a:defRPr sz="18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2pPr>
            <a:lvl3pPr marL="3175" indent="0">
              <a:buNone/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3pPr>
            <a:lvl4pPr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4pPr>
            <a:lvl5pPr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add byline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89487933"/>
      </p:ext>
    </p:extLst>
  </p:cSld>
  <p:clrMapOvr>
    <a:masterClrMapping/>
  </p:clrMapOvr>
  <p:transition>
    <p:fade/>
  </p:transition>
</p:sldLayout>
</file>

<file path=ppt/slideLayouts/slideLayout10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6368" y="1398904"/>
            <a:ext cx="6215689" cy="5289849"/>
          </a:xfrm>
        </p:spPr>
        <p:txBody>
          <a:bodyPr wrap="square" lIns="0" tIns="0" rIns="0" bIns="0">
            <a:noAutofit/>
          </a:bodyPr>
          <a:lstStyle>
            <a:lvl1pPr marL="0" indent="0">
              <a:spcBef>
                <a:spcPts val="1224"/>
              </a:spcBef>
              <a:buClrTx/>
              <a:buFont typeface="Arial"/>
              <a:buNone/>
              <a:defRPr sz="2448"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  <a:lvl2pPr marL="349724" indent="-349724">
              <a:buClrTx/>
              <a:buFont typeface="Arial"/>
              <a:buChar char="•"/>
              <a:defRPr sz="2040"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2pPr>
            <a:lvl3pPr marL="581454" indent="-349724">
              <a:buClrTx/>
              <a:buFont typeface="Arial"/>
              <a:buChar char="•"/>
              <a:tabLst/>
              <a:defRPr sz="1632"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3pPr>
            <a:lvl4pPr marL="751723" indent="-291436">
              <a:buClrTx/>
              <a:buFont typeface="Arial"/>
              <a:buChar char="•"/>
              <a:defRPr sz="1428"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4pPr>
            <a:lvl5pPr marL="860530" indent="-174862">
              <a:buClrTx/>
              <a:buFont typeface="Arial"/>
              <a:buChar char="•"/>
              <a:tabLst/>
              <a:defRPr sz="1428"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6368" y="466302"/>
            <a:ext cx="6215689" cy="917575"/>
          </a:xfrm>
          <a:noFill/>
        </p:spPr>
        <p:txBody>
          <a:bodyPr lIns="0" tIns="0" rIns="0" bIns="0"/>
          <a:lstStyle>
            <a:lvl1pPr>
              <a:defRPr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7293863"/>
      </p:ext>
    </p:extLst>
  </p:cSld>
  <p:clrMapOvr>
    <a:masterClrMapping/>
  </p:clrMapOvr>
  <p:transition>
    <p:fade/>
  </p:transition>
</p:sldLayout>
</file>

<file path=ppt/slideLayouts/slideLayout10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6368" y="1398905"/>
            <a:ext cx="5486399" cy="1518942"/>
          </a:xfrm>
        </p:spPr>
        <p:txBody>
          <a:bodyPr wrap="square" lIns="0" tIns="0" rIns="0" bIns="0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2856">
                <a:latin typeface="+mj-lt"/>
              </a:defRPr>
            </a:lvl1pPr>
            <a:lvl2pPr marL="531064" indent="-233150">
              <a:defRPr sz="2244">
                <a:latin typeface="+mj-lt"/>
              </a:defRPr>
            </a:lvl2pPr>
            <a:lvl3pPr marL="699450" indent="-168387">
              <a:tabLst/>
              <a:defRPr sz="1836">
                <a:latin typeface="+mj-lt"/>
              </a:defRPr>
            </a:lvl3pPr>
            <a:lvl4pPr marL="880789" indent="-181339">
              <a:defRPr sz="1428">
                <a:latin typeface="+mj-lt"/>
              </a:defRPr>
            </a:lvl4pPr>
            <a:lvl5pPr marL="1049175" indent="-168387">
              <a:tabLst/>
              <a:defRPr sz="1122"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22114" y="1398905"/>
            <a:ext cx="5486399" cy="1518942"/>
          </a:xfrm>
        </p:spPr>
        <p:txBody>
          <a:bodyPr wrap="square" lIns="0" tIns="0" rIns="0" bIns="0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2856">
                <a:latin typeface="+mj-lt"/>
              </a:defRPr>
            </a:lvl1pPr>
            <a:lvl2pPr marL="531064" indent="-233150">
              <a:defRPr sz="2244">
                <a:latin typeface="+mj-lt"/>
              </a:defRPr>
            </a:lvl2pPr>
            <a:lvl3pPr marL="699450" indent="-168387">
              <a:tabLst/>
              <a:defRPr sz="1836">
                <a:latin typeface="+mj-lt"/>
              </a:defRPr>
            </a:lvl3pPr>
            <a:lvl4pPr marL="880789" indent="-181339">
              <a:defRPr sz="1428">
                <a:latin typeface="+mj-lt"/>
              </a:defRPr>
            </a:lvl4pPr>
            <a:lvl5pPr marL="1049175" indent="-168387">
              <a:tabLst/>
              <a:defRPr sz="1122"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2862772"/>
      </p:ext>
    </p:extLst>
  </p:cSld>
  <p:clrMapOvr>
    <a:masterClrMapping/>
  </p:clrMapOvr>
  <p:transition>
    <p:fade/>
  </p:transition>
</p:sldLayout>
</file>

<file path=ppt/slideLayouts/slideLayout10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2362433"/>
      </p:ext>
    </p:extLst>
  </p:cSld>
  <p:clrMapOvr>
    <a:masterClrMapping/>
  </p:clrMapOvr>
  <p:transition>
    <p:fade/>
  </p:transition>
</p:sldLayout>
</file>

<file path=ppt/slideLayouts/slideLayout10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4847595"/>
            <a:ext cx="4702542" cy="135033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7986" y="4981224"/>
            <a:ext cx="3372204" cy="917575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3743602295"/>
      </p:ext>
    </p:extLst>
  </p:cSld>
  <p:clrMapOvr>
    <a:masterClrMapping/>
  </p:clrMapOvr>
  <p:transition>
    <p:fade/>
  </p:transition>
</p:sldLayout>
</file>

<file path=ppt/slideLayouts/slideLayout10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47595"/>
            <a:ext cx="4702542" cy="1350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6">
              <a:solidFill>
                <a:srgbClr val="FFFFFF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74639" y="4896168"/>
            <a:ext cx="4389039" cy="932603"/>
          </a:xfrm>
          <a:noFill/>
        </p:spPr>
        <p:txBody>
          <a:bodyPr/>
          <a:lstStyle>
            <a:lvl1pPr algn="r">
              <a:defRPr sz="408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4847595"/>
            <a:ext cx="4702542" cy="135033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24337"/>
      </p:ext>
    </p:extLst>
  </p:cSld>
  <p:clrMapOvr>
    <a:masterClrMapping/>
  </p:clrMapOvr>
  <p:transition>
    <p:fade/>
  </p:transition>
</p:sldLayout>
</file>

<file path=ppt/slideLayouts/slideLayout10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43" r="18647"/>
          <a:stretch/>
        </p:blipFill>
        <p:spPr>
          <a:xfrm>
            <a:off x="0" y="0"/>
            <a:ext cx="7844307" cy="7013177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7844307" y="0"/>
            <a:ext cx="4610823" cy="7013177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836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66368" y="4429866"/>
            <a:ext cx="2109257" cy="2176074"/>
          </a:xfrm>
          <a:prstGeom prst="rect">
            <a:avLst/>
          </a:prstGeom>
          <a:solidFill>
            <a:srgbClr val="000000">
              <a:alpha val="90000"/>
            </a:srgbClr>
          </a:solidFill>
        </p:spPr>
        <p:txBody>
          <a:bodyPr wrap="square" lIns="186521" tIns="93260" rIns="186521" bIns="93260">
            <a:noAutofit/>
          </a:bodyPr>
          <a:lstStyle/>
          <a:p>
            <a:pPr defTabSz="914224">
              <a:defRPr/>
            </a:pPr>
            <a:endParaRPr lang="en-US" sz="1599" kern="0" baseline="30000">
              <a:solidFill>
                <a:srgbClr val="FFFFFF"/>
              </a:solidFill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6368" y="932604"/>
            <a:ext cx="6759224" cy="1327341"/>
          </a:xfr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110000"/>
              </a:lnSpc>
              <a:spcBef>
                <a:spcPts val="1599"/>
              </a:spcBef>
              <a:buClr>
                <a:schemeClr val="tx1"/>
              </a:buClr>
              <a:buFont typeface="Arial" pitchFamily="34" charset="0"/>
              <a:buNone/>
              <a:defRPr sz="4080">
                <a:solidFill>
                  <a:schemeClr val="bg1"/>
                </a:solidFill>
                <a:latin typeface="+mj-lt"/>
              </a:defRPr>
            </a:lvl1pPr>
            <a:lvl2pPr marL="182845" indent="-182845">
              <a:spcBef>
                <a:spcPts val="1599"/>
              </a:spcBef>
              <a:tabLst/>
              <a:defRPr sz="1599" baseline="0">
                <a:latin typeface="+mn-lt"/>
              </a:defRPr>
            </a:lvl2pPr>
            <a:lvl3pPr marL="548535" indent="-182845">
              <a:spcBef>
                <a:spcPts val="1599"/>
              </a:spcBef>
              <a:tabLst/>
              <a:defRPr sz="1399">
                <a:latin typeface="+mn-lt"/>
              </a:defRPr>
            </a:lvl3pPr>
            <a:lvl4pPr marL="914224" indent="-181339">
              <a:spcBef>
                <a:spcPts val="1599"/>
              </a:spcBef>
              <a:defRPr sz="1399">
                <a:latin typeface="+mn-lt"/>
              </a:defRPr>
            </a:lvl4pPr>
            <a:lvl5pPr marL="914224" indent="-182845">
              <a:tabLst/>
              <a:defRPr sz="1399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66368" y="466302"/>
            <a:ext cx="6804855" cy="448505"/>
          </a:xfrm>
          <a:noFill/>
        </p:spPr>
        <p:txBody>
          <a:bodyPr lIns="0" tIns="0" rIns="0"/>
          <a:lstStyle>
            <a:lvl1pPr>
              <a:defRPr sz="204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1"/>
          </p:nvPr>
        </p:nvSpPr>
        <p:spPr>
          <a:xfrm>
            <a:off x="8096145" y="310868"/>
            <a:ext cx="4107146" cy="6450506"/>
          </a:xfrm>
        </p:spPr>
        <p:txBody>
          <a:bodyPr>
            <a:noAutofit/>
          </a:bodyPr>
          <a:lstStyle>
            <a:lvl1pPr marL="239626" indent="-239626">
              <a:buFont typeface="+mj-lt"/>
              <a:buAutoNum type="arabicPeriod"/>
              <a:defRPr sz="1836">
                <a:solidFill>
                  <a:srgbClr val="FFFFFF"/>
                </a:solidFill>
                <a:latin typeface="+mj-lt"/>
              </a:defRPr>
            </a:lvl1pPr>
            <a:lvl2pPr marL="239626" indent="-239626">
              <a:buFont typeface="+mj-lt"/>
              <a:buAutoNum type="arabicPeriod"/>
              <a:defRPr sz="1836">
                <a:solidFill>
                  <a:srgbClr val="FFFFFF"/>
                </a:solidFill>
                <a:latin typeface="+mj-lt"/>
              </a:defRPr>
            </a:lvl2pPr>
            <a:lvl3pPr marL="239626" indent="-239626">
              <a:buFont typeface="+mj-lt"/>
              <a:buAutoNum type="arabicPeriod"/>
              <a:defRPr sz="1836">
                <a:solidFill>
                  <a:srgbClr val="FFFFFF"/>
                </a:solidFill>
                <a:latin typeface="+mj-lt"/>
              </a:defRPr>
            </a:lvl3pPr>
            <a:lvl4pPr marL="239626" indent="-239626">
              <a:buFont typeface="+mj-lt"/>
              <a:buAutoNum type="arabicPeriod"/>
              <a:defRPr sz="1836">
                <a:solidFill>
                  <a:srgbClr val="FFFFFF"/>
                </a:solidFill>
                <a:latin typeface="+mj-lt"/>
              </a:defRPr>
            </a:lvl4pPr>
            <a:lvl5pPr marL="239626" indent="-239626">
              <a:buFont typeface="+mj-lt"/>
              <a:buAutoNum type="arabicPeriod"/>
              <a:defRPr sz="1836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81047" y="4507583"/>
            <a:ext cx="1943199" cy="2020641"/>
          </a:xfrm>
          <a:noFill/>
        </p:spPr>
        <p:txBody>
          <a:bodyPr wrap="square" lIns="0" tIns="45720" rIns="0" bIns="45720" anchor="ctr">
            <a:noAutofit/>
          </a:bodyPr>
          <a:lstStyle>
            <a:lvl1pPr marL="0" indent="0">
              <a:buFont typeface="Arial"/>
              <a:buNone/>
              <a:defRPr lang="en-US" sz="1530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8288186"/>
      </p:ext>
    </p:extLst>
  </p:cSld>
  <p:clrMapOvr>
    <a:masterClrMapping/>
  </p:clrMapOvr>
  <p:transition>
    <p:fade/>
  </p:transition>
</p:sldLayout>
</file>

<file path=ppt/slideLayouts/slideLayout10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-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56" r="56" b="10495"/>
          <a:stretch/>
        </p:blipFill>
        <p:spPr>
          <a:xfrm>
            <a:off x="-985" y="930683"/>
            <a:ext cx="12437460" cy="6063843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13570" y="6247775"/>
            <a:ext cx="12057024" cy="4637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9781" rtlCol="0" anchor="ctr" anchorCtr="0"/>
          <a:lstStyle/>
          <a:p>
            <a:pPr algn="ctr">
              <a:defRPr/>
            </a:pPr>
            <a:r>
              <a:rPr lang="en-US" sz="1326" b="1">
                <a:solidFill>
                  <a:srgbClr val="FFFFFF"/>
                </a:solidFill>
                <a:ea typeface="Segoe UI" charset="0"/>
                <a:cs typeface="Segoe UI" charset="0"/>
              </a:rPr>
              <a:t>COMPUTATIONAL THINKING     |     </a:t>
            </a:r>
            <a:r>
              <a:rPr lang="en-US" sz="1326" b="1">
                <a:solidFill>
                  <a:srgbClr val="FFFFFF"/>
                </a:solidFill>
                <a:cs typeface="Segoe UI" charset="0"/>
              </a:rPr>
              <a:t>CRITICAL THINKING     |     COLLABORATION     |     COMMUNICATION     |     CREATIVITY     |     CITIZENSHIP</a:t>
            </a:r>
          </a:p>
          <a:p>
            <a:pPr algn="ctr">
              <a:defRPr/>
            </a:pPr>
            <a:endParaRPr lang="en-US" sz="1428" b="1">
              <a:solidFill>
                <a:srgbClr val="FFFFFF"/>
              </a:solidFill>
              <a:cs typeface="Segoe UI" charset="0"/>
            </a:endParaRPr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388640" y="3300604"/>
            <a:ext cx="2798757" cy="2780728"/>
          </a:xfrm>
          <a:prstGeom prst="rect">
            <a:avLst/>
          </a:prstGeom>
          <a:solidFill>
            <a:schemeClr val="tx1">
              <a:lumMod val="75000"/>
              <a:alpha val="90000"/>
            </a:schemeClr>
          </a:solidFill>
        </p:spPr>
        <p:txBody>
          <a:bodyPr wrap="square" lIns="182828" tIns="146262" rIns="182828" bIns="146262" rtlCol="0" anchor="ctr" anchorCtr="0">
            <a:noAutofit/>
          </a:bodyPr>
          <a:lstStyle/>
          <a:p>
            <a:pPr algn="ctr" defTabSz="932384">
              <a:lnSpc>
                <a:spcPct val="90000"/>
              </a:lnSpc>
              <a:spcAft>
                <a:spcPts val="1792"/>
              </a:spcAft>
            </a:pPr>
            <a:endParaRPr lang="en-US" sz="2040" b="1" err="1">
              <a:solidFill>
                <a:srgbClr val="FFFFFF"/>
              </a:solidFill>
              <a:ea typeface="Segoe UI" charset="0"/>
              <a:cs typeface="Segoe UI" charset="0"/>
            </a:endParaRPr>
          </a:p>
        </p:txBody>
      </p:sp>
      <p:sp>
        <p:nvSpPr>
          <p:cNvPr id="22" name="Rectangle 21"/>
          <p:cNvSpPr/>
          <p:nvPr userDrawn="1"/>
        </p:nvSpPr>
        <p:spPr bwMode="auto">
          <a:xfrm>
            <a:off x="4742705" y="3277514"/>
            <a:ext cx="2798757" cy="2780728"/>
          </a:xfrm>
          <a:prstGeom prst="rect">
            <a:avLst/>
          </a:prstGeom>
          <a:solidFill>
            <a:schemeClr val="tx1">
              <a:lumMod val="75000"/>
              <a:alpha val="90000"/>
            </a:schemeClr>
          </a:solidFill>
        </p:spPr>
        <p:txBody>
          <a:bodyPr wrap="square" lIns="182828" tIns="146262" rIns="182828" bIns="146262" rtlCol="0" anchor="ctr" anchorCtr="0">
            <a:noAutofit/>
          </a:bodyPr>
          <a:lstStyle/>
          <a:p>
            <a:pPr algn="ctr" defTabSz="932384">
              <a:lnSpc>
                <a:spcPct val="90000"/>
              </a:lnSpc>
              <a:spcAft>
                <a:spcPts val="1792"/>
              </a:spcAft>
            </a:pPr>
            <a:endParaRPr lang="en-US" sz="2040" b="1" err="1">
              <a:solidFill>
                <a:srgbClr val="FFFFFF"/>
              </a:solidFill>
              <a:ea typeface="Segoe UI" charset="0"/>
              <a:cs typeface="Segoe UI" charset="0"/>
            </a:endParaRPr>
          </a:p>
        </p:txBody>
      </p:sp>
      <p:sp>
        <p:nvSpPr>
          <p:cNvPr id="23" name="Rectangle 22"/>
          <p:cNvSpPr/>
          <p:nvPr userDrawn="1"/>
        </p:nvSpPr>
        <p:spPr bwMode="auto">
          <a:xfrm>
            <a:off x="9093622" y="3277514"/>
            <a:ext cx="2798757" cy="2780728"/>
          </a:xfrm>
          <a:prstGeom prst="rect">
            <a:avLst/>
          </a:prstGeom>
          <a:solidFill>
            <a:schemeClr val="tx1">
              <a:lumMod val="75000"/>
              <a:alpha val="90000"/>
            </a:schemeClr>
          </a:solidFill>
        </p:spPr>
        <p:txBody>
          <a:bodyPr wrap="square" lIns="182828" tIns="146262" rIns="182828" bIns="146262" rtlCol="0" anchor="ctr" anchorCtr="0">
            <a:noAutofit/>
          </a:bodyPr>
          <a:lstStyle/>
          <a:p>
            <a:pPr algn="ctr" defTabSz="932384">
              <a:lnSpc>
                <a:spcPct val="90000"/>
              </a:lnSpc>
              <a:spcAft>
                <a:spcPts val="1792"/>
              </a:spcAft>
            </a:pPr>
            <a:endParaRPr lang="en-US" sz="2040" b="1" err="1">
              <a:solidFill>
                <a:srgbClr val="FFFFFF"/>
              </a:solidFill>
              <a:ea typeface="Segoe UI" charset="0"/>
              <a:cs typeface="Segoe UI" charset="0"/>
            </a:endParaRPr>
          </a:p>
        </p:txBody>
      </p:sp>
      <p:sp>
        <p:nvSpPr>
          <p:cNvPr id="31" name="Rectangle 30"/>
          <p:cNvSpPr/>
          <p:nvPr userDrawn="1"/>
        </p:nvSpPr>
        <p:spPr bwMode="auto">
          <a:xfrm>
            <a:off x="388640" y="932604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521" tIns="93260" rIns="186521" bIns="93260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779" algn="l"/>
                <a:tab pos="466298" algn="l"/>
              </a:tabLst>
            </a:pPr>
            <a:endParaRPr lang="en-US" sz="1632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2" name="Rectangle 31"/>
          <p:cNvSpPr/>
          <p:nvPr userDrawn="1"/>
        </p:nvSpPr>
        <p:spPr bwMode="auto">
          <a:xfrm>
            <a:off x="2331840" y="932604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521" tIns="93260" rIns="186521" bIns="93260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779" algn="l"/>
                <a:tab pos="466298" algn="l"/>
              </a:tabLst>
            </a:pPr>
            <a:endParaRPr lang="en-US" sz="1632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3" name="Rectangle 32"/>
          <p:cNvSpPr/>
          <p:nvPr userDrawn="1"/>
        </p:nvSpPr>
        <p:spPr bwMode="auto">
          <a:xfrm>
            <a:off x="4275039" y="932604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521" tIns="93260" rIns="186521" bIns="93260">
            <a:noAutofit/>
          </a:bodyPr>
          <a:lstStyle/>
          <a:p>
            <a:pPr defTabSz="914224"/>
            <a:endParaRPr lang="en-US" sz="1632" kern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4" name="Rectangle 33"/>
          <p:cNvSpPr/>
          <p:nvPr userDrawn="1"/>
        </p:nvSpPr>
        <p:spPr bwMode="auto">
          <a:xfrm>
            <a:off x="6218238" y="932604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521" tIns="93260" rIns="186521" bIns="93260">
            <a:noAutofit/>
          </a:bodyPr>
          <a:lstStyle/>
          <a:p>
            <a:pPr defTabSz="914224"/>
            <a:endParaRPr lang="en-US" sz="1632" kern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5" name="Rectangle 34"/>
          <p:cNvSpPr/>
          <p:nvPr userDrawn="1"/>
        </p:nvSpPr>
        <p:spPr bwMode="auto">
          <a:xfrm>
            <a:off x="8161437" y="932604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521" tIns="93260" rIns="186521" bIns="93260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779" algn="l"/>
                <a:tab pos="466298" algn="l"/>
              </a:tabLst>
            </a:pPr>
            <a:endParaRPr lang="en-US" sz="1632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6" name="Rectangle 35"/>
          <p:cNvSpPr/>
          <p:nvPr userDrawn="1"/>
        </p:nvSpPr>
        <p:spPr bwMode="auto">
          <a:xfrm>
            <a:off x="10104637" y="932604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521" tIns="93260" rIns="186521" bIns="93260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779" algn="l"/>
                <a:tab pos="466298" algn="l"/>
              </a:tabLst>
            </a:pPr>
            <a:endParaRPr lang="en-US" sz="1632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7" name="Title 36"/>
          <p:cNvSpPr>
            <a:spLocks noGrp="1"/>
          </p:cNvSpPr>
          <p:nvPr userDrawn="1">
            <p:ph type="title"/>
          </p:nvPr>
        </p:nvSpPr>
        <p:spPr>
          <a:xfrm>
            <a:off x="0" y="0"/>
            <a:ext cx="12436475" cy="930683"/>
          </a:xfrm>
          <a:solidFill>
            <a:schemeClr val="tx1">
              <a:lumMod val="50000"/>
              <a:alpha val="90000"/>
            </a:schemeClr>
          </a:solidFill>
        </p:spPr>
        <p:txBody>
          <a:bodyPr wrap="square" lIns="457200" tIns="365760" rIns="182880" bIns="91440" anchor="ctr">
            <a:noAutofit/>
          </a:bodyPr>
          <a:lstStyle>
            <a:lvl1pPr>
              <a:defRPr lang="en-US" sz="2448" kern="2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j-lt"/>
                <a:cs typeface="Segoe UI Semibold" panose="020B0702040204020203" pitchFamily="34" charset="0"/>
              </a:defRPr>
            </a:lvl1pPr>
          </a:lstStyle>
          <a:p>
            <a:pPr marL="0" lvl="0" defTabSz="932215">
              <a:spcAft>
                <a:spcPts val="2400"/>
              </a:spcAft>
              <a:buSzPct val="90000"/>
              <a:tabLst>
                <a:tab pos="242818" algn="l"/>
              </a:tabLst>
            </a:pPr>
            <a:r>
              <a:rPr lang="en-US"/>
              <a:t>Click to edit Master title style</a:t>
            </a:r>
          </a:p>
        </p:txBody>
      </p:sp>
      <p:sp>
        <p:nvSpPr>
          <p:cNvPr id="38" name="Text Placeholder 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66368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8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39" name="Text Placeholder 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409567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8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4352766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8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41" name="Text Placeholder 3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295966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8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42" name="Text Placeholder 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239165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8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43" name="Text Placeholder 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182364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8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45" name="Text Placeholder 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66906" y="3355844"/>
            <a:ext cx="2642751" cy="2624539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 algn="ctr">
              <a:buFont typeface="Arial"/>
              <a:buNone/>
              <a:defRPr lang="en-US" sz="2040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46" name="Text Placeholder 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4820707" y="3355844"/>
            <a:ext cx="2642751" cy="2624539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 algn="ctr">
              <a:buFont typeface="Arial"/>
              <a:buNone/>
              <a:defRPr lang="en-US" sz="2040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47" name="Text Placeholder 3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9165740" y="3355844"/>
            <a:ext cx="2642751" cy="2624539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 algn="ctr">
              <a:buFont typeface="Arial"/>
              <a:buNone/>
              <a:defRPr lang="en-US" sz="2040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24" name="Title 1"/>
          <p:cNvSpPr txBox="1">
            <a:spLocks/>
          </p:cNvSpPr>
          <p:nvPr userDrawn="1"/>
        </p:nvSpPr>
        <p:spPr>
          <a:xfrm>
            <a:off x="3190545" y="4467973"/>
            <a:ext cx="1546276" cy="9286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30" baseline="0">
                <a:ln w="3175"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 defTabSz="951121">
              <a:lnSpc>
                <a:spcPts val="7139"/>
              </a:lnSpc>
              <a:spcBef>
                <a:spcPts val="0"/>
              </a:spcBef>
            </a:pPr>
            <a:r>
              <a:rPr sz="11729" b="1" spc="-70">
                <a:ln>
                  <a:noFill/>
                </a:ln>
                <a:solidFill>
                  <a:srgbClr val="FFFFFF"/>
                </a:solidFill>
                <a:latin typeface="Segoe UI" charset="0"/>
                <a:ea typeface="Segoe UI" charset="0"/>
                <a:cs typeface="Segoe UI" charset="0"/>
              </a:rPr>
              <a:t>+</a:t>
            </a:r>
            <a:endParaRPr sz="11729" b="1" spc="0">
              <a:ln>
                <a:noFill/>
              </a:ln>
              <a:solidFill>
                <a:srgbClr val="FFFFFF"/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sp>
        <p:nvSpPr>
          <p:cNvPr id="26" name="Title 1"/>
          <p:cNvSpPr txBox="1">
            <a:spLocks/>
          </p:cNvSpPr>
          <p:nvPr userDrawn="1"/>
        </p:nvSpPr>
        <p:spPr>
          <a:xfrm>
            <a:off x="7535577" y="4467973"/>
            <a:ext cx="1546277" cy="9286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30" baseline="0">
                <a:ln w="3175"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 defTabSz="951121">
              <a:lnSpc>
                <a:spcPts val="7139"/>
              </a:lnSpc>
              <a:spcBef>
                <a:spcPts val="0"/>
              </a:spcBef>
            </a:pPr>
            <a:r>
              <a:rPr sz="11729" b="1" spc="-70">
                <a:ln>
                  <a:noFill/>
                </a:ln>
                <a:solidFill>
                  <a:srgbClr val="FFFFFF"/>
                </a:solidFill>
                <a:latin typeface="Segoe UI" charset="0"/>
                <a:ea typeface="Segoe UI" charset="0"/>
                <a:cs typeface="Segoe UI" charset="0"/>
              </a:rPr>
              <a:t>=</a:t>
            </a:r>
            <a:endParaRPr sz="11729" b="1" spc="0">
              <a:ln>
                <a:noFill/>
              </a:ln>
              <a:solidFill>
                <a:srgbClr val="FFFFFF"/>
              </a:solidFill>
              <a:latin typeface="Segoe UI" charset="0"/>
              <a:ea typeface="Segoe UI" charset="0"/>
              <a:cs typeface="Segoe U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421600"/>
      </p:ext>
    </p:extLst>
  </p:cSld>
  <p:clrMapOvr>
    <a:masterClrMapping/>
  </p:clrMapOvr>
  <p:transition>
    <p:fade/>
  </p:transition>
</p:sldLayout>
</file>

<file path=ppt/slideLayouts/slideLayout10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lti - four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 userDrawn="1"/>
        </p:nvSpPr>
        <p:spPr bwMode="auto">
          <a:xfrm>
            <a:off x="510965" y="2478516"/>
            <a:ext cx="2779177" cy="3980420"/>
          </a:xfrm>
          <a:prstGeom prst="rect">
            <a:avLst/>
          </a:prstGeom>
          <a:solidFill>
            <a:schemeClr val="tx1"/>
          </a:solidFill>
        </p:spPr>
        <p:txBody>
          <a:bodyPr wrap="square" lIns="186521" tIns="93260" rIns="186521" bIns="93260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779" algn="l"/>
                <a:tab pos="466298" algn="l"/>
              </a:tabLst>
            </a:pPr>
            <a:endParaRPr lang="en-US" sz="1632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4" name="Rectangle 23"/>
          <p:cNvSpPr/>
          <p:nvPr userDrawn="1"/>
        </p:nvSpPr>
        <p:spPr bwMode="auto">
          <a:xfrm>
            <a:off x="3372580" y="2478515"/>
            <a:ext cx="2779177" cy="3980420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186521" tIns="93260" rIns="186521" bIns="93260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779" algn="l"/>
                <a:tab pos="466298" algn="l"/>
              </a:tabLst>
            </a:pPr>
            <a:endParaRPr lang="en-US" sz="1632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8" name="Rectangle 27"/>
          <p:cNvSpPr/>
          <p:nvPr userDrawn="1"/>
        </p:nvSpPr>
        <p:spPr bwMode="auto">
          <a:xfrm>
            <a:off x="6234194" y="2478516"/>
            <a:ext cx="2779177" cy="3980420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square" lIns="186521" tIns="93260" rIns="186521" bIns="93260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779" algn="l"/>
                <a:tab pos="466298" algn="l"/>
              </a:tabLst>
            </a:pPr>
            <a:endParaRPr lang="en-US" sz="1632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4" name="Rectangle 43"/>
          <p:cNvSpPr/>
          <p:nvPr userDrawn="1"/>
        </p:nvSpPr>
        <p:spPr bwMode="auto">
          <a:xfrm>
            <a:off x="9095809" y="2478515"/>
            <a:ext cx="2779177" cy="3980420"/>
          </a:xfrm>
          <a:prstGeom prst="rect">
            <a:avLst/>
          </a:prstGeom>
          <a:solidFill>
            <a:srgbClr val="000000"/>
          </a:solidFill>
        </p:spPr>
        <p:txBody>
          <a:bodyPr wrap="square" lIns="186521" tIns="93260" rIns="186521" bIns="93260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779" algn="l"/>
                <a:tab pos="466298" algn="l"/>
              </a:tabLst>
            </a:pPr>
            <a:endParaRPr lang="en-US" sz="1632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50" name="Title 1"/>
          <p:cNvSpPr txBox="1">
            <a:spLocks/>
          </p:cNvSpPr>
          <p:nvPr userDrawn="1"/>
        </p:nvSpPr>
        <p:spPr>
          <a:xfrm>
            <a:off x="0" y="0"/>
            <a:ext cx="12436475" cy="1243471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100" baseline="0">
                <a:ln w="3175">
                  <a:noFill/>
                </a:ln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sz="4080">
              <a:gradFill>
                <a:gsLst>
                  <a:gs pos="125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38" name="Text Placeholder 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10965" y="3264112"/>
            <a:ext cx="2758840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2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39" name="Text Placeholder 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10965" y="2564659"/>
            <a:ext cx="2758840" cy="621736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>
              <a:buFont typeface="Arial"/>
              <a:buNone/>
              <a:defRPr lang="en-US" sz="2040" b="1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45" name="Text Placeholder 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10912" y="1243471"/>
            <a:ext cx="11892379" cy="854886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 algn="l">
              <a:lnSpc>
                <a:spcPct val="100000"/>
              </a:lnSpc>
              <a:buFont typeface="Arial"/>
              <a:buNone/>
              <a:defRPr lang="en-US" sz="2448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3" name="Title 2"/>
          <p:cNvSpPr>
            <a:spLocks noGrp="1"/>
          </p:cNvSpPr>
          <p:nvPr userDrawn="1">
            <p:ph type="title"/>
          </p:nvPr>
        </p:nvSpPr>
        <p:spPr>
          <a:xfrm>
            <a:off x="466368" y="466302"/>
            <a:ext cx="11889564" cy="917575"/>
          </a:xfrm>
        </p:spPr>
        <p:txBody>
          <a:bodyPr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Text Placeholder 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373011" y="3264111"/>
            <a:ext cx="2776579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2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27" name="Text Placeholder 3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73011" y="2564658"/>
            <a:ext cx="2776579" cy="621736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>
              <a:buFont typeface="Arial"/>
              <a:buNone/>
              <a:defRPr lang="en-US" sz="2040" b="1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29" name="Text Placeholder 3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229858" y="3264112"/>
            <a:ext cx="2779178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2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30" name="Text Placeholder 3"/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6229858" y="2564659"/>
            <a:ext cx="2779178" cy="621736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>
              <a:buFont typeface="Arial"/>
              <a:buNone/>
              <a:defRPr lang="en-US" sz="2040" b="1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48" name="Text Placeholder 3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9095808" y="3264111"/>
            <a:ext cx="2779178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2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49" name="Text Placeholder 3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9095808" y="2564658"/>
            <a:ext cx="2779178" cy="621736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>
              <a:buFont typeface="Arial"/>
              <a:buNone/>
              <a:defRPr lang="en-US" sz="2040" b="1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5396974"/>
      </p:ext>
    </p:extLst>
  </p:cSld>
  <p:clrMapOvr>
    <a:masterClrMapping/>
  </p:clrMapOvr>
  <p:transition>
    <p:fade/>
  </p:transition>
</p:sldLayout>
</file>

<file path=ppt/slideLayouts/slideLayout10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ulti - four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1"/>
          <p:cNvSpPr txBox="1">
            <a:spLocks/>
          </p:cNvSpPr>
          <p:nvPr userDrawn="1"/>
        </p:nvSpPr>
        <p:spPr>
          <a:xfrm>
            <a:off x="0" y="-1"/>
            <a:ext cx="12436475" cy="1972227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100" baseline="0">
                <a:ln w="3175">
                  <a:noFill/>
                </a:ln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sz="4080">
              <a:gradFill>
                <a:gsLst>
                  <a:gs pos="125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41280" y="2514972"/>
            <a:ext cx="2588046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2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6368" y="466302"/>
            <a:ext cx="11889564" cy="917575"/>
          </a:xfrm>
        </p:spPr>
        <p:txBody>
          <a:bodyPr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424397" y="2514971"/>
            <a:ext cx="2603887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2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6342344" y="2514971"/>
            <a:ext cx="2610389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2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463553" y="2438529"/>
            <a:ext cx="11470876" cy="3222156"/>
            <a:chOff x="454440" y="2167327"/>
            <a:chExt cx="11658600" cy="3275352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454440" y="2167328"/>
              <a:ext cx="2819400" cy="327535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182880" tIns="91440" rIns="182880" bIns="91440">
              <a:noAutofit/>
            </a:bodyPr>
            <a:lstStyle/>
            <a:p>
              <a:pPr>
                <a:spcBef>
                  <a:spcPts val="612"/>
                </a:spcBef>
                <a:spcAft>
                  <a:spcPts val="612"/>
                </a:spcAft>
                <a:tabLst>
                  <a:tab pos="279779" algn="l"/>
                  <a:tab pos="466298" algn="l"/>
                </a:tabLst>
              </a:pPr>
              <a:endParaRPr lang="en-US" sz="1632" err="1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>
              <a:off x="3400840" y="2167327"/>
              <a:ext cx="2819400" cy="3275351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</p:spPr>
          <p:txBody>
            <a:bodyPr wrap="square" lIns="182880" tIns="91440" rIns="182880" bIns="91440">
              <a:noAutofit/>
            </a:bodyPr>
            <a:lstStyle/>
            <a:p>
              <a:pPr>
                <a:spcBef>
                  <a:spcPts val="612"/>
                </a:spcBef>
                <a:spcAft>
                  <a:spcPts val="612"/>
                </a:spcAft>
                <a:tabLst>
                  <a:tab pos="279779" algn="l"/>
                  <a:tab pos="466298" algn="l"/>
                </a:tabLst>
              </a:pPr>
              <a:endParaRPr lang="en-US" sz="1632" err="1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8" name="Rectangle 27"/>
            <p:cNvSpPr/>
            <p:nvPr userDrawn="1"/>
          </p:nvSpPr>
          <p:spPr bwMode="auto">
            <a:xfrm>
              <a:off x="6347240" y="2167328"/>
              <a:ext cx="2819400" cy="3275351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</p:spPr>
          <p:txBody>
            <a:bodyPr wrap="square" lIns="182880" tIns="91440" rIns="182880" bIns="91440">
              <a:noAutofit/>
            </a:bodyPr>
            <a:lstStyle/>
            <a:p>
              <a:pPr>
                <a:spcBef>
                  <a:spcPts val="612"/>
                </a:spcBef>
                <a:spcAft>
                  <a:spcPts val="612"/>
                </a:spcAft>
                <a:tabLst>
                  <a:tab pos="279779" algn="l"/>
                  <a:tab pos="466298" algn="l"/>
                </a:tabLst>
              </a:pPr>
              <a:endParaRPr lang="en-US" sz="1632" err="1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44" name="Rectangle 43"/>
            <p:cNvSpPr/>
            <p:nvPr userDrawn="1"/>
          </p:nvSpPr>
          <p:spPr bwMode="auto">
            <a:xfrm>
              <a:off x="9293640" y="2167328"/>
              <a:ext cx="2819400" cy="327535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</p:spPr>
          <p:txBody>
            <a:bodyPr wrap="square" lIns="182880" tIns="91440" rIns="182880" bIns="91440">
              <a:noAutofit/>
            </a:bodyPr>
            <a:lstStyle/>
            <a:p>
              <a:pPr>
                <a:spcBef>
                  <a:spcPts val="612"/>
                </a:spcBef>
                <a:spcAft>
                  <a:spcPts val="612"/>
                </a:spcAft>
                <a:tabLst>
                  <a:tab pos="279779" algn="l"/>
                  <a:tab pos="466298" algn="l"/>
                </a:tabLst>
              </a:pPr>
              <a:endParaRPr lang="en-US" sz="1632" err="1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4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9241303" y="2514971"/>
            <a:ext cx="2616672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2" kern="0" dirty="0">
                <a:solidFill>
                  <a:schemeClr val="tx1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9712927"/>
      </p:ext>
    </p:extLst>
  </p:cSld>
  <p:clrMapOvr>
    <a:masterClrMapping/>
  </p:clrMapOvr>
  <p:transition>
    <p:fade/>
  </p:transition>
</p:sldLayout>
</file>

<file path=ppt/slideLayouts/slideLayout10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3"/>
            <a:ext cx="10056812" cy="2751698"/>
          </a:xfrm>
          <a:noFill/>
        </p:spPr>
        <p:txBody>
          <a:bodyPr tIns="91440" bIns="91440" anchor="b" anchorCtr="0"/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4"/>
            <a:ext cx="10058401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6298895"/>
            <a:ext cx="1682771" cy="36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752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 lIns="0" rIns="0"/>
          <a:lstStyle/>
          <a:p>
            <a:fld id="{792E516C-708A-4193-AFDE-73E7BCEE5044}" type="datetime1">
              <a:rPr lang="en-US" smtClean="0"/>
              <a:t>11/24/2017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 lIns="0" rIns="0"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 lIns="0" rIns="0"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11658600" cy="5029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1883625"/>
      </p:ext>
    </p:extLst>
  </p:cSld>
  <p:clrMapOvr>
    <a:masterClrMapping/>
  </p:clrMapOvr>
  <p:transition>
    <p:fade/>
  </p:transition>
</p:sldLayout>
</file>

<file path=ppt/slideLayouts/slideLayout10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9812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167516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152334"/>
      </p:ext>
    </p:extLst>
  </p:cSld>
  <p:clrMapOvr>
    <a:masterClrMapping/>
  </p:clrMapOvr>
  <p:transition>
    <p:fade/>
  </p:transition>
</p:sldLayout>
</file>

<file path=ppt/slideLayouts/slideLayout10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92889"/>
            <a:ext cx="11856403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46283" rIns="182854" bIns="146283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1"/>
            <a:ext cx="3288506" cy="70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530606"/>
      </p:ext>
    </p:extLst>
  </p:cSld>
  <p:clrMapOvr>
    <a:masterClrMapping/>
  </p:clrMapOvr>
  <p:transition>
    <p:fade/>
  </p:transition>
</p:sldLayout>
</file>

<file path=ppt/slideLayouts/slideLayout10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572464"/>
          </a:xfrm>
        </p:spPr>
        <p:txBody>
          <a:bodyPr/>
          <a:lstStyle>
            <a:lvl1pPr marL="0" indent="0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subhead style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1333283"/>
      </p:ext>
    </p:extLst>
  </p:cSld>
  <p:clrMapOvr>
    <a:masterClrMapping/>
  </p:clrMapOvr>
  <p:transition>
    <p:fade/>
  </p:transition>
</p:sldLayout>
</file>

<file path=ppt/slideLayouts/slideLayout10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6368" y="2476750"/>
            <a:ext cx="5503140" cy="1278683"/>
          </a:xfrm>
        </p:spPr>
        <p:txBody>
          <a:bodyPr lIns="0" tIns="0" rIns="0" bIns="0"/>
          <a:lstStyle>
            <a:lvl1pPr>
              <a:defRPr sz="2040"/>
            </a:lvl1pPr>
            <a:lvl2pPr marL="291436" indent="-291436">
              <a:buFont typeface="Arial"/>
              <a:buChar char="•"/>
              <a:defRPr sz="1428"/>
            </a:lvl2pPr>
            <a:lvl3pPr>
              <a:defRPr sz="1428"/>
            </a:lvl3pPr>
            <a:lvl4pPr>
              <a:defRPr sz="1428"/>
            </a:lvl4pPr>
            <a:lvl5pPr>
              <a:defRPr sz="1428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1422" y="2476750"/>
            <a:ext cx="5503140" cy="1278683"/>
          </a:xfrm>
        </p:spPr>
        <p:txBody>
          <a:bodyPr lIns="0" tIns="0" rIns="0" bIns="0"/>
          <a:lstStyle>
            <a:lvl1pPr>
              <a:defRPr sz="2040"/>
            </a:lvl1pPr>
            <a:lvl2pPr marL="291436" indent="-291436">
              <a:buFont typeface="Arial"/>
              <a:buChar char="•"/>
              <a:defRPr sz="1428"/>
            </a:lvl2pPr>
            <a:lvl3pPr>
              <a:defRPr sz="1428"/>
            </a:lvl3pPr>
            <a:lvl4pPr>
              <a:defRPr sz="1428"/>
            </a:lvl4pPr>
            <a:lvl5pPr>
              <a:defRPr sz="1428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6369" y="1398905"/>
            <a:ext cx="11887200" cy="395518"/>
          </a:xfrm>
        </p:spPr>
        <p:txBody>
          <a:bodyPr lIns="0" tIns="0" rIns="0" bIns="0"/>
          <a:lstStyle>
            <a:lvl1pPr marL="0" indent="0">
              <a:buNone/>
              <a:defRPr sz="2856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40"/>
            </a:lvl2pPr>
            <a:lvl3pPr marL="228557" indent="0">
              <a:buNone/>
              <a:defRPr sz="2040"/>
            </a:lvl3pPr>
            <a:lvl4pPr marL="457112" indent="0">
              <a:buNone/>
              <a:defRPr sz="2040"/>
            </a:lvl4pPr>
            <a:lvl5pPr marL="685669" indent="0">
              <a:buNone/>
              <a:defRPr sz="204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>
          <a:xfrm flipV="1">
            <a:off x="6183533" y="2476751"/>
            <a:ext cx="23857" cy="37387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523631"/>
      </p:ext>
    </p:extLst>
  </p:cSld>
  <p:clrMapOvr>
    <a:masterClrMapping/>
  </p:clrMapOvr>
</p:sldLayout>
</file>

<file path=ppt/slideLayouts/slideLayout10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66368" y="2013384"/>
            <a:ext cx="5503140" cy="1230502"/>
          </a:xfrm>
        </p:spPr>
        <p:txBody>
          <a:bodyPr lIns="0" tIns="0" rIns="0" bIns="0"/>
          <a:lstStyle>
            <a:lvl1pPr>
              <a:defRPr sz="2448" b="0" i="0">
                <a:latin typeface="Segoe UI Light" charset="0"/>
                <a:ea typeface="Segoe UI Light" charset="0"/>
                <a:cs typeface="Segoe UI Light" charset="0"/>
              </a:defRPr>
            </a:lvl1pPr>
            <a:lvl2pPr marL="291436" indent="-291436">
              <a:buFont typeface="Arial"/>
              <a:buChar char="•"/>
              <a:defRPr sz="2040" b="0" i="0">
                <a:latin typeface="Segoe UI Light" charset="0"/>
                <a:ea typeface="Segoe UI Light" charset="0"/>
                <a:cs typeface="Segoe UI Light" charset="0"/>
              </a:defRPr>
            </a:lvl2pPr>
            <a:lvl3pPr>
              <a:defRPr sz="1836" b="0" i="0">
                <a:latin typeface="Segoe UI Light" charset="0"/>
                <a:ea typeface="Segoe UI Light" charset="0"/>
                <a:cs typeface="Segoe UI Light" charset="0"/>
              </a:defRPr>
            </a:lvl3pPr>
            <a:lvl4pPr>
              <a:defRPr sz="1428" b="0" i="0">
                <a:latin typeface="Segoe UI Light" charset="0"/>
                <a:ea typeface="Segoe UI Light" charset="0"/>
                <a:cs typeface="Segoe UI Light" charset="0"/>
              </a:defRPr>
            </a:lvl4pPr>
            <a:lvl5pPr>
              <a:defRPr sz="1428" b="0" i="0">
                <a:latin typeface="Segoe UI Light" charset="0"/>
                <a:ea typeface="Segoe UI Light" charset="0"/>
                <a:cs typeface="Segoe UI Light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>
          <a:xfrm flipV="1">
            <a:off x="6183533" y="2013384"/>
            <a:ext cx="27760" cy="456975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6368" y="1321187"/>
            <a:ext cx="5518686" cy="583860"/>
          </a:xfrm>
        </p:spPr>
        <p:txBody>
          <a:bodyPr vert="horz" wrap="square" lIns="146304" tIns="91440" rIns="146304" bIns="91440" rtlCol="0">
            <a:spAutoFit/>
          </a:bodyPr>
          <a:lstStyle>
            <a:lvl1pPr algn="ctr">
              <a:defRPr lang="en-US" sz="2856" dirty="0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451422" y="1331733"/>
            <a:ext cx="5503140" cy="583860"/>
          </a:xfrm>
        </p:spPr>
        <p:txBody>
          <a:bodyPr vert="horz" wrap="square" lIns="146304" tIns="91440" rIns="146304" bIns="91440" rtlCol="0">
            <a:spAutoFit/>
          </a:bodyPr>
          <a:lstStyle>
            <a:lvl1pPr algn="ctr">
              <a:defRPr lang="en-US" sz="2856" dirty="0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447535" y="2013384"/>
            <a:ext cx="5503140" cy="1230502"/>
          </a:xfrm>
        </p:spPr>
        <p:txBody>
          <a:bodyPr lIns="0" tIns="0" rIns="0" bIns="0"/>
          <a:lstStyle>
            <a:lvl1pPr>
              <a:defRPr sz="2448" b="0" i="0">
                <a:latin typeface="Segoe UI Light" charset="0"/>
                <a:ea typeface="Segoe UI Light" charset="0"/>
                <a:cs typeface="Segoe UI Light" charset="0"/>
              </a:defRPr>
            </a:lvl1pPr>
            <a:lvl2pPr marL="291436" indent="-291436">
              <a:buFont typeface="Arial"/>
              <a:buChar char="•"/>
              <a:defRPr sz="2040" b="0" i="0">
                <a:latin typeface="Segoe UI Light" charset="0"/>
                <a:ea typeface="Segoe UI Light" charset="0"/>
                <a:cs typeface="Segoe UI Light" charset="0"/>
              </a:defRPr>
            </a:lvl2pPr>
            <a:lvl3pPr>
              <a:defRPr sz="1836" b="0" i="0">
                <a:latin typeface="Segoe UI Light" charset="0"/>
                <a:ea typeface="Segoe UI Light" charset="0"/>
                <a:cs typeface="Segoe UI Light" charset="0"/>
              </a:defRPr>
            </a:lvl3pPr>
            <a:lvl4pPr>
              <a:defRPr sz="1428" b="0" i="0">
                <a:latin typeface="Segoe UI Light" charset="0"/>
                <a:ea typeface="Segoe UI Light" charset="0"/>
                <a:cs typeface="Segoe UI Light" charset="0"/>
              </a:defRPr>
            </a:lvl4pPr>
            <a:lvl5pPr>
              <a:defRPr sz="1428" b="0" i="0">
                <a:latin typeface="Segoe UI Light" charset="0"/>
                <a:ea typeface="Segoe UI Light" charset="0"/>
                <a:cs typeface="Segoe UI Light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76357445"/>
      </p:ext>
    </p:extLst>
  </p:cSld>
  <p:clrMapOvr>
    <a:masterClrMapping/>
  </p:clrMapOvr>
</p:sldLayout>
</file>

<file path=ppt/slideLayouts/slideLayout10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s sub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0912" y="1861969"/>
            <a:ext cx="5674142" cy="1463349"/>
          </a:xfrm>
        </p:spPr>
        <p:txBody>
          <a:bodyPr/>
          <a:lstStyle>
            <a:lvl1pPr>
              <a:defRPr sz="2040"/>
            </a:lvl1pPr>
            <a:lvl2pPr marL="291436" indent="-291436">
              <a:buFont typeface="Arial"/>
              <a:buChar char="•"/>
              <a:defRPr sz="1428"/>
            </a:lvl2pPr>
            <a:lvl3pPr>
              <a:defRPr sz="1428"/>
            </a:lvl3pPr>
            <a:lvl4pPr>
              <a:defRPr sz="1428"/>
            </a:lvl4pPr>
            <a:lvl5pPr>
              <a:defRPr sz="1428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1421" y="1861969"/>
            <a:ext cx="5674142" cy="1463349"/>
          </a:xfrm>
        </p:spPr>
        <p:txBody>
          <a:bodyPr/>
          <a:lstStyle>
            <a:lvl1pPr>
              <a:defRPr sz="2040"/>
            </a:lvl1pPr>
            <a:lvl2pPr marL="291436" indent="-291436">
              <a:buFont typeface="Arial"/>
              <a:buChar char="•"/>
              <a:defRPr sz="1428"/>
            </a:lvl2pPr>
            <a:lvl3pPr>
              <a:defRPr sz="1428"/>
            </a:lvl3pPr>
            <a:lvl4pPr>
              <a:defRPr sz="1428"/>
            </a:lvl4pPr>
            <a:lvl5pPr>
              <a:defRPr sz="1428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>
          <a:xfrm flipV="1">
            <a:off x="6183533" y="1865207"/>
            <a:ext cx="27760" cy="43503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10912" y="1321187"/>
            <a:ext cx="5674142" cy="476087"/>
          </a:xfrm>
        </p:spPr>
        <p:txBody>
          <a:bodyPr vert="horz" wrap="square" lIns="146304" tIns="91440" rIns="146304" bIns="91440" rtlCol="0">
            <a:spAutoFit/>
          </a:bodyPr>
          <a:lstStyle>
            <a:lvl1pPr algn="ctr">
              <a:defRPr lang="en-US" sz="2040" dirty="0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451421" y="1331733"/>
            <a:ext cx="5674142" cy="476087"/>
          </a:xfrm>
        </p:spPr>
        <p:txBody>
          <a:bodyPr vert="horz" wrap="square" lIns="146304" tIns="91440" rIns="146304" bIns="91440" rtlCol="0">
            <a:spAutoFit/>
          </a:bodyPr>
          <a:lstStyle>
            <a:lvl1pPr algn="ctr">
              <a:defRPr lang="en-US" sz="2040" dirty="0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32187223"/>
      </p:ext>
    </p:extLst>
  </p:cSld>
  <p:clrMapOvr>
    <a:masterClrMapping/>
  </p:clrMapOvr>
</p:sldLayout>
</file>

<file path=ppt/slideLayouts/slideLayout10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s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6368" y="2405987"/>
            <a:ext cx="4357863" cy="1282819"/>
          </a:xfrm>
        </p:spPr>
        <p:txBody>
          <a:bodyPr lIns="0" tIns="0" rIns="0" bIns="0"/>
          <a:lstStyle>
            <a:lvl1pPr>
              <a:defRPr sz="2040">
                <a:latin typeface="+mj-lt"/>
              </a:defRPr>
            </a:lvl1pPr>
            <a:lvl2pPr marL="111718" indent="-111718">
              <a:buFont typeface="Arial"/>
              <a:buChar char="•"/>
              <a:defRPr sz="1428">
                <a:latin typeface="+mj-lt"/>
              </a:defRPr>
            </a:lvl2pPr>
            <a:lvl3pPr>
              <a:defRPr sz="1428">
                <a:latin typeface="+mj-lt"/>
              </a:defRPr>
            </a:lvl3pPr>
            <a:lvl4pPr>
              <a:defRPr sz="1428">
                <a:latin typeface="+mj-lt"/>
              </a:defRPr>
            </a:lvl4pPr>
            <a:lvl5pPr>
              <a:defRPr sz="1428"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6368" y="1321188"/>
            <a:ext cx="4357863" cy="999775"/>
          </a:xfrm>
        </p:spPr>
        <p:txBody>
          <a:bodyPr vert="horz" lIns="0" tIns="0" rIns="0" bIns="0" rtlCol="0" anchor="b">
            <a:normAutofit/>
          </a:bodyPr>
          <a:lstStyle>
            <a:lvl1pPr>
              <a:lnSpc>
                <a:spcPct val="110000"/>
              </a:lnSpc>
              <a:defRPr kumimoji="0" lang="en-US" sz="2856" b="0" i="0" u="none" strike="noStrike" cap="none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Segoe UI" panose="020B0502040204020203" pitchFamily="34" charset="0"/>
              </a:defRPr>
            </a:lvl1pPr>
          </a:lstStyle>
          <a:p>
            <a:pPr lvl="0" defTabSz="932597">
              <a:lnSpc>
                <a:spcPct val="120000"/>
              </a:lnSpc>
              <a:spcBef>
                <a:spcPts val="612"/>
              </a:spcBef>
              <a:buSzTx/>
            </a:pPr>
            <a:r>
              <a:rPr lang="en-US"/>
              <a:t>Edit Master text styles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230574" y="1331733"/>
            <a:ext cx="4357863" cy="999775"/>
          </a:xfrm>
        </p:spPr>
        <p:txBody>
          <a:bodyPr vert="horz" lIns="0" tIns="0" rIns="0" bIns="0" rtlCol="0" anchor="b">
            <a:normAutofit/>
          </a:bodyPr>
          <a:lstStyle>
            <a:lvl1pPr>
              <a:lnSpc>
                <a:spcPct val="110000"/>
              </a:lnSpc>
              <a:defRPr kumimoji="0" lang="en-US" sz="2856" b="0" i="0" u="none" strike="noStrike" cap="none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Segoe UI" panose="020B0502040204020203" pitchFamily="34" charset="0"/>
              </a:defRPr>
            </a:lvl1pPr>
          </a:lstStyle>
          <a:p>
            <a:pPr lvl="0" defTabSz="932597">
              <a:lnSpc>
                <a:spcPct val="120000"/>
              </a:lnSpc>
              <a:spcBef>
                <a:spcPts val="612"/>
              </a:spcBef>
              <a:buSzTx/>
            </a:pPr>
            <a:r>
              <a:rPr lang="en-US"/>
              <a:t>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852340" y="4347054"/>
            <a:ext cx="2109257" cy="217607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186521" tIns="93260" rIns="186521" bIns="93260">
            <a:noAutofit/>
          </a:bodyPr>
          <a:lstStyle/>
          <a:p>
            <a:pPr defTabSz="914224">
              <a:defRPr/>
            </a:pPr>
            <a:endParaRPr lang="en-US" sz="1599" kern="0" baseline="30000">
              <a:solidFill>
                <a:srgbClr val="FFFFFF"/>
              </a:solidFill>
            </a:endParaRP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9930067" y="4424770"/>
            <a:ext cx="1943199" cy="2020641"/>
          </a:xfrm>
          <a:noFill/>
        </p:spPr>
        <p:txBody>
          <a:bodyPr wrap="square" lIns="91440" tIns="45720" rIns="91440" bIns="45720" anchor="ctr">
            <a:noAutofit/>
          </a:bodyPr>
          <a:lstStyle>
            <a:lvl1pPr marL="0" indent="0">
              <a:lnSpc>
                <a:spcPct val="110000"/>
              </a:lnSpc>
              <a:buFont typeface="Arial"/>
              <a:buNone/>
              <a:defRPr lang="en-US" sz="1428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</a:lstStyle>
          <a:p>
            <a:pPr lvl="0" defTabSz="914224"/>
            <a:r>
              <a:rPr lang="en-US"/>
              <a:t>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5230574" y="2409225"/>
            <a:ext cx="4357863" cy="1282819"/>
          </a:xfrm>
        </p:spPr>
        <p:txBody>
          <a:bodyPr lIns="0" tIns="0" rIns="0" bIns="0"/>
          <a:lstStyle>
            <a:lvl1pPr>
              <a:defRPr sz="2040">
                <a:latin typeface="+mj-lt"/>
              </a:defRPr>
            </a:lvl1pPr>
            <a:lvl2pPr marL="111718" indent="-111718">
              <a:buFont typeface="Arial"/>
              <a:buChar char="•"/>
              <a:defRPr sz="1428">
                <a:latin typeface="+mj-lt"/>
              </a:defRPr>
            </a:lvl2pPr>
            <a:lvl3pPr>
              <a:defRPr sz="1428">
                <a:latin typeface="+mj-lt"/>
              </a:defRPr>
            </a:lvl3pPr>
            <a:lvl4pPr>
              <a:defRPr sz="1428">
                <a:latin typeface="+mj-lt"/>
              </a:defRPr>
            </a:lvl4pPr>
            <a:lvl5pPr>
              <a:defRPr sz="1428"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23624002"/>
      </p:ext>
    </p:extLst>
  </p:cSld>
  <p:clrMapOvr>
    <a:masterClrMapping/>
  </p:clrMapOvr>
</p:sldLayout>
</file>

<file path=ppt/slideLayouts/slideLayout10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759204" y="764735"/>
            <a:ext cx="10921682" cy="5474382"/>
          </a:xfrm>
          <a:prstGeom prst="rect">
            <a:avLst/>
          </a:prstGeom>
          <a:solidFill>
            <a:schemeClr val="tx1">
              <a:lumMod val="75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93260" rIns="93260" bIns="932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sz="2040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036088" y="5117354"/>
            <a:ext cx="367915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headEnd type="none"/>
            <a:tailEnd type="none"/>
          </a:ln>
          <a:effectLst/>
        </p:spPr>
      </p:cxnSp>
      <p:cxnSp>
        <p:nvCxnSpPr>
          <p:cNvPr id="14" name="Straight Connector 13"/>
          <p:cNvCxnSpPr/>
          <p:nvPr userDrawn="1"/>
        </p:nvCxnSpPr>
        <p:spPr>
          <a:xfrm>
            <a:off x="6005779" y="2606500"/>
            <a:ext cx="367915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headEnd type="none"/>
            <a:tailEnd type="none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749" y="1165973"/>
            <a:ext cx="10648732" cy="1492395"/>
          </a:xfrm>
        </p:spPr>
        <p:txBody>
          <a:bodyPr wrap="square" lIns="179285" tIns="45720" rIns="179285" bIns="45720" anchor="ctr">
            <a:noAutofit/>
          </a:bodyPr>
          <a:lstStyle>
            <a:lvl1pPr algn="ctr">
              <a:lnSpc>
                <a:spcPct val="110000"/>
              </a:lnSpc>
              <a:defRPr kumimoji="0" lang="en-US" sz="2448" i="0" u="none" strike="noStrike" kern="900" cap="all" spc="200" normalizeH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ctr" defTabSz="914049" fontAlgn="auto">
              <a:lnSpc>
                <a:spcPts val="3390"/>
              </a:lnSpc>
              <a:spcBef>
                <a:spcPts val="2244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12694" y="2709930"/>
            <a:ext cx="4011087" cy="468070"/>
          </a:xfrm>
          <a:noFill/>
        </p:spPr>
        <p:txBody>
          <a:bodyPr wrap="square" lIns="179285" tIns="143428" rIns="179285" bIns="143428" rtlCol="0">
            <a:spAutoFit/>
          </a:bodyPr>
          <a:lstStyle>
            <a:lvl1pPr algn="ctr">
              <a:defRPr kumimoji="0" lang="en-US" sz="1224" b="1" i="0" u="none" strike="noStrike" cap="none" spc="306" normalizeH="0">
                <a:ln>
                  <a:noFill/>
                </a:ln>
                <a:solidFill>
                  <a:srgbClr val="DCDCDC"/>
                </a:solidFill>
                <a:effectLst/>
                <a:uLnTx/>
                <a:uFillTx/>
                <a:latin typeface="Segoe UI"/>
              </a:defRPr>
            </a:lvl1pPr>
          </a:lstStyle>
          <a:p>
            <a:pPr lvl="0" algn="ctr" defTabSz="932063">
              <a:spcBef>
                <a:spcPct val="20000"/>
              </a:spcBef>
              <a:buFontTx/>
            </a:pPr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4212694" y="5232764"/>
            <a:ext cx="4011087" cy="468070"/>
          </a:xfrm>
          <a:noFill/>
        </p:spPr>
        <p:txBody>
          <a:bodyPr wrap="square" lIns="179285" tIns="143428" rIns="179285" bIns="143428" rtlCol="0">
            <a:spAutoFit/>
          </a:bodyPr>
          <a:lstStyle>
            <a:lvl1pPr algn="ctr">
              <a:defRPr kumimoji="0" lang="en-US" sz="1224" b="1" i="0" u="none" strike="noStrike" cap="none" spc="306" normalizeH="0">
                <a:ln>
                  <a:noFill/>
                </a:ln>
                <a:solidFill>
                  <a:srgbClr val="DCDCDC"/>
                </a:solidFill>
                <a:effectLst/>
                <a:uLnTx/>
                <a:uFillTx/>
                <a:latin typeface="Segoe UI"/>
              </a:defRPr>
            </a:lvl1pPr>
          </a:lstStyle>
          <a:p>
            <a:pPr lvl="0" algn="ctr" defTabSz="932063">
              <a:spcBef>
                <a:spcPct val="20000"/>
              </a:spcBef>
              <a:buFontTx/>
            </a:pPr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900749" y="3497711"/>
            <a:ext cx="10648732" cy="1492165"/>
          </a:xfrm>
        </p:spPr>
        <p:txBody>
          <a:bodyPr vert="horz" wrap="square" lIns="179285" tIns="45720" rIns="179285" bIns="45720" rtlCol="0" anchor="ctr">
            <a:noAutofit/>
          </a:bodyPr>
          <a:lstStyle>
            <a:lvl1pPr algn="ctr">
              <a:lnSpc>
                <a:spcPct val="110000"/>
              </a:lnSpc>
              <a:defRPr kumimoji="0" lang="en-US" sz="2448" b="0" i="0" u="none" strike="noStrike" kern="900" cap="all" spc="200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  <a:lvl2pPr>
              <a:defRPr lang="en-US" sz="1836" dirty="0">
                <a:solidFill>
                  <a:schemeClr val="tx1"/>
                </a:solidFill>
              </a:defRPr>
            </a:lvl2pPr>
            <a:lvl3pPr>
              <a:defRPr lang="en-US" sz="1836" dirty="0">
                <a:solidFill>
                  <a:schemeClr val="tx1"/>
                </a:solidFill>
              </a:defRPr>
            </a:lvl3pPr>
            <a:lvl4pPr>
              <a:defRPr lang="en-US" sz="1836" dirty="0">
                <a:solidFill>
                  <a:schemeClr val="tx1"/>
                </a:solidFill>
              </a:defRPr>
            </a:lvl4pPr>
            <a:lvl5pPr>
              <a:defRPr lang="en-US" sz="1836" dirty="0">
                <a:solidFill>
                  <a:schemeClr val="tx1"/>
                </a:solidFill>
              </a:defRPr>
            </a:lvl5pPr>
          </a:lstStyle>
          <a:p>
            <a:pPr lvl="0" algn="ctr" defTabSz="914049">
              <a:lnSpc>
                <a:spcPts val="3390"/>
              </a:lnSpc>
              <a:spcBef>
                <a:spcPts val="2244"/>
              </a:spcBef>
            </a:pPr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556714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 lIns="0" rIns="0"/>
          <a:lstStyle/>
          <a:p>
            <a:fld id="{E915BF88-FEF4-4A9F-95AC-DEC8393A70E1}" type="datetime1">
              <a:rPr lang="en-US" smtClean="0"/>
              <a:t>11/24/2017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 lIns="0" rIns="0"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 lIns="0" rIns="0"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11658600" cy="5029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5379740"/>
      </p:ext>
    </p:extLst>
  </p:cSld>
  <p:clrMapOvr>
    <a:masterClrMapping/>
  </p:clrMapOvr>
  <p:transition>
    <p:fade/>
  </p:transition>
</p:sldLayout>
</file>

<file path=ppt/slideLayouts/slideLayout10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uge Bol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759204" y="764735"/>
            <a:ext cx="10921682" cy="547438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93260" rIns="93260" bIns="932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sz="204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749" y="1165972"/>
            <a:ext cx="10648732" cy="4735096"/>
          </a:xfrm>
        </p:spPr>
        <p:txBody>
          <a:bodyPr wrap="square" lIns="179285" tIns="45720" rIns="179285" bIns="45720"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kumimoji="0" lang="en-US" sz="4488" i="0" u="none" strike="noStrike" kern="900" cap="all" spc="200" normalizeH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ctr" defTabSz="914049" fontAlgn="auto">
              <a:lnSpc>
                <a:spcPts val="3390"/>
              </a:lnSpc>
              <a:spcBef>
                <a:spcPts val="2244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8461834"/>
      </p:ext>
    </p:extLst>
  </p:cSld>
  <p:clrMapOvr>
    <a:masterClrMapping/>
  </p:clrMapOvr>
</p:sldLayout>
</file>

<file path=ppt/slideLayouts/slideLayout10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7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41296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7" spc="-8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02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7" spc="-8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71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7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1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4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7" spc="-8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1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70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60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51262"/>
      </p:ext>
    </p:extLst>
  </p:cSld>
  <p:clrMapOvr>
    <a:masterClrMapping/>
  </p:clrMapOvr>
  <p:transition>
    <p:fade/>
  </p:transition>
</p:sldLayout>
</file>

<file path=ppt/slideLayouts/slideLayout10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3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2000"/>
            </a:lvl2pPr>
            <a:lvl3pPr marL="228469" indent="0">
              <a:spcBef>
                <a:spcPts val="600"/>
              </a:spcBef>
              <a:buNone/>
              <a:defRPr/>
            </a:lvl3pPr>
            <a:lvl4pPr marL="456937" indent="0">
              <a:spcBef>
                <a:spcPts val="600"/>
              </a:spcBef>
              <a:buNone/>
              <a:defRPr/>
            </a:lvl4pPr>
            <a:lvl5pPr marL="685405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1305100"/>
      </p:ext>
    </p:extLst>
  </p:cSld>
  <p:clrMapOvr>
    <a:masterClrMapping/>
  </p:clrMapOvr>
  <p:transition>
    <p:fade/>
  </p:transition>
</p:sldLayout>
</file>

<file path=ppt/slideLayouts/slideLayout10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3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469" indent="-228469">
              <a:spcBef>
                <a:spcPts val="600"/>
              </a:spcBef>
              <a:buFont typeface="Arial" charset="0"/>
              <a:buChar char="•"/>
              <a:defRPr sz="2000"/>
            </a:lvl2pPr>
            <a:lvl3pPr marL="456937" indent="-228469">
              <a:spcBef>
                <a:spcPts val="600"/>
              </a:spcBef>
              <a:buFont typeface="Arial" charset="0"/>
              <a:buChar char="•"/>
              <a:defRPr/>
            </a:lvl3pPr>
            <a:lvl4pPr marL="685405" indent="-228469">
              <a:spcBef>
                <a:spcPts val="600"/>
              </a:spcBef>
              <a:buFont typeface="Arial" charset="0"/>
              <a:buChar char="•"/>
              <a:defRPr/>
            </a:lvl4pPr>
            <a:lvl5pPr marL="913873" indent="-228469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6655421"/>
      </p:ext>
    </p:extLst>
  </p:cSld>
  <p:clrMapOvr>
    <a:masterClrMapping/>
  </p:clrMapOvr>
  <p:transition>
    <p:fade/>
  </p:transition>
</p:sldLayout>
</file>

<file path=ppt/slideLayouts/slideLayout10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0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600"/>
              </a:spcBef>
              <a:defRPr sz="2000"/>
            </a:lvl3pPr>
            <a:lvl4pPr>
              <a:spcBef>
                <a:spcPts val="600"/>
              </a:spcBef>
              <a:defRPr sz="2000"/>
            </a:lvl4pPr>
            <a:lvl5pPr>
              <a:spcBef>
                <a:spcPts val="600"/>
              </a:spcBef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244123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0258259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50/50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 lIns="0" rIns="0"/>
          <a:lstStyle/>
          <a:p>
            <a:fld id="{757B4127-1B60-4204-8929-F301F611351E}" type="datetime1">
              <a:rPr lang="en-US" smtClean="0"/>
              <a:t>11/24/2017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 lIns="0" rIns="0"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 lIns="0" rIns="0"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5688477" cy="5029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Content Placeholder 11"/>
          <p:cNvSpPr>
            <a:spLocks noGrp="1"/>
          </p:cNvSpPr>
          <p:nvPr>
            <p:ph sz="quarter" idx="15"/>
          </p:nvPr>
        </p:nvSpPr>
        <p:spPr>
          <a:xfrm>
            <a:off x="6356048" y="1592263"/>
            <a:ext cx="5688477" cy="5029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0978732"/>
      </p:ext>
    </p:extLst>
  </p:cSld>
  <p:clrMapOvr>
    <a:masterClrMapping/>
  </p:clrMapOvr>
  <p:transition>
    <p:fade/>
  </p:transition>
</p:sldLayout>
</file>

<file path=ppt/slideLayouts/slideLayout1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3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2000"/>
            </a:lvl2pPr>
            <a:lvl3pPr marL="231642" indent="0">
              <a:spcBef>
                <a:spcPts val="600"/>
              </a:spcBef>
              <a:buNone/>
              <a:tabLst/>
              <a:defRPr sz="2000"/>
            </a:lvl3pPr>
            <a:lvl4pPr marL="460110" indent="0">
              <a:spcBef>
                <a:spcPts val="600"/>
              </a:spcBef>
              <a:buNone/>
              <a:defRPr/>
            </a:lvl4pPr>
            <a:lvl5pPr marL="685405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0" y="1371603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2000"/>
            </a:lvl2pPr>
            <a:lvl3pPr marL="231642" indent="0">
              <a:spcBef>
                <a:spcPts val="600"/>
              </a:spcBef>
              <a:buNone/>
              <a:tabLst/>
              <a:defRPr sz="2000"/>
            </a:lvl3pPr>
            <a:lvl4pPr marL="460110" indent="0">
              <a:spcBef>
                <a:spcPts val="600"/>
              </a:spcBef>
              <a:buNone/>
              <a:defRPr/>
            </a:lvl4pPr>
            <a:lvl5pPr marL="685405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5399523"/>
      </p:ext>
    </p:extLst>
  </p:cSld>
  <p:clrMapOvr>
    <a:masterClrMapping/>
  </p:clrMapOvr>
  <p:transition>
    <p:fade/>
  </p:transition>
</p:sldLayout>
</file>

<file path=ppt/slideLayouts/slideLayout1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3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469" indent="-228469">
              <a:spcBef>
                <a:spcPts val="600"/>
              </a:spcBef>
              <a:defRPr sz="2000"/>
            </a:lvl2pPr>
            <a:lvl3pPr marL="456937" indent="-228469">
              <a:spcBef>
                <a:spcPts val="600"/>
              </a:spcBef>
              <a:tabLst/>
              <a:defRPr sz="2000"/>
            </a:lvl3pPr>
            <a:lvl4pPr marL="685405" indent="-228469">
              <a:spcBef>
                <a:spcPts val="600"/>
              </a:spcBef>
              <a:defRPr sz="2000"/>
            </a:lvl4pPr>
            <a:lvl5pPr marL="913873" indent="-228469">
              <a:spcBef>
                <a:spcPts val="600"/>
              </a:spcBef>
              <a:tabLst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0" y="1371603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469" indent="-228469">
              <a:spcBef>
                <a:spcPts val="600"/>
              </a:spcBef>
              <a:defRPr sz="2000"/>
            </a:lvl2pPr>
            <a:lvl3pPr marL="456937" indent="-228469">
              <a:spcBef>
                <a:spcPts val="600"/>
              </a:spcBef>
              <a:tabLst/>
              <a:defRPr sz="2000"/>
            </a:lvl3pPr>
            <a:lvl4pPr marL="685405" indent="-228469">
              <a:spcBef>
                <a:spcPts val="600"/>
              </a:spcBef>
              <a:defRPr sz="2000"/>
            </a:lvl4pPr>
            <a:lvl5pPr marL="913873" indent="-228469">
              <a:spcBef>
                <a:spcPts val="600"/>
              </a:spcBef>
              <a:tabLst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4195873"/>
      </p:ext>
    </p:extLst>
  </p:cSld>
  <p:clrMapOvr>
    <a:masterClrMapping/>
  </p:clrMapOvr>
  <p:transition>
    <p:fade/>
  </p:transition>
</p:sldLayout>
</file>

<file path=ppt/slideLayouts/slideLayout1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6208090"/>
      </p:ext>
    </p:extLst>
  </p:cSld>
  <p:clrMapOvr>
    <a:masterClrMapping/>
  </p:clrMapOvr>
  <p:transition>
    <p:fade/>
  </p:transition>
</p:sldLayout>
</file>

<file path=ppt/slideLayouts/slideLayout1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3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4280431162"/>
      </p:ext>
    </p:extLst>
  </p:cSld>
  <p:clrMapOvr>
    <a:masterClrMapping/>
  </p:clrMapOvr>
  <p:transition>
    <p:fade/>
  </p:transition>
</p:sldLayout>
</file>

<file path=ppt/slideLayouts/slideLayout1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3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1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3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3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3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2943"/>
      </p:ext>
    </p:extLst>
  </p:cSld>
  <p:clrMapOvr>
    <a:masterClrMapping/>
  </p:clrMapOvr>
  <p:transition>
    <p:fade/>
  </p:transition>
</p:sldLayout>
</file>

<file path=ppt/slideLayouts/slideLayout1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3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3" y="3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62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7916065"/>
      </p:ext>
    </p:extLst>
  </p:cSld>
  <p:clrMapOvr>
    <a:masterClrMapping/>
  </p:clrMapOvr>
  <p:transition>
    <p:fade/>
  </p:transition>
</p:sldLayout>
</file>

<file path=ppt/slideLayouts/slideLayout1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3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" y="3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3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2681400"/>
      </p:ext>
    </p:extLst>
  </p:cSld>
  <p:clrMapOvr>
    <a:masterClrMapping/>
  </p:clrMapOvr>
  <p:transition>
    <p:fade/>
  </p:transition>
</p:sldLayout>
</file>

<file path=ppt/slideLayouts/slideLayout1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3" y="731520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800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3072" y="3497580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693960"/>
      </p:ext>
    </p:extLst>
  </p:cSld>
  <p:clrMapOvr>
    <a:masterClrMapping/>
  </p:clrMapOvr>
  <p:transition>
    <p:fade/>
  </p:transition>
</p:sldLayout>
</file>

<file path=ppt/slideLayouts/slideLayout1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3" y="731520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800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0345556"/>
      </p:ext>
    </p:extLst>
  </p:cSld>
  <p:clrMapOvr>
    <a:masterClrMapping/>
  </p:clrMapOvr>
  <p:transition>
    <p:fade/>
  </p:transition>
</p:sldLayout>
</file>

<file path=ppt/slideLayouts/slideLayout1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3" y="1097283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4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94440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557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ktop Screen Captur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37" y="1592263"/>
            <a:ext cx="7796057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403B1600-D517-4F30-B27F-97B78F6221C7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699" cy="5029200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spcBef>
                <a:spcPts val="0"/>
              </a:spcBef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59543" y="1770228"/>
            <a:ext cx="6263304" cy="3518611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2643284"/>
      </p:ext>
    </p:extLst>
  </p:cSld>
  <p:clrMapOvr>
    <a:masterClrMapping/>
  </p:clrMapOvr>
  <p:transition>
    <p:fade/>
  </p:transition>
</p:sldLayout>
</file>

<file path=ppt/slideLayouts/slideLayout1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6816690"/>
      </p:ext>
    </p:extLst>
  </p:cSld>
  <p:clrMapOvr>
    <a:masterClrMapping/>
  </p:clrMapOvr>
  <p:transition>
    <p:fade/>
  </p:transition>
</p:sldLayout>
</file>

<file path=ppt/slideLayouts/slideLayout1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07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3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197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469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6937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5405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3873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0735571"/>
      </p:ext>
    </p:extLst>
  </p:cSld>
  <p:clrMapOvr>
    <a:masterClrMapping/>
  </p:clrMapOvr>
  <p:transition>
    <p:fade/>
  </p:transition>
</p:sldLayout>
</file>

<file path=ppt/slideLayouts/slideLayout1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01" tIns="91401" rIns="91401" bIns="91401" numCol="1" anchor="t" anchorCtr="0" compatLnSpc="1">
            <a:prstTxWarp prst="textNoShape">
              <a:avLst/>
            </a:prstTxWarp>
            <a:spAutoFit/>
          </a:bodyPr>
          <a:lstStyle/>
          <a:p>
            <a:pPr defTabSz="931753" eaLnBrk="0" hangingPunct="0"/>
            <a:r>
              <a:rPr lang="en-US" sz="1000">
                <a:solidFill>
                  <a:srgbClr val="FFFFFF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3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034335"/>
      </p:ext>
    </p:extLst>
  </p:cSld>
  <p:clrMapOvr>
    <a:masterClrMapping/>
  </p:clrMapOvr>
  <p:transition>
    <p:fade/>
  </p:transition>
</p:sldLayout>
</file>

<file path=ppt/slideLayouts/slideLayout1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0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469" indent="-228469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6937" indent="-228469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5405" indent="-228469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3873" indent="-228469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2342" indent="-228469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197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6372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030" indent="0" algn="ctr">
              <a:buNone/>
              <a:defRPr sz="2040"/>
            </a:lvl2pPr>
            <a:lvl3pPr marL="932060" indent="0" algn="ctr">
              <a:buNone/>
              <a:defRPr sz="1836"/>
            </a:lvl3pPr>
            <a:lvl4pPr marL="1398089" indent="0" algn="ctr">
              <a:buNone/>
              <a:defRPr sz="1632"/>
            </a:lvl4pPr>
            <a:lvl5pPr marL="1864119" indent="0" algn="ctr">
              <a:buNone/>
              <a:defRPr sz="1632"/>
            </a:lvl5pPr>
            <a:lvl6pPr marL="2330148" indent="0" algn="ctr">
              <a:buNone/>
              <a:defRPr sz="1632"/>
            </a:lvl6pPr>
            <a:lvl7pPr marL="2796179" indent="0" algn="ctr">
              <a:buNone/>
              <a:defRPr sz="1632"/>
            </a:lvl7pPr>
            <a:lvl8pPr marL="3262208" indent="0" algn="ctr">
              <a:buNone/>
              <a:defRPr sz="1632"/>
            </a:lvl8pPr>
            <a:lvl9pPr marL="3728237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32563"/>
            <a:fld id="{7BFCB87B-5A6D-4998-A66E-BEDC84185F22}" type="datetimeFigureOut">
              <a:rPr lang="en-US" smtClean="0">
                <a:solidFill>
                  <a:srgbClr val="505050"/>
                </a:solidFill>
              </a:rPr>
              <a:pPr defTabSz="932563"/>
              <a:t>11/24/2017</a:t>
            </a:fld>
            <a:endParaRPr lang="en-US">
              <a:solidFill>
                <a:srgbClr val="505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32563"/>
            <a:endParaRPr lang="en-US">
              <a:solidFill>
                <a:srgbClr val="50505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32563"/>
            <a:fld id="{914B5C67-9160-4697-93C1-DC943C9F1B61}" type="slidenum">
              <a:rPr lang="en-US" smtClean="0">
                <a:solidFill>
                  <a:srgbClr val="505050"/>
                </a:solidFill>
              </a:rPr>
              <a:pPr defTabSz="932563"/>
              <a:t>‹#›</a:t>
            </a:fld>
            <a:endParaRPr lang="en-US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527847"/>
      </p:ext>
    </p:extLst>
  </p:cSld>
  <p:clrMapOvr>
    <a:masterClrMapping/>
  </p:clrMapOvr>
</p:sldLayout>
</file>

<file path=ppt/slideLayouts/slideLayout1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9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95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9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7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9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7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9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79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68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sktop Screen Captur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937" y="1018573"/>
            <a:ext cx="9537604" cy="59759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403B1600-D517-4F30-B27F-97B78F6221C7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75289" y="1307939"/>
            <a:ext cx="8962525" cy="5034985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1" name="Content Placeholder 11"/>
          <p:cNvSpPr>
            <a:spLocks noGrp="1"/>
          </p:cNvSpPr>
          <p:nvPr>
            <p:ph sz="quarter" idx="13"/>
          </p:nvPr>
        </p:nvSpPr>
        <p:spPr>
          <a:xfrm>
            <a:off x="10046826" y="1018574"/>
            <a:ext cx="2000712" cy="5602890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6441879"/>
      </p:ext>
    </p:extLst>
  </p:cSld>
  <p:clrMapOvr>
    <a:masterClrMapping/>
  </p:clrMapOvr>
  <p:transition>
    <p:fade/>
  </p:transition>
</p:sldLayout>
</file>

<file path=ppt/slideLayouts/slideLayout1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9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79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5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58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481012"/>
      </p:ext>
    </p:extLst>
  </p:cSld>
  <p:clrMapOvr>
    <a:masterClrMapping/>
  </p:clrMapOvr>
  <p:transition>
    <p:fade/>
  </p:transition>
</p:sldLayout>
</file>

<file path=ppt/slideLayouts/slideLayout1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2000"/>
            </a:lvl2pPr>
            <a:lvl3pPr marL="228557" indent="0">
              <a:spcBef>
                <a:spcPts val="600"/>
              </a:spcBef>
              <a:buNone/>
              <a:defRPr/>
            </a:lvl3pPr>
            <a:lvl4pPr marL="457112" indent="0">
              <a:spcBef>
                <a:spcPts val="600"/>
              </a:spcBef>
              <a:buNone/>
              <a:defRPr/>
            </a:lvl4pPr>
            <a:lvl5pPr marL="685669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432635"/>
      </p:ext>
    </p:extLst>
  </p:cSld>
  <p:clrMapOvr>
    <a:masterClrMapping/>
  </p:clrMapOvr>
  <p:transition>
    <p:fade/>
  </p:transition>
</p:sldLayout>
</file>

<file path=ppt/slideLayouts/slideLayout1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557" indent="-228557">
              <a:spcBef>
                <a:spcPts val="600"/>
              </a:spcBef>
              <a:buFont typeface="Arial" charset="0"/>
              <a:buChar char="•"/>
              <a:defRPr sz="2000"/>
            </a:lvl2pPr>
            <a:lvl3pPr marL="457112" indent="-228557">
              <a:spcBef>
                <a:spcPts val="600"/>
              </a:spcBef>
              <a:buFont typeface="Arial" charset="0"/>
              <a:buChar char="•"/>
              <a:defRPr/>
            </a:lvl3pPr>
            <a:lvl4pPr marL="685669" indent="-228557">
              <a:spcBef>
                <a:spcPts val="600"/>
              </a:spcBef>
              <a:buFont typeface="Arial" charset="0"/>
              <a:buChar char="•"/>
              <a:defRPr/>
            </a:lvl4pPr>
            <a:lvl5pPr marL="914224" indent="-228557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510337"/>
      </p:ext>
    </p:extLst>
  </p:cSld>
  <p:clrMapOvr>
    <a:masterClrMapping/>
  </p:clrMapOvr>
  <p:transition>
    <p:fade/>
  </p:transition>
</p:sldLayout>
</file>

<file path=ppt/slideLayouts/slideLayout1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0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600"/>
              </a:spcBef>
              <a:defRPr sz="2000"/>
            </a:lvl3pPr>
            <a:lvl4pPr>
              <a:spcBef>
                <a:spcPts val="600"/>
              </a:spcBef>
              <a:defRPr sz="2000"/>
            </a:lvl4pPr>
            <a:lvl5pPr>
              <a:spcBef>
                <a:spcPts val="600"/>
              </a:spcBef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42703"/>
      </p:ext>
    </p:extLst>
  </p:cSld>
  <p:clrMapOvr>
    <a:masterClrMapping/>
  </p:clrMapOvr>
  <p:transition>
    <p:fade/>
  </p:transition>
</p:sldLayout>
</file>

<file path=ppt/slideLayouts/slideLayout1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2000"/>
            </a:lvl2pPr>
            <a:lvl3pPr marL="231730" indent="0">
              <a:spcBef>
                <a:spcPts val="600"/>
              </a:spcBef>
              <a:buNone/>
              <a:tabLst/>
              <a:defRPr sz="2000"/>
            </a:lvl3pPr>
            <a:lvl4pPr marL="460287" indent="0">
              <a:spcBef>
                <a:spcPts val="600"/>
              </a:spcBef>
              <a:buNone/>
              <a:defRPr/>
            </a:lvl4pPr>
            <a:lvl5pPr marL="685669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0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2000"/>
            </a:lvl2pPr>
            <a:lvl3pPr marL="231730" indent="0">
              <a:spcBef>
                <a:spcPts val="600"/>
              </a:spcBef>
              <a:buNone/>
              <a:tabLst/>
              <a:defRPr sz="2000"/>
            </a:lvl3pPr>
            <a:lvl4pPr marL="460287" indent="0">
              <a:spcBef>
                <a:spcPts val="600"/>
              </a:spcBef>
              <a:buNone/>
              <a:defRPr/>
            </a:lvl4pPr>
            <a:lvl5pPr marL="685669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20494"/>
      </p:ext>
    </p:extLst>
  </p:cSld>
  <p:clrMapOvr>
    <a:masterClrMapping/>
  </p:clrMapOvr>
  <p:transition>
    <p:fade/>
  </p:transition>
</p:sldLayout>
</file>

<file path=ppt/slideLayouts/slideLayout1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557" indent="-228557">
              <a:spcBef>
                <a:spcPts val="600"/>
              </a:spcBef>
              <a:defRPr sz="2000"/>
            </a:lvl2pPr>
            <a:lvl3pPr marL="457112" indent="-228557">
              <a:spcBef>
                <a:spcPts val="600"/>
              </a:spcBef>
              <a:tabLst/>
              <a:defRPr sz="2000"/>
            </a:lvl3pPr>
            <a:lvl4pPr marL="685669" indent="-228557">
              <a:spcBef>
                <a:spcPts val="600"/>
              </a:spcBef>
              <a:defRPr sz="2000"/>
            </a:lvl4pPr>
            <a:lvl5pPr marL="914224" indent="-228557">
              <a:spcBef>
                <a:spcPts val="600"/>
              </a:spcBef>
              <a:tabLst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0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557" indent="-228557">
              <a:spcBef>
                <a:spcPts val="600"/>
              </a:spcBef>
              <a:defRPr sz="2000"/>
            </a:lvl2pPr>
            <a:lvl3pPr marL="457112" indent="-228557">
              <a:spcBef>
                <a:spcPts val="600"/>
              </a:spcBef>
              <a:tabLst/>
              <a:defRPr sz="2000"/>
            </a:lvl3pPr>
            <a:lvl4pPr marL="685669" indent="-228557">
              <a:spcBef>
                <a:spcPts val="600"/>
              </a:spcBef>
              <a:defRPr sz="2000"/>
            </a:lvl4pPr>
            <a:lvl5pPr marL="914224" indent="-228557">
              <a:spcBef>
                <a:spcPts val="600"/>
              </a:spcBef>
              <a:tabLst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527818"/>
      </p:ext>
    </p:extLst>
  </p:cSld>
  <p:clrMapOvr>
    <a:masterClrMapping/>
  </p:clrMapOvr>
  <p:transition>
    <p:fade/>
  </p:transition>
</p:sldLayout>
</file>

<file path=ppt/slideLayouts/slideLayout1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33157582"/>
      </p:ext>
    </p:extLst>
  </p:cSld>
  <p:clrMapOvr>
    <a:masterClrMapping/>
  </p:clrMapOvr>
  <p:transition>
    <p:fade/>
  </p:transition>
</p:sldLayout>
</file>

<file path=ppt/slideLayouts/slideLayout1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1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3134618560"/>
      </p:ext>
    </p:extLst>
  </p:cSld>
  <p:clrMapOvr>
    <a:masterClrMapping/>
  </p:clrMapOvr>
  <p:transition>
    <p:fade/>
  </p:transition>
</p:sldLayout>
</file>

<file path=ppt/slideLayouts/slideLayout1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1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1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1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1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3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169827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in1 Screen Captur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92264"/>
            <a:ext cx="7229932" cy="5120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90DFE761-B18C-4D1B-A925-C2F0254A0DE4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66176" y="1835034"/>
            <a:ext cx="5987870" cy="3363878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7056120" y="4815840"/>
            <a:ext cx="236220" cy="1524000"/>
          </a:xfrm>
          <a:prstGeom prst="rect">
            <a:avLst/>
          </a:prstGeom>
          <a:gradFill flip="none" rotWithShape="1">
            <a:gsLst>
              <a:gs pos="2917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24570"/>
      </p:ext>
    </p:extLst>
  </p:cSld>
  <p:clrMapOvr>
    <a:masterClrMapping/>
  </p:clrMapOvr>
  <p:transition>
    <p:fade/>
  </p:transition>
</p:sldLayout>
</file>

<file path=ppt/slideLayouts/slideLayout1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1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1" y="1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60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0988178"/>
      </p:ext>
    </p:extLst>
  </p:cSld>
  <p:clrMapOvr>
    <a:masterClrMapping/>
  </p:clrMapOvr>
  <p:transition>
    <p:fade/>
  </p:transition>
</p:sldLayout>
</file>

<file path=ppt/slideLayouts/slideLayout1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1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1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2739544"/>
      </p:ext>
    </p:extLst>
  </p:cSld>
  <p:clrMapOvr>
    <a:masterClrMapping/>
  </p:clrMapOvr>
  <p:transition>
    <p:fade/>
  </p:transition>
</p:sldLayout>
</file>

<file path=ppt/slideLayouts/slideLayout1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1" y="731520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800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3070" y="3497580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89891"/>
      </p:ext>
    </p:extLst>
  </p:cSld>
  <p:clrMapOvr>
    <a:masterClrMapping/>
  </p:clrMapOvr>
  <p:transition>
    <p:fade/>
  </p:transition>
</p:sldLayout>
</file>

<file path=ppt/slideLayouts/slideLayout1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1" y="731520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800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5638" y="3268662"/>
            <a:ext cx="7463692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182559"/>
      </p:ext>
    </p:extLst>
  </p:cSld>
  <p:clrMapOvr>
    <a:masterClrMapping/>
  </p:clrMapOvr>
  <p:transition>
    <p:fade/>
  </p:transition>
</p:sldLayout>
</file>

<file path=ppt/slideLayouts/slideLayout1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1" y="1097281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94438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559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6056490"/>
      </p:ext>
    </p:extLst>
  </p:cSld>
  <p:clrMapOvr>
    <a:masterClrMapping/>
  </p:clrMapOvr>
  <p:transition>
    <p:fade/>
  </p:transition>
</p:sldLayout>
</file>

<file path=ppt/slideLayouts/slideLayout1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735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199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557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7112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5669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4224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853280"/>
      </p:ext>
    </p:extLst>
  </p:cSld>
  <p:clrMapOvr>
    <a:masterClrMapping/>
  </p:clrMapOvr>
  <p:transition>
    <p:fade/>
  </p:transition>
</p:sldLayout>
</file>

<file path=ppt/slideLayouts/slideLayout1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7" tIns="91427" rIns="91427" bIns="91427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1000" baseline="0" dirty="0">
                <a:solidFill>
                  <a:schemeClr val="bg1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1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96278"/>
      </p:ext>
    </p:extLst>
  </p:cSld>
  <p:clrMapOvr>
    <a:masterClrMapping/>
  </p:clrMapOvr>
  <p:transition>
    <p:fade/>
  </p:transition>
</p:sldLayout>
</file>

<file path=ppt/slideLayouts/slideLayout1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0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557" indent="-22855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112" indent="-22855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5669" indent="-22855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4224" indent="-22855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2781" indent="-22855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1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9545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4 Screen Capture 3:2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32561"/>
            <a:ext cx="7847377" cy="51889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45EBFE4D-E18D-4896-B0FF-148BCF3E8538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854890" y="1935135"/>
            <a:ext cx="6285049" cy="4190033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(3:2 aspect ratio)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3762668"/>
      </p:ext>
    </p:extLst>
  </p:cSld>
  <p:clrMapOvr>
    <a:masterClrMapping/>
  </p:clrMapOvr>
  <p:transition>
    <p:fade/>
  </p:transition>
</p:sldLayout>
</file>

<file path=ppt/slideLayouts/slideLayout1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9660" y="1476744"/>
            <a:ext cx="11375537" cy="20152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48"/>
              </a:spcBef>
              <a:buNone/>
              <a:defRPr sz="408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4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2pPr>
            <a:lvl3pPr marL="235496" indent="0">
              <a:buNone/>
              <a:defRPr sz="204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3pPr>
            <a:lvl4pPr marL="464496" indent="0">
              <a:buNone/>
              <a:defRPr sz="204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4pPr>
            <a:lvl5pPr marL="704933" indent="0">
              <a:buNone/>
              <a:defRPr sz="204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31280" y="6526957"/>
            <a:ext cx="572078" cy="223825"/>
          </a:xfrm>
          <a:prstGeom prst="rect">
            <a:avLst/>
          </a:prstGeom>
        </p:spPr>
        <p:txBody>
          <a:bodyPr lIns="91076" tIns="45538" rIns="91076" bIns="45538" anchor="ctr"/>
          <a:lstStyle>
            <a:lvl1pPr algn="l">
              <a:defRPr sz="1632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29041"/>
            <a:fld id="{727B4C2D-45E2-4621-8491-2995EB46A674}" type="slidenum">
              <a:rPr lang="en-US" smtClean="0">
                <a:gradFill>
                  <a:gsLst>
                    <a:gs pos="100000">
                      <a:srgbClr val="505050"/>
                    </a:gs>
                    <a:gs pos="0">
                      <a:srgbClr val="505050"/>
                    </a:gs>
                  </a:gsLst>
                  <a:lin ang="5400000" scaled="0"/>
                </a:gradFill>
              </a:rPr>
              <a:pPr defTabSz="929041"/>
              <a:t>‹#›</a:t>
            </a:fld>
            <a:endParaRPr lang="en-US" dirty="0">
              <a:gradFill>
                <a:gsLst>
                  <a:gs pos="100000">
                    <a:srgbClr val="505050"/>
                  </a:gs>
                  <a:gs pos="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31133446"/>
      </p:ext>
    </p:extLst>
  </p:cSld>
  <p:clrMapOvr>
    <a:masterClrMapping/>
  </p:clrMapOvr>
  <p:transition>
    <p:fade/>
  </p:transition>
</p:sldLayout>
</file>

<file path=ppt/slideLayouts/slideLayout1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9660" y="1476621"/>
            <a:ext cx="11375537" cy="20152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48"/>
              </a:spcBef>
              <a:buNone/>
              <a:defRPr sz="408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40">
                <a:gradFill>
                  <a:gsLst>
                    <a:gs pos="100000">
                      <a:schemeClr val="tx1"/>
                    </a:gs>
                    <a:gs pos="6000">
                      <a:schemeClr val="tx1"/>
                    </a:gs>
                  </a:gsLst>
                  <a:lin ang="5400000" scaled="0"/>
                </a:gradFill>
              </a:defRPr>
            </a:lvl2pPr>
            <a:lvl3pPr marL="236378" indent="0">
              <a:buNone/>
              <a:defRPr sz="2040">
                <a:gradFill>
                  <a:gsLst>
                    <a:gs pos="100000">
                      <a:schemeClr val="tx1"/>
                    </a:gs>
                    <a:gs pos="6000">
                      <a:schemeClr val="tx1"/>
                    </a:gs>
                  </a:gsLst>
                  <a:lin ang="5400000" scaled="0"/>
                </a:gradFill>
              </a:defRPr>
            </a:lvl3pPr>
            <a:lvl4pPr marL="466282" indent="0">
              <a:buNone/>
              <a:defRPr sz="2040">
                <a:gradFill>
                  <a:gsLst>
                    <a:gs pos="100000">
                      <a:schemeClr val="tx1"/>
                    </a:gs>
                    <a:gs pos="6000">
                      <a:schemeClr val="tx1"/>
                    </a:gs>
                  </a:gsLst>
                  <a:lin ang="5400000" scaled="0"/>
                </a:gradFill>
              </a:defRPr>
            </a:lvl4pPr>
            <a:lvl5pPr marL="707519" indent="0">
              <a:buNone/>
              <a:defRPr sz="2040">
                <a:gradFill>
                  <a:gsLst>
                    <a:gs pos="100000">
                      <a:schemeClr val="tx1"/>
                    </a:gs>
                    <a:gs pos="6000">
                      <a:schemeClr val="tx1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848908"/>
      </p:ext>
    </p:extLst>
  </p:cSld>
  <p:clrMapOvr>
    <a:masterClrMapping/>
  </p:clrMapOvr>
  <p:transition>
    <p:fade/>
  </p:transition>
</p:sldLayout>
</file>

<file path=ppt/slideLayouts/slideLayout1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310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6000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57637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6000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372533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8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6000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372533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0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6000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494078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88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6000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494078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54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57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29095"/>
      </p:ext>
    </p:extLst>
  </p:cSld>
  <p:clrMapOvr>
    <a:masterClrMapping/>
  </p:clrMapOvr>
  <p:transition>
    <p:fade/>
  </p:transition>
</p:sldLayout>
</file>

<file path=ppt/slideLayouts/slideLayout1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2000"/>
            </a:lvl2pPr>
            <a:lvl3pPr marL="228600" indent="0">
              <a:spcBef>
                <a:spcPts val="600"/>
              </a:spcBef>
              <a:buNone/>
              <a:defRPr/>
            </a:lvl3pPr>
            <a:lvl4pPr marL="457200" indent="0">
              <a:spcBef>
                <a:spcPts val="600"/>
              </a:spcBef>
              <a:buNone/>
              <a:defRPr/>
            </a:lvl4pPr>
            <a:lvl5pPr marL="685800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881302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4 Screen Capture 3:2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232" y="1344582"/>
            <a:ext cx="8044243" cy="56499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CB622C6B-E438-4AC4-B7CD-28E5679013B5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4159913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253971" y="2206187"/>
            <a:ext cx="7182504" cy="4788338"/>
          </a:xfrm>
          <a:solidFill>
            <a:srgbClr val="00172A"/>
          </a:solidFill>
        </p:spPr>
        <p:txBody>
          <a:bodyPr lIns="1097280" tIns="0" rIns="109728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(3:2 aspect ratio). Position and scale using the image crop tool.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7051781"/>
      </p:ext>
    </p:extLst>
  </p:cSld>
  <p:clrMapOvr>
    <a:masterClrMapping/>
  </p:clrMapOvr>
  <p:transition>
    <p:fade/>
  </p:transition>
</p:sldLayout>
</file>

<file path=ppt/slideLayouts/slideLayout1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600" indent="-228600">
              <a:spcBef>
                <a:spcPts val="600"/>
              </a:spcBef>
              <a:buFont typeface="Arial" charset="0"/>
              <a:buChar char="•"/>
              <a:defRPr sz="2000"/>
            </a:lvl2pPr>
            <a:lvl3pPr marL="457200" indent="-228600">
              <a:spcBef>
                <a:spcPts val="600"/>
              </a:spcBef>
              <a:buFont typeface="Arial" charset="0"/>
              <a:buChar char="•"/>
              <a:defRPr/>
            </a:lvl3pPr>
            <a:lvl4pPr marL="685800" indent="-228600">
              <a:spcBef>
                <a:spcPts val="600"/>
              </a:spcBef>
              <a:buFont typeface="Arial" charset="0"/>
              <a:buChar char="•"/>
              <a:defRPr/>
            </a:lvl4pPr>
            <a:lvl5pPr marL="914400" indent="-228600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710463"/>
      </p:ext>
    </p:extLst>
  </p:cSld>
  <p:clrMapOvr>
    <a:masterClrMapping/>
  </p:clrMapOvr>
  <p:transition>
    <p:fade/>
  </p:transition>
</p:sldLayout>
</file>

<file path=ppt/slideLayouts/slideLayout1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0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600"/>
              </a:spcBef>
              <a:defRPr sz="2000"/>
            </a:lvl3pPr>
            <a:lvl4pPr>
              <a:spcBef>
                <a:spcPts val="600"/>
              </a:spcBef>
              <a:defRPr sz="2000"/>
            </a:lvl4pPr>
            <a:lvl5pPr>
              <a:spcBef>
                <a:spcPts val="600"/>
              </a:spcBef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996282"/>
      </p:ext>
    </p:extLst>
  </p:cSld>
  <p:clrMapOvr>
    <a:masterClrMapping/>
  </p:clrMapOvr>
  <p:transition>
    <p:fade/>
  </p:transition>
</p:sldLayout>
</file>

<file path=ppt/slideLayouts/slideLayout1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2000"/>
            </a:lvl2pPr>
            <a:lvl3pPr marL="231775" indent="0">
              <a:spcBef>
                <a:spcPts val="600"/>
              </a:spcBef>
              <a:buNone/>
              <a:tabLst/>
              <a:defRPr sz="2000"/>
            </a:lvl3pPr>
            <a:lvl4pPr marL="460375" indent="0">
              <a:spcBef>
                <a:spcPts val="600"/>
              </a:spcBef>
              <a:buNone/>
              <a:defRPr/>
            </a:lvl4pPr>
            <a:lvl5pPr marL="68580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0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2000"/>
            </a:lvl2pPr>
            <a:lvl3pPr marL="231775" indent="0">
              <a:spcBef>
                <a:spcPts val="600"/>
              </a:spcBef>
              <a:buNone/>
              <a:tabLst/>
              <a:defRPr sz="2000"/>
            </a:lvl3pPr>
            <a:lvl4pPr marL="460375" indent="0">
              <a:spcBef>
                <a:spcPts val="600"/>
              </a:spcBef>
              <a:buNone/>
              <a:defRPr/>
            </a:lvl4pPr>
            <a:lvl5pPr marL="68580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122497"/>
      </p:ext>
    </p:extLst>
  </p:cSld>
  <p:clrMapOvr>
    <a:masterClrMapping/>
  </p:clrMapOvr>
  <p:transition>
    <p:fade/>
  </p:transition>
</p:sldLayout>
</file>

<file path=ppt/slideLayouts/slideLayout1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600" indent="-228600">
              <a:spcBef>
                <a:spcPts val="600"/>
              </a:spcBef>
              <a:defRPr sz="2000"/>
            </a:lvl2pPr>
            <a:lvl3pPr marL="457200" indent="-228600">
              <a:spcBef>
                <a:spcPts val="600"/>
              </a:spcBef>
              <a:tabLst/>
              <a:defRPr sz="2000"/>
            </a:lvl3pPr>
            <a:lvl4pPr marL="685800" indent="-228600">
              <a:spcBef>
                <a:spcPts val="600"/>
              </a:spcBef>
              <a:defRPr sz="2000"/>
            </a:lvl4pPr>
            <a:lvl5pPr marL="914400" indent="-228600">
              <a:spcBef>
                <a:spcPts val="600"/>
              </a:spcBef>
              <a:tabLst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0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600" indent="-228600">
              <a:spcBef>
                <a:spcPts val="600"/>
              </a:spcBef>
              <a:defRPr sz="2000"/>
            </a:lvl2pPr>
            <a:lvl3pPr marL="457200" indent="-228600">
              <a:spcBef>
                <a:spcPts val="600"/>
              </a:spcBef>
              <a:tabLst/>
              <a:defRPr sz="2000"/>
            </a:lvl3pPr>
            <a:lvl4pPr marL="685800" indent="-228600">
              <a:spcBef>
                <a:spcPts val="600"/>
              </a:spcBef>
              <a:defRPr sz="2000"/>
            </a:lvl4pPr>
            <a:lvl5pPr marL="914400" indent="-228600">
              <a:spcBef>
                <a:spcPts val="600"/>
              </a:spcBef>
              <a:tabLst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51111"/>
      </p:ext>
    </p:extLst>
  </p:cSld>
  <p:clrMapOvr>
    <a:masterClrMapping/>
  </p:clrMapOvr>
  <p:transition>
    <p:fade/>
  </p:transition>
</p:sldLayout>
</file>

<file path=ppt/slideLayouts/slideLayout1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6972608"/>
      </p:ext>
    </p:extLst>
  </p:cSld>
  <p:clrMapOvr>
    <a:masterClrMapping/>
  </p:clrMapOvr>
  <p:transition>
    <p:fade/>
  </p:transition>
</p:sldLayout>
</file>

<file path=ppt/slideLayouts/slideLayout1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3008428412"/>
      </p:ext>
    </p:extLst>
  </p:cSld>
  <p:clrMapOvr>
    <a:masterClrMapping/>
  </p:clrMapOvr>
  <p:transition>
    <p:fade/>
  </p:transition>
</p:sldLayout>
</file>

<file path=ppt/slideLayouts/slideLayout1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0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0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0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3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08328"/>
      </p:ext>
    </p:extLst>
  </p:cSld>
  <p:clrMapOvr>
    <a:masterClrMapping/>
  </p:clrMapOvr>
  <p:transition>
    <p:fade/>
  </p:transition>
</p:sldLayout>
</file>

<file path=ppt/slideLayouts/slideLayout1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0" y="0"/>
            <a:ext cx="6217920" cy="6995160"/>
          </a:xfrm>
        </p:spPr>
        <p:txBody>
          <a:bodyPr/>
          <a:lstStyle/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59" y="2103120"/>
            <a:ext cx="5486400" cy="1815882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7066869"/>
      </p:ext>
    </p:extLst>
  </p:cSld>
  <p:clrMapOvr>
    <a:masterClrMapping/>
  </p:clrMapOvr>
  <p:transition>
    <p:fade/>
  </p:transition>
</p:sldLayout>
</file>

<file path=ppt/slideLayouts/slideLayout1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0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217920" cy="6995160"/>
          </a:xfrm>
        </p:spPr>
        <p:txBody>
          <a:bodyPr/>
          <a:lstStyle/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0" y="2103120"/>
            <a:ext cx="5486400" cy="1815882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7564429"/>
      </p:ext>
    </p:extLst>
  </p:cSld>
  <p:clrMapOvr>
    <a:masterClrMapping/>
  </p:clrMapOvr>
  <p:transition>
    <p:fade/>
  </p:transition>
</p:sldLayout>
</file>

<file path=ppt/slideLayouts/slideLayout1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731520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800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3069" y="3497580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175217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4 Screen Capture 3:2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32432"/>
            <a:ext cx="8168451" cy="56620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9" y="239714"/>
            <a:ext cx="11655586" cy="61555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8F4B570A-51E4-4EB3-9912-6A48BAC3D5BE}" type="datetime1">
              <a:rPr lang="en-US" smtClean="0"/>
              <a:t>11/24/2017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48827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599"/>
            </a:lvl2pPr>
            <a:lvl3pPr>
              <a:defRPr sz="1599"/>
            </a:lvl3pPr>
            <a:lvl4pPr>
              <a:defRPr sz="1599"/>
            </a:lvl4pPr>
            <a:lvl5pPr>
              <a:defRPr sz="1599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0" y="2205954"/>
            <a:ext cx="7291063" cy="4788571"/>
          </a:xfrm>
          <a:solidFill>
            <a:srgbClr val="00172A"/>
          </a:solidFill>
        </p:spPr>
        <p:txBody>
          <a:bodyPr lIns="1097280" tIns="0" rIns="109728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(3:2 aspect ratio). Position and scale using the image crop tool.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9" y="855664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7402023"/>
      </p:ext>
    </p:extLst>
  </p:cSld>
  <p:clrMapOvr>
    <a:masterClrMapping/>
  </p:clrMapOvr>
  <p:transition>
    <p:fade/>
  </p:transition>
</p:sldLayout>
</file>

<file path=ppt/slideLayouts/slideLayout1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0" y="731520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800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466912"/>
      </p:ext>
    </p:extLst>
  </p:cSld>
  <p:clrMapOvr>
    <a:masterClrMapping/>
  </p:clrMapOvr>
  <p:transition>
    <p:fade/>
  </p:transition>
</p:sldLayout>
</file>

<file path=ppt/slideLayouts/slideLayout1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0" y="1097280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94437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292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8570163"/>
      </p:ext>
    </p:extLst>
  </p:cSld>
  <p:clrMapOvr>
    <a:masterClrMapping/>
  </p:clrMapOvr>
  <p:transition>
    <p:fade/>
  </p:transition>
</p:sldLayout>
</file>

<file path=ppt/slideLayouts/slideLayout1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85871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2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60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720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580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440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109451"/>
      </p:ext>
    </p:extLst>
  </p:cSld>
  <p:clrMapOvr>
    <a:masterClrMapping/>
  </p:clrMapOvr>
  <p:transition>
    <p:fade/>
  </p:transition>
</p:sldLayout>
</file>

<file path=ppt/slideLayouts/slideLayout1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1000" baseline="0" dirty="0">
                <a:solidFill>
                  <a:schemeClr val="bg1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0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966792"/>
      </p:ext>
    </p:extLst>
  </p:cSld>
  <p:clrMapOvr>
    <a:masterClrMapping/>
  </p:clrMapOvr>
  <p:transition>
    <p:fade/>
  </p:transition>
</p:sldLayout>
</file>

<file path=ppt/slideLayouts/slideLayout1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0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-22860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5800" indent="-22860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4400" indent="-22860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3000" indent="-22860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2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1956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0030977"/>
      </p:ext>
    </p:extLst>
  </p:cSld>
  <p:clrMapOvr>
    <a:masterClrMapping/>
  </p:clrMapOvr>
  <p:transition>
    <p:fade/>
  </p:transition>
</p:sldLayout>
</file>

<file path=ppt/slideLayouts/slideLayout1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6000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372533"/>
            <a:ext cx="12436475" cy="386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6000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372533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48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rface Hub Screen Capture 16:9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70" y="1359798"/>
            <a:ext cx="8073159" cy="45575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700" cy="5029200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992377" y="1795837"/>
            <a:ext cx="6473294" cy="3636580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lang="en-US" sz="2400" kern="1200" baseline="0" dirty="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lvl="0" indent="0" algn="l" defTabSz="932597" rtl="0" eaLnBrk="1" latinLnBrk="0" hangingPunct="1"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Edit Master text styles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6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EF4A89D4-83EA-4E49-A8B0-027F71E206C6}" type="datetime1">
              <a:rPr lang="en-US" smtClean="0"/>
              <a:t>11/24/2017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8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721710"/>
      </p:ext>
    </p:extLst>
  </p:cSld>
  <p:clrMapOvr>
    <a:masterClrMapping/>
  </p:clrMapOvr>
  <p:transition>
    <p:fade/>
  </p:transition>
</p:sldLayout>
</file>

<file path=ppt/slideLayouts/slideLayout1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6000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372533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8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6000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494078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03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6000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494078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90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57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814028"/>
      </p:ext>
    </p:extLst>
  </p:cSld>
  <p:clrMapOvr>
    <a:masterClrMapping/>
  </p:clrMapOvr>
  <p:transition>
    <p:fade/>
  </p:transition>
</p:sldLayout>
</file>

<file path=ppt/slideLayouts/slideLayout1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2000"/>
            </a:lvl2pPr>
            <a:lvl3pPr marL="228600" indent="0">
              <a:spcBef>
                <a:spcPts val="600"/>
              </a:spcBef>
              <a:buNone/>
              <a:defRPr/>
            </a:lvl3pPr>
            <a:lvl4pPr marL="457200" indent="0">
              <a:spcBef>
                <a:spcPts val="600"/>
              </a:spcBef>
              <a:buNone/>
              <a:defRPr/>
            </a:lvl4pPr>
            <a:lvl5pPr marL="685800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570104"/>
      </p:ext>
    </p:extLst>
  </p:cSld>
  <p:clrMapOvr>
    <a:masterClrMapping/>
  </p:clrMapOvr>
  <p:transition>
    <p:fade/>
  </p:transition>
</p:sldLayout>
</file>

<file path=ppt/slideLayouts/slideLayout1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600" indent="-228600">
              <a:spcBef>
                <a:spcPts val="600"/>
              </a:spcBef>
              <a:buFont typeface="Arial" charset="0"/>
              <a:buChar char="•"/>
              <a:defRPr sz="2000"/>
            </a:lvl2pPr>
            <a:lvl3pPr marL="457200" indent="-228600">
              <a:spcBef>
                <a:spcPts val="600"/>
              </a:spcBef>
              <a:buFont typeface="Arial" charset="0"/>
              <a:buChar char="•"/>
              <a:defRPr/>
            </a:lvl3pPr>
            <a:lvl4pPr marL="685800" indent="-228600">
              <a:spcBef>
                <a:spcPts val="600"/>
              </a:spcBef>
              <a:buFont typeface="Arial" charset="0"/>
              <a:buChar char="•"/>
              <a:defRPr/>
            </a:lvl4pPr>
            <a:lvl5pPr marL="914400" indent="-228600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887791"/>
      </p:ext>
    </p:extLst>
  </p:cSld>
  <p:clrMapOvr>
    <a:masterClrMapping/>
  </p:clrMapOvr>
  <p:transition>
    <p:fade/>
  </p:transition>
</p:sldLayout>
</file>

<file path=ppt/slideLayouts/slideLayout1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0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600"/>
              </a:spcBef>
              <a:defRPr sz="2000"/>
            </a:lvl3pPr>
            <a:lvl4pPr>
              <a:spcBef>
                <a:spcPts val="600"/>
              </a:spcBef>
              <a:defRPr sz="2000"/>
            </a:lvl4pPr>
            <a:lvl5pPr>
              <a:spcBef>
                <a:spcPts val="600"/>
              </a:spcBef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83407"/>
      </p:ext>
    </p:extLst>
  </p:cSld>
  <p:clrMapOvr>
    <a:masterClrMapping/>
  </p:clrMapOvr>
  <p:transition>
    <p:fade/>
  </p:transition>
</p:sldLayout>
</file>

<file path=ppt/slideLayouts/slideLayout1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2000"/>
            </a:lvl2pPr>
            <a:lvl3pPr marL="231775" indent="0">
              <a:spcBef>
                <a:spcPts val="600"/>
              </a:spcBef>
              <a:buNone/>
              <a:tabLst/>
              <a:defRPr sz="2000"/>
            </a:lvl3pPr>
            <a:lvl4pPr marL="460375" indent="0">
              <a:spcBef>
                <a:spcPts val="600"/>
              </a:spcBef>
              <a:buNone/>
              <a:defRPr/>
            </a:lvl4pPr>
            <a:lvl5pPr marL="68580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0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2000"/>
            </a:lvl2pPr>
            <a:lvl3pPr marL="231775" indent="0">
              <a:spcBef>
                <a:spcPts val="600"/>
              </a:spcBef>
              <a:buNone/>
              <a:tabLst/>
              <a:defRPr sz="2000"/>
            </a:lvl3pPr>
            <a:lvl4pPr marL="460375" indent="0">
              <a:spcBef>
                <a:spcPts val="600"/>
              </a:spcBef>
              <a:buNone/>
              <a:defRPr/>
            </a:lvl4pPr>
            <a:lvl5pPr marL="68580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237388"/>
      </p:ext>
    </p:extLst>
  </p:cSld>
  <p:clrMapOvr>
    <a:masterClrMapping/>
  </p:clrMapOvr>
  <p:transition>
    <p:fade/>
  </p:transition>
</p:sldLayout>
</file>

<file path=ppt/slideLayouts/slideLayout1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600" indent="-228600">
              <a:spcBef>
                <a:spcPts val="600"/>
              </a:spcBef>
              <a:defRPr sz="2000"/>
            </a:lvl2pPr>
            <a:lvl3pPr marL="457200" indent="-228600">
              <a:spcBef>
                <a:spcPts val="600"/>
              </a:spcBef>
              <a:tabLst/>
              <a:defRPr sz="2000"/>
            </a:lvl3pPr>
            <a:lvl4pPr marL="685800" indent="-228600">
              <a:spcBef>
                <a:spcPts val="600"/>
              </a:spcBef>
              <a:defRPr sz="2000"/>
            </a:lvl4pPr>
            <a:lvl5pPr marL="914400" indent="-228600">
              <a:spcBef>
                <a:spcPts val="600"/>
              </a:spcBef>
              <a:tabLst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0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800" spc="-30" baseline="0">
                <a:solidFill>
                  <a:schemeClr val="tx2"/>
                </a:solidFill>
                <a:latin typeface="+mj-lt"/>
              </a:defRPr>
            </a:lvl1pPr>
            <a:lvl2pPr marL="228600" indent="-228600">
              <a:spcBef>
                <a:spcPts val="600"/>
              </a:spcBef>
              <a:defRPr sz="2000"/>
            </a:lvl2pPr>
            <a:lvl3pPr marL="457200" indent="-228600">
              <a:spcBef>
                <a:spcPts val="600"/>
              </a:spcBef>
              <a:tabLst/>
              <a:defRPr sz="2000"/>
            </a:lvl3pPr>
            <a:lvl4pPr marL="685800" indent="-228600">
              <a:spcBef>
                <a:spcPts val="600"/>
              </a:spcBef>
              <a:defRPr sz="2000"/>
            </a:lvl4pPr>
            <a:lvl5pPr marL="914400" indent="-228600">
              <a:spcBef>
                <a:spcPts val="600"/>
              </a:spcBef>
              <a:tabLst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462975"/>
      </p:ext>
    </p:extLst>
  </p:cSld>
  <p:clrMapOvr>
    <a:masterClrMapping/>
  </p:clrMapOvr>
  <p:transition>
    <p:fade/>
  </p:transition>
</p:sldLayout>
</file>

<file path=ppt/slideLayouts/slideLayout1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5645217"/>
      </p:ext>
    </p:extLst>
  </p:cSld>
  <p:clrMapOvr>
    <a:masterClrMapping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Section Life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436475" cy="6994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939" y="935514"/>
            <a:ext cx="5486400" cy="5123496"/>
          </a:xfrm>
        </p:spPr>
        <p:txBody>
          <a:bodyPr wrap="square" anchor="ctr"/>
          <a:lstStyle>
            <a:lvl1pPr>
              <a:defRPr sz="54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section divider title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177" y="6238240"/>
            <a:ext cx="1385761" cy="525463"/>
          </a:xfrm>
          <a:prstGeom prst="rect">
            <a:avLst/>
          </a:prstGeom>
        </p:spPr>
      </p:pic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6326189" y="1699260"/>
            <a:ext cx="5719763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8238" y="0"/>
            <a:ext cx="6218237" cy="6994525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80847"/>
      </p:ext>
    </p:extLst>
  </p:cSld>
  <p:clrMapOvr>
    <a:masterClrMapping/>
  </p:clrMapOvr>
  <p:transition>
    <p:fade/>
  </p:transition>
</p:sldLayout>
</file>

<file path=ppt/slideLayouts/slideLayout1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2020304290"/>
      </p:ext>
    </p:extLst>
  </p:cSld>
  <p:clrMapOvr>
    <a:masterClrMapping/>
  </p:clrMapOvr>
  <p:transition>
    <p:fade/>
  </p:transition>
</p:sldLayout>
</file>

<file path=ppt/slideLayouts/slideLayout1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0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0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0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3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6974"/>
      </p:ext>
    </p:extLst>
  </p:cSld>
  <p:clrMapOvr>
    <a:masterClrMapping/>
  </p:clrMapOvr>
  <p:transition>
    <p:fade/>
  </p:transition>
</p:sldLayout>
</file>

<file path=ppt/slideLayouts/slideLayout1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0" y="0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59" y="2103120"/>
            <a:ext cx="5486400" cy="1815882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1463692"/>
      </p:ext>
    </p:extLst>
  </p:cSld>
  <p:clrMapOvr>
    <a:masterClrMapping/>
  </p:clrMapOvr>
  <p:transition>
    <p:fade/>
  </p:transition>
</p:sldLayout>
</file>

<file path=ppt/slideLayouts/slideLayout1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0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0" y="2103120"/>
            <a:ext cx="5486400" cy="1815882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1654703"/>
      </p:ext>
    </p:extLst>
  </p:cSld>
  <p:clrMapOvr>
    <a:masterClrMapping/>
  </p:clrMapOvr>
  <p:transition>
    <p:fade/>
  </p:transition>
</p:sldLayout>
</file>

<file path=ppt/slideLayouts/slideLayout1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731520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800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3069" y="3497580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724688"/>
      </p:ext>
    </p:extLst>
  </p:cSld>
  <p:clrMapOvr>
    <a:masterClrMapping/>
  </p:clrMapOvr>
  <p:transition>
    <p:fade/>
  </p:transition>
</p:sldLayout>
</file>

<file path=ppt/slideLayouts/slideLayout1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0" y="731520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800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5637" y="3268662"/>
            <a:ext cx="7463692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60452"/>
      </p:ext>
    </p:extLst>
  </p:cSld>
  <p:clrMapOvr>
    <a:masterClrMapping/>
  </p:clrMapOvr>
  <p:transition>
    <p:fade/>
  </p:transition>
</p:sldLayout>
</file>

<file path=ppt/slideLayouts/slideLayout1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0" y="1097280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94437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99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0531977"/>
      </p:ext>
    </p:extLst>
  </p:cSld>
  <p:clrMapOvr>
    <a:masterClrMapping/>
  </p:clrMapOvr>
  <p:transition>
    <p:fade/>
  </p:transition>
</p:sldLayout>
</file>

<file path=ppt/slideLayouts/slideLayout1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82854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2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60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720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580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440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85422"/>
      </p:ext>
    </p:extLst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Section Divider Life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436475" cy="6994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939" y="935514"/>
            <a:ext cx="5486400" cy="5123496"/>
          </a:xfrm>
        </p:spPr>
        <p:txBody>
          <a:bodyPr wrap="square" anchor="ctr"/>
          <a:lstStyle>
            <a:lvl1pPr>
              <a:defRPr sz="5400">
                <a:gradFill>
                  <a:gsLst>
                    <a:gs pos="2917">
                      <a:srgbClr val="0078D7"/>
                    </a:gs>
                    <a:gs pos="100000">
                      <a:srgbClr val="0078D7">
                        <a:alpha val="99000"/>
                      </a:srgb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section divider title</a:t>
            </a:r>
          </a:p>
        </p:txBody>
      </p:sp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6326189" y="1699260"/>
            <a:ext cx="5719763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8238" y="0"/>
            <a:ext cx="6218237" cy="6994525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818" y="6112842"/>
            <a:ext cx="1727701" cy="77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728220"/>
      </p:ext>
    </p:extLst>
  </p:cSld>
  <p:clrMapOvr>
    <a:masterClrMapping/>
  </p:clrMapOvr>
  <p:transition>
    <p:fade/>
  </p:transition>
</p:sldLayout>
</file>

<file path=ppt/slideLayouts/slideLayout1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1000" baseline="0" dirty="0">
                <a:solidFill>
                  <a:schemeClr val="bg1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0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225371"/>
      </p:ext>
    </p:extLst>
  </p:cSld>
  <p:clrMapOvr>
    <a:masterClrMapping/>
  </p:clrMapOvr>
  <p:transition>
    <p:fade/>
  </p:transition>
</p:sldLayout>
</file>

<file path=ppt/slideLayouts/slideLayout1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0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-22860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5800" indent="-22860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4400" indent="-22860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3000" indent="-22860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2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086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1" y="2560320"/>
            <a:ext cx="9143999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85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61" y="1463040"/>
            <a:ext cx="9143999" cy="1097280"/>
          </a:xfrm>
          <a:noFill/>
        </p:spPr>
        <p:txBody>
          <a:bodyPr lIns="91440" tIns="91440" rIns="91440" bIns="91440" anchor="t" anchorCtr="0"/>
          <a:lstStyle>
            <a:lvl1pPr>
              <a:defRPr sz="4897" spc="-65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1" y="365760"/>
            <a:ext cx="1645920" cy="352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372535"/>
            <a:ext cx="12436475" cy="386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15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1" y="2560320"/>
            <a:ext cx="9143999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85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61" y="1463040"/>
            <a:ext cx="9143999" cy="1097280"/>
          </a:xfrm>
          <a:noFill/>
        </p:spPr>
        <p:txBody>
          <a:bodyPr lIns="91440" tIns="91440" rIns="91440" bIns="91440" anchor="t" anchorCtr="0"/>
          <a:lstStyle>
            <a:lvl1pPr>
              <a:defRPr sz="4897" spc="-65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372535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1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16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1" y="2560320"/>
            <a:ext cx="9143999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85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61" y="1463040"/>
            <a:ext cx="9143999" cy="1097280"/>
          </a:xfrm>
          <a:noFill/>
        </p:spPr>
        <p:txBody>
          <a:bodyPr lIns="91440" tIns="91440" rIns="91440" bIns="91440" anchor="t" anchorCtr="0"/>
          <a:lstStyle>
            <a:lvl1pPr>
              <a:defRPr sz="4897" spc="-65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372535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1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2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1" y="2560320"/>
            <a:ext cx="9143999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85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61" y="1463040"/>
            <a:ext cx="9143999" cy="1097280"/>
          </a:xfrm>
          <a:noFill/>
        </p:spPr>
        <p:txBody>
          <a:bodyPr lIns="91440" tIns="91440" rIns="91440" bIns="91440" anchor="t" anchorCtr="0"/>
          <a:lstStyle>
            <a:lvl1pPr>
              <a:defRPr sz="4897" spc="-65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1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494078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0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1" y="2560320"/>
            <a:ext cx="9143999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85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61" y="1463040"/>
            <a:ext cx="9143999" cy="1097280"/>
          </a:xfrm>
          <a:noFill/>
        </p:spPr>
        <p:txBody>
          <a:bodyPr lIns="91440" tIns="91440" rIns="91440" bIns="91440" anchor="t" anchorCtr="0"/>
          <a:lstStyle>
            <a:lvl1pPr>
              <a:defRPr sz="4897" spc="-65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1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494078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2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58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574518"/>
      </p:ext>
    </p:extLst>
  </p:cSld>
  <p:clrMapOvr>
    <a:masterClrMapping/>
  </p:clrMapOvr>
  <p:transition>
    <p:fade/>
  </p:transition>
</p:sldLayout>
</file>

<file path=ppt/slideLayouts/slideLayout1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19" cy="1661737"/>
          </a:xfrm>
        </p:spPr>
        <p:txBody>
          <a:bodyPr>
            <a:spAutoFit/>
          </a:bodyPr>
          <a:lstStyle>
            <a:lvl1pPr marL="0" indent="0">
              <a:spcBef>
                <a:spcPts val="490"/>
              </a:spcBef>
              <a:buNone/>
              <a:defRPr sz="2285" spc="-24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490"/>
              </a:spcBef>
              <a:buFontTx/>
              <a:buNone/>
              <a:defRPr sz="1632"/>
            </a:lvl2pPr>
            <a:lvl3pPr marL="186583" indent="0">
              <a:spcBef>
                <a:spcPts val="490"/>
              </a:spcBef>
              <a:buNone/>
              <a:defRPr/>
            </a:lvl3pPr>
            <a:lvl4pPr marL="373167" indent="0">
              <a:spcBef>
                <a:spcPts val="490"/>
              </a:spcBef>
              <a:buNone/>
              <a:defRPr/>
            </a:lvl4pPr>
            <a:lvl5pPr marL="559750" indent="0">
              <a:spcBef>
                <a:spcPts val="49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256513"/>
      </p:ext>
    </p:extLst>
  </p:cSld>
  <p:clrMapOvr>
    <a:masterClrMapping/>
  </p:clrMapOvr>
  <p:transition>
    <p:fade/>
  </p:transition>
</p:sldLayout>
</file>

<file path=ppt/slideLayouts/slideLayout1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19" cy="1661737"/>
          </a:xfrm>
        </p:spPr>
        <p:txBody>
          <a:bodyPr>
            <a:spAutoFit/>
          </a:bodyPr>
          <a:lstStyle>
            <a:lvl1pPr marL="0" indent="0">
              <a:spcBef>
                <a:spcPts val="490"/>
              </a:spcBef>
              <a:buNone/>
              <a:defRPr sz="2285" spc="-24" baseline="0">
                <a:solidFill>
                  <a:schemeClr val="tx2"/>
                </a:solidFill>
                <a:latin typeface="+mj-lt"/>
              </a:defRPr>
            </a:lvl1pPr>
            <a:lvl2pPr marL="186583" indent="-186583">
              <a:spcBef>
                <a:spcPts val="490"/>
              </a:spcBef>
              <a:buFont typeface="Arial" charset="0"/>
              <a:buChar char="•"/>
              <a:defRPr sz="1632"/>
            </a:lvl2pPr>
            <a:lvl3pPr marL="373167" indent="-186583">
              <a:spcBef>
                <a:spcPts val="490"/>
              </a:spcBef>
              <a:buFont typeface="Arial" charset="0"/>
              <a:buChar char="•"/>
              <a:defRPr/>
            </a:lvl3pPr>
            <a:lvl4pPr marL="559750" indent="-186583">
              <a:spcBef>
                <a:spcPts val="490"/>
              </a:spcBef>
              <a:buFont typeface="Arial" charset="0"/>
              <a:buChar char="•"/>
              <a:defRPr/>
            </a:lvl4pPr>
            <a:lvl5pPr marL="746333" indent="-186583">
              <a:spcBef>
                <a:spcPts val="49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8860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82296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436475" cy="6994525"/>
          </a:xfrm>
          <a:solidFill>
            <a:schemeClr val="tx1">
              <a:lumMod val="50000"/>
            </a:schemeClr>
          </a:solidFill>
        </p:spPr>
        <p:txBody>
          <a:bodyPr vert="horz" wrap="square" lIns="0" tIns="1280160" rIns="0" bIns="45720" rtlCol="0" anchor="ctr">
            <a:noAutofit/>
          </a:bodyPr>
          <a:lstStyle>
            <a:lvl1pPr>
              <a:defRPr lang="en-US"/>
            </a:lvl1pPr>
          </a:lstStyle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307963"/>
      </p:ext>
    </p:extLst>
  </p:cSld>
  <p:clrMapOvr>
    <a:masterClrMapping/>
  </p:clrMapOvr>
  <p:transition>
    <p:fade/>
  </p:transition>
</p:sldLayout>
</file>

<file path=ppt/slideLayouts/slideLayout1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1"/>
            <a:ext cx="11704319" cy="1571264"/>
          </a:xfrm>
        </p:spPr>
        <p:txBody>
          <a:bodyPr>
            <a:spAutoFit/>
          </a:bodyPr>
          <a:lstStyle>
            <a:lvl1pPr>
              <a:spcBef>
                <a:spcPts val="490"/>
              </a:spcBef>
              <a:defRPr sz="1632"/>
            </a:lvl1pPr>
            <a:lvl2pPr>
              <a:spcBef>
                <a:spcPts val="490"/>
              </a:spcBef>
              <a:defRPr sz="1632"/>
            </a:lvl2pPr>
            <a:lvl3pPr>
              <a:spcBef>
                <a:spcPts val="490"/>
              </a:spcBef>
              <a:defRPr sz="1632"/>
            </a:lvl3pPr>
            <a:lvl4pPr>
              <a:spcBef>
                <a:spcPts val="490"/>
              </a:spcBef>
              <a:defRPr sz="1632"/>
            </a:lvl4pPr>
            <a:lvl5pPr>
              <a:spcBef>
                <a:spcPts val="490"/>
              </a:spcBef>
              <a:defRPr sz="1632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115559"/>
      </p:ext>
    </p:extLst>
  </p:cSld>
  <p:clrMapOvr>
    <a:masterClrMapping/>
  </p:clrMapOvr>
  <p:transition>
    <p:fade/>
  </p:transition>
</p:sldLayout>
</file>

<file path=ppt/slideLayouts/slideLayout1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1"/>
            <a:ext cx="5669280" cy="1661737"/>
          </a:xfrm>
        </p:spPr>
        <p:txBody>
          <a:bodyPr wrap="square">
            <a:spAutoFit/>
          </a:bodyPr>
          <a:lstStyle>
            <a:lvl1pPr marL="0" indent="0">
              <a:spcBef>
                <a:spcPts val="490"/>
              </a:spcBef>
              <a:buClr>
                <a:schemeClr val="tx1"/>
              </a:buClr>
              <a:buFont typeface="Wingdings" pitchFamily="2" charset="2"/>
              <a:buNone/>
              <a:defRPr sz="2285" spc="-24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490"/>
              </a:spcBef>
              <a:buNone/>
              <a:defRPr sz="1632"/>
            </a:lvl2pPr>
            <a:lvl3pPr marL="189175" indent="0">
              <a:spcBef>
                <a:spcPts val="490"/>
              </a:spcBef>
              <a:buNone/>
              <a:tabLst/>
              <a:defRPr sz="1632"/>
            </a:lvl3pPr>
            <a:lvl4pPr marL="375758" indent="0">
              <a:spcBef>
                <a:spcPts val="490"/>
              </a:spcBef>
              <a:buNone/>
              <a:defRPr/>
            </a:lvl4pPr>
            <a:lvl5pPr marL="559750" indent="0">
              <a:spcBef>
                <a:spcPts val="49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1"/>
            <a:ext cx="5669280" cy="1661737"/>
          </a:xfrm>
        </p:spPr>
        <p:txBody>
          <a:bodyPr wrap="square">
            <a:spAutoFit/>
          </a:bodyPr>
          <a:lstStyle>
            <a:lvl1pPr marL="0" indent="0">
              <a:spcBef>
                <a:spcPts val="490"/>
              </a:spcBef>
              <a:buClr>
                <a:schemeClr val="tx1"/>
              </a:buClr>
              <a:buFont typeface="Wingdings" pitchFamily="2" charset="2"/>
              <a:buNone/>
              <a:defRPr sz="2285" spc="-24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490"/>
              </a:spcBef>
              <a:buNone/>
              <a:defRPr sz="1632"/>
            </a:lvl2pPr>
            <a:lvl3pPr marL="189175" indent="0">
              <a:spcBef>
                <a:spcPts val="490"/>
              </a:spcBef>
              <a:buNone/>
              <a:tabLst/>
              <a:defRPr sz="1632"/>
            </a:lvl3pPr>
            <a:lvl4pPr marL="375758" indent="0">
              <a:spcBef>
                <a:spcPts val="490"/>
              </a:spcBef>
              <a:buNone/>
              <a:defRPr/>
            </a:lvl4pPr>
            <a:lvl5pPr marL="559750" indent="0">
              <a:spcBef>
                <a:spcPts val="49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812212"/>
      </p:ext>
    </p:extLst>
  </p:cSld>
  <p:clrMapOvr>
    <a:masterClrMapping/>
  </p:clrMapOvr>
  <p:transition>
    <p:fade/>
  </p:transition>
</p:sldLayout>
</file>

<file path=ppt/slideLayouts/slideLayout1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5669280" cy="1661737"/>
          </a:xfrm>
        </p:spPr>
        <p:txBody>
          <a:bodyPr wrap="square">
            <a:spAutoFit/>
          </a:bodyPr>
          <a:lstStyle>
            <a:lvl1pPr marL="0" indent="0">
              <a:spcBef>
                <a:spcPts val="490"/>
              </a:spcBef>
              <a:buClr>
                <a:schemeClr val="tx2"/>
              </a:buClr>
              <a:buFont typeface="Arial" pitchFamily="34" charset="0"/>
              <a:buNone/>
              <a:defRPr sz="2285" spc="-24" baseline="0">
                <a:solidFill>
                  <a:schemeClr val="tx2"/>
                </a:solidFill>
                <a:latin typeface="+mj-lt"/>
              </a:defRPr>
            </a:lvl1pPr>
            <a:lvl2pPr marL="186583" indent="-186583">
              <a:spcBef>
                <a:spcPts val="490"/>
              </a:spcBef>
              <a:defRPr sz="1632"/>
            </a:lvl2pPr>
            <a:lvl3pPr marL="373167" indent="-186583">
              <a:spcBef>
                <a:spcPts val="490"/>
              </a:spcBef>
              <a:tabLst/>
              <a:defRPr sz="1632"/>
            </a:lvl3pPr>
            <a:lvl4pPr marL="559750" indent="-186583">
              <a:spcBef>
                <a:spcPts val="490"/>
              </a:spcBef>
              <a:defRPr sz="1632"/>
            </a:lvl4pPr>
            <a:lvl5pPr marL="746333" indent="-186583">
              <a:spcBef>
                <a:spcPts val="490"/>
              </a:spcBef>
              <a:tabLst/>
              <a:defRPr sz="1632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1"/>
            <a:ext cx="5669280" cy="1661737"/>
          </a:xfrm>
        </p:spPr>
        <p:txBody>
          <a:bodyPr wrap="square">
            <a:spAutoFit/>
          </a:bodyPr>
          <a:lstStyle>
            <a:lvl1pPr marL="0" indent="0">
              <a:spcBef>
                <a:spcPts val="490"/>
              </a:spcBef>
              <a:buClr>
                <a:schemeClr val="tx2"/>
              </a:buClr>
              <a:buFont typeface="Arial" pitchFamily="34" charset="0"/>
              <a:buNone/>
              <a:defRPr sz="2285" spc="-24" baseline="0">
                <a:solidFill>
                  <a:schemeClr val="tx2"/>
                </a:solidFill>
                <a:latin typeface="+mj-lt"/>
              </a:defRPr>
            </a:lvl1pPr>
            <a:lvl2pPr marL="186583" indent="-186583">
              <a:spcBef>
                <a:spcPts val="490"/>
              </a:spcBef>
              <a:defRPr sz="1632"/>
            </a:lvl2pPr>
            <a:lvl3pPr marL="373167" indent="-186583">
              <a:spcBef>
                <a:spcPts val="490"/>
              </a:spcBef>
              <a:tabLst/>
              <a:defRPr sz="1632"/>
            </a:lvl3pPr>
            <a:lvl4pPr marL="559750" indent="-186583">
              <a:spcBef>
                <a:spcPts val="490"/>
              </a:spcBef>
              <a:defRPr sz="1632"/>
            </a:lvl4pPr>
            <a:lvl5pPr marL="746333" indent="-186583">
              <a:spcBef>
                <a:spcPts val="490"/>
              </a:spcBef>
              <a:tabLst/>
              <a:defRPr sz="1632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217178"/>
      </p:ext>
    </p:extLst>
  </p:cSld>
  <p:clrMapOvr>
    <a:masterClrMapping/>
  </p:clrMapOvr>
  <p:transition>
    <p:fade/>
  </p:transition>
</p:sldLayout>
</file>

<file path=ppt/slideLayouts/slideLayout1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561029"/>
      </p:ext>
    </p:extLst>
  </p:cSld>
  <p:clrMapOvr>
    <a:masterClrMapping/>
  </p:clrMapOvr>
  <p:transition>
    <p:fade/>
  </p:transition>
</p:sldLayout>
</file>

<file path=ppt/slideLayouts/slideLayout1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19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19" cy="822960"/>
          </a:xfrm>
        </p:spPr>
        <p:txBody>
          <a:bodyPr/>
          <a:lstStyle>
            <a:lvl1pPr marL="0" indent="0">
              <a:buNone/>
              <a:defRPr sz="2285" spc="-24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1177668121"/>
      </p:ext>
    </p:extLst>
  </p:cSld>
  <p:clrMapOvr>
    <a:masterClrMapping/>
  </p:clrMapOvr>
  <p:transition>
    <p:fade/>
  </p:transition>
</p:sldLayout>
</file>

<file path=ppt/slideLayouts/slideLayout1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1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1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1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19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19" cy="822960"/>
          </a:xfrm>
        </p:spPr>
        <p:txBody>
          <a:bodyPr/>
          <a:lstStyle>
            <a:lvl1pPr marL="0" indent="0">
              <a:buNone/>
              <a:defRPr sz="2285" spc="-24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0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4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97599"/>
      </p:ext>
    </p:extLst>
  </p:cSld>
  <p:clrMapOvr>
    <a:masterClrMapping/>
  </p:clrMapOvr>
  <p:transition>
    <p:fade/>
  </p:transition>
</p:sldLayout>
</file>

<file path=ppt/slideLayouts/slideLayout1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1" y="0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59" y="2103120"/>
            <a:ext cx="5486400" cy="1571264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417901"/>
      </p:ext>
    </p:extLst>
  </p:cSld>
  <p:clrMapOvr>
    <a:masterClrMapping/>
  </p:clrMapOvr>
  <p:transition>
    <p:fade/>
  </p:transition>
</p:sldLayout>
</file>

<file path=ppt/slideLayouts/slideLayout1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1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1" y="2103120"/>
            <a:ext cx="5486400" cy="1571264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8224230"/>
      </p:ext>
    </p:extLst>
  </p:cSld>
  <p:clrMapOvr>
    <a:masterClrMapping/>
  </p:clrMapOvr>
  <p:transition>
    <p:fade/>
  </p:transition>
</p:sldLayout>
</file>

<file path=ppt/slideLayouts/slideLayout1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731522"/>
            <a:ext cx="7772400" cy="536301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285" spc="-24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3068" y="3497580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128326"/>
      </p:ext>
    </p:extLst>
  </p:cSld>
  <p:clrMapOvr>
    <a:masterClrMapping/>
  </p:clrMapOvr>
  <p:transition>
    <p:fade/>
  </p:transition>
</p:sldLayout>
</file>

<file path=ppt/slideLayouts/slideLayout1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1" y="731522"/>
            <a:ext cx="7772400" cy="536301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285" spc="-24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5638" y="3268662"/>
            <a:ext cx="7463692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150552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D19A5810-2B15-4D05-9D53-08E964C1D04D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003742"/>
      </p:ext>
    </p:extLst>
  </p:cSld>
  <p:clrMapOvr>
    <a:masterClrMapping/>
  </p:clrMapOvr>
  <p:transition>
    <p:fade/>
  </p:transition>
</p:sldLayout>
</file>

<file path=ppt/slideLayouts/slideLayout1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1" y="1097281"/>
            <a:ext cx="7315200" cy="998671"/>
          </a:xfrm>
          <a:noFill/>
        </p:spPr>
        <p:txBody>
          <a:bodyPr tIns="91440" bIns="91440" anchor="t" anchorCtr="0">
            <a:spAutoFit/>
          </a:bodyPr>
          <a:lstStyle>
            <a:lvl1pPr>
              <a:defRPr sz="5877" spc="-65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94436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754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853864"/>
      </p:ext>
    </p:extLst>
  </p:cSld>
  <p:clrMapOvr>
    <a:masterClrMapping/>
  </p:clrMapOvr>
  <p:transition>
    <p:fade/>
  </p:transition>
</p:sldLayout>
</file>

<file path=ppt/slideLayouts/slideLayout1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222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19" cy="1707006"/>
          </a:xfrm>
        </p:spPr>
        <p:txBody>
          <a:bodyPr>
            <a:spAutoFit/>
          </a:bodyPr>
          <a:lstStyle>
            <a:lvl1pPr marL="0" indent="0">
              <a:spcBef>
                <a:spcPts val="490"/>
              </a:spcBef>
              <a:buNone/>
              <a:defRPr sz="2612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186583" indent="0">
              <a:spcBef>
                <a:spcPts val="49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373167" indent="0">
              <a:spcBef>
                <a:spcPts val="49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559750" indent="0">
              <a:spcBef>
                <a:spcPts val="49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746333" indent="0">
              <a:spcBef>
                <a:spcPts val="49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514760"/>
      </p:ext>
    </p:extLst>
  </p:cSld>
  <p:clrMapOvr>
    <a:masterClrMapping/>
  </p:clrMapOvr>
  <p:transition>
    <p:fade/>
  </p:transition>
</p:sldLayout>
</file>

<file path=ppt/slideLayouts/slideLayout1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365760" y="6292890"/>
            <a:ext cx="11704319" cy="27626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74632" tIns="74632" rIns="74632" bIns="74632" numCol="1" anchor="t" anchorCtr="0" compatLnSpc="1">
            <a:prstTxWarp prst="textNoShape">
              <a:avLst/>
            </a:prstTxWarp>
            <a:spAutoFit/>
          </a:bodyPr>
          <a:lstStyle/>
          <a:p>
            <a:pPr defTabSz="760935" eaLnBrk="0" hangingPunct="0"/>
            <a:r>
              <a:rPr lang="en-US" sz="816" baseline="0" dirty="0">
                <a:solidFill>
                  <a:schemeClr val="bg1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2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487408"/>
      </p:ext>
    </p:extLst>
  </p:cSld>
  <p:clrMapOvr>
    <a:masterClrMapping/>
  </p:clrMapOvr>
  <p:transition>
    <p:fade/>
  </p:transition>
</p:sldLayout>
</file>

<file path=ppt/slideLayouts/slideLayout1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1"/>
            <a:ext cx="11704319" cy="1571264"/>
          </a:xfrm>
          <a:prstGeom prst="rect">
            <a:avLst/>
          </a:prstGeom>
        </p:spPr>
        <p:txBody>
          <a:bodyPr>
            <a:spAutoFit/>
          </a:bodyPr>
          <a:lstStyle>
            <a:lvl1pPr marL="186583" indent="-186583">
              <a:spcBef>
                <a:spcPts val="49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632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73167" indent="-186583">
              <a:spcBef>
                <a:spcPts val="49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632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559750" indent="-186583">
              <a:spcBef>
                <a:spcPts val="49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632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746333" indent="-186583">
              <a:spcBef>
                <a:spcPts val="49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632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932917" indent="-186583">
              <a:spcBef>
                <a:spcPts val="49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632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2612" spc="-42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0896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9" y="855664"/>
            <a:ext cx="3067763" cy="461665"/>
          </a:xfrm>
        </p:spPr>
        <p:txBody>
          <a:bodyPr wrap="none">
            <a:spAutoFit/>
          </a:bodyPr>
          <a:lstStyle>
            <a:lvl1pPr>
              <a:defRPr lang="en-US" sz="2400" kern="1200" baseline="0" dirty="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85FD39CC-F725-4780-862A-802C6E928CE5}" type="datetime1">
              <a:rPr lang="en-US" smtClean="0"/>
              <a:t>11/24/2017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083674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65A3DDA3-3163-4A84-9C1F-BB36ECA14ABA}" type="datetime1">
              <a:rPr lang="en-US" smtClean="0"/>
              <a:t>11/24/2017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252795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leprompter Talk Tr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621" y="1621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think-cell Slide" r:id="rId4" imgW="377" imgH="377" progId="TCLayout.ActiveDocument.1">
                  <p:embed/>
                </p:oleObj>
              </mc:Choice>
              <mc:Fallback>
                <p:oleObj name="think-cell Slide" r:id="rId4" imgW="377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1" y="1621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88938" y="833120"/>
            <a:ext cx="11658600" cy="5529956"/>
          </a:xfrm>
          <a:prstGeom prst="rect">
            <a:avLst/>
          </a:prstGeom>
        </p:spPr>
        <p:txBody>
          <a:bodyPr/>
          <a:lstStyle>
            <a:lvl1pPr marL="290401" indent="-29040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571281" indent="-28088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2pPr>
            <a:lvl3pPr marL="861682" indent="-29040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3pPr>
            <a:lvl4pPr marL="1090195" indent="-22851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4pPr>
            <a:lvl5pPr marL="1318706" indent="-22851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8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938" y="373063"/>
            <a:ext cx="3944926" cy="369332"/>
          </a:xfrm>
        </p:spPr>
        <p:txBody>
          <a:bodyPr>
            <a:spAutoFit/>
          </a:bodyPr>
          <a:lstStyle>
            <a:lvl1pPr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7948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8" y="855663"/>
            <a:ext cx="11650662" cy="461665"/>
          </a:xfrm>
        </p:spPr>
        <p:txBody>
          <a:bodyPr wrap="square">
            <a:spAutoFit/>
          </a:bodyPr>
          <a:lstStyle>
            <a:lvl1pPr>
              <a:defRPr sz="24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388938" y="6621463"/>
            <a:ext cx="6219680" cy="365760"/>
          </a:xfrm>
          <a:prstGeom prst="rect">
            <a:avLst/>
          </a:prstGeom>
        </p:spPr>
        <p:txBody>
          <a:bodyPr vert="horz" wrap="none" lIns="0" tIns="45720" rIns="0" bIns="45720" rtlCol="0" anchor="ctr">
            <a:noAutofit/>
          </a:bodyPr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2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 vert="horz" wrap="none" lIns="91440" tIns="45720" rIns="0" bIns="45720" rtlCol="0" anchor="ctr">
            <a:noAutofit/>
          </a:bodyPr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89DE2E20-C700-4A3A-A890-B84EE414F382}" type="datetime1">
              <a:rPr lang="en-US" smtClean="0"/>
              <a:pPr/>
              <a:t>11/24/2017</a:t>
            </a:fld>
            <a:endParaRPr 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 vert="horz" wrap="none" lIns="91440" tIns="45720" rIns="0" bIns="45720" rtlCol="0" anchor="ctr">
            <a:noAutofit/>
          </a:bodyPr>
          <a:lstStyle>
            <a:lvl1pPr algn="r">
              <a:defRPr sz="1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183670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9" y="373063"/>
            <a:ext cx="5829299" cy="615553"/>
          </a:xfrm>
        </p:spPr>
        <p:txBody>
          <a:bodyPr/>
          <a:lstStyle>
            <a:lvl1pPr algn="ctr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C7B1B2E6-798F-420F-BF07-73CC7DB770F3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88938" y="1067395"/>
            <a:ext cx="5829300" cy="3962400"/>
          </a:xfrm>
        </p:spPr>
        <p:txBody>
          <a:bodyPr tIns="822960" anchor="ctr"/>
          <a:lstStyle>
            <a:lvl1pPr algn="ctr">
              <a:defRPr/>
            </a:lvl1pPr>
          </a:lstStyle>
          <a:p>
            <a:r>
              <a:rPr lang="en-US"/>
              <a:t>Product Shot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675436" y="772159"/>
            <a:ext cx="5372101" cy="3563303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spcBef>
                <a:spcPts val="0"/>
              </a:spcBef>
              <a:defRPr sz="14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6675436" y="4335463"/>
            <a:ext cx="5372101" cy="2286000"/>
          </a:xfrm>
          <a:prstGeom prst="rect">
            <a:avLst/>
          </a:prstGeom>
          <a:solidFill>
            <a:srgbClr val="0078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9"/>
          <p:cNvSpPr>
            <a:spLocks noGrp="1"/>
          </p:cNvSpPr>
          <p:nvPr>
            <p:ph type="body" sz="quarter" idx="22" hasCustomPrompt="1"/>
          </p:nvPr>
        </p:nvSpPr>
        <p:spPr>
          <a:xfrm>
            <a:off x="7361237" y="456518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Text Placeholder 19"/>
          <p:cNvSpPr>
            <a:spLocks noGrp="1"/>
          </p:cNvSpPr>
          <p:nvPr>
            <p:ph type="body" sz="quarter" idx="23" hasCustomPrompt="1"/>
          </p:nvPr>
        </p:nvSpPr>
        <p:spPr>
          <a:xfrm>
            <a:off x="7361237" y="5041043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9"/>
          <p:cNvSpPr>
            <a:spLocks noGrp="1"/>
          </p:cNvSpPr>
          <p:nvPr>
            <p:ph type="body" sz="quarter" idx="24" hasCustomPrompt="1"/>
          </p:nvPr>
        </p:nvSpPr>
        <p:spPr>
          <a:xfrm>
            <a:off x="7361237" y="551689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19"/>
          <p:cNvSpPr>
            <a:spLocks noGrp="1"/>
          </p:cNvSpPr>
          <p:nvPr>
            <p:ph type="body" sz="quarter" idx="25" hasCustomPrompt="1"/>
          </p:nvPr>
        </p:nvSpPr>
        <p:spPr>
          <a:xfrm>
            <a:off x="7361237" y="5992754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30" hasCustomPrompt="1"/>
          </p:nvPr>
        </p:nvSpPr>
        <p:spPr>
          <a:xfrm>
            <a:off x="2636837" y="5108574"/>
            <a:ext cx="1371602" cy="137160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31" hasCustomPrompt="1"/>
          </p:nvPr>
        </p:nvSpPr>
        <p:spPr>
          <a:xfrm>
            <a:off x="6943571" y="4640263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5" name="Content Placeholder 23"/>
          <p:cNvSpPr>
            <a:spLocks noGrp="1"/>
          </p:cNvSpPr>
          <p:nvPr>
            <p:ph sz="quarter" idx="32" hasCustomPrompt="1"/>
          </p:nvPr>
        </p:nvSpPr>
        <p:spPr>
          <a:xfrm>
            <a:off x="6943571" y="5108256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6" name="Content Placeholder 23"/>
          <p:cNvSpPr>
            <a:spLocks noGrp="1"/>
          </p:cNvSpPr>
          <p:nvPr>
            <p:ph sz="quarter" idx="33" hasCustomPrompt="1"/>
          </p:nvPr>
        </p:nvSpPr>
        <p:spPr>
          <a:xfrm>
            <a:off x="6943571" y="5598482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7" name="Content Placeholder 23"/>
          <p:cNvSpPr>
            <a:spLocks noGrp="1"/>
          </p:cNvSpPr>
          <p:nvPr>
            <p:ph sz="quarter" idx="34" hasCustomPrompt="1"/>
          </p:nvPr>
        </p:nvSpPr>
        <p:spPr>
          <a:xfrm>
            <a:off x="6943571" y="6066475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8" name="Text Placeholder 19"/>
          <p:cNvSpPr>
            <a:spLocks noGrp="1"/>
          </p:cNvSpPr>
          <p:nvPr>
            <p:ph type="body" sz="quarter" idx="35" hasCustomPrompt="1"/>
          </p:nvPr>
        </p:nvSpPr>
        <p:spPr>
          <a:xfrm>
            <a:off x="9891712" y="456518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19"/>
          <p:cNvSpPr>
            <a:spLocks noGrp="1"/>
          </p:cNvSpPr>
          <p:nvPr>
            <p:ph type="body" sz="quarter" idx="36" hasCustomPrompt="1"/>
          </p:nvPr>
        </p:nvSpPr>
        <p:spPr>
          <a:xfrm>
            <a:off x="9891712" y="5041043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19"/>
          <p:cNvSpPr>
            <a:spLocks noGrp="1"/>
          </p:cNvSpPr>
          <p:nvPr>
            <p:ph type="body" sz="quarter" idx="37" hasCustomPrompt="1"/>
          </p:nvPr>
        </p:nvSpPr>
        <p:spPr>
          <a:xfrm>
            <a:off x="9891712" y="551689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1" name="Text Placeholder 19"/>
          <p:cNvSpPr>
            <a:spLocks noGrp="1"/>
          </p:cNvSpPr>
          <p:nvPr>
            <p:ph type="body" sz="quarter" idx="38" hasCustomPrompt="1"/>
          </p:nvPr>
        </p:nvSpPr>
        <p:spPr>
          <a:xfrm>
            <a:off x="9891712" y="5992754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Content Placeholder 23"/>
          <p:cNvSpPr>
            <a:spLocks noGrp="1"/>
          </p:cNvSpPr>
          <p:nvPr>
            <p:ph sz="quarter" idx="39" hasCustomPrompt="1"/>
          </p:nvPr>
        </p:nvSpPr>
        <p:spPr>
          <a:xfrm>
            <a:off x="9474046" y="4640263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33" name="Content Placeholder 23"/>
          <p:cNvSpPr>
            <a:spLocks noGrp="1"/>
          </p:cNvSpPr>
          <p:nvPr>
            <p:ph sz="quarter" idx="40" hasCustomPrompt="1"/>
          </p:nvPr>
        </p:nvSpPr>
        <p:spPr>
          <a:xfrm>
            <a:off x="9474046" y="5108256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34" name="Content Placeholder 23"/>
          <p:cNvSpPr>
            <a:spLocks noGrp="1"/>
          </p:cNvSpPr>
          <p:nvPr>
            <p:ph sz="quarter" idx="41" hasCustomPrompt="1"/>
          </p:nvPr>
        </p:nvSpPr>
        <p:spPr>
          <a:xfrm>
            <a:off x="9474046" y="5598482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35" name="Content Placeholder 23"/>
          <p:cNvSpPr>
            <a:spLocks noGrp="1"/>
          </p:cNvSpPr>
          <p:nvPr>
            <p:ph sz="quarter" idx="42" hasCustomPrompt="1"/>
          </p:nvPr>
        </p:nvSpPr>
        <p:spPr>
          <a:xfrm>
            <a:off x="9474046" y="6066475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3180689151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436475" cy="6994525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444344" y="0"/>
            <a:ext cx="5992132" cy="6994524"/>
          </a:xfrm>
          <a:gradFill flip="none" rotWithShape="1">
            <a:gsLst>
              <a:gs pos="0">
                <a:schemeClr val="tx1">
                  <a:alpha val="50000"/>
                  <a:lumMod val="0"/>
                </a:schemeClr>
              </a:gs>
              <a:gs pos="63000">
                <a:srgbClr val="000000">
                  <a:alpha val="40000"/>
                </a:srgbClr>
              </a:gs>
              <a:gs pos="100000">
                <a:schemeClr val="tx1">
                  <a:lumMod val="0"/>
                  <a:alpha val="0"/>
                </a:schemeClr>
              </a:gs>
            </a:gsLst>
            <a:lin ang="10800000" scaled="1"/>
            <a:tileRect/>
          </a:gradFill>
        </p:spPr>
        <p:txBody>
          <a:bodyPr wrap="square" lIns="1005840" tIns="365760" rIns="365760" anchor="ctr" anchorCtr="0"/>
          <a:lstStyle>
            <a:lvl1pPr>
              <a:defRPr sz="44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section divider title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177" y="6238240"/>
            <a:ext cx="1385761" cy="52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171773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Customer 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 userDrawn="1"/>
        </p:nvGrpSpPr>
        <p:grpSpPr>
          <a:xfrm>
            <a:off x="1" y="0"/>
            <a:ext cx="12436476" cy="7009840"/>
            <a:chOff x="0" y="0"/>
            <a:chExt cx="12192001" cy="6873016"/>
          </a:xfrm>
        </p:grpSpPr>
        <p:pic>
          <p:nvPicPr>
            <p:cNvPr id="46" name="Picture 45"/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"/>
            <a:stretch/>
          </p:blipFill>
          <p:spPr>
            <a:xfrm>
              <a:off x="0" y="0"/>
              <a:ext cx="12191378" cy="6278880"/>
            </a:xfrm>
            <a:prstGeom prst="rect">
              <a:avLst/>
            </a:prstGeom>
          </p:spPr>
        </p:pic>
        <p:sp>
          <p:nvSpPr>
            <p:cNvPr id="47" name="Rectangle 46"/>
            <p:cNvSpPr/>
            <p:nvPr userDrawn="1"/>
          </p:nvSpPr>
          <p:spPr bwMode="auto">
            <a:xfrm>
              <a:off x="1" y="0"/>
              <a:ext cx="12192000" cy="6873016"/>
            </a:xfrm>
            <a:prstGeom prst="rect">
              <a:avLst/>
            </a:prstGeom>
            <a:solidFill>
              <a:srgbClr val="0078D7">
                <a:alpha val="70000"/>
              </a:srgb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391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48" name="Group 47"/>
            <p:cNvGrpSpPr/>
            <p:nvPr userDrawn="1"/>
          </p:nvGrpSpPr>
          <p:grpSpPr>
            <a:xfrm>
              <a:off x="1" y="1244094"/>
              <a:ext cx="12192000" cy="5628921"/>
              <a:chOff x="0" y="542224"/>
              <a:chExt cx="12436475" cy="4215528"/>
            </a:xfrm>
          </p:grpSpPr>
          <p:sp>
            <p:nvSpPr>
              <p:cNvPr id="49" name="Rectangle 48"/>
              <p:cNvSpPr/>
              <p:nvPr/>
            </p:nvSpPr>
            <p:spPr bwMode="auto">
              <a:xfrm>
                <a:off x="0" y="571934"/>
                <a:ext cx="12436475" cy="41858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391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 bwMode="auto">
              <a:xfrm>
                <a:off x="0" y="542224"/>
                <a:ext cx="12435840" cy="34240"/>
              </a:xfrm>
              <a:prstGeom prst="rect">
                <a:avLst/>
              </a:prstGeom>
              <a:solidFill>
                <a:srgbClr val="0078D7"/>
              </a:solidFill>
              <a:ln>
                <a:solidFill>
                  <a:srgbClr val="0078D7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391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385924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2363204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340485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317765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32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89DE2E20-C700-4A3A-A890-B84EE414F382}" type="datetime1">
              <a:rPr lang="en-US" smtClean="0"/>
              <a:t>11/24/2017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3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microsoft.com/education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34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35"/>
          </p:nvPr>
        </p:nvSpPr>
        <p:spPr>
          <a:xfrm>
            <a:off x="8295045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36"/>
          </p:nvPr>
        </p:nvSpPr>
        <p:spPr>
          <a:xfrm>
            <a:off x="10272327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37"/>
          </p:nvPr>
        </p:nvSpPr>
        <p:spPr>
          <a:xfrm>
            <a:off x="385402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endParaRPr lang="en-US"/>
          </a:p>
        </p:txBody>
      </p:sp>
      <p:sp>
        <p:nvSpPr>
          <p:cNvPr id="40" name="Content Placeholder 6"/>
          <p:cNvSpPr>
            <a:spLocks noGrp="1"/>
          </p:cNvSpPr>
          <p:nvPr>
            <p:ph sz="quarter" idx="38"/>
          </p:nvPr>
        </p:nvSpPr>
        <p:spPr>
          <a:xfrm>
            <a:off x="2362592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endParaRPr lang="en-US"/>
          </a:p>
        </p:txBody>
      </p:sp>
      <p:sp>
        <p:nvSpPr>
          <p:cNvPr id="41" name="Content Placeholder 6"/>
          <p:cNvSpPr>
            <a:spLocks noGrp="1"/>
          </p:cNvSpPr>
          <p:nvPr>
            <p:ph sz="quarter" idx="39"/>
          </p:nvPr>
        </p:nvSpPr>
        <p:spPr>
          <a:xfrm>
            <a:off x="4339782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endParaRPr lang="en-US"/>
          </a:p>
        </p:txBody>
      </p:sp>
      <p:sp>
        <p:nvSpPr>
          <p:cNvPr id="42" name="Content Placeholder 6"/>
          <p:cNvSpPr>
            <a:spLocks noGrp="1"/>
          </p:cNvSpPr>
          <p:nvPr>
            <p:ph sz="quarter" idx="40"/>
          </p:nvPr>
        </p:nvSpPr>
        <p:spPr>
          <a:xfrm>
            <a:off x="6316973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endParaRPr lang="en-US"/>
          </a:p>
        </p:txBody>
      </p:sp>
      <p:sp>
        <p:nvSpPr>
          <p:cNvPr id="43" name="Content Placeholder 6"/>
          <p:cNvSpPr>
            <a:spLocks noGrp="1"/>
          </p:cNvSpPr>
          <p:nvPr>
            <p:ph sz="quarter" idx="41"/>
          </p:nvPr>
        </p:nvSpPr>
        <p:spPr>
          <a:xfrm>
            <a:off x="8294163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endParaRPr lang="en-US"/>
          </a:p>
        </p:txBody>
      </p:sp>
      <p:sp>
        <p:nvSpPr>
          <p:cNvPr id="44" name="Content Placeholder 6"/>
          <p:cNvSpPr>
            <a:spLocks noGrp="1"/>
          </p:cNvSpPr>
          <p:nvPr>
            <p:ph sz="quarter" idx="42"/>
          </p:nvPr>
        </p:nvSpPr>
        <p:spPr>
          <a:xfrm>
            <a:off x="10271356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634448"/>
      </p:ext>
    </p:extLst>
  </p:cSld>
  <p:clrMapOvr>
    <a:masterClrMapping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text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7060937" cy="6994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7060937" y="0"/>
            <a:ext cx="5375537" cy="6994525"/>
          </a:xfrm>
          <a:solidFill>
            <a:srgbClr val="000000"/>
          </a:solidFill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04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373063"/>
            <a:ext cx="6257804" cy="1865185"/>
          </a:xfrm>
        </p:spPr>
        <p:txBody>
          <a:bodyPr wrap="square" anchor="t">
            <a:normAutofit/>
          </a:bodyPr>
          <a:lstStyle>
            <a:lvl1pPr>
              <a:lnSpc>
                <a:spcPct val="100000"/>
              </a:lnSpc>
              <a:defRPr kumimoji="0" lang="en-US" sz="3060" b="0" i="0" u="none" strike="noStrike" kern="1200" cap="all" spc="306" normalizeH="0" baseline="0" dirty="0">
                <a:ln w="31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88938" y="2617076"/>
            <a:ext cx="6257804" cy="4004387"/>
          </a:xfrm>
        </p:spPr>
        <p:txBody>
          <a:bodyPr numCol="1" spcCol="182880">
            <a:noAutofit/>
          </a:bodyPr>
          <a:lstStyle>
            <a:lvl1pPr marL="0" indent="0">
              <a:lnSpc>
                <a:spcPct val="100000"/>
              </a:lnSpc>
              <a:spcBef>
                <a:spcPts val="1836"/>
              </a:spcBef>
              <a:spcAft>
                <a:spcPts val="0"/>
              </a:spcAft>
              <a:buNone/>
              <a:defRPr sz="1600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Segoe UI Bold" panose="020B0802040204020203" pitchFamily="34" charset="0"/>
                <a:cs typeface="Segoe UI Bold" panose="020B08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600" kern="1200" dirty="0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32597" indent="0">
              <a:lnSpc>
                <a:spcPct val="100000"/>
              </a:lnSpc>
              <a:spcAft>
                <a:spcPts val="612"/>
              </a:spcAft>
              <a:buNone/>
              <a:defRPr sz="1836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3pPr>
            <a:lvl4pPr marL="1398895" indent="0">
              <a:lnSpc>
                <a:spcPct val="100000"/>
              </a:lnSpc>
              <a:spcAft>
                <a:spcPts val="612"/>
              </a:spcAft>
              <a:buNone/>
              <a:defRPr sz="1836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4pPr>
            <a:lvl5pPr marL="1865193" indent="0">
              <a:lnSpc>
                <a:spcPct val="100000"/>
              </a:lnSpc>
              <a:spcAft>
                <a:spcPts val="612"/>
              </a:spcAft>
              <a:buNone/>
              <a:defRPr sz="1836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0" lvl="1" indent="0" algn="l" defTabSz="93259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</a:pPr>
            <a:r>
              <a:rPr lang="en-US"/>
              <a:t>Third level</a:t>
            </a:r>
          </a:p>
          <a:p>
            <a:pPr marL="0" lvl="1" indent="0" algn="l" defTabSz="93259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</a:pPr>
            <a:r>
              <a:rPr lang="en-US"/>
              <a:t>Fourth level</a:t>
            </a:r>
          </a:p>
          <a:p>
            <a:pPr marL="0" lvl="1" indent="0" algn="l" defTabSz="93259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2806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13353861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917" userDrawn="1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620" y="1620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0" y="1620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8939" y="1212851"/>
            <a:ext cx="11894468" cy="1867819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19564" y="6577715"/>
            <a:ext cx="4197350" cy="371475"/>
          </a:xfrm>
          <a:prstGeom prst="rect">
            <a:avLst/>
          </a:prstGeom>
        </p:spPr>
        <p:txBody>
          <a:bodyPr/>
          <a:lstStyle/>
          <a:p>
            <a:pPr defTabSz="932563"/>
            <a:r>
              <a:rPr lang="en-US"/>
              <a:t>MICROSOFT CONFIDENTIAL | FOR DISCUSSION ONLY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pPr defTabSz="932563"/>
            <a:fld id="{6503E857-4F15-4ECA-BD4D-D22AAAB9E67A}" type="slidenum">
              <a:rPr lang="en-US" smtClean="0"/>
              <a:pPr defTabSz="932563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571569"/>
      </p:ext>
    </p:extLst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3000"/>
                    </a14:imgEffect>
                    <a14:imgEffect>
                      <a14:brightnessContrast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757" y="0"/>
            <a:ext cx="12436467" cy="6994525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-7741" y="23246"/>
            <a:ext cx="12436475" cy="6994526"/>
          </a:xfrm>
          <a:prstGeom prst="rect">
            <a:avLst/>
          </a:prstGeom>
          <a:solidFill>
            <a:srgbClr val="000000">
              <a:alpha val="2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FFFFFF"/>
                  </a:gs>
                  <a:gs pos="29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961370" y="5702888"/>
            <a:ext cx="8239936" cy="348238"/>
          </a:xfrm>
        </p:spPr>
        <p:txBody>
          <a:bodyPr lIns="0" tIns="0" rIns="0" bIns="0">
            <a:noAutofit/>
          </a:bodyPr>
          <a:lstStyle>
            <a:lvl1pPr marL="0" indent="0" algn="l" defTabSz="508623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Speaker Title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61356" y="5247932"/>
            <a:ext cx="8239938" cy="272633"/>
          </a:xfrm>
        </p:spPr>
        <p:txBody>
          <a:bodyPr lIns="0" tIns="0" rIns="0" bIns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1669"/>
              </a:spcBef>
              <a:spcAft>
                <a:spcPts val="0"/>
              </a:spcAft>
              <a:buNone/>
              <a:defRPr lang="en-US" sz="2200" b="0" kern="1200" cap="all" spc="10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22213" y="1127051"/>
            <a:ext cx="6628819" cy="3799253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00" baseline="0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 here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708172" y="5290931"/>
            <a:ext cx="0" cy="1017079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E35F3EE-B237-4EE0-8E75-FDB161E7AA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7" y="11499"/>
            <a:ext cx="2177512" cy="97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2922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276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4244976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649" y="2185093"/>
            <a:ext cx="7168184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124" y="1678138"/>
            <a:ext cx="717009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5000441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5106" y="351028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80388"/>
            <a:ext cx="7168184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3433"/>
            <a:ext cx="717009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42901881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0978" y="347968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6567" y="1730195"/>
            <a:ext cx="10989103" cy="3044250"/>
          </a:xfrm>
        </p:spPr>
        <p:txBody>
          <a:bodyPr lIns="0" tIns="0" rIns="0" bIns="0">
            <a:noAutofit/>
          </a:bodyPr>
          <a:lstStyle>
            <a:lvl1pPr marL="169860" marR="0" indent="-169860" algn="l" defTabSz="508623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2432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000" kern="120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2pPr>
            <a:lvl3pPr marL="619116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lang="en-US" sz="2000" kern="1200" baseline="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3pPr>
            <a:lvl4pPr marL="787391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None/>
              <a:defRPr lang="en-US" sz="2000" kern="120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marL="169860" lvl="0" indent="-169860" algn="l" defTabSz="508623" rtl="0" eaLnBrk="1" latinLnBrk="0" hangingPunct="1">
              <a:lnSpc>
                <a:spcPct val="114000"/>
              </a:lnSpc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1</a:t>
            </a:r>
          </a:p>
          <a:p>
            <a:pPr marL="341310" lvl="1" indent="-174622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2</a:t>
            </a:r>
          </a:p>
          <a:p>
            <a:pPr marL="511169" lvl="2" indent="-177797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3</a:t>
            </a:r>
          </a:p>
          <a:p>
            <a:pPr marL="634992" lvl="3" indent="-133348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4</a:t>
            </a:r>
          </a:p>
        </p:txBody>
      </p:sp>
    </p:spTree>
    <p:extLst>
      <p:ext uri="{BB962C8B-B14F-4D97-AF65-F5344CB8AC3E}">
        <p14:creationId xmlns:p14="http://schemas.microsoft.com/office/powerpoint/2010/main" val="369363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8927" y="347053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6567" y="1729639"/>
            <a:ext cx="10989104" cy="3044250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Level 1</a:t>
            </a:r>
          </a:p>
          <a:p>
            <a:pPr lvl="0"/>
            <a:r>
              <a:rPr lang="en-US"/>
              <a:t>Level 2</a:t>
            </a:r>
          </a:p>
          <a:p>
            <a:pPr lvl="0"/>
            <a:r>
              <a:rPr lang="en-US"/>
              <a:t>Level 3</a:t>
            </a:r>
          </a:p>
          <a:p>
            <a:pPr lvl="0"/>
            <a:r>
              <a:rPr lang="en-US"/>
              <a:t>Level 4</a:t>
            </a:r>
          </a:p>
        </p:txBody>
      </p:sp>
    </p:spTree>
    <p:extLst>
      <p:ext uri="{BB962C8B-B14F-4D97-AF65-F5344CB8AC3E}">
        <p14:creationId xmlns:p14="http://schemas.microsoft.com/office/powerpoint/2010/main" val="3900771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35642" y="2181820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4865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36425" y="2181820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34526" y="1674865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3017547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4970">
          <p15:clr>
            <a:srgbClr val="FBAE40"/>
          </p15:clr>
        </p15:guide>
        <p15:guide id="2" pos="2570">
          <p15:clr>
            <a:srgbClr val="FBAE40"/>
          </p15:clr>
        </p15:guide>
        <p15:guide id="3" pos="2864">
          <p15:clr>
            <a:srgbClr val="FBAE40"/>
          </p15:clr>
        </p15:guide>
        <p15:guide id="4" pos="5264">
          <p15:clr>
            <a:srgbClr val="FBAE40"/>
          </p15:clr>
        </p15:guide>
      </p15:sldGuideLst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WO COLUMN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35934" y="2184652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9825" y="347054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415" y="1677697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36425" y="2184652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34526" y="1677697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0476861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4970">
          <p15:clr>
            <a:srgbClr val="FBAE40"/>
          </p15:clr>
        </p15:guide>
        <p15:guide id="2" pos="2570">
          <p15:clr>
            <a:srgbClr val="FBAE40"/>
          </p15:clr>
        </p15:guide>
        <p15:guide id="3" pos="2864">
          <p15:clr>
            <a:srgbClr val="FBAE40"/>
          </p15:clr>
        </p15:guide>
        <p15:guide id="4" pos="526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321635824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35642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644779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57630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7211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67514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65599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221293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5045">
          <p15:clr>
            <a:srgbClr val="FBAE40"/>
          </p15:clr>
        </p15:guide>
        <p15:guide id="2" pos="2501">
          <p15:clr>
            <a:srgbClr val="FBAE40"/>
          </p15:clr>
        </p15:guide>
        <p15:guide id="3" pos="2789">
          <p15:clr>
            <a:srgbClr val="FBAE40"/>
          </p15:clr>
        </p15:guide>
        <p15:guide id="4" pos="5333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HREE COLUMN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35642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644779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57630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7211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67514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65599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070008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5045">
          <p15:clr>
            <a:srgbClr val="FBAE40"/>
          </p15:clr>
        </p15:guide>
        <p15:guide id="2" pos="2501">
          <p15:clr>
            <a:srgbClr val="FBAE40"/>
          </p15:clr>
        </p15:guide>
        <p15:guide id="3" pos="2789">
          <p15:clr>
            <a:srgbClr val="FBAE40"/>
          </p15:clr>
        </p15:guide>
        <p15:guide id="4" pos="5333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13882" y="685801"/>
            <a:ext cx="8539692" cy="4862592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4800" b="0" kern="1200" cap="none" spc="-100" baseline="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Statement</a:t>
            </a:r>
          </a:p>
        </p:txBody>
      </p:sp>
    </p:spTree>
    <p:extLst>
      <p:ext uri="{BB962C8B-B14F-4D97-AF65-F5344CB8AC3E}">
        <p14:creationId xmlns:p14="http://schemas.microsoft.com/office/powerpoint/2010/main" val="302593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15949" y="685801"/>
            <a:ext cx="8539692" cy="4862592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4800" b="0" kern="1200" cap="none" spc="-100" baseline="0" dirty="0">
                <a:gradFill>
                  <a:gsLst>
                    <a:gs pos="91935">
                      <a:schemeClr val="bg2"/>
                    </a:gs>
                    <a:gs pos="82258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Statement</a:t>
            </a:r>
          </a:p>
        </p:txBody>
      </p:sp>
    </p:spTree>
    <p:extLst>
      <p:ext uri="{BB962C8B-B14F-4D97-AF65-F5344CB8AC3E}">
        <p14:creationId xmlns:p14="http://schemas.microsoft.com/office/powerpoint/2010/main" val="26701017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730416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7709" y="2180312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8190" y="1673342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207825" y="2180312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205926" y="1673342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37709" y="3185675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8190" y="2678697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207825" y="3185675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205926" y="2678697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37709" y="4206528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8190" y="3699558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207825" y="4206528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205926" y="3699558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3897434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624" y="341576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459" y="2182524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5934" y="1675569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1822" y="2182524"/>
            <a:ext cx="3239516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29919" y="1675569"/>
            <a:ext cx="324130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583281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5099" y="345610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9753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2798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296" y="2182697"/>
            <a:ext cx="3249675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5484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394" y="1675742"/>
            <a:ext cx="325147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5484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755955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SPLI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 userDrawn="1"/>
        </p:nvSpPr>
        <p:spPr bwMode="auto">
          <a:xfrm rot="10800000" flipV="1">
            <a:off x="5385276" y="0"/>
            <a:ext cx="7051199" cy="6996953"/>
          </a:xfrm>
          <a:custGeom>
            <a:avLst/>
            <a:gdLst>
              <a:gd name="connsiteX0" fmla="*/ 3208981 w 6910787"/>
              <a:gd name="connsiteY0" fmla="*/ 0 h 6996953"/>
              <a:gd name="connsiteX1" fmla="*/ 0 w 6910787"/>
              <a:gd name="connsiteY1" fmla="*/ 0 h 6996953"/>
              <a:gd name="connsiteX2" fmla="*/ 0 w 6910787"/>
              <a:gd name="connsiteY2" fmla="*/ 6996953 h 6996953"/>
              <a:gd name="connsiteX3" fmla="*/ 6910787 w 6910787"/>
              <a:gd name="connsiteY3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0787" h="6996953">
                <a:moveTo>
                  <a:pt x="3208981" y="0"/>
                </a:moveTo>
                <a:lnTo>
                  <a:pt x="0" y="0"/>
                </a:lnTo>
                <a:lnTo>
                  <a:pt x="0" y="6996953"/>
                </a:lnTo>
                <a:lnTo>
                  <a:pt x="6910787" y="69969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402" y="34446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63717">
                      <a:schemeClr val="tx1"/>
                    </a:gs>
                    <a:gs pos="35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4870" y="2175482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345" y="1668527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63717">
                      <a:schemeClr val="tx1"/>
                    </a:gs>
                    <a:gs pos="35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303" y="2175482"/>
            <a:ext cx="3239035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401" y="1668527"/>
            <a:ext cx="32408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6726">
                      <a:schemeClr val="accent4"/>
                    </a:gs>
                    <a:gs pos="73451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38816464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SPLI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 userDrawn="1"/>
        </p:nvSpPr>
        <p:spPr bwMode="auto">
          <a:xfrm rot="10800000" flipV="1">
            <a:off x="5385284" y="-1212"/>
            <a:ext cx="7051199" cy="6996953"/>
          </a:xfrm>
          <a:custGeom>
            <a:avLst/>
            <a:gdLst>
              <a:gd name="connsiteX0" fmla="*/ 3208981 w 6910787"/>
              <a:gd name="connsiteY0" fmla="*/ 0 h 6996953"/>
              <a:gd name="connsiteX1" fmla="*/ 0 w 6910787"/>
              <a:gd name="connsiteY1" fmla="*/ 0 h 6996953"/>
              <a:gd name="connsiteX2" fmla="*/ 0 w 6910787"/>
              <a:gd name="connsiteY2" fmla="*/ 6996953 h 6996953"/>
              <a:gd name="connsiteX3" fmla="*/ 6910787 w 6910787"/>
              <a:gd name="connsiteY3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0787" h="6996953">
                <a:moveTo>
                  <a:pt x="3208981" y="0"/>
                </a:moveTo>
                <a:lnTo>
                  <a:pt x="0" y="0"/>
                </a:lnTo>
                <a:lnTo>
                  <a:pt x="0" y="6996953"/>
                </a:lnTo>
                <a:lnTo>
                  <a:pt x="6910787" y="69969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2198" y="35126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9753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2798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305" y="2179753"/>
            <a:ext cx="3239033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402" y="1672798"/>
            <a:ext cx="3240822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6726">
                      <a:schemeClr val="accent4"/>
                    </a:gs>
                    <a:gs pos="73451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9504569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SPLIT AL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5732" y="34768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6825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69870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297" y="2176825"/>
            <a:ext cx="3239042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394" y="1669870"/>
            <a:ext cx="324083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74643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SPLIT AL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2198" y="347054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3032" y="2180712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3507" y="1673757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28762" y="2180712"/>
            <a:ext cx="3242576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26859" y="1673757"/>
            <a:ext cx="3244367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560061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1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09700" y="-2965"/>
            <a:ext cx="11026772" cy="6997490"/>
          </a:xfrm>
          <a:prstGeom prst="rect">
            <a:avLst/>
          </a:prstGeom>
        </p:spPr>
      </p:pic>
      <p:sp>
        <p:nvSpPr>
          <p:cNvPr id="27" name="Freeform 26"/>
          <p:cNvSpPr>
            <a:spLocks/>
          </p:cNvSpPr>
          <p:nvPr userDrawn="1"/>
        </p:nvSpPr>
        <p:spPr bwMode="white">
          <a:xfrm>
            <a:off x="0" y="-1212"/>
            <a:ext cx="8110028" cy="6996953"/>
          </a:xfrm>
          <a:custGeom>
            <a:avLst/>
            <a:gdLst>
              <a:gd name="connsiteX0" fmla="*/ 0 w 7948531"/>
              <a:gd name="connsiteY0" fmla="*/ 0 h 6996953"/>
              <a:gd name="connsiteX1" fmla="*/ 623824 w 7948531"/>
              <a:gd name="connsiteY1" fmla="*/ 0 h 6996953"/>
              <a:gd name="connsiteX2" fmla="*/ 1892968 w 7948531"/>
              <a:gd name="connsiteY2" fmla="*/ 0 h 6996953"/>
              <a:gd name="connsiteX3" fmla="*/ 4246726 w 7948531"/>
              <a:gd name="connsiteY3" fmla="*/ 0 h 6996953"/>
              <a:gd name="connsiteX4" fmla="*/ 7948531 w 7948531"/>
              <a:gd name="connsiteY4" fmla="*/ 6996953 h 6996953"/>
              <a:gd name="connsiteX5" fmla="*/ 1892968 w 7948531"/>
              <a:gd name="connsiteY5" fmla="*/ 6996953 h 6996953"/>
              <a:gd name="connsiteX6" fmla="*/ 623824 w 7948531"/>
              <a:gd name="connsiteY6" fmla="*/ 6996953 h 6996953"/>
              <a:gd name="connsiteX7" fmla="*/ 0 w 7948531"/>
              <a:gd name="connsiteY7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0" y="0"/>
                </a:move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lnTo>
                  <a:pt x="7948531" y="6996953"/>
                </a:ln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35934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91398">
                      <a:schemeClr val="tx1"/>
                    </a:gs>
                    <a:gs pos="7311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5177" y="3477641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91398">
                      <a:schemeClr val="tx1"/>
                    </a:gs>
                    <a:gs pos="73118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9996402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1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09700" y="-2965"/>
            <a:ext cx="11026772" cy="6997490"/>
          </a:xfrm>
          <a:prstGeom prst="rect">
            <a:avLst/>
          </a:prstGeom>
        </p:spPr>
      </p:pic>
      <p:sp>
        <p:nvSpPr>
          <p:cNvPr id="27" name="Freeform 26"/>
          <p:cNvSpPr>
            <a:spLocks/>
          </p:cNvSpPr>
          <p:nvPr userDrawn="1"/>
        </p:nvSpPr>
        <p:spPr bwMode="white">
          <a:xfrm>
            <a:off x="0" y="-1212"/>
            <a:ext cx="8110028" cy="6996953"/>
          </a:xfrm>
          <a:custGeom>
            <a:avLst/>
            <a:gdLst>
              <a:gd name="connsiteX0" fmla="*/ 0 w 7948531"/>
              <a:gd name="connsiteY0" fmla="*/ 0 h 6996953"/>
              <a:gd name="connsiteX1" fmla="*/ 623824 w 7948531"/>
              <a:gd name="connsiteY1" fmla="*/ 0 h 6996953"/>
              <a:gd name="connsiteX2" fmla="*/ 1892968 w 7948531"/>
              <a:gd name="connsiteY2" fmla="*/ 0 h 6996953"/>
              <a:gd name="connsiteX3" fmla="*/ 4246726 w 7948531"/>
              <a:gd name="connsiteY3" fmla="*/ 0 h 6996953"/>
              <a:gd name="connsiteX4" fmla="*/ 7948531 w 7948531"/>
              <a:gd name="connsiteY4" fmla="*/ 6996953 h 6996953"/>
              <a:gd name="connsiteX5" fmla="*/ 1892968 w 7948531"/>
              <a:gd name="connsiteY5" fmla="*/ 6996953 h 6996953"/>
              <a:gd name="connsiteX6" fmla="*/ 623824 w 7948531"/>
              <a:gd name="connsiteY6" fmla="*/ 6996953 h 6996953"/>
              <a:gd name="connsiteX7" fmla="*/ 0 w 7948531"/>
              <a:gd name="connsiteY7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0" y="0"/>
                </a:move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lnTo>
                  <a:pt x="7948531" y="6996953"/>
                </a:ln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45425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91398">
                      <a:schemeClr val="bg2"/>
                    </a:gs>
                    <a:gs pos="73118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14668" y="3477641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91398">
                      <a:schemeClr val="bg2"/>
                    </a:gs>
                    <a:gs pos="73118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86396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SECTION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494837" cy="6994525"/>
          </a:xfrm>
          <a:prstGeom prst="rect">
            <a:avLst/>
          </a:prstGeom>
        </p:spPr>
      </p:pic>
      <p:sp>
        <p:nvSpPr>
          <p:cNvPr id="11" name="Freeform 10"/>
          <p:cNvSpPr>
            <a:spLocks/>
          </p:cNvSpPr>
          <p:nvPr userDrawn="1"/>
        </p:nvSpPr>
        <p:spPr bwMode="white">
          <a:xfrm rot="10800000">
            <a:off x="4326455" y="5"/>
            <a:ext cx="8110028" cy="6996953"/>
          </a:xfrm>
          <a:custGeom>
            <a:avLst/>
            <a:gdLst>
              <a:gd name="connsiteX0" fmla="*/ 7948531 w 7948531"/>
              <a:gd name="connsiteY0" fmla="*/ 6996953 h 6996953"/>
              <a:gd name="connsiteX1" fmla="*/ 1892968 w 7948531"/>
              <a:gd name="connsiteY1" fmla="*/ 6996953 h 6996953"/>
              <a:gd name="connsiteX2" fmla="*/ 623824 w 7948531"/>
              <a:gd name="connsiteY2" fmla="*/ 6996953 h 6996953"/>
              <a:gd name="connsiteX3" fmla="*/ 0 w 7948531"/>
              <a:gd name="connsiteY3" fmla="*/ 6996953 h 6996953"/>
              <a:gd name="connsiteX4" fmla="*/ 0 w 7948531"/>
              <a:gd name="connsiteY4" fmla="*/ 0 h 6996953"/>
              <a:gd name="connsiteX5" fmla="*/ 623824 w 7948531"/>
              <a:gd name="connsiteY5" fmla="*/ 0 h 6996953"/>
              <a:gd name="connsiteX6" fmla="*/ 1892968 w 7948531"/>
              <a:gd name="connsiteY6" fmla="*/ 0 h 6996953"/>
              <a:gd name="connsiteX7" fmla="*/ 4246726 w 7948531"/>
              <a:gd name="connsiteY7" fmla="*/ 0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7948531" y="6996953"/>
                </a:move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lnTo>
                  <a:pt x="0" y="0"/>
                </a:ln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7349369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817012" y="3392577"/>
            <a:ext cx="5169381" cy="781585"/>
          </a:xfrm>
        </p:spPr>
        <p:txBody>
          <a:bodyPr lIns="0" tIns="0" rIns="0" bIns="0" anchor="t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152329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SECTION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494837" cy="6994525"/>
          </a:xfrm>
          <a:prstGeom prst="rect">
            <a:avLst/>
          </a:prstGeom>
        </p:spPr>
      </p:pic>
      <p:sp>
        <p:nvSpPr>
          <p:cNvPr id="11" name="Freeform 10"/>
          <p:cNvSpPr>
            <a:spLocks/>
          </p:cNvSpPr>
          <p:nvPr userDrawn="1"/>
        </p:nvSpPr>
        <p:spPr bwMode="white">
          <a:xfrm rot="10800000">
            <a:off x="4326455" y="5"/>
            <a:ext cx="8110028" cy="6996953"/>
          </a:xfrm>
          <a:custGeom>
            <a:avLst/>
            <a:gdLst>
              <a:gd name="connsiteX0" fmla="*/ 7948531 w 7948531"/>
              <a:gd name="connsiteY0" fmla="*/ 6996953 h 6996953"/>
              <a:gd name="connsiteX1" fmla="*/ 1892968 w 7948531"/>
              <a:gd name="connsiteY1" fmla="*/ 6996953 h 6996953"/>
              <a:gd name="connsiteX2" fmla="*/ 623824 w 7948531"/>
              <a:gd name="connsiteY2" fmla="*/ 6996953 h 6996953"/>
              <a:gd name="connsiteX3" fmla="*/ 0 w 7948531"/>
              <a:gd name="connsiteY3" fmla="*/ 6996953 h 6996953"/>
              <a:gd name="connsiteX4" fmla="*/ 0 w 7948531"/>
              <a:gd name="connsiteY4" fmla="*/ 0 h 6996953"/>
              <a:gd name="connsiteX5" fmla="*/ 623824 w 7948531"/>
              <a:gd name="connsiteY5" fmla="*/ 0 h 6996953"/>
              <a:gd name="connsiteX6" fmla="*/ 1892968 w 7948531"/>
              <a:gd name="connsiteY6" fmla="*/ 0 h 6996953"/>
              <a:gd name="connsiteX7" fmla="*/ 4246726 w 7948531"/>
              <a:gd name="connsiteY7" fmla="*/ 0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7948531" y="6996953"/>
                </a:move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lnTo>
                  <a:pt x="0" y="0"/>
                </a:ln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7338736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806379" y="3392577"/>
            <a:ext cx="5169381" cy="781585"/>
          </a:xfrm>
        </p:spPr>
        <p:txBody>
          <a:bodyPr lIns="0" tIns="0" rIns="0" bIns="0" anchor="t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256628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4035" y="2914115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9565702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DIVID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4035" y="2914118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1505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0347201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DIVID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3231" y="2914115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1505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788595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66562" y="6286313"/>
            <a:ext cx="11887199" cy="4339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9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cs typeface="Segoe UI" pitchFamily="34" charset="0"/>
              </a:rPr>
              <a:t>© 2017 Microsoft Corporation. All rights reserved.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EF778B-54DF-4A78-9F5B-E670089BD6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6040" y="2382168"/>
            <a:ext cx="5131332" cy="229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76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1436" y="2963864"/>
            <a:ext cx="10235966" cy="917575"/>
          </a:xfrm>
        </p:spPr>
        <p:txBody>
          <a:bodyPr anchor="ctr" anchorCtr="0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74720849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9640840"/>
      </p:ext>
    </p:extLst>
  </p:cSld>
  <p:clrMapOvr>
    <a:masterClrMapping/>
  </p:clrMapOvr>
  <p:transition>
    <p:fad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436476" cy="6994524"/>
          </a:xfrm>
          <a:prstGeom prst="rect">
            <a:avLst/>
          </a:prstGeom>
        </p:spPr>
      </p:pic>
      <p:sp>
        <p:nvSpPr>
          <p:cNvPr id="19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961370" y="5702888"/>
            <a:ext cx="8239936" cy="348238"/>
          </a:xfrm>
        </p:spPr>
        <p:txBody>
          <a:bodyPr lIns="0" tIns="0" rIns="0" bIns="0">
            <a:noAutofit/>
          </a:bodyPr>
          <a:lstStyle>
            <a:lvl1pPr marL="0" indent="0" algn="l" defTabSz="508525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Speaker Title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61356" y="5247933"/>
            <a:ext cx="8239938" cy="272633"/>
          </a:xfrm>
        </p:spPr>
        <p:txBody>
          <a:bodyPr lIns="0" tIns="0" rIns="0" bIns="0">
            <a:noAutofit/>
          </a:bodyPr>
          <a:lstStyle>
            <a:lvl1pPr marL="0" indent="0" algn="l" defTabSz="508525" rtl="0" eaLnBrk="1" latinLnBrk="0" hangingPunct="1">
              <a:lnSpc>
                <a:spcPct val="90000"/>
              </a:lnSpc>
              <a:spcBef>
                <a:spcPts val="1669"/>
              </a:spcBef>
              <a:spcAft>
                <a:spcPts val="0"/>
              </a:spcAft>
              <a:buNone/>
              <a:defRPr lang="en-US" sz="2200" b="0" kern="1200" cap="all" spc="10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22213" y="1127052"/>
            <a:ext cx="6628819" cy="3799253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5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599" b="0" kern="1200" cap="none" spc="-100" baseline="0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 here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708172" y="5290932"/>
            <a:ext cx="0" cy="1017079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5"/>
          <p:cNvSpPr>
            <a:spLocks noChangeAspect="1" noEditPoints="1"/>
          </p:cNvSpPr>
          <p:nvPr userDrawn="1"/>
        </p:nvSpPr>
        <p:spPr bwMode="auto">
          <a:xfrm>
            <a:off x="10194893" y="6156758"/>
            <a:ext cx="1543082" cy="201168"/>
          </a:xfrm>
          <a:custGeom>
            <a:avLst/>
            <a:gdLst>
              <a:gd name="T0" fmla="*/ 22421 w 23638"/>
              <a:gd name="T1" fmla="*/ 1573 h 3074"/>
              <a:gd name="T2" fmla="*/ 23498 w 23638"/>
              <a:gd name="T3" fmla="*/ 1686 h 3074"/>
              <a:gd name="T4" fmla="*/ 22990 w 23638"/>
              <a:gd name="T5" fmla="*/ 737 h 3074"/>
              <a:gd name="T6" fmla="*/ 22928 w 23638"/>
              <a:gd name="T7" fmla="*/ 2377 h 3074"/>
              <a:gd name="T8" fmla="*/ 22381 w 23638"/>
              <a:gd name="T9" fmla="*/ 2808 h 3074"/>
              <a:gd name="T10" fmla="*/ 23638 w 23638"/>
              <a:gd name="T11" fmla="*/ 775 h 3074"/>
              <a:gd name="T12" fmla="*/ 20860 w 23638"/>
              <a:gd name="T13" fmla="*/ 1060 h 3074"/>
              <a:gd name="T14" fmla="*/ 20854 w 23638"/>
              <a:gd name="T15" fmla="*/ 2339 h 3074"/>
              <a:gd name="T16" fmla="*/ 21776 w 23638"/>
              <a:gd name="T17" fmla="*/ 2339 h 3074"/>
              <a:gd name="T18" fmla="*/ 20212 w 23638"/>
              <a:gd name="T19" fmla="*/ 2339 h 3074"/>
              <a:gd name="T20" fmla="*/ 20141 w 23638"/>
              <a:gd name="T21" fmla="*/ 149 h 3074"/>
              <a:gd name="T22" fmla="*/ 20225 w 23638"/>
              <a:gd name="T23" fmla="*/ 346 h 3074"/>
              <a:gd name="T24" fmla="*/ 18545 w 23638"/>
              <a:gd name="T25" fmla="*/ 1060 h 3074"/>
              <a:gd name="T26" fmla="*/ 18539 w 23638"/>
              <a:gd name="T27" fmla="*/ 2339 h 3074"/>
              <a:gd name="T28" fmla="*/ 19461 w 23638"/>
              <a:gd name="T29" fmla="*/ 2339 h 3074"/>
              <a:gd name="T30" fmla="*/ 17518 w 23638"/>
              <a:gd name="T31" fmla="*/ 1122 h 3074"/>
              <a:gd name="T32" fmla="*/ 17512 w 23638"/>
              <a:gd name="T33" fmla="*/ 2339 h 3074"/>
              <a:gd name="T34" fmla="*/ 18113 w 23638"/>
              <a:gd name="T35" fmla="*/ 922 h 3074"/>
              <a:gd name="T36" fmla="*/ 16764 w 23638"/>
              <a:gd name="T37" fmla="*/ 1651 h 3074"/>
              <a:gd name="T38" fmla="*/ 15980 w 23638"/>
              <a:gd name="T39" fmla="*/ 1680 h 3074"/>
              <a:gd name="T40" fmla="*/ 16122 w 23638"/>
              <a:gd name="T41" fmla="*/ 787 h 3074"/>
              <a:gd name="T42" fmla="*/ 16283 w 23638"/>
              <a:gd name="T43" fmla="*/ 1441 h 3074"/>
              <a:gd name="T44" fmla="*/ 16758 w 23638"/>
              <a:gd name="T45" fmla="*/ 2026 h 3074"/>
              <a:gd name="T46" fmla="*/ 14467 w 23638"/>
              <a:gd name="T47" fmla="*/ 1014 h 3074"/>
              <a:gd name="T48" fmla="*/ 15441 w 23638"/>
              <a:gd name="T49" fmla="*/ 1563 h 3074"/>
              <a:gd name="T50" fmla="*/ 14228 w 23638"/>
              <a:gd name="T51" fmla="*/ 1135 h 3074"/>
              <a:gd name="T52" fmla="*/ 15354 w 23638"/>
              <a:gd name="T53" fmla="*/ 2055 h 3074"/>
              <a:gd name="T54" fmla="*/ 13878 w 23638"/>
              <a:gd name="T55" fmla="*/ 2339 h 3074"/>
              <a:gd name="T56" fmla="*/ 12848 w 23638"/>
              <a:gd name="T57" fmla="*/ 2339 h 3074"/>
              <a:gd name="T58" fmla="*/ 11367 w 23638"/>
              <a:gd name="T59" fmla="*/ 1936 h 3074"/>
              <a:gd name="T60" fmla="*/ 11367 w 23638"/>
              <a:gd name="T61" fmla="*/ 322 h 3074"/>
              <a:gd name="T62" fmla="*/ 11226 w 23638"/>
              <a:gd name="T63" fmla="*/ 904 h 3074"/>
              <a:gd name="T64" fmla="*/ 10898 w 23638"/>
              <a:gd name="T65" fmla="*/ 29 h 3074"/>
              <a:gd name="T66" fmla="*/ 10017 w 23638"/>
              <a:gd name="T67" fmla="*/ 775 h 3074"/>
              <a:gd name="T68" fmla="*/ 10438 w 23638"/>
              <a:gd name="T69" fmla="*/ 904 h 3074"/>
              <a:gd name="T70" fmla="*/ 10727 w 23638"/>
              <a:gd name="T71" fmla="*/ 128 h 3074"/>
              <a:gd name="T72" fmla="*/ 9609 w 23638"/>
              <a:gd name="T73" fmla="*/ 2066 h 3074"/>
              <a:gd name="T74" fmla="*/ 9181 w 23638"/>
              <a:gd name="T75" fmla="*/ 866 h 3074"/>
              <a:gd name="T76" fmla="*/ 9187 w 23638"/>
              <a:gd name="T77" fmla="*/ 737 h 3074"/>
              <a:gd name="T78" fmla="*/ 9708 w 23638"/>
              <a:gd name="T79" fmla="*/ 2152 h 3074"/>
              <a:gd name="T80" fmla="*/ 7723 w 23638"/>
              <a:gd name="T81" fmla="*/ 1495 h 3074"/>
              <a:gd name="T82" fmla="*/ 7744 w 23638"/>
              <a:gd name="T83" fmla="*/ 866 h 3074"/>
              <a:gd name="T84" fmla="*/ 7254 w 23638"/>
              <a:gd name="T85" fmla="*/ 1163 h 3074"/>
              <a:gd name="T86" fmla="*/ 7636 w 23638"/>
              <a:gd name="T87" fmla="*/ 2249 h 3074"/>
              <a:gd name="T88" fmla="*/ 6643 w 23638"/>
              <a:gd name="T89" fmla="*/ 1043 h 3074"/>
              <a:gd name="T90" fmla="*/ 5608 w 23638"/>
              <a:gd name="T91" fmla="*/ 1570 h 3074"/>
              <a:gd name="T92" fmla="*/ 6941 w 23638"/>
              <a:gd name="T93" fmla="*/ 1560 h 3074"/>
              <a:gd name="T94" fmla="*/ 5662 w 23638"/>
              <a:gd name="T95" fmla="*/ 2155 h 3074"/>
              <a:gd name="T96" fmla="*/ 4917 w 23638"/>
              <a:gd name="T97" fmla="*/ 843 h 3074"/>
              <a:gd name="T98" fmla="*/ 4604 w 23638"/>
              <a:gd name="T99" fmla="*/ 2339 h 3074"/>
              <a:gd name="T100" fmla="*/ 5177 w 23638"/>
              <a:gd name="T101" fmla="*/ 872 h 3074"/>
              <a:gd name="T102" fmla="*/ 3405 w 23638"/>
              <a:gd name="T103" fmla="*/ 2063 h 3074"/>
              <a:gd name="T104" fmla="*/ 4235 w 23638"/>
              <a:gd name="T105" fmla="*/ 969 h 3074"/>
              <a:gd name="T106" fmla="*/ 3103 w 23638"/>
              <a:gd name="T107" fmla="*/ 1585 h 3074"/>
              <a:gd name="T108" fmla="*/ 4229 w 23638"/>
              <a:gd name="T109" fmla="*/ 2124 h 3074"/>
              <a:gd name="T110" fmla="*/ 2715 w 23638"/>
              <a:gd name="T111" fmla="*/ 775 h 3074"/>
              <a:gd name="T112" fmla="*/ 2563 w 23638"/>
              <a:gd name="T113" fmla="*/ 181 h 3074"/>
              <a:gd name="T114" fmla="*/ 2043 w 23638"/>
              <a:gd name="T115" fmla="*/ 2339 h 3074"/>
              <a:gd name="T116" fmla="*/ 1026 w 23638"/>
              <a:gd name="T117" fmla="*/ 2095 h 3074"/>
              <a:gd name="T118" fmla="*/ 0 w 23638"/>
              <a:gd name="T119" fmla="*/ 2339 h 3074"/>
              <a:gd name="T120" fmla="*/ 220 w 23638"/>
              <a:gd name="T121" fmla="*/ 662 h 3074"/>
              <a:gd name="T122" fmla="*/ 1915 w 23638"/>
              <a:gd name="T123" fmla="*/ 462 h 3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638" h="3074">
                <a:moveTo>
                  <a:pt x="23498" y="1686"/>
                </a:moveTo>
                <a:cubicBezTo>
                  <a:pt x="23498" y="1849"/>
                  <a:pt x="23446" y="1983"/>
                  <a:pt x="23343" y="2090"/>
                </a:cubicBezTo>
                <a:cubicBezTo>
                  <a:pt x="23240" y="2196"/>
                  <a:pt x="23108" y="2249"/>
                  <a:pt x="22946" y="2249"/>
                </a:cubicBezTo>
                <a:cubicBezTo>
                  <a:pt x="22784" y="2249"/>
                  <a:pt x="22656" y="2189"/>
                  <a:pt x="22562" y="2067"/>
                </a:cubicBezTo>
                <a:cubicBezTo>
                  <a:pt x="22468" y="1946"/>
                  <a:pt x="22421" y="1781"/>
                  <a:pt x="22421" y="1573"/>
                </a:cubicBezTo>
                <a:cubicBezTo>
                  <a:pt x="22421" y="1362"/>
                  <a:pt x="22473" y="1191"/>
                  <a:pt x="22578" y="1061"/>
                </a:cubicBezTo>
                <a:cubicBezTo>
                  <a:pt x="22683" y="931"/>
                  <a:pt x="22821" y="866"/>
                  <a:pt x="22994" y="866"/>
                </a:cubicBezTo>
                <a:cubicBezTo>
                  <a:pt x="23138" y="866"/>
                  <a:pt x="23258" y="915"/>
                  <a:pt x="23354" y="1014"/>
                </a:cubicBezTo>
                <a:cubicBezTo>
                  <a:pt x="23450" y="1112"/>
                  <a:pt x="23498" y="1233"/>
                  <a:pt x="23498" y="1376"/>
                </a:cubicBezTo>
                <a:lnTo>
                  <a:pt x="23498" y="1686"/>
                </a:lnTo>
                <a:close/>
                <a:moveTo>
                  <a:pt x="23638" y="775"/>
                </a:moveTo>
                <a:cubicBezTo>
                  <a:pt x="23498" y="775"/>
                  <a:pt x="23498" y="775"/>
                  <a:pt x="23498" y="775"/>
                </a:cubicBezTo>
                <a:cubicBezTo>
                  <a:pt x="23498" y="1023"/>
                  <a:pt x="23498" y="1023"/>
                  <a:pt x="23498" y="1023"/>
                </a:cubicBezTo>
                <a:cubicBezTo>
                  <a:pt x="23491" y="1023"/>
                  <a:pt x="23491" y="1023"/>
                  <a:pt x="23491" y="1023"/>
                </a:cubicBezTo>
                <a:cubicBezTo>
                  <a:pt x="23388" y="832"/>
                  <a:pt x="23221" y="737"/>
                  <a:pt x="22990" y="737"/>
                </a:cubicBezTo>
                <a:cubicBezTo>
                  <a:pt x="22852" y="737"/>
                  <a:pt x="22728" y="773"/>
                  <a:pt x="22618" y="845"/>
                </a:cubicBezTo>
                <a:cubicBezTo>
                  <a:pt x="22508" y="917"/>
                  <a:pt x="22423" y="1017"/>
                  <a:pt x="22364" y="1147"/>
                </a:cubicBezTo>
                <a:cubicBezTo>
                  <a:pt x="22304" y="1276"/>
                  <a:pt x="22274" y="1422"/>
                  <a:pt x="22274" y="1585"/>
                </a:cubicBezTo>
                <a:cubicBezTo>
                  <a:pt x="22274" y="1828"/>
                  <a:pt x="22334" y="2021"/>
                  <a:pt x="22453" y="2164"/>
                </a:cubicBezTo>
                <a:cubicBezTo>
                  <a:pt x="22572" y="2306"/>
                  <a:pt x="22730" y="2377"/>
                  <a:pt x="22928" y="2377"/>
                </a:cubicBezTo>
                <a:cubicBezTo>
                  <a:pt x="23179" y="2377"/>
                  <a:pt x="23367" y="2271"/>
                  <a:pt x="23491" y="2058"/>
                </a:cubicBezTo>
                <a:cubicBezTo>
                  <a:pt x="23498" y="2058"/>
                  <a:pt x="23498" y="2058"/>
                  <a:pt x="23498" y="2058"/>
                </a:cubicBezTo>
                <a:cubicBezTo>
                  <a:pt x="23498" y="2261"/>
                  <a:pt x="23498" y="2261"/>
                  <a:pt x="23498" y="2261"/>
                </a:cubicBezTo>
                <a:cubicBezTo>
                  <a:pt x="23498" y="2718"/>
                  <a:pt x="23282" y="2946"/>
                  <a:pt x="22850" y="2946"/>
                </a:cubicBezTo>
                <a:cubicBezTo>
                  <a:pt x="22702" y="2946"/>
                  <a:pt x="22546" y="2900"/>
                  <a:pt x="22381" y="2808"/>
                </a:cubicBezTo>
                <a:cubicBezTo>
                  <a:pt x="22381" y="2955"/>
                  <a:pt x="22381" y="2955"/>
                  <a:pt x="22381" y="2955"/>
                </a:cubicBezTo>
                <a:cubicBezTo>
                  <a:pt x="22541" y="3034"/>
                  <a:pt x="22696" y="3074"/>
                  <a:pt x="22847" y="3074"/>
                </a:cubicBezTo>
                <a:cubicBezTo>
                  <a:pt x="23121" y="3074"/>
                  <a:pt x="23321" y="3005"/>
                  <a:pt x="23448" y="2868"/>
                </a:cubicBezTo>
                <a:cubicBezTo>
                  <a:pt x="23575" y="2730"/>
                  <a:pt x="23638" y="2515"/>
                  <a:pt x="23638" y="2223"/>
                </a:cubicBezTo>
                <a:lnTo>
                  <a:pt x="23638" y="775"/>
                </a:lnTo>
                <a:close/>
                <a:moveTo>
                  <a:pt x="21917" y="2339"/>
                </a:moveTo>
                <a:cubicBezTo>
                  <a:pt x="21917" y="1388"/>
                  <a:pt x="21917" y="1388"/>
                  <a:pt x="21917" y="1388"/>
                </a:cubicBezTo>
                <a:cubicBezTo>
                  <a:pt x="21917" y="1178"/>
                  <a:pt x="21872" y="1017"/>
                  <a:pt x="21783" y="905"/>
                </a:cubicBezTo>
                <a:cubicBezTo>
                  <a:pt x="21694" y="793"/>
                  <a:pt x="21565" y="737"/>
                  <a:pt x="21394" y="737"/>
                </a:cubicBezTo>
                <a:cubicBezTo>
                  <a:pt x="21152" y="737"/>
                  <a:pt x="20974" y="845"/>
                  <a:pt x="20860" y="1060"/>
                </a:cubicBezTo>
                <a:cubicBezTo>
                  <a:pt x="20854" y="1060"/>
                  <a:pt x="20854" y="1060"/>
                  <a:pt x="20854" y="1060"/>
                </a:cubicBezTo>
                <a:cubicBezTo>
                  <a:pt x="20854" y="775"/>
                  <a:pt x="20854" y="775"/>
                  <a:pt x="20854" y="775"/>
                </a:cubicBezTo>
                <a:cubicBezTo>
                  <a:pt x="20713" y="775"/>
                  <a:pt x="20713" y="775"/>
                  <a:pt x="20713" y="775"/>
                </a:cubicBezTo>
                <a:cubicBezTo>
                  <a:pt x="20713" y="2339"/>
                  <a:pt x="20713" y="2339"/>
                  <a:pt x="20713" y="2339"/>
                </a:cubicBezTo>
                <a:cubicBezTo>
                  <a:pt x="20854" y="2339"/>
                  <a:pt x="20854" y="2339"/>
                  <a:pt x="20854" y="2339"/>
                </a:cubicBezTo>
                <a:cubicBezTo>
                  <a:pt x="20854" y="1441"/>
                  <a:pt x="20854" y="1441"/>
                  <a:pt x="20854" y="1441"/>
                </a:cubicBezTo>
                <a:cubicBezTo>
                  <a:pt x="20854" y="1277"/>
                  <a:pt x="20903" y="1140"/>
                  <a:pt x="21001" y="1030"/>
                </a:cubicBezTo>
                <a:cubicBezTo>
                  <a:pt x="21098" y="921"/>
                  <a:pt x="21221" y="866"/>
                  <a:pt x="21370" y="866"/>
                </a:cubicBezTo>
                <a:cubicBezTo>
                  <a:pt x="21641" y="866"/>
                  <a:pt x="21776" y="1053"/>
                  <a:pt x="21776" y="1429"/>
                </a:cubicBezTo>
                <a:cubicBezTo>
                  <a:pt x="21776" y="2339"/>
                  <a:pt x="21776" y="2339"/>
                  <a:pt x="21776" y="2339"/>
                </a:cubicBezTo>
                <a:lnTo>
                  <a:pt x="21917" y="2339"/>
                </a:lnTo>
                <a:close/>
                <a:moveTo>
                  <a:pt x="20212" y="775"/>
                </a:moveTo>
                <a:cubicBezTo>
                  <a:pt x="20072" y="775"/>
                  <a:pt x="20072" y="775"/>
                  <a:pt x="20072" y="775"/>
                </a:cubicBezTo>
                <a:cubicBezTo>
                  <a:pt x="20072" y="2339"/>
                  <a:pt x="20072" y="2339"/>
                  <a:pt x="20072" y="2339"/>
                </a:cubicBezTo>
                <a:cubicBezTo>
                  <a:pt x="20212" y="2339"/>
                  <a:pt x="20212" y="2339"/>
                  <a:pt x="20212" y="2339"/>
                </a:cubicBezTo>
                <a:lnTo>
                  <a:pt x="20212" y="775"/>
                </a:lnTo>
                <a:close/>
                <a:moveTo>
                  <a:pt x="20225" y="346"/>
                </a:moveTo>
                <a:cubicBezTo>
                  <a:pt x="20248" y="323"/>
                  <a:pt x="20260" y="295"/>
                  <a:pt x="20260" y="262"/>
                </a:cubicBezTo>
                <a:cubicBezTo>
                  <a:pt x="20260" y="228"/>
                  <a:pt x="20248" y="200"/>
                  <a:pt x="20224" y="180"/>
                </a:cubicBezTo>
                <a:cubicBezTo>
                  <a:pt x="20200" y="159"/>
                  <a:pt x="20172" y="149"/>
                  <a:pt x="20141" y="149"/>
                </a:cubicBezTo>
                <a:cubicBezTo>
                  <a:pt x="20111" y="149"/>
                  <a:pt x="20084" y="160"/>
                  <a:pt x="20061" y="181"/>
                </a:cubicBezTo>
                <a:cubicBezTo>
                  <a:pt x="20037" y="201"/>
                  <a:pt x="20025" y="229"/>
                  <a:pt x="20025" y="262"/>
                </a:cubicBezTo>
                <a:cubicBezTo>
                  <a:pt x="20025" y="297"/>
                  <a:pt x="20036" y="325"/>
                  <a:pt x="20060" y="348"/>
                </a:cubicBezTo>
                <a:cubicBezTo>
                  <a:pt x="20083" y="370"/>
                  <a:pt x="20110" y="381"/>
                  <a:pt x="20141" y="381"/>
                </a:cubicBezTo>
                <a:cubicBezTo>
                  <a:pt x="20173" y="381"/>
                  <a:pt x="20201" y="370"/>
                  <a:pt x="20225" y="346"/>
                </a:cubicBezTo>
                <a:moveTo>
                  <a:pt x="19602" y="2339"/>
                </a:moveTo>
                <a:cubicBezTo>
                  <a:pt x="19602" y="1388"/>
                  <a:pt x="19602" y="1388"/>
                  <a:pt x="19602" y="1388"/>
                </a:cubicBezTo>
                <a:cubicBezTo>
                  <a:pt x="19602" y="1178"/>
                  <a:pt x="19557" y="1017"/>
                  <a:pt x="19468" y="905"/>
                </a:cubicBezTo>
                <a:cubicBezTo>
                  <a:pt x="19379" y="793"/>
                  <a:pt x="19249" y="737"/>
                  <a:pt x="19079" y="737"/>
                </a:cubicBezTo>
                <a:cubicBezTo>
                  <a:pt x="18837" y="737"/>
                  <a:pt x="18659" y="845"/>
                  <a:pt x="18545" y="1060"/>
                </a:cubicBezTo>
                <a:cubicBezTo>
                  <a:pt x="18539" y="1060"/>
                  <a:pt x="18539" y="1060"/>
                  <a:pt x="18539" y="1060"/>
                </a:cubicBezTo>
                <a:cubicBezTo>
                  <a:pt x="18539" y="775"/>
                  <a:pt x="18539" y="775"/>
                  <a:pt x="18539" y="775"/>
                </a:cubicBezTo>
                <a:cubicBezTo>
                  <a:pt x="18398" y="775"/>
                  <a:pt x="18398" y="775"/>
                  <a:pt x="18398" y="775"/>
                </a:cubicBezTo>
                <a:cubicBezTo>
                  <a:pt x="18398" y="2339"/>
                  <a:pt x="18398" y="2339"/>
                  <a:pt x="18398" y="2339"/>
                </a:cubicBezTo>
                <a:cubicBezTo>
                  <a:pt x="18539" y="2339"/>
                  <a:pt x="18539" y="2339"/>
                  <a:pt x="18539" y="2339"/>
                </a:cubicBezTo>
                <a:cubicBezTo>
                  <a:pt x="18539" y="1441"/>
                  <a:pt x="18539" y="1441"/>
                  <a:pt x="18539" y="1441"/>
                </a:cubicBezTo>
                <a:cubicBezTo>
                  <a:pt x="18539" y="1277"/>
                  <a:pt x="18587" y="1140"/>
                  <a:pt x="18685" y="1030"/>
                </a:cubicBezTo>
                <a:cubicBezTo>
                  <a:pt x="18783" y="921"/>
                  <a:pt x="18906" y="866"/>
                  <a:pt x="19055" y="866"/>
                </a:cubicBezTo>
                <a:cubicBezTo>
                  <a:pt x="19326" y="866"/>
                  <a:pt x="19461" y="1053"/>
                  <a:pt x="19461" y="1429"/>
                </a:cubicBezTo>
                <a:cubicBezTo>
                  <a:pt x="19461" y="2339"/>
                  <a:pt x="19461" y="2339"/>
                  <a:pt x="19461" y="2339"/>
                </a:cubicBezTo>
                <a:lnTo>
                  <a:pt x="19602" y="2339"/>
                </a:lnTo>
                <a:close/>
                <a:moveTo>
                  <a:pt x="18113" y="772"/>
                </a:moveTo>
                <a:cubicBezTo>
                  <a:pt x="18067" y="754"/>
                  <a:pt x="18015" y="745"/>
                  <a:pt x="17957" y="745"/>
                </a:cubicBezTo>
                <a:cubicBezTo>
                  <a:pt x="17855" y="745"/>
                  <a:pt x="17765" y="778"/>
                  <a:pt x="17688" y="843"/>
                </a:cubicBezTo>
                <a:cubicBezTo>
                  <a:pt x="17611" y="909"/>
                  <a:pt x="17554" y="1002"/>
                  <a:pt x="17518" y="1122"/>
                </a:cubicBezTo>
                <a:cubicBezTo>
                  <a:pt x="17512" y="1122"/>
                  <a:pt x="17512" y="1122"/>
                  <a:pt x="17512" y="1122"/>
                </a:cubicBezTo>
                <a:cubicBezTo>
                  <a:pt x="17512" y="775"/>
                  <a:pt x="17512" y="775"/>
                  <a:pt x="17512" y="775"/>
                </a:cubicBezTo>
                <a:cubicBezTo>
                  <a:pt x="17375" y="775"/>
                  <a:pt x="17375" y="775"/>
                  <a:pt x="17375" y="775"/>
                </a:cubicBezTo>
                <a:cubicBezTo>
                  <a:pt x="17375" y="2339"/>
                  <a:pt x="17375" y="2339"/>
                  <a:pt x="17375" y="2339"/>
                </a:cubicBezTo>
                <a:cubicBezTo>
                  <a:pt x="17512" y="2339"/>
                  <a:pt x="17512" y="2339"/>
                  <a:pt x="17512" y="2339"/>
                </a:cubicBezTo>
                <a:cubicBezTo>
                  <a:pt x="17512" y="1605"/>
                  <a:pt x="17512" y="1605"/>
                  <a:pt x="17512" y="1605"/>
                </a:cubicBezTo>
                <a:cubicBezTo>
                  <a:pt x="17512" y="1458"/>
                  <a:pt x="17531" y="1329"/>
                  <a:pt x="17568" y="1217"/>
                </a:cubicBezTo>
                <a:cubicBezTo>
                  <a:pt x="17605" y="1105"/>
                  <a:pt x="17657" y="1019"/>
                  <a:pt x="17723" y="960"/>
                </a:cubicBezTo>
                <a:cubicBezTo>
                  <a:pt x="17789" y="901"/>
                  <a:pt x="17864" y="872"/>
                  <a:pt x="17948" y="872"/>
                </a:cubicBezTo>
                <a:cubicBezTo>
                  <a:pt x="18010" y="872"/>
                  <a:pt x="18065" y="888"/>
                  <a:pt x="18113" y="922"/>
                </a:cubicBezTo>
                <a:lnTo>
                  <a:pt x="18113" y="772"/>
                </a:lnTo>
                <a:close/>
                <a:moveTo>
                  <a:pt x="15980" y="1680"/>
                </a:moveTo>
                <a:cubicBezTo>
                  <a:pt x="16042" y="1627"/>
                  <a:pt x="16159" y="1587"/>
                  <a:pt x="16333" y="1560"/>
                </a:cubicBezTo>
                <a:cubicBezTo>
                  <a:pt x="16764" y="1498"/>
                  <a:pt x="16764" y="1498"/>
                  <a:pt x="16764" y="1498"/>
                </a:cubicBezTo>
                <a:cubicBezTo>
                  <a:pt x="16764" y="1651"/>
                  <a:pt x="16764" y="1651"/>
                  <a:pt x="16764" y="1651"/>
                </a:cubicBezTo>
                <a:cubicBezTo>
                  <a:pt x="16764" y="1825"/>
                  <a:pt x="16714" y="1968"/>
                  <a:pt x="16615" y="2080"/>
                </a:cubicBezTo>
                <a:cubicBezTo>
                  <a:pt x="16516" y="2193"/>
                  <a:pt x="16390" y="2249"/>
                  <a:pt x="16239" y="2249"/>
                </a:cubicBezTo>
                <a:cubicBezTo>
                  <a:pt x="16132" y="2249"/>
                  <a:pt x="16047" y="2220"/>
                  <a:pt x="15984" y="2163"/>
                </a:cubicBezTo>
                <a:cubicBezTo>
                  <a:pt x="15920" y="2105"/>
                  <a:pt x="15889" y="2028"/>
                  <a:pt x="15889" y="1930"/>
                </a:cubicBezTo>
                <a:cubicBezTo>
                  <a:pt x="15889" y="1817"/>
                  <a:pt x="15920" y="1734"/>
                  <a:pt x="15980" y="1680"/>
                </a:cubicBezTo>
                <a:moveTo>
                  <a:pt x="16904" y="2339"/>
                </a:moveTo>
                <a:cubicBezTo>
                  <a:pt x="16904" y="1322"/>
                  <a:pt x="16904" y="1322"/>
                  <a:pt x="16904" y="1322"/>
                </a:cubicBezTo>
                <a:cubicBezTo>
                  <a:pt x="16904" y="1131"/>
                  <a:pt x="16861" y="985"/>
                  <a:pt x="16773" y="886"/>
                </a:cubicBezTo>
                <a:cubicBezTo>
                  <a:pt x="16686" y="787"/>
                  <a:pt x="16561" y="737"/>
                  <a:pt x="16399" y="737"/>
                </a:cubicBezTo>
                <a:cubicBezTo>
                  <a:pt x="16316" y="737"/>
                  <a:pt x="16224" y="754"/>
                  <a:pt x="16122" y="787"/>
                </a:cubicBezTo>
                <a:cubicBezTo>
                  <a:pt x="16019" y="820"/>
                  <a:pt x="15940" y="859"/>
                  <a:pt x="15883" y="904"/>
                </a:cubicBezTo>
                <a:cubicBezTo>
                  <a:pt x="15883" y="1073"/>
                  <a:pt x="15883" y="1073"/>
                  <a:pt x="15883" y="1073"/>
                </a:cubicBezTo>
                <a:cubicBezTo>
                  <a:pt x="16046" y="935"/>
                  <a:pt x="16213" y="866"/>
                  <a:pt x="16385" y="866"/>
                </a:cubicBezTo>
                <a:cubicBezTo>
                  <a:pt x="16638" y="866"/>
                  <a:pt x="16764" y="1034"/>
                  <a:pt x="16764" y="1370"/>
                </a:cubicBezTo>
                <a:cubicBezTo>
                  <a:pt x="16283" y="1441"/>
                  <a:pt x="16283" y="1441"/>
                  <a:pt x="16283" y="1441"/>
                </a:cubicBezTo>
                <a:cubicBezTo>
                  <a:pt x="15921" y="1497"/>
                  <a:pt x="15741" y="1662"/>
                  <a:pt x="15741" y="1936"/>
                </a:cubicBezTo>
                <a:cubicBezTo>
                  <a:pt x="15741" y="2067"/>
                  <a:pt x="15785" y="2174"/>
                  <a:pt x="15874" y="2255"/>
                </a:cubicBezTo>
                <a:cubicBezTo>
                  <a:pt x="15963" y="2337"/>
                  <a:pt x="16080" y="2377"/>
                  <a:pt x="16223" y="2377"/>
                </a:cubicBezTo>
                <a:cubicBezTo>
                  <a:pt x="16337" y="2377"/>
                  <a:pt x="16442" y="2346"/>
                  <a:pt x="16539" y="2282"/>
                </a:cubicBezTo>
                <a:cubicBezTo>
                  <a:pt x="16635" y="2218"/>
                  <a:pt x="16708" y="2133"/>
                  <a:pt x="16758" y="2026"/>
                </a:cubicBezTo>
                <a:cubicBezTo>
                  <a:pt x="16764" y="2026"/>
                  <a:pt x="16764" y="2026"/>
                  <a:pt x="16764" y="2026"/>
                </a:cubicBezTo>
                <a:cubicBezTo>
                  <a:pt x="16764" y="2339"/>
                  <a:pt x="16764" y="2339"/>
                  <a:pt x="16764" y="2339"/>
                </a:cubicBezTo>
                <a:lnTo>
                  <a:pt x="16904" y="2339"/>
                </a:lnTo>
                <a:close/>
                <a:moveTo>
                  <a:pt x="14290" y="1435"/>
                </a:moveTo>
                <a:cubicBezTo>
                  <a:pt x="14312" y="1253"/>
                  <a:pt x="14371" y="1112"/>
                  <a:pt x="14467" y="1014"/>
                </a:cubicBezTo>
                <a:cubicBezTo>
                  <a:pt x="14563" y="915"/>
                  <a:pt x="14684" y="866"/>
                  <a:pt x="14832" y="866"/>
                </a:cubicBezTo>
                <a:cubicBezTo>
                  <a:pt x="14973" y="866"/>
                  <a:pt x="15083" y="915"/>
                  <a:pt x="15164" y="1014"/>
                </a:cubicBezTo>
                <a:cubicBezTo>
                  <a:pt x="15245" y="1114"/>
                  <a:pt x="15289" y="1254"/>
                  <a:pt x="15295" y="1435"/>
                </a:cubicBezTo>
                <a:lnTo>
                  <a:pt x="14290" y="1435"/>
                </a:lnTo>
                <a:close/>
                <a:moveTo>
                  <a:pt x="15441" y="1563"/>
                </a:moveTo>
                <a:cubicBezTo>
                  <a:pt x="15441" y="1501"/>
                  <a:pt x="15441" y="1501"/>
                  <a:pt x="15441" y="1501"/>
                </a:cubicBezTo>
                <a:cubicBezTo>
                  <a:pt x="15441" y="1261"/>
                  <a:pt x="15388" y="1073"/>
                  <a:pt x="15283" y="939"/>
                </a:cubicBezTo>
                <a:cubicBezTo>
                  <a:pt x="15177" y="804"/>
                  <a:pt x="15028" y="737"/>
                  <a:pt x="14838" y="737"/>
                </a:cubicBezTo>
                <a:cubicBezTo>
                  <a:pt x="14707" y="737"/>
                  <a:pt x="14587" y="772"/>
                  <a:pt x="14480" y="843"/>
                </a:cubicBezTo>
                <a:cubicBezTo>
                  <a:pt x="14373" y="913"/>
                  <a:pt x="14289" y="1010"/>
                  <a:pt x="14228" y="1135"/>
                </a:cubicBezTo>
                <a:cubicBezTo>
                  <a:pt x="14167" y="1260"/>
                  <a:pt x="14137" y="1398"/>
                  <a:pt x="14137" y="1548"/>
                </a:cubicBezTo>
                <a:cubicBezTo>
                  <a:pt x="14137" y="1805"/>
                  <a:pt x="14198" y="2007"/>
                  <a:pt x="14320" y="2155"/>
                </a:cubicBezTo>
                <a:cubicBezTo>
                  <a:pt x="14443" y="2303"/>
                  <a:pt x="14606" y="2377"/>
                  <a:pt x="14812" y="2377"/>
                </a:cubicBezTo>
                <a:cubicBezTo>
                  <a:pt x="15011" y="2377"/>
                  <a:pt x="15192" y="2320"/>
                  <a:pt x="15354" y="2205"/>
                </a:cubicBezTo>
                <a:cubicBezTo>
                  <a:pt x="15354" y="2055"/>
                  <a:pt x="15354" y="2055"/>
                  <a:pt x="15354" y="2055"/>
                </a:cubicBezTo>
                <a:cubicBezTo>
                  <a:pt x="15188" y="2185"/>
                  <a:pt x="15017" y="2249"/>
                  <a:pt x="14841" y="2249"/>
                </a:cubicBezTo>
                <a:cubicBezTo>
                  <a:pt x="14669" y="2249"/>
                  <a:pt x="14533" y="2189"/>
                  <a:pt x="14433" y="2069"/>
                </a:cubicBezTo>
                <a:cubicBezTo>
                  <a:pt x="14334" y="1949"/>
                  <a:pt x="14284" y="1780"/>
                  <a:pt x="14284" y="1563"/>
                </a:cubicBezTo>
                <a:lnTo>
                  <a:pt x="15441" y="1563"/>
                </a:lnTo>
                <a:close/>
                <a:moveTo>
                  <a:pt x="13878" y="2339"/>
                </a:moveTo>
                <a:cubicBezTo>
                  <a:pt x="13878" y="2202"/>
                  <a:pt x="13878" y="2202"/>
                  <a:pt x="13878" y="2202"/>
                </a:cubicBezTo>
                <a:cubicBezTo>
                  <a:pt x="12999" y="2202"/>
                  <a:pt x="12999" y="2202"/>
                  <a:pt x="12999" y="2202"/>
                </a:cubicBezTo>
                <a:cubicBezTo>
                  <a:pt x="12999" y="149"/>
                  <a:pt x="12999" y="149"/>
                  <a:pt x="12999" y="149"/>
                </a:cubicBezTo>
                <a:cubicBezTo>
                  <a:pt x="12848" y="149"/>
                  <a:pt x="12848" y="149"/>
                  <a:pt x="12848" y="149"/>
                </a:cubicBezTo>
                <a:cubicBezTo>
                  <a:pt x="12848" y="2339"/>
                  <a:pt x="12848" y="2339"/>
                  <a:pt x="12848" y="2339"/>
                </a:cubicBezTo>
                <a:lnTo>
                  <a:pt x="13878" y="2339"/>
                </a:lnTo>
                <a:close/>
                <a:moveTo>
                  <a:pt x="11779" y="2187"/>
                </a:moveTo>
                <a:cubicBezTo>
                  <a:pt x="11713" y="2224"/>
                  <a:pt x="11650" y="2243"/>
                  <a:pt x="11591" y="2243"/>
                </a:cubicBezTo>
                <a:cubicBezTo>
                  <a:pt x="11510" y="2243"/>
                  <a:pt x="11452" y="2219"/>
                  <a:pt x="11418" y="2171"/>
                </a:cubicBezTo>
                <a:cubicBezTo>
                  <a:pt x="11384" y="2122"/>
                  <a:pt x="11367" y="2044"/>
                  <a:pt x="11367" y="1936"/>
                </a:cubicBezTo>
                <a:cubicBezTo>
                  <a:pt x="11367" y="904"/>
                  <a:pt x="11367" y="904"/>
                  <a:pt x="11367" y="904"/>
                </a:cubicBezTo>
                <a:cubicBezTo>
                  <a:pt x="11779" y="904"/>
                  <a:pt x="11779" y="904"/>
                  <a:pt x="11779" y="904"/>
                </a:cubicBezTo>
                <a:cubicBezTo>
                  <a:pt x="11779" y="775"/>
                  <a:pt x="11779" y="775"/>
                  <a:pt x="11779" y="775"/>
                </a:cubicBezTo>
                <a:cubicBezTo>
                  <a:pt x="11367" y="775"/>
                  <a:pt x="11367" y="775"/>
                  <a:pt x="11367" y="775"/>
                </a:cubicBezTo>
                <a:cubicBezTo>
                  <a:pt x="11367" y="322"/>
                  <a:pt x="11367" y="322"/>
                  <a:pt x="11367" y="322"/>
                </a:cubicBezTo>
                <a:cubicBezTo>
                  <a:pt x="11226" y="369"/>
                  <a:pt x="11226" y="369"/>
                  <a:pt x="11226" y="369"/>
                </a:cubicBezTo>
                <a:cubicBezTo>
                  <a:pt x="11226" y="775"/>
                  <a:pt x="11226" y="775"/>
                  <a:pt x="11226" y="775"/>
                </a:cubicBezTo>
                <a:cubicBezTo>
                  <a:pt x="10945" y="775"/>
                  <a:pt x="10945" y="775"/>
                  <a:pt x="10945" y="775"/>
                </a:cubicBezTo>
                <a:cubicBezTo>
                  <a:pt x="10945" y="904"/>
                  <a:pt x="10945" y="904"/>
                  <a:pt x="10945" y="904"/>
                </a:cubicBezTo>
                <a:cubicBezTo>
                  <a:pt x="11226" y="904"/>
                  <a:pt x="11226" y="904"/>
                  <a:pt x="11226" y="904"/>
                </a:cubicBezTo>
                <a:cubicBezTo>
                  <a:pt x="11226" y="1954"/>
                  <a:pt x="11226" y="1954"/>
                  <a:pt x="11226" y="1954"/>
                </a:cubicBezTo>
                <a:cubicBezTo>
                  <a:pt x="11226" y="2231"/>
                  <a:pt x="11342" y="2370"/>
                  <a:pt x="11573" y="2370"/>
                </a:cubicBezTo>
                <a:cubicBezTo>
                  <a:pt x="11638" y="2370"/>
                  <a:pt x="11707" y="2353"/>
                  <a:pt x="11779" y="2318"/>
                </a:cubicBezTo>
                <a:lnTo>
                  <a:pt x="11779" y="2187"/>
                </a:lnTo>
                <a:close/>
                <a:moveTo>
                  <a:pt x="10898" y="29"/>
                </a:moveTo>
                <a:cubicBezTo>
                  <a:pt x="10855" y="9"/>
                  <a:pt x="10800" y="0"/>
                  <a:pt x="10733" y="0"/>
                </a:cubicBezTo>
                <a:cubicBezTo>
                  <a:pt x="10603" y="0"/>
                  <a:pt x="10498" y="44"/>
                  <a:pt x="10418" y="133"/>
                </a:cubicBezTo>
                <a:cubicBezTo>
                  <a:pt x="10338" y="222"/>
                  <a:pt x="10298" y="346"/>
                  <a:pt x="10298" y="504"/>
                </a:cubicBezTo>
                <a:cubicBezTo>
                  <a:pt x="10298" y="775"/>
                  <a:pt x="10298" y="775"/>
                  <a:pt x="10298" y="775"/>
                </a:cubicBezTo>
                <a:cubicBezTo>
                  <a:pt x="10017" y="775"/>
                  <a:pt x="10017" y="775"/>
                  <a:pt x="10017" y="775"/>
                </a:cubicBezTo>
                <a:cubicBezTo>
                  <a:pt x="10017" y="904"/>
                  <a:pt x="10017" y="904"/>
                  <a:pt x="10017" y="904"/>
                </a:cubicBezTo>
                <a:cubicBezTo>
                  <a:pt x="10298" y="904"/>
                  <a:pt x="10298" y="904"/>
                  <a:pt x="10298" y="904"/>
                </a:cubicBezTo>
                <a:cubicBezTo>
                  <a:pt x="10298" y="2339"/>
                  <a:pt x="10298" y="2339"/>
                  <a:pt x="10298" y="2339"/>
                </a:cubicBezTo>
                <a:cubicBezTo>
                  <a:pt x="10438" y="2339"/>
                  <a:pt x="10438" y="2339"/>
                  <a:pt x="10438" y="2339"/>
                </a:cubicBezTo>
                <a:cubicBezTo>
                  <a:pt x="10438" y="904"/>
                  <a:pt x="10438" y="904"/>
                  <a:pt x="10438" y="904"/>
                </a:cubicBezTo>
                <a:cubicBezTo>
                  <a:pt x="10852" y="904"/>
                  <a:pt x="10852" y="904"/>
                  <a:pt x="10852" y="904"/>
                </a:cubicBezTo>
                <a:cubicBezTo>
                  <a:pt x="10852" y="775"/>
                  <a:pt x="10852" y="775"/>
                  <a:pt x="10852" y="775"/>
                </a:cubicBezTo>
                <a:cubicBezTo>
                  <a:pt x="10438" y="775"/>
                  <a:pt x="10438" y="775"/>
                  <a:pt x="10438" y="775"/>
                </a:cubicBezTo>
                <a:cubicBezTo>
                  <a:pt x="10438" y="516"/>
                  <a:pt x="10438" y="516"/>
                  <a:pt x="10438" y="516"/>
                </a:cubicBezTo>
                <a:cubicBezTo>
                  <a:pt x="10438" y="257"/>
                  <a:pt x="10534" y="128"/>
                  <a:pt x="10727" y="128"/>
                </a:cubicBezTo>
                <a:cubicBezTo>
                  <a:pt x="10802" y="128"/>
                  <a:pt x="10859" y="143"/>
                  <a:pt x="10898" y="172"/>
                </a:cubicBezTo>
                <a:lnTo>
                  <a:pt x="10898" y="29"/>
                </a:lnTo>
                <a:close/>
                <a:moveTo>
                  <a:pt x="9612" y="1043"/>
                </a:moveTo>
                <a:cubicBezTo>
                  <a:pt x="9713" y="1162"/>
                  <a:pt x="9763" y="1333"/>
                  <a:pt x="9763" y="1557"/>
                </a:cubicBezTo>
                <a:cubicBezTo>
                  <a:pt x="9763" y="1774"/>
                  <a:pt x="9712" y="1944"/>
                  <a:pt x="9609" y="2066"/>
                </a:cubicBezTo>
                <a:cubicBezTo>
                  <a:pt x="9506" y="2188"/>
                  <a:pt x="9362" y="2249"/>
                  <a:pt x="9175" y="2249"/>
                </a:cubicBezTo>
                <a:cubicBezTo>
                  <a:pt x="8993" y="2249"/>
                  <a:pt x="8848" y="2188"/>
                  <a:pt x="8739" y="2064"/>
                </a:cubicBezTo>
                <a:cubicBezTo>
                  <a:pt x="8631" y="1941"/>
                  <a:pt x="8577" y="1776"/>
                  <a:pt x="8577" y="1570"/>
                </a:cubicBezTo>
                <a:cubicBezTo>
                  <a:pt x="8577" y="1350"/>
                  <a:pt x="8631" y="1177"/>
                  <a:pt x="8741" y="1053"/>
                </a:cubicBezTo>
                <a:cubicBezTo>
                  <a:pt x="8850" y="928"/>
                  <a:pt x="8997" y="866"/>
                  <a:pt x="9181" y="866"/>
                </a:cubicBezTo>
                <a:cubicBezTo>
                  <a:pt x="9368" y="866"/>
                  <a:pt x="9511" y="925"/>
                  <a:pt x="9612" y="1043"/>
                </a:cubicBezTo>
                <a:moveTo>
                  <a:pt x="9708" y="2152"/>
                </a:moveTo>
                <a:cubicBezTo>
                  <a:pt x="9843" y="2002"/>
                  <a:pt x="9910" y="1805"/>
                  <a:pt x="9910" y="1560"/>
                </a:cubicBezTo>
                <a:cubicBezTo>
                  <a:pt x="9910" y="1305"/>
                  <a:pt x="9845" y="1104"/>
                  <a:pt x="9716" y="957"/>
                </a:cubicBezTo>
                <a:cubicBezTo>
                  <a:pt x="9587" y="811"/>
                  <a:pt x="9410" y="737"/>
                  <a:pt x="9187" y="737"/>
                </a:cubicBezTo>
                <a:cubicBezTo>
                  <a:pt x="8956" y="737"/>
                  <a:pt x="8772" y="812"/>
                  <a:pt x="8635" y="960"/>
                </a:cubicBezTo>
                <a:cubicBezTo>
                  <a:pt x="8498" y="1109"/>
                  <a:pt x="8430" y="1311"/>
                  <a:pt x="8430" y="1567"/>
                </a:cubicBezTo>
                <a:cubicBezTo>
                  <a:pt x="8430" y="1810"/>
                  <a:pt x="8497" y="2006"/>
                  <a:pt x="8631" y="2155"/>
                </a:cubicBezTo>
                <a:cubicBezTo>
                  <a:pt x="8765" y="2303"/>
                  <a:pt x="8945" y="2377"/>
                  <a:pt x="9171" y="2377"/>
                </a:cubicBezTo>
                <a:cubicBezTo>
                  <a:pt x="9395" y="2377"/>
                  <a:pt x="9574" y="2302"/>
                  <a:pt x="9708" y="2152"/>
                </a:cubicBezTo>
                <a:moveTo>
                  <a:pt x="7625" y="2377"/>
                </a:moveTo>
                <a:cubicBezTo>
                  <a:pt x="7784" y="2377"/>
                  <a:pt x="7911" y="2338"/>
                  <a:pt x="8007" y="2259"/>
                </a:cubicBezTo>
                <a:cubicBezTo>
                  <a:pt x="8103" y="2180"/>
                  <a:pt x="8150" y="2077"/>
                  <a:pt x="8150" y="1948"/>
                </a:cubicBezTo>
                <a:cubicBezTo>
                  <a:pt x="8150" y="1847"/>
                  <a:pt x="8121" y="1764"/>
                  <a:pt x="8062" y="1701"/>
                </a:cubicBezTo>
                <a:cubicBezTo>
                  <a:pt x="8003" y="1638"/>
                  <a:pt x="7890" y="1569"/>
                  <a:pt x="7723" y="1495"/>
                </a:cubicBezTo>
                <a:cubicBezTo>
                  <a:pt x="7636" y="1457"/>
                  <a:pt x="7570" y="1423"/>
                  <a:pt x="7525" y="1392"/>
                </a:cubicBezTo>
                <a:cubicBezTo>
                  <a:pt x="7480" y="1361"/>
                  <a:pt x="7448" y="1328"/>
                  <a:pt x="7429" y="1295"/>
                </a:cubicBezTo>
                <a:cubicBezTo>
                  <a:pt x="7410" y="1261"/>
                  <a:pt x="7401" y="1214"/>
                  <a:pt x="7401" y="1154"/>
                </a:cubicBezTo>
                <a:cubicBezTo>
                  <a:pt x="7401" y="1070"/>
                  <a:pt x="7432" y="1000"/>
                  <a:pt x="7496" y="946"/>
                </a:cubicBezTo>
                <a:cubicBezTo>
                  <a:pt x="7560" y="893"/>
                  <a:pt x="7642" y="866"/>
                  <a:pt x="7744" y="866"/>
                </a:cubicBezTo>
                <a:cubicBezTo>
                  <a:pt x="7867" y="866"/>
                  <a:pt x="7988" y="903"/>
                  <a:pt x="8105" y="979"/>
                </a:cubicBezTo>
                <a:cubicBezTo>
                  <a:pt x="8105" y="820"/>
                  <a:pt x="8105" y="820"/>
                  <a:pt x="8105" y="820"/>
                </a:cubicBezTo>
                <a:cubicBezTo>
                  <a:pt x="8008" y="765"/>
                  <a:pt x="7893" y="737"/>
                  <a:pt x="7759" y="737"/>
                </a:cubicBezTo>
                <a:cubicBezTo>
                  <a:pt x="7615" y="737"/>
                  <a:pt x="7495" y="777"/>
                  <a:pt x="7398" y="857"/>
                </a:cubicBezTo>
                <a:cubicBezTo>
                  <a:pt x="7302" y="937"/>
                  <a:pt x="7254" y="1039"/>
                  <a:pt x="7254" y="1163"/>
                </a:cubicBezTo>
                <a:cubicBezTo>
                  <a:pt x="7254" y="1270"/>
                  <a:pt x="7286" y="1358"/>
                  <a:pt x="7351" y="1427"/>
                </a:cubicBezTo>
                <a:cubicBezTo>
                  <a:pt x="7416" y="1496"/>
                  <a:pt x="7519" y="1560"/>
                  <a:pt x="7660" y="1620"/>
                </a:cubicBezTo>
                <a:cubicBezTo>
                  <a:pt x="7790" y="1677"/>
                  <a:pt x="7880" y="1730"/>
                  <a:pt x="7930" y="1778"/>
                </a:cubicBezTo>
                <a:cubicBezTo>
                  <a:pt x="7979" y="1826"/>
                  <a:pt x="8004" y="1883"/>
                  <a:pt x="8004" y="1948"/>
                </a:cubicBezTo>
                <a:cubicBezTo>
                  <a:pt x="8004" y="2149"/>
                  <a:pt x="7881" y="2249"/>
                  <a:pt x="7636" y="2249"/>
                </a:cubicBezTo>
                <a:cubicBezTo>
                  <a:pt x="7578" y="2249"/>
                  <a:pt x="7510" y="2235"/>
                  <a:pt x="7433" y="2206"/>
                </a:cubicBezTo>
                <a:cubicBezTo>
                  <a:pt x="7357" y="2177"/>
                  <a:pt x="7295" y="2142"/>
                  <a:pt x="7248" y="2101"/>
                </a:cubicBezTo>
                <a:cubicBezTo>
                  <a:pt x="7248" y="2271"/>
                  <a:pt x="7248" y="2271"/>
                  <a:pt x="7248" y="2271"/>
                </a:cubicBezTo>
                <a:cubicBezTo>
                  <a:pt x="7348" y="2342"/>
                  <a:pt x="7473" y="2377"/>
                  <a:pt x="7625" y="2377"/>
                </a:cubicBezTo>
                <a:moveTo>
                  <a:pt x="6643" y="1043"/>
                </a:moveTo>
                <a:cubicBezTo>
                  <a:pt x="6744" y="1162"/>
                  <a:pt x="6794" y="1333"/>
                  <a:pt x="6794" y="1557"/>
                </a:cubicBezTo>
                <a:cubicBezTo>
                  <a:pt x="6794" y="1774"/>
                  <a:pt x="6743" y="1944"/>
                  <a:pt x="6640" y="2066"/>
                </a:cubicBezTo>
                <a:cubicBezTo>
                  <a:pt x="6537" y="2188"/>
                  <a:pt x="6393" y="2249"/>
                  <a:pt x="6206" y="2249"/>
                </a:cubicBezTo>
                <a:cubicBezTo>
                  <a:pt x="6024" y="2249"/>
                  <a:pt x="5879" y="2188"/>
                  <a:pt x="5770" y="2064"/>
                </a:cubicBezTo>
                <a:cubicBezTo>
                  <a:pt x="5662" y="1941"/>
                  <a:pt x="5608" y="1776"/>
                  <a:pt x="5608" y="1570"/>
                </a:cubicBezTo>
                <a:cubicBezTo>
                  <a:pt x="5608" y="1350"/>
                  <a:pt x="5662" y="1177"/>
                  <a:pt x="5772" y="1053"/>
                </a:cubicBezTo>
                <a:cubicBezTo>
                  <a:pt x="5881" y="928"/>
                  <a:pt x="6028" y="866"/>
                  <a:pt x="6212" y="866"/>
                </a:cubicBezTo>
                <a:cubicBezTo>
                  <a:pt x="6399" y="866"/>
                  <a:pt x="6542" y="925"/>
                  <a:pt x="6643" y="1043"/>
                </a:cubicBezTo>
                <a:moveTo>
                  <a:pt x="6739" y="2152"/>
                </a:moveTo>
                <a:cubicBezTo>
                  <a:pt x="6874" y="2002"/>
                  <a:pt x="6941" y="1805"/>
                  <a:pt x="6941" y="1560"/>
                </a:cubicBezTo>
                <a:cubicBezTo>
                  <a:pt x="6941" y="1305"/>
                  <a:pt x="6876" y="1104"/>
                  <a:pt x="6747" y="957"/>
                </a:cubicBezTo>
                <a:cubicBezTo>
                  <a:pt x="6618" y="811"/>
                  <a:pt x="6442" y="737"/>
                  <a:pt x="6219" y="737"/>
                </a:cubicBezTo>
                <a:cubicBezTo>
                  <a:pt x="5987" y="737"/>
                  <a:pt x="5803" y="812"/>
                  <a:pt x="5666" y="960"/>
                </a:cubicBezTo>
                <a:cubicBezTo>
                  <a:pt x="5530" y="1109"/>
                  <a:pt x="5461" y="1311"/>
                  <a:pt x="5461" y="1567"/>
                </a:cubicBezTo>
                <a:cubicBezTo>
                  <a:pt x="5461" y="1810"/>
                  <a:pt x="5528" y="2006"/>
                  <a:pt x="5662" y="2155"/>
                </a:cubicBezTo>
                <a:cubicBezTo>
                  <a:pt x="5796" y="2303"/>
                  <a:pt x="5976" y="2377"/>
                  <a:pt x="6202" y="2377"/>
                </a:cubicBezTo>
                <a:cubicBezTo>
                  <a:pt x="6426" y="2377"/>
                  <a:pt x="6605" y="2302"/>
                  <a:pt x="6739" y="2152"/>
                </a:cubicBezTo>
                <a:moveTo>
                  <a:pt x="5342" y="772"/>
                </a:moveTo>
                <a:cubicBezTo>
                  <a:pt x="5296" y="754"/>
                  <a:pt x="5244" y="745"/>
                  <a:pt x="5186" y="745"/>
                </a:cubicBezTo>
                <a:cubicBezTo>
                  <a:pt x="5084" y="745"/>
                  <a:pt x="4995" y="778"/>
                  <a:pt x="4917" y="843"/>
                </a:cubicBezTo>
                <a:cubicBezTo>
                  <a:pt x="4840" y="909"/>
                  <a:pt x="4783" y="1002"/>
                  <a:pt x="4748" y="1122"/>
                </a:cubicBezTo>
                <a:cubicBezTo>
                  <a:pt x="4742" y="1122"/>
                  <a:pt x="4742" y="1122"/>
                  <a:pt x="4742" y="1122"/>
                </a:cubicBezTo>
                <a:cubicBezTo>
                  <a:pt x="4742" y="775"/>
                  <a:pt x="4742" y="775"/>
                  <a:pt x="4742" y="775"/>
                </a:cubicBezTo>
                <a:cubicBezTo>
                  <a:pt x="4604" y="775"/>
                  <a:pt x="4604" y="775"/>
                  <a:pt x="4604" y="775"/>
                </a:cubicBezTo>
                <a:cubicBezTo>
                  <a:pt x="4604" y="2339"/>
                  <a:pt x="4604" y="2339"/>
                  <a:pt x="4604" y="2339"/>
                </a:cubicBezTo>
                <a:cubicBezTo>
                  <a:pt x="4742" y="2339"/>
                  <a:pt x="4742" y="2339"/>
                  <a:pt x="4742" y="2339"/>
                </a:cubicBezTo>
                <a:cubicBezTo>
                  <a:pt x="4742" y="1605"/>
                  <a:pt x="4742" y="1605"/>
                  <a:pt x="4742" y="1605"/>
                </a:cubicBezTo>
                <a:cubicBezTo>
                  <a:pt x="4742" y="1458"/>
                  <a:pt x="4760" y="1329"/>
                  <a:pt x="4798" y="1217"/>
                </a:cubicBezTo>
                <a:cubicBezTo>
                  <a:pt x="4835" y="1105"/>
                  <a:pt x="4886" y="1019"/>
                  <a:pt x="4952" y="960"/>
                </a:cubicBezTo>
                <a:cubicBezTo>
                  <a:pt x="5019" y="901"/>
                  <a:pt x="5093" y="872"/>
                  <a:pt x="5177" y="872"/>
                </a:cubicBezTo>
                <a:cubicBezTo>
                  <a:pt x="5239" y="872"/>
                  <a:pt x="5294" y="888"/>
                  <a:pt x="5342" y="922"/>
                </a:cubicBezTo>
                <a:lnTo>
                  <a:pt x="5342" y="772"/>
                </a:lnTo>
                <a:close/>
                <a:moveTo>
                  <a:pt x="4229" y="2124"/>
                </a:moveTo>
                <a:cubicBezTo>
                  <a:pt x="4113" y="2207"/>
                  <a:pt x="3977" y="2249"/>
                  <a:pt x="3819" y="2249"/>
                </a:cubicBezTo>
                <a:cubicBezTo>
                  <a:pt x="3647" y="2249"/>
                  <a:pt x="3509" y="2187"/>
                  <a:pt x="3405" y="2063"/>
                </a:cubicBezTo>
                <a:cubicBezTo>
                  <a:pt x="3302" y="1939"/>
                  <a:pt x="3250" y="1776"/>
                  <a:pt x="3250" y="1576"/>
                </a:cubicBezTo>
                <a:cubicBezTo>
                  <a:pt x="3250" y="1440"/>
                  <a:pt x="3275" y="1318"/>
                  <a:pt x="3327" y="1210"/>
                </a:cubicBezTo>
                <a:cubicBezTo>
                  <a:pt x="3378" y="1101"/>
                  <a:pt x="3451" y="1017"/>
                  <a:pt x="3546" y="956"/>
                </a:cubicBezTo>
                <a:cubicBezTo>
                  <a:pt x="3641" y="896"/>
                  <a:pt x="3747" y="866"/>
                  <a:pt x="3867" y="866"/>
                </a:cubicBezTo>
                <a:cubicBezTo>
                  <a:pt x="4000" y="866"/>
                  <a:pt x="4123" y="900"/>
                  <a:pt x="4235" y="969"/>
                </a:cubicBezTo>
                <a:cubicBezTo>
                  <a:pt x="4235" y="811"/>
                  <a:pt x="4235" y="811"/>
                  <a:pt x="4235" y="811"/>
                </a:cubicBezTo>
                <a:cubicBezTo>
                  <a:pt x="4123" y="762"/>
                  <a:pt x="4007" y="737"/>
                  <a:pt x="3888" y="737"/>
                </a:cubicBezTo>
                <a:cubicBezTo>
                  <a:pt x="3738" y="737"/>
                  <a:pt x="3604" y="773"/>
                  <a:pt x="3485" y="845"/>
                </a:cubicBezTo>
                <a:cubicBezTo>
                  <a:pt x="3366" y="917"/>
                  <a:pt x="3272" y="1018"/>
                  <a:pt x="3205" y="1149"/>
                </a:cubicBezTo>
                <a:cubicBezTo>
                  <a:pt x="3137" y="1280"/>
                  <a:pt x="3103" y="1425"/>
                  <a:pt x="3103" y="1585"/>
                </a:cubicBezTo>
                <a:cubicBezTo>
                  <a:pt x="3103" y="1738"/>
                  <a:pt x="3133" y="1875"/>
                  <a:pt x="3192" y="1996"/>
                </a:cubicBezTo>
                <a:cubicBezTo>
                  <a:pt x="3251" y="2117"/>
                  <a:pt x="3334" y="2211"/>
                  <a:pt x="3443" y="2277"/>
                </a:cubicBezTo>
                <a:cubicBezTo>
                  <a:pt x="3551" y="2344"/>
                  <a:pt x="3675" y="2377"/>
                  <a:pt x="3813" y="2377"/>
                </a:cubicBezTo>
                <a:cubicBezTo>
                  <a:pt x="3975" y="2377"/>
                  <a:pt x="4113" y="2342"/>
                  <a:pt x="4229" y="2271"/>
                </a:cubicBezTo>
                <a:lnTo>
                  <a:pt x="4229" y="2124"/>
                </a:lnTo>
                <a:close/>
                <a:moveTo>
                  <a:pt x="2715" y="775"/>
                </a:moveTo>
                <a:cubicBezTo>
                  <a:pt x="2575" y="775"/>
                  <a:pt x="2575" y="775"/>
                  <a:pt x="2575" y="775"/>
                </a:cubicBezTo>
                <a:cubicBezTo>
                  <a:pt x="2575" y="2339"/>
                  <a:pt x="2575" y="2339"/>
                  <a:pt x="2575" y="2339"/>
                </a:cubicBezTo>
                <a:cubicBezTo>
                  <a:pt x="2715" y="2339"/>
                  <a:pt x="2715" y="2339"/>
                  <a:pt x="2715" y="2339"/>
                </a:cubicBezTo>
                <a:lnTo>
                  <a:pt x="2715" y="775"/>
                </a:lnTo>
                <a:close/>
                <a:moveTo>
                  <a:pt x="2727" y="346"/>
                </a:moveTo>
                <a:cubicBezTo>
                  <a:pt x="2751" y="323"/>
                  <a:pt x="2762" y="295"/>
                  <a:pt x="2762" y="262"/>
                </a:cubicBezTo>
                <a:cubicBezTo>
                  <a:pt x="2762" y="228"/>
                  <a:pt x="2750" y="200"/>
                  <a:pt x="2727" y="180"/>
                </a:cubicBezTo>
                <a:cubicBezTo>
                  <a:pt x="2703" y="159"/>
                  <a:pt x="2675" y="149"/>
                  <a:pt x="2643" y="149"/>
                </a:cubicBezTo>
                <a:cubicBezTo>
                  <a:pt x="2614" y="149"/>
                  <a:pt x="2587" y="160"/>
                  <a:pt x="2563" y="181"/>
                </a:cubicBezTo>
                <a:cubicBezTo>
                  <a:pt x="2539" y="201"/>
                  <a:pt x="2527" y="229"/>
                  <a:pt x="2527" y="262"/>
                </a:cubicBezTo>
                <a:cubicBezTo>
                  <a:pt x="2527" y="297"/>
                  <a:pt x="2539" y="325"/>
                  <a:pt x="2562" y="348"/>
                </a:cubicBezTo>
                <a:cubicBezTo>
                  <a:pt x="2586" y="370"/>
                  <a:pt x="2613" y="381"/>
                  <a:pt x="2643" y="381"/>
                </a:cubicBezTo>
                <a:cubicBezTo>
                  <a:pt x="2676" y="381"/>
                  <a:pt x="2704" y="370"/>
                  <a:pt x="2727" y="346"/>
                </a:cubicBezTo>
                <a:moveTo>
                  <a:pt x="2043" y="2339"/>
                </a:moveTo>
                <a:cubicBezTo>
                  <a:pt x="2043" y="149"/>
                  <a:pt x="2043" y="149"/>
                  <a:pt x="2043" y="149"/>
                </a:cubicBezTo>
                <a:cubicBezTo>
                  <a:pt x="1909" y="149"/>
                  <a:pt x="1909" y="149"/>
                  <a:pt x="1909" y="149"/>
                </a:cubicBezTo>
                <a:cubicBezTo>
                  <a:pt x="1104" y="1901"/>
                  <a:pt x="1104" y="1901"/>
                  <a:pt x="1104" y="1901"/>
                </a:cubicBezTo>
                <a:cubicBezTo>
                  <a:pt x="1035" y="2095"/>
                  <a:pt x="1035" y="2095"/>
                  <a:pt x="1035" y="2095"/>
                </a:cubicBezTo>
                <a:cubicBezTo>
                  <a:pt x="1026" y="2095"/>
                  <a:pt x="1026" y="2095"/>
                  <a:pt x="1026" y="2095"/>
                </a:cubicBezTo>
                <a:cubicBezTo>
                  <a:pt x="974" y="1954"/>
                  <a:pt x="974" y="1954"/>
                  <a:pt x="974" y="1954"/>
                </a:cubicBezTo>
                <a:cubicBezTo>
                  <a:pt x="957" y="1913"/>
                  <a:pt x="957" y="1913"/>
                  <a:pt x="957" y="1913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2339"/>
                  <a:pt x="0" y="2339"/>
                  <a:pt x="0" y="2339"/>
                </a:cubicBezTo>
                <a:cubicBezTo>
                  <a:pt x="151" y="2339"/>
                  <a:pt x="151" y="2339"/>
                  <a:pt x="151" y="2339"/>
                </a:cubicBezTo>
                <a:cubicBezTo>
                  <a:pt x="151" y="748"/>
                  <a:pt x="151" y="748"/>
                  <a:pt x="151" y="748"/>
                </a:cubicBezTo>
                <a:cubicBezTo>
                  <a:pt x="151" y="639"/>
                  <a:pt x="147" y="542"/>
                  <a:pt x="140" y="456"/>
                </a:cubicBezTo>
                <a:cubicBezTo>
                  <a:pt x="148" y="456"/>
                  <a:pt x="148" y="456"/>
                  <a:pt x="148" y="456"/>
                </a:cubicBezTo>
                <a:cubicBezTo>
                  <a:pt x="167" y="536"/>
                  <a:pt x="191" y="604"/>
                  <a:pt x="220" y="662"/>
                </a:cubicBezTo>
                <a:cubicBezTo>
                  <a:pt x="1002" y="2339"/>
                  <a:pt x="1002" y="2339"/>
                  <a:pt x="1002" y="2339"/>
                </a:cubicBezTo>
                <a:cubicBezTo>
                  <a:pt x="1050" y="2339"/>
                  <a:pt x="1050" y="2339"/>
                  <a:pt x="1050" y="2339"/>
                </a:cubicBezTo>
                <a:cubicBezTo>
                  <a:pt x="1829" y="653"/>
                  <a:pt x="1829" y="653"/>
                  <a:pt x="1829" y="653"/>
                </a:cubicBezTo>
                <a:cubicBezTo>
                  <a:pt x="1909" y="462"/>
                  <a:pt x="1909" y="462"/>
                  <a:pt x="1909" y="462"/>
                </a:cubicBezTo>
                <a:cubicBezTo>
                  <a:pt x="1915" y="462"/>
                  <a:pt x="1915" y="462"/>
                  <a:pt x="1915" y="462"/>
                </a:cubicBezTo>
                <a:cubicBezTo>
                  <a:pt x="1898" y="785"/>
                  <a:pt x="1898" y="785"/>
                  <a:pt x="1898" y="785"/>
                </a:cubicBezTo>
                <a:cubicBezTo>
                  <a:pt x="1898" y="2339"/>
                  <a:pt x="1898" y="2339"/>
                  <a:pt x="1898" y="2339"/>
                </a:cubicBezTo>
                <a:lnTo>
                  <a:pt x="2043" y="23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28" tIns="45713" rIns="91428" bIns="45713" numCol="1" anchor="t" anchorCtr="0" compatLnSpc="1">
            <a:prstTxWarp prst="textNoShape">
              <a:avLst/>
            </a:prstTxWarp>
          </a:bodyPr>
          <a:lstStyle/>
          <a:p>
            <a:endParaRPr lang="en-US" sz="2172">
              <a:gradFill>
                <a:gsLst>
                  <a:gs pos="56637">
                    <a:schemeClr val="tx1"/>
                  </a:gs>
                  <a:gs pos="33000">
                    <a:schemeClr val="tx1"/>
                  </a:gs>
                </a:gsLst>
                <a:lin ang="5400000" scaled="1"/>
              </a:gra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 userDrawn="1"/>
        </p:nvGrpSpPr>
        <p:grpSpPr bwMode="auto">
          <a:xfrm>
            <a:off x="698501" y="686064"/>
            <a:ext cx="1406747" cy="303048"/>
            <a:chOff x="662" y="2256"/>
            <a:chExt cx="8467" cy="1824"/>
          </a:xfrm>
          <a:solidFill>
            <a:schemeClr val="tx1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3010" y="2530"/>
              <a:ext cx="6119" cy="1210"/>
            </a:xfrm>
            <a:custGeom>
              <a:avLst/>
              <a:gdLst>
                <a:gd name="T0" fmla="*/ 4666 w 5027"/>
                <a:gd name="T1" fmla="*/ 151 h 986"/>
                <a:gd name="T2" fmla="*/ 4500 w 5027"/>
                <a:gd name="T3" fmla="*/ 327 h 986"/>
                <a:gd name="T4" fmla="*/ 4875 w 5027"/>
                <a:gd name="T5" fmla="*/ 136 h 986"/>
                <a:gd name="T6" fmla="*/ 5027 w 5027"/>
                <a:gd name="T7" fmla="*/ 451 h 986"/>
                <a:gd name="T8" fmla="*/ 4878 w 5027"/>
                <a:gd name="T9" fmla="*/ 783 h 986"/>
                <a:gd name="T10" fmla="*/ 5027 w 5027"/>
                <a:gd name="T11" fmla="*/ 958 h 986"/>
                <a:gd name="T12" fmla="*/ 4724 w 5027"/>
                <a:gd name="T13" fmla="*/ 779 h 986"/>
                <a:gd name="T14" fmla="*/ 4500 w 5027"/>
                <a:gd name="T15" fmla="*/ 966 h 986"/>
                <a:gd name="T16" fmla="*/ 4241 w 5027"/>
                <a:gd name="T17" fmla="*/ 450 h 986"/>
                <a:gd name="T18" fmla="*/ 4357 w 5027"/>
                <a:gd name="T19" fmla="*/ 164 h 986"/>
                <a:gd name="T20" fmla="*/ 1094 w 5027"/>
                <a:gd name="T21" fmla="*/ 142 h 986"/>
                <a:gd name="T22" fmla="*/ 1256 w 5027"/>
                <a:gd name="T23" fmla="*/ 85 h 986"/>
                <a:gd name="T24" fmla="*/ 0 w 5027"/>
                <a:gd name="T25" fmla="*/ 966 h 986"/>
                <a:gd name="T26" fmla="*/ 146 w 5027"/>
                <a:gd name="T27" fmla="*/ 278 h 986"/>
                <a:gd name="T28" fmla="*/ 535 w 5027"/>
                <a:gd name="T29" fmla="*/ 965 h 986"/>
                <a:gd name="T30" fmla="*/ 811 w 5027"/>
                <a:gd name="T31" fmla="*/ 308 h 986"/>
                <a:gd name="T32" fmla="*/ 965 w 5027"/>
                <a:gd name="T33" fmla="*/ 74 h 986"/>
                <a:gd name="T34" fmla="*/ 430 w 5027"/>
                <a:gd name="T35" fmla="*/ 601 h 986"/>
                <a:gd name="T36" fmla="*/ 1592 w 5027"/>
                <a:gd name="T37" fmla="*/ 326 h 986"/>
                <a:gd name="T38" fmla="*/ 1454 w 5027"/>
                <a:gd name="T39" fmla="*/ 897 h 986"/>
                <a:gd name="T40" fmla="*/ 1862 w 5027"/>
                <a:gd name="T41" fmla="*/ 798 h 986"/>
                <a:gd name="T42" fmla="*/ 1520 w 5027"/>
                <a:gd name="T43" fmla="*/ 685 h 986"/>
                <a:gd name="T44" fmla="*/ 1862 w 5027"/>
                <a:gd name="T45" fmla="*/ 491 h 986"/>
                <a:gd name="T46" fmla="*/ 1592 w 5027"/>
                <a:gd name="T47" fmla="*/ 326 h 986"/>
                <a:gd name="T48" fmla="*/ 3088 w 5027"/>
                <a:gd name="T49" fmla="*/ 562 h 986"/>
                <a:gd name="T50" fmla="*/ 3344 w 5027"/>
                <a:gd name="T51" fmla="*/ 760 h 986"/>
                <a:gd name="T52" fmla="*/ 3081 w 5027"/>
                <a:gd name="T53" fmla="*/ 797 h 986"/>
                <a:gd name="T54" fmla="*/ 3449 w 5027"/>
                <a:gd name="T55" fmla="*/ 916 h 986"/>
                <a:gd name="T56" fmla="*/ 3261 w 5027"/>
                <a:gd name="T57" fmla="*/ 550 h 986"/>
                <a:gd name="T58" fmla="*/ 3473 w 5027"/>
                <a:gd name="T59" fmla="*/ 479 h 986"/>
                <a:gd name="T60" fmla="*/ 2204 w 5027"/>
                <a:gd name="T61" fmla="*/ 337 h 986"/>
                <a:gd name="T62" fmla="*/ 1974 w 5027"/>
                <a:gd name="T63" fmla="*/ 327 h 986"/>
                <a:gd name="T64" fmla="*/ 2125 w 5027"/>
                <a:gd name="T65" fmla="*/ 660 h 986"/>
                <a:gd name="T66" fmla="*/ 2346 w 5027"/>
                <a:gd name="T67" fmla="*/ 478 h 986"/>
                <a:gd name="T68" fmla="*/ 1108 w 5027"/>
                <a:gd name="T69" fmla="*/ 327 h 986"/>
                <a:gd name="T70" fmla="*/ 1260 w 5027"/>
                <a:gd name="T71" fmla="*/ 327 h 986"/>
                <a:gd name="T72" fmla="*/ 2943 w 5027"/>
                <a:gd name="T73" fmla="*/ 863 h 986"/>
                <a:gd name="T74" fmla="*/ 2412 w 5027"/>
                <a:gd name="T75" fmla="*/ 856 h 986"/>
                <a:gd name="T76" fmla="*/ 2627 w 5027"/>
                <a:gd name="T77" fmla="*/ 315 h 986"/>
                <a:gd name="T78" fmla="*/ 3010 w 5027"/>
                <a:gd name="T79" fmla="*/ 677 h 986"/>
                <a:gd name="T80" fmla="*/ 2673 w 5027"/>
                <a:gd name="T81" fmla="*/ 437 h 986"/>
                <a:gd name="T82" fmla="*/ 2536 w 5027"/>
                <a:gd name="T83" fmla="*/ 769 h 986"/>
                <a:gd name="T84" fmla="*/ 2832 w 5027"/>
                <a:gd name="T85" fmla="*/ 769 h 986"/>
                <a:gd name="T86" fmla="*/ 4158 w 5027"/>
                <a:gd name="T87" fmla="*/ 864 h 986"/>
                <a:gd name="T88" fmla="*/ 3600 w 5027"/>
                <a:gd name="T89" fmla="*/ 805 h 986"/>
                <a:gd name="T90" fmla="*/ 3845 w 5027"/>
                <a:gd name="T91" fmla="*/ 315 h 986"/>
                <a:gd name="T92" fmla="*/ 4227 w 5027"/>
                <a:gd name="T93" fmla="*/ 647 h 986"/>
                <a:gd name="T94" fmla="*/ 3886 w 5027"/>
                <a:gd name="T95" fmla="*/ 437 h 986"/>
                <a:gd name="T96" fmla="*/ 3747 w 5027"/>
                <a:gd name="T97" fmla="*/ 757 h 986"/>
                <a:gd name="T98" fmla="*/ 4026 w 5027"/>
                <a:gd name="T99" fmla="*/ 805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27" h="986">
                  <a:moveTo>
                    <a:pt x="4443" y="46"/>
                  </a:moveTo>
                  <a:cubicBezTo>
                    <a:pt x="4508" y="4"/>
                    <a:pt x="4593" y="0"/>
                    <a:pt x="4666" y="20"/>
                  </a:cubicBezTo>
                  <a:cubicBezTo>
                    <a:pt x="4667" y="64"/>
                    <a:pt x="4666" y="108"/>
                    <a:pt x="4666" y="151"/>
                  </a:cubicBezTo>
                  <a:cubicBezTo>
                    <a:pt x="4631" y="136"/>
                    <a:pt x="4590" y="126"/>
                    <a:pt x="4554" y="141"/>
                  </a:cubicBezTo>
                  <a:cubicBezTo>
                    <a:pt x="4525" y="153"/>
                    <a:pt x="4507" y="182"/>
                    <a:pt x="4503" y="212"/>
                  </a:cubicBezTo>
                  <a:cubicBezTo>
                    <a:pt x="4497" y="250"/>
                    <a:pt x="4501" y="289"/>
                    <a:pt x="4500" y="327"/>
                  </a:cubicBezTo>
                  <a:cubicBezTo>
                    <a:pt x="4574" y="327"/>
                    <a:pt x="4649" y="327"/>
                    <a:pt x="4723" y="327"/>
                  </a:cubicBezTo>
                  <a:cubicBezTo>
                    <a:pt x="4724" y="278"/>
                    <a:pt x="4723" y="230"/>
                    <a:pt x="4724" y="182"/>
                  </a:cubicBezTo>
                  <a:cubicBezTo>
                    <a:pt x="4775" y="167"/>
                    <a:pt x="4825" y="151"/>
                    <a:pt x="4875" y="136"/>
                  </a:cubicBezTo>
                  <a:cubicBezTo>
                    <a:pt x="4876" y="200"/>
                    <a:pt x="4875" y="263"/>
                    <a:pt x="4876" y="327"/>
                  </a:cubicBezTo>
                  <a:cubicBezTo>
                    <a:pt x="4926" y="326"/>
                    <a:pt x="4977" y="327"/>
                    <a:pt x="5027" y="327"/>
                  </a:cubicBezTo>
                  <a:cubicBezTo>
                    <a:pt x="5027" y="451"/>
                    <a:pt x="5027" y="451"/>
                    <a:pt x="5027" y="451"/>
                  </a:cubicBezTo>
                  <a:cubicBezTo>
                    <a:pt x="4976" y="449"/>
                    <a:pt x="4926" y="450"/>
                    <a:pt x="4875" y="450"/>
                  </a:cubicBezTo>
                  <a:cubicBezTo>
                    <a:pt x="4875" y="522"/>
                    <a:pt x="4875" y="593"/>
                    <a:pt x="4875" y="664"/>
                  </a:cubicBezTo>
                  <a:cubicBezTo>
                    <a:pt x="4876" y="704"/>
                    <a:pt x="4873" y="743"/>
                    <a:pt x="4878" y="783"/>
                  </a:cubicBezTo>
                  <a:cubicBezTo>
                    <a:pt x="4881" y="806"/>
                    <a:pt x="4889" y="832"/>
                    <a:pt x="4911" y="844"/>
                  </a:cubicBezTo>
                  <a:cubicBezTo>
                    <a:pt x="4947" y="864"/>
                    <a:pt x="4994" y="855"/>
                    <a:pt x="5027" y="833"/>
                  </a:cubicBezTo>
                  <a:cubicBezTo>
                    <a:pt x="5027" y="958"/>
                    <a:pt x="5027" y="958"/>
                    <a:pt x="5027" y="958"/>
                  </a:cubicBezTo>
                  <a:cubicBezTo>
                    <a:pt x="4983" y="977"/>
                    <a:pt x="4935" y="983"/>
                    <a:pt x="4887" y="980"/>
                  </a:cubicBezTo>
                  <a:cubicBezTo>
                    <a:pt x="4842" y="976"/>
                    <a:pt x="4796" y="960"/>
                    <a:pt x="4767" y="924"/>
                  </a:cubicBezTo>
                  <a:cubicBezTo>
                    <a:pt x="4733" y="884"/>
                    <a:pt x="4724" y="830"/>
                    <a:pt x="4724" y="779"/>
                  </a:cubicBezTo>
                  <a:cubicBezTo>
                    <a:pt x="4723" y="669"/>
                    <a:pt x="4724" y="560"/>
                    <a:pt x="4723" y="450"/>
                  </a:cubicBezTo>
                  <a:cubicBezTo>
                    <a:pt x="4649" y="450"/>
                    <a:pt x="4574" y="450"/>
                    <a:pt x="4500" y="450"/>
                  </a:cubicBezTo>
                  <a:cubicBezTo>
                    <a:pt x="4500" y="622"/>
                    <a:pt x="4500" y="794"/>
                    <a:pt x="4500" y="966"/>
                  </a:cubicBezTo>
                  <a:cubicBezTo>
                    <a:pt x="4449" y="966"/>
                    <a:pt x="4398" y="966"/>
                    <a:pt x="4347" y="966"/>
                  </a:cubicBezTo>
                  <a:cubicBezTo>
                    <a:pt x="4347" y="794"/>
                    <a:pt x="4347" y="622"/>
                    <a:pt x="4347" y="450"/>
                  </a:cubicBezTo>
                  <a:cubicBezTo>
                    <a:pt x="4312" y="450"/>
                    <a:pt x="4276" y="450"/>
                    <a:pt x="4241" y="450"/>
                  </a:cubicBezTo>
                  <a:cubicBezTo>
                    <a:pt x="4241" y="409"/>
                    <a:pt x="4241" y="368"/>
                    <a:pt x="4241" y="327"/>
                  </a:cubicBezTo>
                  <a:cubicBezTo>
                    <a:pt x="4276" y="326"/>
                    <a:pt x="4311" y="327"/>
                    <a:pt x="4347" y="327"/>
                  </a:cubicBezTo>
                  <a:cubicBezTo>
                    <a:pt x="4349" y="273"/>
                    <a:pt x="4341" y="217"/>
                    <a:pt x="4357" y="164"/>
                  </a:cubicBezTo>
                  <a:cubicBezTo>
                    <a:pt x="4371" y="116"/>
                    <a:pt x="4401" y="73"/>
                    <a:pt x="4443" y="46"/>
                  </a:cubicBezTo>
                  <a:close/>
                  <a:moveTo>
                    <a:pt x="1171" y="55"/>
                  </a:moveTo>
                  <a:cubicBezTo>
                    <a:pt x="1129" y="60"/>
                    <a:pt x="1093" y="99"/>
                    <a:pt x="1094" y="142"/>
                  </a:cubicBezTo>
                  <a:cubicBezTo>
                    <a:pt x="1092" y="183"/>
                    <a:pt x="1125" y="220"/>
                    <a:pt x="1165" y="227"/>
                  </a:cubicBezTo>
                  <a:cubicBezTo>
                    <a:pt x="1203" y="236"/>
                    <a:pt x="1247" y="219"/>
                    <a:pt x="1266" y="185"/>
                  </a:cubicBezTo>
                  <a:cubicBezTo>
                    <a:pt x="1284" y="154"/>
                    <a:pt x="1280" y="112"/>
                    <a:pt x="1256" y="85"/>
                  </a:cubicBezTo>
                  <a:cubicBezTo>
                    <a:pt x="1235" y="61"/>
                    <a:pt x="1202" y="51"/>
                    <a:pt x="1171" y="55"/>
                  </a:cubicBezTo>
                  <a:close/>
                  <a:moveTo>
                    <a:pt x="0" y="74"/>
                  </a:moveTo>
                  <a:cubicBezTo>
                    <a:pt x="0" y="371"/>
                    <a:pt x="0" y="668"/>
                    <a:pt x="0" y="966"/>
                  </a:cubicBezTo>
                  <a:cubicBezTo>
                    <a:pt x="48" y="966"/>
                    <a:pt x="97" y="966"/>
                    <a:pt x="145" y="966"/>
                  </a:cubicBezTo>
                  <a:cubicBezTo>
                    <a:pt x="145" y="833"/>
                    <a:pt x="145" y="700"/>
                    <a:pt x="145" y="567"/>
                  </a:cubicBezTo>
                  <a:cubicBezTo>
                    <a:pt x="146" y="470"/>
                    <a:pt x="144" y="374"/>
                    <a:pt x="146" y="278"/>
                  </a:cubicBezTo>
                  <a:cubicBezTo>
                    <a:pt x="149" y="283"/>
                    <a:pt x="151" y="287"/>
                    <a:pt x="154" y="292"/>
                  </a:cubicBezTo>
                  <a:cubicBezTo>
                    <a:pt x="245" y="516"/>
                    <a:pt x="334" y="741"/>
                    <a:pt x="426" y="966"/>
                  </a:cubicBezTo>
                  <a:cubicBezTo>
                    <a:pt x="462" y="965"/>
                    <a:pt x="499" y="966"/>
                    <a:pt x="535" y="965"/>
                  </a:cubicBezTo>
                  <a:cubicBezTo>
                    <a:pt x="623" y="740"/>
                    <a:pt x="713" y="517"/>
                    <a:pt x="802" y="292"/>
                  </a:cubicBezTo>
                  <a:cubicBezTo>
                    <a:pt x="804" y="287"/>
                    <a:pt x="807" y="283"/>
                    <a:pt x="810" y="278"/>
                  </a:cubicBezTo>
                  <a:cubicBezTo>
                    <a:pt x="810" y="288"/>
                    <a:pt x="811" y="298"/>
                    <a:pt x="811" y="308"/>
                  </a:cubicBezTo>
                  <a:cubicBezTo>
                    <a:pt x="810" y="527"/>
                    <a:pt x="811" y="746"/>
                    <a:pt x="810" y="965"/>
                  </a:cubicBezTo>
                  <a:cubicBezTo>
                    <a:pt x="862" y="966"/>
                    <a:pt x="913" y="965"/>
                    <a:pt x="965" y="966"/>
                  </a:cubicBezTo>
                  <a:cubicBezTo>
                    <a:pt x="964" y="668"/>
                    <a:pt x="964" y="371"/>
                    <a:pt x="965" y="74"/>
                  </a:cubicBezTo>
                  <a:cubicBezTo>
                    <a:pt x="893" y="75"/>
                    <a:pt x="822" y="74"/>
                    <a:pt x="751" y="75"/>
                  </a:cubicBezTo>
                  <a:cubicBezTo>
                    <a:pt x="662" y="295"/>
                    <a:pt x="572" y="514"/>
                    <a:pt x="483" y="733"/>
                  </a:cubicBezTo>
                  <a:cubicBezTo>
                    <a:pt x="465" y="689"/>
                    <a:pt x="448" y="645"/>
                    <a:pt x="430" y="601"/>
                  </a:cubicBezTo>
                  <a:cubicBezTo>
                    <a:pt x="361" y="425"/>
                    <a:pt x="291" y="250"/>
                    <a:pt x="222" y="74"/>
                  </a:cubicBezTo>
                  <a:cubicBezTo>
                    <a:pt x="148" y="74"/>
                    <a:pt x="74" y="74"/>
                    <a:pt x="0" y="74"/>
                  </a:cubicBezTo>
                  <a:close/>
                  <a:moveTo>
                    <a:pt x="1592" y="326"/>
                  </a:moveTo>
                  <a:cubicBezTo>
                    <a:pt x="1524" y="346"/>
                    <a:pt x="1462" y="387"/>
                    <a:pt x="1422" y="446"/>
                  </a:cubicBezTo>
                  <a:cubicBezTo>
                    <a:pt x="1375" y="515"/>
                    <a:pt x="1358" y="601"/>
                    <a:pt x="1362" y="683"/>
                  </a:cubicBezTo>
                  <a:cubicBezTo>
                    <a:pt x="1365" y="762"/>
                    <a:pt x="1397" y="841"/>
                    <a:pt x="1454" y="897"/>
                  </a:cubicBezTo>
                  <a:cubicBezTo>
                    <a:pt x="1507" y="948"/>
                    <a:pt x="1580" y="976"/>
                    <a:pt x="1653" y="980"/>
                  </a:cubicBezTo>
                  <a:cubicBezTo>
                    <a:pt x="1725" y="983"/>
                    <a:pt x="1800" y="974"/>
                    <a:pt x="1862" y="937"/>
                  </a:cubicBezTo>
                  <a:cubicBezTo>
                    <a:pt x="1862" y="891"/>
                    <a:pt x="1862" y="844"/>
                    <a:pt x="1862" y="798"/>
                  </a:cubicBezTo>
                  <a:cubicBezTo>
                    <a:pt x="1822" y="828"/>
                    <a:pt x="1775" y="849"/>
                    <a:pt x="1725" y="855"/>
                  </a:cubicBezTo>
                  <a:cubicBezTo>
                    <a:pt x="1674" y="858"/>
                    <a:pt x="1620" y="846"/>
                    <a:pt x="1582" y="812"/>
                  </a:cubicBezTo>
                  <a:cubicBezTo>
                    <a:pt x="1545" y="780"/>
                    <a:pt x="1525" y="733"/>
                    <a:pt x="1520" y="685"/>
                  </a:cubicBezTo>
                  <a:cubicBezTo>
                    <a:pt x="1513" y="624"/>
                    <a:pt x="1522" y="558"/>
                    <a:pt x="1561" y="508"/>
                  </a:cubicBezTo>
                  <a:cubicBezTo>
                    <a:pt x="1590" y="468"/>
                    <a:pt x="1638" y="442"/>
                    <a:pt x="1687" y="438"/>
                  </a:cubicBezTo>
                  <a:cubicBezTo>
                    <a:pt x="1750" y="430"/>
                    <a:pt x="1813" y="454"/>
                    <a:pt x="1862" y="491"/>
                  </a:cubicBezTo>
                  <a:cubicBezTo>
                    <a:pt x="1862" y="442"/>
                    <a:pt x="1861" y="394"/>
                    <a:pt x="1862" y="345"/>
                  </a:cubicBezTo>
                  <a:cubicBezTo>
                    <a:pt x="1849" y="337"/>
                    <a:pt x="1834" y="331"/>
                    <a:pt x="1819" y="327"/>
                  </a:cubicBezTo>
                  <a:cubicBezTo>
                    <a:pt x="1745" y="306"/>
                    <a:pt x="1665" y="305"/>
                    <a:pt x="1592" y="326"/>
                  </a:cubicBezTo>
                  <a:close/>
                  <a:moveTo>
                    <a:pt x="3261" y="316"/>
                  </a:moveTo>
                  <a:cubicBezTo>
                    <a:pt x="3201" y="327"/>
                    <a:pt x="3143" y="358"/>
                    <a:pt x="3109" y="410"/>
                  </a:cubicBezTo>
                  <a:cubicBezTo>
                    <a:pt x="3080" y="454"/>
                    <a:pt x="3076" y="512"/>
                    <a:pt x="3088" y="562"/>
                  </a:cubicBezTo>
                  <a:cubicBezTo>
                    <a:pt x="3096" y="597"/>
                    <a:pt x="3117" y="627"/>
                    <a:pt x="3145" y="649"/>
                  </a:cubicBezTo>
                  <a:cubicBezTo>
                    <a:pt x="3185" y="679"/>
                    <a:pt x="3232" y="696"/>
                    <a:pt x="3277" y="717"/>
                  </a:cubicBezTo>
                  <a:cubicBezTo>
                    <a:pt x="3301" y="728"/>
                    <a:pt x="3326" y="739"/>
                    <a:pt x="3344" y="760"/>
                  </a:cubicBezTo>
                  <a:cubicBezTo>
                    <a:pt x="3362" y="787"/>
                    <a:pt x="3357" y="832"/>
                    <a:pt x="3325" y="847"/>
                  </a:cubicBezTo>
                  <a:cubicBezTo>
                    <a:pt x="3293" y="863"/>
                    <a:pt x="3255" y="862"/>
                    <a:pt x="3220" y="857"/>
                  </a:cubicBezTo>
                  <a:cubicBezTo>
                    <a:pt x="3170" y="848"/>
                    <a:pt x="3122" y="827"/>
                    <a:pt x="3081" y="797"/>
                  </a:cubicBezTo>
                  <a:cubicBezTo>
                    <a:pt x="3081" y="846"/>
                    <a:pt x="3081" y="895"/>
                    <a:pt x="3081" y="945"/>
                  </a:cubicBezTo>
                  <a:cubicBezTo>
                    <a:pt x="3130" y="966"/>
                    <a:pt x="3183" y="977"/>
                    <a:pt x="3236" y="980"/>
                  </a:cubicBezTo>
                  <a:cubicBezTo>
                    <a:pt x="3311" y="983"/>
                    <a:pt x="3393" y="969"/>
                    <a:pt x="3449" y="916"/>
                  </a:cubicBezTo>
                  <a:cubicBezTo>
                    <a:pt x="3508" y="863"/>
                    <a:pt x="3522" y="771"/>
                    <a:pt x="3489" y="701"/>
                  </a:cubicBezTo>
                  <a:cubicBezTo>
                    <a:pt x="3471" y="663"/>
                    <a:pt x="3437" y="637"/>
                    <a:pt x="3401" y="617"/>
                  </a:cubicBezTo>
                  <a:cubicBezTo>
                    <a:pt x="3356" y="591"/>
                    <a:pt x="3305" y="579"/>
                    <a:pt x="3261" y="550"/>
                  </a:cubicBezTo>
                  <a:cubicBezTo>
                    <a:pt x="3236" y="534"/>
                    <a:pt x="3229" y="499"/>
                    <a:pt x="3239" y="472"/>
                  </a:cubicBezTo>
                  <a:cubicBezTo>
                    <a:pt x="3252" y="445"/>
                    <a:pt x="3284" y="433"/>
                    <a:pt x="3312" y="432"/>
                  </a:cubicBezTo>
                  <a:cubicBezTo>
                    <a:pt x="3369" y="430"/>
                    <a:pt x="3426" y="447"/>
                    <a:pt x="3473" y="479"/>
                  </a:cubicBezTo>
                  <a:cubicBezTo>
                    <a:pt x="3473" y="432"/>
                    <a:pt x="3473" y="385"/>
                    <a:pt x="3473" y="339"/>
                  </a:cubicBezTo>
                  <a:cubicBezTo>
                    <a:pt x="3406" y="313"/>
                    <a:pt x="3332" y="304"/>
                    <a:pt x="3261" y="316"/>
                  </a:cubicBezTo>
                  <a:close/>
                  <a:moveTo>
                    <a:pt x="2204" y="337"/>
                  </a:moveTo>
                  <a:cubicBezTo>
                    <a:pt x="2166" y="358"/>
                    <a:pt x="2141" y="397"/>
                    <a:pt x="2125" y="437"/>
                  </a:cubicBezTo>
                  <a:cubicBezTo>
                    <a:pt x="2125" y="400"/>
                    <a:pt x="2125" y="364"/>
                    <a:pt x="2125" y="327"/>
                  </a:cubicBezTo>
                  <a:cubicBezTo>
                    <a:pt x="2075" y="327"/>
                    <a:pt x="2025" y="327"/>
                    <a:pt x="1974" y="327"/>
                  </a:cubicBezTo>
                  <a:cubicBezTo>
                    <a:pt x="1975" y="540"/>
                    <a:pt x="1974" y="753"/>
                    <a:pt x="1974" y="966"/>
                  </a:cubicBezTo>
                  <a:cubicBezTo>
                    <a:pt x="2025" y="966"/>
                    <a:pt x="2075" y="966"/>
                    <a:pt x="2125" y="966"/>
                  </a:cubicBezTo>
                  <a:cubicBezTo>
                    <a:pt x="2125" y="864"/>
                    <a:pt x="2125" y="762"/>
                    <a:pt x="2125" y="660"/>
                  </a:cubicBezTo>
                  <a:cubicBezTo>
                    <a:pt x="2124" y="616"/>
                    <a:pt x="2128" y="570"/>
                    <a:pt x="2147" y="530"/>
                  </a:cubicBezTo>
                  <a:cubicBezTo>
                    <a:pt x="2165" y="492"/>
                    <a:pt x="2199" y="458"/>
                    <a:pt x="2242" y="453"/>
                  </a:cubicBezTo>
                  <a:cubicBezTo>
                    <a:pt x="2278" y="450"/>
                    <a:pt x="2316" y="458"/>
                    <a:pt x="2346" y="478"/>
                  </a:cubicBezTo>
                  <a:cubicBezTo>
                    <a:pt x="2346" y="427"/>
                    <a:pt x="2346" y="376"/>
                    <a:pt x="2346" y="325"/>
                  </a:cubicBezTo>
                  <a:cubicBezTo>
                    <a:pt x="2300" y="309"/>
                    <a:pt x="2246" y="311"/>
                    <a:pt x="2204" y="337"/>
                  </a:cubicBezTo>
                  <a:close/>
                  <a:moveTo>
                    <a:pt x="1108" y="327"/>
                  </a:moveTo>
                  <a:cubicBezTo>
                    <a:pt x="1108" y="327"/>
                    <a:pt x="1107" y="753"/>
                    <a:pt x="1108" y="966"/>
                  </a:cubicBezTo>
                  <a:cubicBezTo>
                    <a:pt x="1158" y="966"/>
                    <a:pt x="1209" y="966"/>
                    <a:pt x="1259" y="966"/>
                  </a:cubicBezTo>
                  <a:cubicBezTo>
                    <a:pt x="1260" y="753"/>
                    <a:pt x="1260" y="327"/>
                    <a:pt x="1260" y="327"/>
                  </a:cubicBezTo>
                  <a:cubicBezTo>
                    <a:pt x="1108" y="327"/>
                    <a:pt x="1108" y="327"/>
                    <a:pt x="1108" y="327"/>
                  </a:cubicBezTo>
                  <a:close/>
                  <a:moveTo>
                    <a:pt x="3010" y="677"/>
                  </a:moveTo>
                  <a:cubicBezTo>
                    <a:pt x="3005" y="744"/>
                    <a:pt x="2984" y="811"/>
                    <a:pt x="2943" y="863"/>
                  </a:cubicBezTo>
                  <a:cubicBezTo>
                    <a:pt x="2900" y="919"/>
                    <a:pt x="2836" y="958"/>
                    <a:pt x="2767" y="972"/>
                  </a:cubicBezTo>
                  <a:cubicBezTo>
                    <a:pt x="2708" y="984"/>
                    <a:pt x="2647" y="984"/>
                    <a:pt x="2588" y="971"/>
                  </a:cubicBezTo>
                  <a:cubicBezTo>
                    <a:pt x="2518" y="956"/>
                    <a:pt x="2453" y="916"/>
                    <a:pt x="2412" y="856"/>
                  </a:cubicBezTo>
                  <a:cubicBezTo>
                    <a:pt x="2363" y="788"/>
                    <a:pt x="2350" y="700"/>
                    <a:pt x="2356" y="618"/>
                  </a:cubicBezTo>
                  <a:cubicBezTo>
                    <a:pt x="2360" y="548"/>
                    <a:pt x="2382" y="477"/>
                    <a:pt x="2426" y="423"/>
                  </a:cubicBezTo>
                  <a:cubicBezTo>
                    <a:pt x="2475" y="361"/>
                    <a:pt x="2550" y="325"/>
                    <a:pt x="2627" y="315"/>
                  </a:cubicBezTo>
                  <a:cubicBezTo>
                    <a:pt x="2700" y="306"/>
                    <a:pt x="2778" y="310"/>
                    <a:pt x="2846" y="341"/>
                  </a:cubicBezTo>
                  <a:cubicBezTo>
                    <a:pt x="2905" y="368"/>
                    <a:pt x="2953" y="417"/>
                    <a:pt x="2979" y="476"/>
                  </a:cubicBezTo>
                  <a:cubicBezTo>
                    <a:pt x="3008" y="539"/>
                    <a:pt x="3015" y="609"/>
                    <a:pt x="3010" y="677"/>
                  </a:cubicBezTo>
                  <a:close/>
                  <a:moveTo>
                    <a:pt x="2853" y="613"/>
                  </a:moveTo>
                  <a:cubicBezTo>
                    <a:pt x="2850" y="565"/>
                    <a:pt x="2836" y="515"/>
                    <a:pt x="2801" y="480"/>
                  </a:cubicBezTo>
                  <a:cubicBezTo>
                    <a:pt x="2768" y="446"/>
                    <a:pt x="2719" y="433"/>
                    <a:pt x="2673" y="437"/>
                  </a:cubicBezTo>
                  <a:cubicBezTo>
                    <a:pt x="2636" y="439"/>
                    <a:pt x="2599" y="451"/>
                    <a:pt x="2572" y="476"/>
                  </a:cubicBezTo>
                  <a:cubicBezTo>
                    <a:pt x="2535" y="510"/>
                    <a:pt x="2518" y="560"/>
                    <a:pt x="2513" y="609"/>
                  </a:cubicBezTo>
                  <a:cubicBezTo>
                    <a:pt x="2508" y="663"/>
                    <a:pt x="2512" y="720"/>
                    <a:pt x="2536" y="769"/>
                  </a:cubicBezTo>
                  <a:cubicBezTo>
                    <a:pt x="2556" y="807"/>
                    <a:pt x="2591" y="837"/>
                    <a:pt x="2632" y="848"/>
                  </a:cubicBezTo>
                  <a:cubicBezTo>
                    <a:pt x="2673" y="859"/>
                    <a:pt x="2717" y="858"/>
                    <a:pt x="2757" y="843"/>
                  </a:cubicBezTo>
                  <a:cubicBezTo>
                    <a:pt x="2790" y="830"/>
                    <a:pt x="2817" y="802"/>
                    <a:pt x="2832" y="769"/>
                  </a:cubicBezTo>
                  <a:cubicBezTo>
                    <a:pt x="2854" y="720"/>
                    <a:pt x="2856" y="666"/>
                    <a:pt x="2853" y="613"/>
                  </a:cubicBezTo>
                  <a:close/>
                  <a:moveTo>
                    <a:pt x="4227" y="647"/>
                  </a:moveTo>
                  <a:cubicBezTo>
                    <a:pt x="4227" y="724"/>
                    <a:pt x="4206" y="803"/>
                    <a:pt x="4158" y="864"/>
                  </a:cubicBezTo>
                  <a:cubicBezTo>
                    <a:pt x="4113" y="924"/>
                    <a:pt x="4043" y="962"/>
                    <a:pt x="3970" y="974"/>
                  </a:cubicBezTo>
                  <a:cubicBezTo>
                    <a:pt x="3899" y="986"/>
                    <a:pt x="3823" y="983"/>
                    <a:pt x="3755" y="956"/>
                  </a:cubicBezTo>
                  <a:cubicBezTo>
                    <a:pt x="3686" y="929"/>
                    <a:pt x="3629" y="874"/>
                    <a:pt x="3600" y="805"/>
                  </a:cubicBezTo>
                  <a:cubicBezTo>
                    <a:pt x="3569" y="736"/>
                    <a:pt x="3566" y="658"/>
                    <a:pt x="3576" y="584"/>
                  </a:cubicBezTo>
                  <a:cubicBezTo>
                    <a:pt x="3585" y="509"/>
                    <a:pt x="3619" y="437"/>
                    <a:pt x="3676" y="387"/>
                  </a:cubicBezTo>
                  <a:cubicBezTo>
                    <a:pt x="3723" y="346"/>
                    <a:pt x="3784" y="323"/>
                    <a:pt x="3845" y="315"/>
                  </a:cubicBezTo>
                  <a:cubicBezTo>
                    <a:pt x="3922" y="306"/>
                    <a:pt x="4002" y="311"/>
                    <a:pt x="4072" y="346"/>
                  </a:cubicBezTo>
                  <a:cubicBezTo>
                    <a:pt x="4133" y="376"/>
                    <a:pt x="4180" y="431"/>
                    <a:pt x="4203" y="494"/>
                  </a:cubicBezTo>
                  <a:cubicBezTo>
                    <a:pt x="4222" y="543"/>
                    <a:pt x="4228" y="595"/>
                    <a:pt x="4227" y="647"/>
                  </a:cubicBezTo>
                  <a:close/>
                  <a:moveTo>
                    <a:pt x="4064" y="574"/>
                  </a:moveTo>
                  <a:cubicBezTo>
                    <a:pt x="4056" y="536"/>
                    <a:pt x="4040" y="498"/>
                    <a:pt x="4009" y="473"/>
                  </a:cubicBezTo>
                  <a:cubicBezTo>
                    <a:pt x="3976" y="444"/>
                    <a:pt x="3930" y="434"/>
                    <a:pt x="3886" y="437"/>
                  </a:cubicBezTo>
                  <a:cubicBezTo>
                    <a:pt x="3844" y="439"/>
                    <a:pt x="3802" y="457"/>
                    <a:pt x="3775" y="490"/>
                  </a:cubicBezTo>
                  <a:cubicBezTo>
                    <a:pt x="3745" y="525"/>
                    <a:pt x="3732" y="572"/>
                    <a:pt x="3729" y="617"/>
                  </a:cubicBezTo>
                  <a:cubicBezTo>
                    <a:pt x="3725" y="664"/>
                    <a:pt x="3729" y="713"/>
                    <a:pt x="3747" y="757"/>
                  </a:cubicBezTo>
                  <a:cubicBezTo>
                    <a:pt x="3762" y="793"/>
                    <a:pt x="3790" y="825"/>
                    <a:pt x="3827" y="841"/>
                  </a:cubicBezTo>
                  <a:cubicBezTo>
                    <a:pt x="3862" y="856"/>
                    <a:pt x="3900" y="858"/>
                    <a:pt x="3937" y="853"/>
                  </a:cubicBezTo>
                  <a:cubicBezTo>
                    <a:pt x="3971" y="848"/>
                    <a:pt x="4004" y="831"/>
                    <a:pt x="4026" y="805"/>
                  </a:cubicBezTo>
                  <a:cubicBezTo>
                    <a:pt x="4048" y="778"/>
                    <a:pt x="4060" y="745"/>
                    <a:pt x="4066" y="711"/>
                  </a:cubicBezTo>
                  <a:cubicBezTo>
                    <a:pt x="4073" y="666"/>
                    <a:pt x="4073" y="619"/>
                    <a:pt x="4064" y="5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662" y="2256"/>
              <a:ext cx="1808" cy="1824"/>
            </a:xfrm>
            <a:custGeom>
              <a:avLst/>
              <a:gdLst>
                <a:gd name="T0" fmla="*/ 0 w 1485"/>
                <a:gd name="T1" fmla="*/ 0 h 1486"/>
                <a:gd name="T2" fmla="*/ 707 w 1485"/>
                <a:gd name="T3" fmla="*/ 0 h 1486"/>
                <a:gd name="T4" fmla="*/ 707 w 1485"/>
                <a:gd name="T5" fmla="*/ 707 h 1486"/>
                <a:gd name="T6" fmla="*/ 0 w 1485"/>
                <a:gd name="T7" fmla="*/ 707 h 1486"/>
                <a:gd name="T8" fmla="*/ 0 w 1485"/>
                <a:gd name="T9" fmla="*/ 0 h 1486"/>
                <a:gd name="T10" fmla="*/ 779 w 1485"/>
                <a:gd name="T11" fmla="*/ 0 h 1486"/>
                <a:gd name="T12" fmla="*/ 779 w 1485"/>
                <a:gd name="T13" fmla="*/ 707 h 1486"/>
                <a:gd name="T14" fmla="*/ 1485 w 1485"/>
                <a:gd name="T15" fmla="*/ 707 h 1486"/>
                <a:gd name="T16" fmla="*/ 1485 w 1485"/>
                <a:gd name="T17" fmla="*/ 0 h 1486"/>
                <a:gd name="T18" fmla="*/ 779 w 1485"/>
                <a:gd name="T19" fmla="*/ 0 h 1486"/>
                <a:gd name="T20" fmla="*/ 0 w 1485"/>
                <a:gd name="T21" fmla="*/ 779 h 1486"/>
                <a:gd name="T22" fmla="*/ 0 w 1485"/>
                <a:gd name="T23" fmla="*/ 1486 h 1486"/>
                <a:gd name="T24" fmla="*/ 707 w 1485"/>
                <a:gd name="T25" fmla="*/ 1486 h 1486"/>
                <a:gd name="T26" fmla="*/ 707 w 1485"/>
                <a:gd name="T27" fmla="*/ 779 h 1486"/>
                <a:gd name="T28" fmla="*/ 0 w 1485"/>
                <a:gd name="T29" fmla="*/ 779 h 1486"/>
                <a:gd name="T30" fmla="*/ 779 w 1485"/>
                <a:gd name="T31" fmla="*/ 779 h 1486"/>
                <a:gd name="T32" fmla="*/ 779 w 1485"/>
                <a:gd name="T33" fmla="*/ 1486 h 1486"/>
                <a:gd name="T34" fmla="*/ 1485 w 1485"/>
                <a:gd name="T35" fmla="*/ 1486 h 1486"/>
                <a:gd name="T36" fmla="*/ 1485 w 1485"/>
                <a:gd name="T37" fmla="*/ 779 h 1486"/>
                <a:gd name="T38" fmla="*/ 779 w 1485"/>
                <a:gd name="T39" fmla="*/ 779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5" h="1486">
                  <a:moveTo>
                    <a:pt x="0" y="0"/>
                  </a:moveTo>
                  <a:cubicBezTo>
                    <a:pt x="707" y="0"/>
                    <a:pt x="707" y="0"/>
                    <a:pt x="707" y="0"/>
                  </a:cubicBezTo>
                  <a:cubicBezTo>
                    <a:pt x="707" y="236"/>
                    <a:pt x="707" y="471"/>
                    <a:pt x="707" y="707"/>
                  </a:cubicBezTo>
                  <a:cubicBezTo>
                    <a:pt x="471" y="707"/>
                    <a:pt x="236" y="707"/>
                    <a:pt x="0" y="70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79" y="0"/>
                  </a:moveTo>
                  <a:cubicBezTo>
                    <a:pt x="779" y="236"/>
                    <a:pt x="779" y="471"/>
                    <a:pt x="779" y="707"/>
                  </a:cubicBezTo>
                  <a:cubicBezTo>
                    <a:pt x="1014" y="707"/>
                    <a:pt x="1250" y="707"/>
                    <a:pt x="1485" y="707"/>
                  </a:cubicBezTo>
                  <a:cubicBezTo>
                    <a:pt x="1485" y="471"/>
                    <a:pt x="1485" y="236"/>
                    <a:pt x="1485" y="0"/>
                  </a:cubicBezTo>
                  <a:cubicBezTo>
                    <a:pt x="779" y="0"/>
                    <a:pt x="779" y="0"/>
                    <a:pt x="779" y="0"/>
                  </a:cubicBezTo>
                  <a:close/>
                  <a:moveTo>
                    <a:pt x="0" y="779"/>
                  </a:moveTo>
                  <a:cubicBezTo>
                    <a:pt x="0" y="1486"/>
                    <a:pt x="0" y="1486"/>
                    <a:pt x="0" y="1486"/>
                  </a:cubicBezTo>
                  <a:cubicBezTo>
                    <a:pt x="707" y="1486"/>
                    <a:pt x="707" y="1486"/>
                    <a:pt x="707" y="1486"/>
                  </a:cubicBezTo>
                  <a:cubicBezTo>
                    <a:pt x="707" y="1250"/>
                    <a:pt x="707" y="1015"/>
                    <a:pt x="707" y="779"/>
                  </a:cubicBezTo>
                  <a:cubicBezTo>
                    <a:pt x="471" y="779"/>
                    <a:pt x="236" y="779"/>
                    <a:pt x="0" y="779"/>
                  </a:cubicBezTo>
                  <a:close/>
                  <a:moveTo>
                    <a:pt x="779" y="779"/>
                  </a:moveTo>
                  <a:cubicBezTo>
                    <a:pt x="779" y="1015"/>
                    <a:pt x="779" y="1250"/>
                    <a:pt x="779" y="1486"/>
                  </a:cubicBezTo>
                  <a:cubicBezTo>
                    <a:pt x="1485" y="1486"/>
                    <a:pt x="1485" y="1486"/>
                    <a:pt x="1485" y="1486"/>
                  </a:cubicBezTo>
                  <a:cubicBezTo>
                    <a:pt x="1485" y="1250"/>
                    <a:pt x="1485" y="1015"/>
                    <a:pt x="1485" y="779"/>
                  </a:cubicBezTo>
                  <a:cubicBezTo>
                    <a:pt x="1250" y="779"/>
                    <a:pt x="1014" y="779"/>
                    <a:pt x="779" y="7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1266071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(event nam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211264"/>
            <a:ext cx="9143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Event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040063"/>
            <a:ext cx="91439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639" y="3770246"/>
            <a:ext cx="9144000" cy="461665"/>
          </a:xfrm>
        </p:spPr>
        <p:txBody>
          <a:bodyPr/>
          <a:lstStyle>
            <a:lvl1pPr marL="0" indent="0">
              <a:buNone/>
              <a:defRPr lang="en-US" sz="2000" kern="1200" spc="0" baseline="0" dirty="0" smtClean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Optional (City, State or venue)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0610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7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2"/>
            <a:ext cx="6402388" cy="664797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7" name="MS logo gray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0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6476" cy="699452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701179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4868863"/>
            <a:ext cx="6402388" cy="553998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31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594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qua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8"/>
            <a:ext cx="4937760" cy="1835285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3"/>
            <a:ext cx="4937760" cy="731528"/>
          </a:xfrm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lang="en-US" sz="3200" kern="1200" spc="0" baseline="0" dirty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Speaker name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0364" y="-2896"/>
            <a:ext cx="6994348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849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1443137"/>
      </p:ext>
    </p:extLst>
  </p:cSld>
  <p:clrMapOvr>
    <a:masterClrMapping/>
  </p:clrMapOvr>
  <p:transition>
    <p:fad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1238294"/>
      </p:ext>
    </p:extLst>
  </p:cSld>
  <p:clrMapOvr>
    <a:masterClrMapping/>
  </p:clrMapOvr>
  <p:transition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306567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8985832"/>
      </p:ext>
    </p:extLst>
  </p:cSld>
  <p:clrMapOvr>
    <a:masterClrMapping/>
  </p:clrMapOvr>
  <p:transition>
    <p:fad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96863"/>
            <a:ext cx="4892040" cy="1514261"/>
          </a:xfrm>
        </p:spPr>
        <p:txBody>
          <a:bodyPr wrap="square" anchor="t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7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2674790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077697"/>
      </p:ext>
    </p:extLst>
  </p:cSld>
  <p:clrMapOvr>
    <a:masterClrMapping/>
  </p:clrMapOvr>
  <p:transition>
    <p:fad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656400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155521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389698"/>
      </p:ext>
    </p:extLst>
  </p:cSld>
  <p:clrMapOvr>
    <a:masterClrMapping/>
  </p:clrMapOvr>
  <p:transition>
    <p:fade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1141439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8909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758943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4542191"/>
      </p:ext>
    </p:extLst>
  </p:cSld>
  <p:clrMapOvr>
    <a:masterClrMapping/>
  </p:clrMapOvr>
  <p:transition>
    <p:fad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986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5" name="Group 4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3368481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989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1960537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tx1"/>
              </a:buClr>
              <a:buSzPct val="90000"/>
              <a:buFont typeface="Arial" pitchFamily="34" charset="0"/>
              <a:buNone/>
              <a:defRPr sz="2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1pPr>
            <a:lvl2pPr marL="290512" indent="0">
              <a:buClr>
                <a:schemeClr val="tx1"/>
              </a:buClr>
              <a:buSzPct val="90000"/>
              <a:buFont typeface="Arial" pitchFamily="34" charset="0"/>
              <a:buNone/>
              <a:defRPr sz="24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571500" indent="0">
              <a:buClr>
                <a:schemeClr val="tx1"/>
              </a:buClr>
              <a:buSzPct val="90000"/>
              <a:buFont typeface="Arial" pitchFamily="34" charset="0"/>
              <a:buNone/>
              <a:defRPr sz="20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862013" indent="0">
              <a:buClr>
                <a:schemeClr val="tx1"/>
              </a:buClr>
              <a:buSzPct val="90000"/>
              <a:buFont typeface="Arial" pitchFamily="34" charset="0"/>
              <a:buNone/>
              <a:defRPr sz="1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1090613" indent="0">
              <a:buClr>
                <a:schemeClr val="tx1"/>
              </a:buClr>
              <a:buSzPct val="90000"/>
              <a:buFont typeface="Arial" pitchFamily="34" charset="0"/>
              <a:buNone/>
              <a:defRPr sz="16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5224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w/black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4920"/>
            <a:ext cx="12436475" cy="6832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on icon to insert picture, then send to back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33184" y="2137216"/>
            <a:ext cx="9171901" cy="2541881"/>
          </a:xfrm>
          <a:prstGeom prst="rect">
            <a:avLst/>
          </a:prstGeom>
          <a:noFill/>
          <a:ln>
            <a:noFill/>
          </a:ln>
        </p:spPr>
        <p:txBody>
          <a:bodyPr lIns="137160" tIns="91440" rIns="137160" bIns="0" anchor="b" anchorCtr="0">
            <a:noAutofit/>
          </a:bodyPr>
          <a:lstStyle>
            <a:lvl1pPr>
              <a:defRPr sz="4896" b="0" i="0" spc="-102" baseline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151924916"/>
      </p:ext>
    </p:extLst>
  </p:cSld>
  <p:clrMapOvr>
    <a:masterClrMapping/>
  </p:clrMapOvr>
  <p:transition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822096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658882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4592064"/>
      </p:ext>
    </p:extLst>
  </p:cSld>
  <p:clrMapOvr>
    <a:masterClrMapping/>
  </p:clrMapOvr>
  <p:transition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8007224"/>
      </p:ext>
    </p:extLst>
  </p:cSld>
  <p:clrMapOvr>
    <a:masterClrMapping/>
  </p:clrMapOvr>
  <p:transition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274320" indent="-274320">
              <a:spcBef>
                <a:spcPts val="0"/>
              </a:spcBef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20558208"/>
      </p:ext>
    </p:extLst>
  </p:cSld>
  <p:clrMapOvr>
    <a:masterClrMapping/>
  </p:clrMapOvr>
  <p:transition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lo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274320" indent="-274320">
              <a:spcBef>
                <a:spcPts val="0"/>
              </a:spcBef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310111"/>
      </p:ext>
    </p:extLst>
  </p:cSld>
  <p:clrMapOvr>
    <a:masterClrMapping/>
  </p:clrMapOvr>
  <p:transition>
    <p:fad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5761037" cy="1729704"/>
          </a:xfr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415224" y="1212850"/>
            <a:ext cx="5760720" cy="1729704"/>
          </a:xfr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6440457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5761037" cy="1729704"/>
          </a:xfrm>
        </p:spPr>
        <p:txBody>
          <a:bodyPr lIns="0" tIns="0" rIns="0" bIns="0"/>
          <a:lstStyle>
            <a:lvl1pPr marL="274320" indent="-274320">
              <a:buClr>
                <a:srgbClr val="007FBA"/>
              </a:buClr>
              <a:buFont typeface="Arial" charset="0"/>
              <a:buChar char="•"/>
              <a:defRPr sz="3200"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415224" y="1212850"/>
            <a:ext cx="5760720" cy="1729704"/>
          </a:xfrm>
        </p:spPr>
        <p:txBody>
          <a:bodyPr lIns="0" tIns="0" rIns="0" bIns="0"/>
          <a:lstStyle>
            <a:lvl1pPr marL="274320" indent="-274320">
              <a:buClr>
                <a:srgbClr val="007FBA"/>
              </a:buClr>
              <a:buFont typeface="Arial" charset="0"/>
              <a:buChar char="•"/>
              <a:defRPr sz="3200"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0655114"/>
      </p:ext>
    </p:extLst>
  </p:cSld>
  <p:clrMapOvr>
    <a:masterClrMapping/>
  </p:clrMapOvr>
  <p:transition>
    <p:fad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69572052"/>
      </p:ext>
    </p:extLst>
  </p:cSld>
  <p:clrMapOvr>
    <a:masterClrMapping/>
  </p:clrMapOvr>
  <p:transition>
    <p:fad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82296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8229600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6831676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551688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82296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09245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210894629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</p15:sldGuideLst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84275271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245847"/>
      </p:ext>
    </p:extLst>
  </p:cSld>
  <p:clrMapOvr>
    <a:masterClrMapping/>
  </p:clrMapOvr>
  <p:transition>
    <p:fad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01755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15852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18501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4426C-8707-4E76-93B8-FC18245E8E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39E239-1A52-419F-887A-FC353FD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45446315"/>
      </p:ext>
    </p:extLst>
  </p:cSld>
  <p:clrMapOvr>
    <a:masterClrMapping/>
  </p:clrMapOvr>
  <p:transition>
    <p:fade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Box 3"/>
          <p:cNvSpPr txBox="1">
            <a:spLocks noChangeArrowheads="1"/>
          </p:cNvSpPr>
          <p:nvPr userDrawn="1"/>
        </p:nvSpPr>
        <p:spPr bwMode="blackWhite">
          <a:xfrm>
            <a:off x="266562" y="6286313"/>
            <a:ext cx="11887199" cy="4339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9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cs typeface="Segoe UI" pitchFamily="34" charset="0"/>
              </a:rPr>
              <a:t>© 2017 Microsoft Corporation. All rights reserved.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EF778B-54DF-4A78-9F5B-E670089BD6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6040" y="2382168"/>
            <a:ext cx="5131332" cy="229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904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77655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5524896"/>
      </p:ext>
    </p:extLst>
  </p:cSld>
  <p:clrMapOvr>
    <a:masterClrMapping/>
  </p:clrMapOvr>
  <p:transition>
    <p:fade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8840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4426C-8707-4E76-93B8-FC18245E8E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39E239-1A52-419F-887A-FC353FD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12936947"/>
      </p:ext>
    </p:extLst>
  </p:cSld>
  <p:clrMapOvr>
    <a:masterClrMapping/>
  </p:clrMapOvr>
  <p:transition>
    <p:fade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2121377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37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9811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012878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1530052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582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1556783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3806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7" y="372394"/>
            <a:ext cx="10726460" cy="13519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628" y="1714631"/>
            <a:ext cx="5261211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628" y="2554944"/>
            <a:ext cx="5261211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5965" y="1714631"/>
            <a:ext cx="5287122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19957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83130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244415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>
              <a:defRPr sz="3264"/>
            </a:lvl1pPr>
            <a:lvl2pPr>
              <a:defRPr sz="2856"/>
            </a:lvl2pPr>
            <a:lvl3pPr>
              <a:defRPr sz="2448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02533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 marL="0" indent="0">
              <a:buNone/>
              <a:defRPr sz="3264"/>
            </a:lvl1pPr>
            <a:lvl2pPr marL="466298" indent="0">
              <a:buNone/>
              <a:defRPr sz="2856"/>
            </a:lvl2pPr>
            <a:lvl3pPr marL="932597" indent="0">
              <a:buNone/>
              <a:defRPr sz="2448"/>
            </a:lvl3pPr>
            <a:lvl4pPr marL="1398895" indent="0">
              <a:buNone/>
              <a:defRPr sz="2040"/>
            </a:lvl4pPr>
            <a:lvl5pPr marL="1865193" indent="0">
              <a:buNone/>
              <a:defRPr sz="2040"/>
            </a:lvl5pPr>
            <a:lvl6pPr marL="2331491" indent="0">
              <a:buNone/>
              <a:defRPr sz="2040"/>
            </a:lvl6pPr>
            <a:lvl7pPr marL="2797790" indent="0">
              <a:buNone/>
              <a:defRPr sz="2040"/>
            </a:lvl7pPr>
            <a:lvl8pPr marL="3264088" indent="0">
              <a:buNone/>
              <a:defRPr sz="2040"/>
            </a:lvl8pPr>
            <a:lvl9pPr marL="3730386" indent="0">
              <a:buNone/>
              <a:defRPr sz="204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7757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0056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852" y="372394"/>
            <a:ext cx="2681615" cy="5927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008" y="372394"/>
            <a:ext cx="7889389" cy="5927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91250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9455389"/>
      </p:ext>
    </p:extLst>
  </p:cSld>
  <p:clrMapOvr>
    <a:masterClrMapping/>
  </p:clrMapOvr>
  <p:transition>
    <p:fade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436476" cy="6994524"/>
          </a:xfrm>
          <a:prstGeom prst="rect">
            <a:avLst/>
          </a:prstGeom>
        </p:spPr>
      </p:pic>
      <p:sp>
        <p:nvSpPr>
          <p:cNvPr id="19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961370" y="5702888"/>
            <a:ext cx="8239936" cy="348238"/>
          </a:xfrm>
        </p:spPr>
        <p:txBody>
          <a:bodyPr lIns="0" tIns="0" rIns="0" bIns="0">
            <a:noAutofit/>
          </a:bodyPr>
          <a:lstStyle>
            <a:lvl1pPr marL="0" indent="0" algn="l" defTabSz="508525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Speaker Title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61356" y="5247933"/>
            <a:ext cx="8239938" cy="272633"/>
          </a:xfrm>
        </p:spPr>
        <p:txBody>
          <a:bodyPr lIns="0" tIns="0" rIns="0" bIns="0">
            <a:noAutofit/>
          </a:bodyPr>
          <a:lstStyle>
            <a:lvl1pPr marL="0" indent="0" algn="l" defTabSz="508525" rtl="0" eaLnBrk="1" latinLnBrk="0" hangingPunct="1">
              <a:lnSpc>
                <a:spcPct val="90000"/>
              </a:lnSpc>
              <a:spcBef>
                <a:spcPts val="1669"/>
              </a:spcBef>
              <a:spcAft>
                <a:spcPts val="0"/>
              </a:spcAft>
              <a:buNone/>
              <a:defRPr lang="en-US" sz="2200" b="0" kern="1200" cap="all" spc="10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22213" y="1127052"/>
            <a:ext cx="6628819" cy="3799253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5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599" b="0" kern="1200" cap="none" spc="-100" baseline="0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 here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08172" y="5290932"/>
            <a:ext cx="0" cy="1017079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5"/>
          <p:cNvSpPr>
            <a:spLocks noChangeAspect="1" noEditPoints="1"/>
          </p:cNvSpPr>
          <p:nvPr/>
        </p:nvSpPr>
        <p:spPr bwMode="auto">
          <a:xfrm>
            <a:off x="10194893" y="6156758"/>
            <a:ext cx="1543082" cy="201168"/>
          </a:xfrm>
          <a:custGeom>
            <a:avLst/>
            <a:gdLst>
              <a:gd name="T0" fmla="*/ 22421 w 23638"/>
              <a:gd name="T1" fmla="*/ 1573 h 3074"/>
              <a:gd name="T2" fmla="*/ 23498 w 23638"/>
              <a:gd name="T3" fmla="*/ 1686 h 3074"/>
              <a:gd name="T4" fmla="*/ 22990 w 23638"/>
              <a:gd name="T5" fmla="*/ 737 h 3074"/>
              <a:gd name="T6" fmla="*/ 22928 w 23638"/>
              <a:gd name="T7" fmla="*/ 2377 h 3074"/>
              <a:gd name="T8" fmla="*/ 22381 w 23638"/>
              <a:gd name="T9" fmla="*/ 2808 h 3074"/>
              <a:gd name="T10" fmla="*/ 23638 w 23638"/>
              <a:gd name="T11" fmla="*/ 775 h 3074"/>
              <a:gd name="T12" fmla="*/ 20860 w 23638"/>
              <a:gd name="T13" fmla="*/ 1060 h 3074"/>
              <a:gd name="T14" fmla="*/ 20854 w 23638"/>
              <a:gd name="T15" fmla="*/ 2339 h 3074"/>
              <a:gd name="T16" fmla="*/ 21776 w 23638"/>
              <a:gd name="T17" fmla="*/ 2339 h 3074"/>
              <a:gd name="T18" fmla="*/ 20212 w 23638"/>
              <a:gd name="T19" fmla="*/ 2339 h 3074"/>
              <a:gd name="T20" fmla="*/ 20141 w 23638"/>
              <a:gd name="T21" fmla="*/ 149 h 3074"/>
              <a:gd name="T22" fmla="*/ 20225 w 23638"/>
              <a:gd name="T23" fmla="*/ 346 h 3074"/>
              <a:gd name="T24" fmla="*/ 18545 w 23638"/>
              <a:gd name="T25" fmla="*/ 1060 h 3074"/>
              <a:gd name="T26" fmla="*/ 18539 w 23638"/>
              <a:gd name="T27" fmla="*/ 2339 h 3074"/>
              <a:gd name="T28" fmla="*/ 19461 w 23638"/>
              <a:gd name="T29" fmla="*/ 2339 h 3074"/>
              <a:gd name="T30" fmla="*/ 17518 w 23638"/>
              <a:gd name="T31" fmla="*/ 1122 h 3074"/>
              <a:gd name="T32" fmla="*/ 17512 w 23638"/>
              <a:gd name="T33" fmla="*/ 2339 h 3074"/>
              <a:gd name="T34" fmla="*/ 18113 w 23638"/>
              <a:gd name="T35" fmla="*/ 922 h 3074"/>
              <a:gd name="T36" fmla="*/ 16764 w 23638"/>
              <a:gd name="T37" fmla="*/ 1651 h 3074"/>
              <a:gd name="T38" fmla="*/ 15980 w 23638"/>
              <a:gd name="T39" fmla="*/ 1680 h 3074"/>
              <a:gd name="T40" fmla="*/ 16122 w 23638"/>
              <a:gd name="T41" fmla="*/ 787 h 3074"/>
              <a:gd name="T42" fmla="*/ 16283 w 23638"/>
              <a:gd name="T43" fmla="*/ 1441 h 3074"/>
              <a:gd name="T44" fmla="*/ 16758 w 23638"/>
              <a:gd name="T45" fmla="*/ 2026 h 3074"/>
              <a:gd name="T46" fmla="*/ 14467 w 23638"/>
              <a:gd name="T47" fmla="*/ 1014 h 3074"/>
              <a:gd name="T48" fmla="*/ 15441 w 23638"/>
              <a:gd name="T49" fmla="*/ 1563 h 3074"/>
              <a:gd name="T50" fmla="*/ 14228 w 23638"/>
              <a:gd name="T51" fmla="*/ 1135 h 3074"/>
              <a:gd name="T52" fmla="*/ 15354 w 23638"/>
              <a:gd name="T53" fmla="*/ 2055 h 3074"/>
              <a:gd name="T54" fmla="*/ 13878 w 23638"/>
              <a:gd name="T55" fmla="*/ 2339 h 3074"/>
              <a:gd name="T56" fmla="*/ 12848 w 23638"/>
              <a:gd name="T57" fmla="*/ 2339 h 3074"/>
              <a:gd name="T58" fmla="*/ 11367 w 23638"/>
              <a:gd name="T59" fmla="*/ 1936 h 3074"/>
              <a:gd name="T60" fmla="*/ 11367 w 23638"/>
              <a:gd name="T61" fmla="*/ 322 h 3074"/>
              <a:gd name="T62" fmla="*/ 11226 w 23638"/>
              <a:gd name="T63" fmla="*/ 904 h 3074"/>
              <a:gd name="T64" fmla="*/ 10898 w 23638"/>
              <a:gd name="T65" fmla="*/ 29 h 3074"/>
              <a:gd name="T66" fmla="*/ 10017 w 23638"/>
              <a:gd name="T67" fmla="*/ 775 h 3074"/>
              <a:gd name="T68" fmla="*/ 10438 w 23638"/>
              <a:gd name="T69" fmla="*/ 904 h 3074"/>
              <a:gd name="T70" fmla="*/ 10727 w 23638"/>
              <a:gd name="T71" fmla="*/ 128 h 3074"/>
              <a:gd name="T72" fmla="*/ 9609 w 23638"/>
              <a:gd name="T73" fmla="*/ 2066 h 3074"/>
              <a:gd name="T74" fmla="*/ 9181 w 23638"/>
              <a:gd name="T75" fmla="*/ 866 h 3074"/>
              <a:gd name="T76" fmla="*/ 9187 w 23638"/>
              <a:gd name="T77" fmla="*/ 737 h 3074"/>
              <a:gd name="T78" fmla="*/ 9708 w 23638"/>
              <a:gd name="T79" fmla="*/ 2152 h 3074"/>
              <a:gd name="T80" fmla="*/ 7723 w 23638"/>
              <a:gd name="T81" fmla="*/ 1495 h 3074"/>
              <a:gd name="T82" fmla="*/ 7744 w 23638"/>
              <a:gd name="T83" fmla="*/ 866 h 3074"/>
              <a:gd name="T84" fmla="*/ 7254 w 23638"/>
              <a:gd name="T85" fmla="*/ 1163 h 3074"/>
              <a:gd name="T86" fmla="*/ 7636 w 23638"/>
              <a:gd name="T87" fmla="*/ 2249 h 3074"/>
              <a:gd name="T88" fmla="*/ 6643 w 23638"/>
              <a:gd name="T89" fmla="*/ 1043 h 3074"/>
              <a:gd name="T90" fmla="*/ 5608 w 23638"/>
              <a:gd name="T91" fmla="*/ 1570 h 3074"/>
              <a:gd name="T92" fmla="*/ 6941 w 23638"/>
              <a:gd name="T93" fmla="*/ 1560 h 3074"/>
              <a:gd name="T94" fmla="*/ 5662 w 23638"/>
              <a:gd name="T95" fmla="*/ 2155 h 3074"/>
              <a:gd name="T96" fmla="*/ 4917 w 23638"/>
              <a:gd name="T97" fmla="*/ 843 h 3074"/>
              <a:gd name="T98" fmla="*/ 4604 w 23638"/>
              <a:gd name="T99" fmla="*/ 2339 h 3074"/>
              <a:gd name="T100" fmla="*/ 5177 w 23638"/>
              <a:gd name="T101" fmla="*/ 872 h 3074"/>
              <a:gd name="T102" fmla="*/ 3405 w 23638"/>
              <a:gd name="T103" fmla="*/ 2063 h 3074"/>
              <a:gd name="T104" fmla="*/ 4235 w 23638"/>
              <a:gd name="T105" fmla="*/ 969 h 3074"/>
              <a:gd name="T106" fmla="*/ 3103 w 23638"/>
              <a:gd name="T107" fmla="*/ 1585 h 3074"/>
              <a:gd name="T108" fmla="*/ 4229 w 23638"/>
              <a:gd name="T109" fmla="*/ 2124 h 3074"/>
              <a:gd name="T110" fmla="*/ 2715 w 23638"/>
              <a:gd name="T111" fmla="*/ 775 h 3074"/>
              <a:gd name="T112" fmla="*/ 2563 w 23638"/>
              <a:gd name="T113" fmla="*/ 181 h 3074"/>
              <a:gd name="T114" fmla="*/ 2043 w 23638"/>
              <a:gd name="T115" fmla="*/ 2339 h 3074"/>
              <a:gd name="T116" fmla="*/ 1026 w 23638"/>
              <a:gd name="T117" fmla="*/ 2095 h 3074"/>
              <a:gd name="T118" fmla="*/ 0 w 23638"/>
              <a:gd name="T119" fmla="*/ 2339 h 3074"/>
              <a:gd name="T120" fmla="*/ 220 w 23638"/>
              <a:gd name="T121" fmla="*/ 662 h 3074"/>
              <a:gd name="T122" fmla="*/ 1915 w 23638"/>
              <a:gd name="T123" fmla="*/ 462 h 3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638" h="3074">
                <a:moveTo>
                  <a:pt x="23498" y="1686"/>
                </a:moveTo>
                <a:cubicBezTo>
                  <a:pt x="23498" y="1849"/>
                  <a:pt x="23446" y="1983"/>
                  <a:pt x="23343" y="2090"/>
                </a:cubicBezTo>
                <a:cubicBezTo>
                  <a:pt x="23240" y="2196"/>
                  <a:pt x="23108" y="2249"/>
                  <a:pt x="22946" y="2249"/>
                </a:cubicBezTo>
                <a:cubicBezTo>
                  <a:pt x="22784" y="2249"/>
                  <a:pt x="22656" y="2189"/>
                  <a:pt x="22562" y="2067"/>
                </a:cubicBezTo>
                <a:cubicBezTo>
                  <a:pt x="22468" y="1946"/>
                  <a:pt x="22421" y="1781"/>
                  <a:pt x="22421" y="1573"/>
                </a:cubicBezTo>
                <a:cubicBezTo>
                  <a:pt x="22421" y="1362"/>
                  <a:pt x="22473" y="1191"/>
                  <a:pt x="22578" y="1061"/>
                </a:cubicBezTo>
                <a:cubicBezTo>
                  <a:pt x="22683" y="931"/>
                  <a:pt x="22821" y="866"/>
                  <a:pt x="22994" y="866"/>
                </a:cubicBezTo>
                <a:cubicBezTo>
                  <a:pt x="23138" y="866"/>
                  <a:pt x="23258" y="915"/>
                  <a:pt x="23354" y="1014"/>
                </a:cubicBezTo>
                <a:cubicBezTo>
                  <a:pt x="23450" y="1112"/>
                  <a:pt x="23498" y="1233"/>
                  <a:pt x="23498" y="1376"/>
                </a:cubicBezTo>
                <a:lnTo>
                  <a:pt x="23498" y="1686"/>
                </a:lnTo>
                <a:close/>
                <a:moveTo>
                  <a:pt x="23638" y="775"/>
                </a:moveTo>
                <a:cubicBezTo>
                  <a:pt x="23498" y="775"/>
                  <a:pt x="23498" y="775"/>
                  <a:pt x="23498" y="775"/>
                </a:cubicBezTo>
                <a:cubicBezTo>
                  <a:pt x="23498" y="1023"/>
                  <a:pt x="23498" y="1023"/>
                  <a:pt x="23498" y="1023"/>
                </a:cubicBezTo>
                <a:cubicBezTo>
                  <a:pt x="23491" y="1023"/>
                  <a:pt x="23491" y="1023"/>
                  <a:pt x="23491" y="1023"/>
                </a:cubicBezTo>
                <a:cubicBezTo>
                  <a:pt x="23388" y="832"/>
                  <a:pt x="23221" y="737"/>
                  <a:pt x="22990" y="737"/>
                </a:cubicBezTo>
                <a:cubicBezTo>
                  <a:pt x="22852" y="737"/>
                  <a:pt x="22728" y="773"/>
                  <a:pt x="22618" y="845"/>
                </a:cubicBezTo>
                <a:cubicBezTo>
                  <a:pt x="22508" y="917"/>
                  <a:pt x="22423" y="1017"/>
                  <a:pt x="22364" y="1147"/>
                </a:cubicBezTo>
                <a:cubicBezTo>
                  <a:pt x="22304" y="1276"/>
                  <a:pt x="22274" y="1422"/>
                  <a:pt x="22274" y="1585"/>
                </a:cubicBezTo>
                <a:cubicBezTo>
                  <a:pt x="22274" y="1828"/>
                  <a:pt x="22334" y="2021"/>
                  <a:pt x="22453" y="2164"/>
                </a:cubicBezTo>
                <a:cubicBezTo>
                  <a:pt x="22572" y="2306"/>
                  <a:pt x="22730" y="2377"/>
                  <a:pt x="22928" y="2377"/>
                </a:cubicBezTo>
                <a:cubicBezTo>
                  <a:pt x="23179" y="2377"/>
                  <a:pt x="23367" y="2271"/>
                  <a:pt x="23491" y="2058"/>
                </a:cubicBezTo>
                <a:cubicBezTo>
                  <a:pt x="23498" y="2058"/>
                  <a:pt x="23498" y="2058"/>
                  <a:pt x="23498" y="2058"/>
                </a:cubicBezTo>
                <a:cubicBezTo>
                  <a:pt x="23498" y="2261"/>
                  <a:pt x="23498" y="2261"/>
                  <a:pt x="23498" y="2261"/>
                </a:cubicBezTo>
                <a:cubicBezTo>
                  <a:pt x="23498" y="2718"/>
                  <a:pt x="23282" y="2946"/>
                  <a:pt x="22850" y="2946"/>
                </a:cubicBezTo>
                <a:cubicBezTo>
                  <a:pt x="22702" y="2946"/>
                  <a:pt x="22546" y="2900"/>
                  <a:pt x="22381" y="2808"/>
                </a:cubicBezTo>
                <a:cubicBezTo>
                  <a:pt x="22381" y="2955"/>
                  <a:pt x="22381" y="2955"/>
                  <a:pt x="22381" y="2955"/>
                </a:cubicBezTo>
                <a:cubicBezTo>
                  <a:pt x="22541" y="3034"/>
                  <a:pt x="22696" y="3074"/>
                  <a:pt x="22847" y="3074"/>
                </a:cubicBezTo>
                <a:cubicBezTo>
                  <a:pt x="23121" y="3074"/>
                  <a:pt x="23321" y="3005"/>
                  <a:pt x="23448" y="2868"/>
                </a:cubicBezTo>
                <a:cubicBezTo>
                  <a:pt x="23575" y="2730"/>
                  <a:pt x="23638" y="2515"/>
                  <a:pt x="23638" y="2223"/>
                </a:cubicBezTo>
                <a:lnTo>
                  <a:pt x="23638" y="775"/>
                </a:lnTo>
                <a:close/>
                <a:moveTo>
                  <a:pt x="21917" y="2339"/>
                </a:moveTo>
                <a:cubicBezTo>
                  <a:pt x="21917" y="1388"/>
                  <a:pt x="21917" y="1388"/>
                  <a:pt x="21917" y="1388"/>
                </a:cubicBezTo>
                <a:cubicBezTo>
                  <a:pt x="21917" y="1178"/>
                  <a:pt x="21872" y="1017"/>
                  <a:pt x="21783" y="905"/>
                </a:cubicBezTo>
                <a:cubicBezTo>
                  <a:pt x="21694" y="793"/>
                  <a:pt x="21565" y="737"/>
                  <a:pt x="21394" y="737"/>
                </a:cubicBezTo>
                <a:cubicBezTo>
                  <a:pt x="21152" y="737"/>
                  <a:pt x="20974" y="845"/>
                  <a:pt x="20860" y="1060"/>
                </a:cubicBezTo>
                <a:cubicBezTo>
                  <a:pt x="20854" y="1060"/>
                  <a:pt x="20854" y="1060"/>
                  <a:pt x="20854" y="1060"/>
                </a:cubicBezTo>
                <a:cubicBezTo>
                  <a:pt x="20854" y="775"/>
                  <a:pt x="20854" y="775"/>
                  <a:pt x="20854" y="775"/>
                </a:cubicBezTo>
                <a:cubicBezTo>
                  <a:pt x="20713" y="775"/>
                  <a:pt x="20713" y="775"/>
                  <a:pt x="20713" y="775"/>
                </a:cubicBezTo>
                <a:cubicBezTo>
                  <a:pt x="20713" y="2339"/>
                  <a:pt x="20713" y="2339"/>
                  <a:pt x="20713" y="2339"/>
                </a:cubicBezTo>
                <a:cubicBezTo>
                  <a:pt x="20854" y="2339"/>
                  <a:pt x="20854" y="2339"/>
                  <a:pt x="20854" y="2339"/>
                </a:cubicBezTo>
                <a:cubicBezTo>
                  <a:pt x="20854" y="1441"/>
                  <a:pt x="20854" y="1441"/>
                  <a:pt x="20854" y="1441"/>
                </a:cubicBezTo>
                <a:cubicBezTo>
                  <a:pt x="20854" y="1277"/>
                  <a:pt x="20903" y="1140"/>
                  <a:pt x="21001" y="1030"/>
                </a:cubicBezTo>
                <a:cubicBezTo>
                  <a:pt x="21098" y="921"/>
                  <a:pt x="21221" y="866"/>
                  <a:pt x="21370" y="866"/>
                </a:cubicBezTo>
                <a:cubicBezTo>
                  <a:pt x="21641" y="866"/>
                  <a:pt x="21776" y="1053"/>
                  <a:pt x="21776" y="1429"/>
                </a:cubicBezTo>
                <a:cubicBezTo>
                  <a:pt x="21776" y="2339"/>
                  <a:pt x="21776" y="2339"/>
                  <a:pt x="21776" y="2339"/>
                </a:cubicBezTo>
                <a:lnTo>
                  <a:pt x="21917" y="2339"/>
                </a:lnTo>
                <a:close/>
                <a:moveTo>
                  <a:pt x="20212" y="775"/>
                </a:moveTo>
                <a:cubicBezTo>
                  <a:pt x="20072" y="775"/>
                  <a:pt x="20072" y="775"/>
                  <a:pt x="20072" y="775"/>
                </a:cubicBezTo>
                <a:cubicBezTo>
                  <a:pt x="20072" y="2339"/>
                  <a:pt x="20072" y="2339"/>
                  <a:pt x="20072" y="2339"/>
                </a:cubicBezTo>
                <a:cubicBezTo>
                  <a:pt x="20212" y="2339"/>
                  <a:pt x="20212" y="2339"/>
                  <a:pt x="20212" y="2339"/>
                </a:cubicBezTo>
                <a:lnTo>
                  <a:pt x="20212" y="775"/>
                </a:lnTo>
                <a:close/>
                <a:moveTo>
                  <a:pt x="20225" y="346"/>
                </a:moveTo>
                <a:cubicBezTo>
                  <a:pt x="20248" y="323"/>
                  <a:pt x="20260" y="295"/>
                  <a:pt x="20260" y="262"/>
                </a:cubicBezTo>
                <a:cubicBezTo>
                  <a:pt x="20260" y="228"/>
                  <a:pt x="20248" y="200"/>
                  <a:pt x="20224" y="180"/>
                </a:cubicBezTo>
                <a:cubicBezTo>
                  <a:pt x="20200" y="159"/>
                  <a:pt x="20172" y="149"/>
                  <a:pt x="20141" y="149"/>
                </a:cubicBezTo>
                <a:cubicBezTo>
                  <a:pt x="20111" y="149"/>
                  <a:pt x="20084" y="160"/>
                  <a:pt x="20061" y="181"/>
                </a:cubicBezTo>
                <a:cubicBezTo>
                  <a:pt x="20037" y="201"/>
                  <a:pt x="20025" y="229"/>
                  <a:pt x="20025" y="262"/>
                </a:cubicBezTo>
                <a:cubicBezTo>
                  <a:pt x="20025" y="297"/>
                  <a:pt x="20036" y="325"/>
                  <a:pt x="20060" y="348"/>
                </a:cubicBezTo>
                <a:cubicBezTo>
                  <a:pt x="20083" y="370"/>
                  <a:pt x="20110" y="381"/>
                  <a:pt x="20141" y="381"/>
                </a:cubicBezTo>
                <a:cubicBezTo>
                  <a:pt x="20173" y="381"/>
                  <a:pt x="20201" y="370"/>
                  <a:pt x="20225" y="346"/>
                </a:cubicBezTo>
                <a:moveTo>
                  <a:pt x="19602" y="2339"/>
                </a:moveTo>
                <a:cubicBezTo>
                  <a:pt x="19602" y="1388"/>
                  <a:pt x="19602" y="1388"/>
                  <a:pt x="19602" y="1388"/>
                </a:cubicBezTo>
                <a:cubicBezTo>
                  <a:pt x="19602" y="1178"/>
                  <a:pt x="19557" y="1017"/>
                  <a:pt x="19468" y="905"/>
                </a:cubicBezTo>
                <a:cubicBezTo>
                  <a:pt x="19379" y="793"/>
                  <a:pt x="19249" y="737"/>
                  <a:pt x="19079" y="737"/>
                </a:cubicBezTo>
                <a:cubicBezTo>
                  <a:pt x="18837" y="737"/>
                  <a:pt x="18659" y="845"/>
                  <a:pt x="18545" y="1060"/>
                </a:cubicBezTo>
                <a:cubicBezTo>
                  <a:pt x="18539" y="1060"/>
                  <a:pt x="18539" y="1060"/>
                  <a:pt x="18539" y="1060"/>
                </a:cubicBezTo>
                <a:cubicBezTo>
                  <a:pt x="18539" y="775"/>
                  <a:pt x="18539" y="775"/>
                  <a:pt x="18539" y="775"/>
                </a:cubicBezTo>
                <a:cubicBezTo>
                  <a:pt x="18398" y="775"/>
                  <a:pt x="18398" y="775"/>
                  <a:pt x="18398" y="775"/>
                </a:cubicBezTo>
                <a:cubicBezTo>
                  <a:pt x="18398" y="2339"/>
                  <a:pt x="18398" y="2339"/>
                  <a:pt x="18398" y="2339"/>
                </a:cubicBezTo>
                <a:cubicBezTo>
                  <a:pt x="18539" y="2339"/>
                  <a:pt x="18539" y="2339"/>
                  <a:pt x="18539" y="2339"/>
                </a:cubicBezTo>
                <a:cubicBezTo>
                  <a:pt x="18539" y="1441"/>
                  <a:pt x="18539" y="1441"/>
                  <a:pt x="18539" y="1441"/>
                </a:cubicBezTo>
                <a:cubicBezTo>
                  <a:pt x="18539" y="1277"/>
                  <a:pt x="18587" y="1140"/>
                  <a:pt x="18685" y="1030"/>
                </a:cubicBezTo>
                <a:cubicBezTo>
                  <a:pt x="18783" y="921"/>
                  <a:pt x="18906" y="866"/>
                  <a:pt x="19055" y="866"/>
                </a:cubicBezTo>
                <a:cubicBezTo>
                  <a:pt x="19326" y="866"/>
                  <a:pt x="19461" y="1053"/>
                  <a:pt x="19461" y="1429"/>
                </a:cubicBezTo>
                <a:cubicBezTo>
                  <a:pt x="19461" y="2339"/>
                  <a:pt x="19461" y="2339"/>
                  <a:pt x="19461" y="2339"/>
                </a:cubicBezTo>
                <a:lnTo>
                  <a:pt x="19602" y="2339"/>
                </a:lnTo>
                <a:close/>
                <a:moveTo>
                  <a:pt x="18113" y="772"/>
                </a:moveTo>
                <a:cubicBezTo>
                  <a:pt x="18067" y="754"/>
                  <a:pt x="18015" y="745"/>
                  <a:pt x="17957" y="745"/>
                </a:cubicBezTo>
                <a:cubicBezTo>
                  <a:pt x="17855" y="745"/>
                  <a:pt x="17765" y="778"/>
                  <a:pt x="17688" y="843"/>
                </a:cubicBezTo>
                <a:cubicBezTo>
                  <a:pt x="17611" y="909"/>
                  <a:pt x="17554" y="1002"/>
                  <a:pt x="17518" y="1122"/>
                </a:cubicBezTo>
                <a:cubicBezTo>
                  <a:pt x="17512" y="1122"/>
                  <a:pt x="17512" y="1122"/>
                  <a:pt x="17512" y="1122"/>
                </a:cubicBezTo>
                <a:cubicBezTo>
                  <a:pt x="17512" y="775"/>
                  <a:pt x="17512" y="775"/>
                  <a:pt x="17512" y="775"/>
                </a:cubicBezTo>
                <a:cubicBezTo>
                  <a:pt x="17375" y="775"/>
                  <a:pt x="17375" y="775"/>
                  <a:pt x="17375" y="775"/>
                </a:cubicBezTo>
                <a:cubicBezTo>
                  <a:pt x="17375" y="2339"/>
                  <a:pt x="17375" y="2339"/>
                  <a:pt x="17375" y="2339"/>
                </a:cubicBezTo>
                <a:cubicBezTo>
                  <a:pt x="17512" y="2339"/>
                  <a:pt x="17512" y="2339"/>
                  <a:pt x="17512" y="2339"/>
                </a:cubicBezTo>
                <a:cubicBezTo>
                  <a:pt x="17512" y="1605"/>
                  <a:pt x="17512" y="1605"/>
                  <a:pt x="17512" y="1605"/>
                </a:cubicBezTo>
                <a:cubicBezTo>
                  <a:pt x="17512" y="1458"/>
                  <a:pt x="17531" y="1329"/>
                  <a:pt x="17568" y="1217"/>
                </a:cubicBezTo>
                <a:cubicBezTo>
                  <a:pt x="17605" y="1105"/>
                  <a:pt x="17657" y="1019"/>
                  <a:pt x="17723" y="960"/>
                </a:cubicBezTo>
                <a:cubicBezTo>
                  <a:pt x="17789" y="901"/>
                  <a:pt x="17864" y="872"/>
                  <a:pt x="17948" y="872"/>
                </a:cubicBezTo>
                <a:cubicBezTo>
                  <a:pt x="18010" y="872"/>
                  <a:pt x="18065" y="888"/>
                  <a:pt x="18113" y="922"/>
                </a:cubicBezTo>
                <a:lnTo>
                  <a:pt x="18113" y="772"/>
                </a:lnTo>
                <a:close/>
                <a:moveTo>
                  <a:pt x="15980" y="1680"/>
                </a:moveTo>
                <a:cubicBezTo>
                  <a:pt x="16042" y="1627"/>
                  <a:pt x="16159" y="1587"/>
                  <a:pt x="16333" y="1560"/>
                </a:cubicBezTo>
                <a:cubicBezTo>
                  <a:pt x="16764" y="1498"/>
                  <a:pt x="16764" y="1498"/>
                  <a:pt x="16764" y="1498"/>
                </a:cubicBezTo>
                <a:cubicBezTo>
                  <a:pt x="16764" y="1651"/>
                  <a:pt x="16764" y="1651"/>
                  <a:pt x="16764" y="1651"/>
                </a:cubicBezTo>
                <a:cubicBezTo>
                  <a:pt x="16764" y="1825"/>
                  <a:pt x="16714" y="1968"/>
                  <a:pt x="16615" y="2080"/>
                </a:cubicBezTo>
                <a:cubicBezTo>
                  <a:pt x="16516" y="2193"/>
                  <a:pt x="16390" y="2249"/>
                  <a:pt x="16239" y="2249"/>
                </a:cubicBezTo>
                <a:cubicBezTo>
                  <a:pt x="16132" y="2249"/>
                  <a:pt x="16047" y="2220"/>
                  <a:pt x="15984" y="2163"/>
                </a:cubicBezTo>
                <a:cubicBezTo>
                  <a:pt x="15920" y="2105"/>
                  <a:pt x="15889" y="2028"/>
                  <a:pt x="15889" y="1930"/>
                </a:cubicBezTo>
                <a:cubicBezTo>
                  <a:pt x="15889" y="1817"/>
                  <a:pt x="15920" y="1734"/>
                  <a:pt x="15980" y="1680"/>
                </a:cubicBezTo>
                <a:moveTo>
                  <a:pt x="16904" y="2339"/>
                </a:moveTo>
                <a:cubicBezTo>
                  <a:pt x="16904" y="1322"/>
                  <a:pt x="16904" y="1322"/>
                  <a:pt x="16904" y="1322"/>
                </a:cubicBezTo>
                <a:cubicBezTo>
                  <a:pt x="16904" y="1131"/>
                  <a:pt x="16861" y="985"/>
                  <a:pt x="16773" y="886"/>
                </a:cubicBezTo>
                <a:cubicBezTo>
                  <a:pt x="16686" y="787"/>
                  <a:pt x="16561" y="737"/>
                  <a:pt x="16399" y="737"/>
                </a:cubicBezTo>
                <a:cubicBezTo>
                  <a:pt x="16316" y="737"/>
                  <a:pt x="16224" y="754"/>
                  <a:pt x="16122" y="787"/>
                </a:cubicBezTo>
                <a:cubicBezTo>
                  <a:pt x="16019" y="820"/>
                  <a:pt x="15940" y="859"/>
                  <a:pt x="15883" y="904"/>
                </a:cubicBezTo>
                <a:cubicBezTo>
                  <a:pt x="15883" y="1073"/>
                  <a:pt x="15883" y="1073"/>
                  <a:pt x="15883" y="1073"/>
                </a:cubicBezTo>
                <a:cubicBezTo>
                  <a:pt x="16046" y="935"/>
                  <a:pt x="16213" y="866"/>
                  <a:pt x="16385" y="866"/>
                </a:cubicBezTo>
                <a:cubicBezTo>
                  <a:pt x="16638" y="866"/>
                  <a:pt x="16764" y="1034"/>
                  <a:pt x="16764" y="1370"/>
                </a:cubicBezTo>
                <a:cubicBezTo>
                  <a:pt x="16283" y="1441"/>
                  <a:pt x="16283" y="1441"/>
                  <a:pt x="16283" y="1441"/>
                </a:cubicBezTo>
                <a:cubicBezTo>
                  <a:pt x="15921" y="1497"/>
                  <a:pt x="15741" y="1662"/>
                  <a:pt x="15741" y="1936"/>
                </a:cubicBezTo>
                <a:cubicBezTo>
                  <a:pt x="15741" y="2067"/>
                  <a:pt x="15785" y="2174"/>
                  <a:pt x="15874" y="2255"/>
                </a:cubicBezTo>
                <a:cubicBezTo>
                  <a:pt x="15963" y="2337"/>
                  <a:pt x="16080" y="2377"/>
                  <a:pt x="16223" y="2377"/>
                </a:cubicBezTo>
                <a:cubicBezTo>
                  <a:pt x="16337" y="2377"/>
                  <a:pt x="16442" y="2346"/>
                  <a:pt x="16539" y="2282"/>
                </a:cubicBezTo>
                <a:cubicBezTo>
                  <a:pt x="16635" y="2218"/>
                  <a:pt x="16708" y="2133"/>
                  <a:pt x="16758" y="2026"/>
                </a:cubicBezTo>
                <a:cubicBezTo>
                  <a:pt x="16764" y="2026"/>
                  <a:pt x="16764" y="2026"/>
                  <a:pt x="16764" y="2026"/>
                </a:cubicBezTo>
                <a:cubicBezTo>
                  <a:pt x="16764" y="2339"/>
                  <a:pt x="16764" y="2339"/>
                  <a:pt x="16764" y="2339"/>
                </a:cubicBezTo>
                <a:lnTo>
                  <a:pt x="16904" y="2339"/>
                </a:lnTo>
                <a:close/>
                <a:moveTo>
                  <a:pt x="14290" y="1435"/>
                </a:moveTo>
                <a:cubicBezTo>
                  <a:pt x="14312" y="1253"/>
                  <a:pt x="14371" y="1112"/>
                  <a:pt x="14467" y="1014"/>
                </a:cubicBezTo>
                <a:cubicBezTo>
                  <a:pt x="14563" y="915"/>
                  <a:pt x="14684" y="866"/>
                  <a:pt x="14832" y="866"/>
                </a:cubicBezTo>
                <a:cubicBezTo>
                  <a:pt x="14973" y="866"/>
                  <a:pt x="15083" y="915"/>
                  <a:pt x="15164" y="1014"/>
                </a:cubicBezTo>
                <a:cubicBezTo>
                  <a:pt x="15245" y="1114"/>
                  <a:pt x="15289" y="1254"/>
                  <a:pt x="15295" y="1435"/>
                </a:cubicBezTo>
                <a:lnTo>
                  <a:pt x="14290" y="1435"/>
                </a:lnTo>
                <a:close/>
                <a:moveTo>
                  <a:pt x="15441" y="1563"/>
                </a:moveTo>
                <a:cubicBezTo>
                  <a:pt x="15441" y="1501"/>
                  <a:pt x="15441" y="1501"/>
                  <a:pt x="15441" y="1501"/>
                </a:cubicBezTo>
                <a:cubicBezTo>
                  <a:pt x="15441" y="1261"/>
                  <a:pt x="15388" y="1073"/>
                  <a:pt x="15283" y="939"/>
                </a:cubicBezTo>
                <a:cubicBezTo>
                  <a:pt x="15177" y="804"/>
                  <a:pt x="15028" y="737"/>
                  <a:pt x="14838" y="737"/>
                </a:cubicBezTo>
                <a:cubicBezTo>
                  <a:pt x="14707" y="737"/>
                  <a:pt x="14587" y="772"/>
                  <a:pt x="14480" y="843"/>
                </a:cubicBezTo>
                <a:cubicBezTo>
                  <a:pt x="14373" y="913"/>
                  <a:pt x="14289" y="1010"/>
                  <a:pt x="14228" y="1135"/>
                </a:cubicBezTo>
                <a:cubicBezTo>
                  <a:pt x="14167" y="1260"/>
                  <a:pt x="14137" y="1398"/>
                  <a:pt x="14137" y="1548"/>
                </a:cubicBezTo>
                <a:cubicBezTo>
                  <a:pt x="14137" y="1805"/>
                  <a:pt x="14198" y="2007"/>
                  <a:pt x="14320" y="2155"/>
                </a:cubicBezTo>
                <a:cubicBezTo>
                  <a:pt x="14443" y="2303"/>
                  <a:pt x="14606" y="2377"/>
                  <a:pt x="14812" y="2377"/>
                </a:cubicBezTo>
                <a:cubicBezTo>
                  <a:pt x="15011" y="2377"/>
                  <a:pt x="15192" y="2320"/>
                  <a:pt x="15354" y="2205"/>
                </a:cubicBezTo>
                <a:cubicBezTo>
                  <a:pt x="15354" y="2055"/>
                  <a:pt x="15354" y="2055"/>
                  <a:pt x="15354" y="2055"/>
                </a:cubicBezTo>
                <a:cubicBezTo>
                  <a:pt x="15188" y="2185"/>
                  <a:pt x="15017" y="2249"/>
                  <a:pt x="14841" y="2249"/>
                </a:cubicBezTo>
                <a:cubicBezTo>
                  <a:pt x="14669" y="2249"/>
                  <a:pt x="14533" y="2189"/>
                  <a:pt x="14433" y="2069"/>
                </a:cubicBezTo>
                <a:cubicBezTo>
                  <a:pt x="14334" y="1949"/>
                  <a:pt x="14284" y="1780"/>
                  <a:pt x="14284" y="1563"/>
                </a:cubicBezTo>
                <a:lnTo>
                  <a:pt x="15441" y="1563"/>
                </a:lnTo>
                <a:close/>
                <a:moveTo>
                  <a:pt x="13878" y="2339"/>
                </a:moveTo>
                <a:cubicBezTo>
                  <a:pt x="13878" y="2202"/>
                  <a:pt x="13878" y="2202"/>
                  <a:pt x="13878" y="2202"/>
                </a:cubicBezTo>
                <a:cubicBezTo>
                  <a:pt x="12999" y="2202"/>
                  <a:pt x="12999" y="2202"/>
                  <a:pt x="12999" y="2202"/>
                </a:cubicBezTo>
                <a:cubicBezTo>
                  <a:pt x="12999" y="149"/>
                  <a:pt x="12999" y="149"/>
                  <a:pt x="12999" y="149"/>
                </a:cubicBezTo>
                <a:cubicBezTo>
                  <a:pt x="12848" y="149"/>
                  <a:pt x="12848" y="149"/>
                  <a:pt x="12848" y="149"/>
                </a:cubicBezTo>
                <a:cubicBezTo>
                  <a:pt x="12848" y="2339"/>
                  <a:pt x="12848" y="2339"/>
                  <a:pt x="12848" y="2339"/>
                </a:cubicBezTo>
                <a:lnTo>
                  <a:pt x="13878" y="2339"/>
                </a:lnTo>
                <a:close/>
                <a:moveTo>
                  <a:pt x="11779" y="2187"/>
                </a:moveTo>
                <a:cubicBezTo>
                  <a:pt x="11713" y="2224"/>
                  <a:pt x="11650" y="2243"/>
                  <a:pt x="11591" y="2243"/>
                </a:cubicBezTo>
                <a:cubicBezTo>
                  <a:pt x="11510" y="2243"/>
                  <a:pt x="11452" y="2219"/>
                  <a:pt x="11418" y="2171"/>
                </a:cubicBezTo>
                <a:cubicBezTo>
                  <a:pt x="11384" y="2122"/>
                  <a:pt x="11367" y="2044"/>
                  <a:pt x="11367" y="1936"/>
                </a:cubicBezTo>
                <a:cubicBezTo>
                  <a:pt x="11367" y="904"/>
                  <a:pt x="11367" y="904"/>
                  <a:pt x="11367" y="904"/>
                </a:cubicBezTo>
                <a:cubicBezTo>
                  <a:pt x="11779" y="904"/>
                  <a:pt x="11779" y="904"/>
                  <a:pt x="11779" y="904"/>
                </a:cubicBezTo>
                <a:cubicBezTo>
                  <a:pt x="11779" y="775"/>
                  <a:pt x="11779" y="775"/>
                  <a:pt x="11779" y="775"/>
                </a:cubicBezTo>
                <a:cubicBezTo>
                  <a:pt x="11367" y="775"/>
                  <a:pt x="11367" y="775"/>
                  <a:pt x="11367" y="775"/>
                </a:cubicBezTo>
                <a:cubicBezTo>
                  <a:pt x="11367" y="322"/>
                  <a:pt x="11367" y="322"/>
                  <a:pt x="11367" y="322"/>
                </a:cubicBezTo>
                <a:cubicBezTo>
                  <a:pt x="11226" y="369"/>
                  <a:pt x="11226" y="369"/>
                  <a:pt x="11226" y="369"/>
                </a:cubicBezTo>
                <a:cubicBezTo>
                  <a:pt x="11226" y="775"/>
                  <a:pt x="11226" y="775"/>
                  <a:pt x="11226" y="775"/>
                </a:cubicBezTo>
                <a:cubicBezTo>
                  <a:pt x="10945" y="775"/>
                  <a:pt x="10945" y="775"/>
                  <a:pt x="10945" y="775"/>
                </a:cubicBezTo>
                <a:cubicBezTo>
                  <a:pt x="10945" y="904"/>
                  <a:pt x="10945" y="904"/>
                  <a:pt x="10945" y="904"/>
                </a:cubicBezTo>
                <a:cubicBezTo>
                  <a:pt x="11226" y="904"/>
                  <a:pt x="11226" y="904"/>
                  <a:pt x="11226" y="904"/>
                </a:cubicBezTo>
                <a:cubicBezTo>
                  <a:pt x="11226" y="1954"/>
                  <a:pt x="11226" y="1954"/>
                  <a:pt x="11226" y="1954"/>
                </a:cubicBezTo>
                <a:cubicBezTo>
                  <a:pt x="11226" y="2231"/>
                  <a:pt x="11342" y="2370"/>
                  <a:pt x="11573" y="2370"/>
                </a:cubicBezTo>
                <a:cubicBezTo>
                  <a:pt x="11638" y="2370"/>
                  <a:pt x="11707" y="2353"/>
                  <a:pt x="11779" y="2318"/>
                </a:cubicBezTo>
                <a:lnTo>
                  <a:pt x="11779" y="2187"/>
                </a:lnTo>
                <a:close/>
                <a:moveTo>
                  <a:pt x="10898" y="29"/>
                </a:moveTo>
                <a:cubicBezTo>
                  <a:pt x="10855" y="9"/>
                  <a:pt x="10800" y="0"/>
                  <a:pt x="10733" y="0"/>
                </a:cubicBezTo>
                <a:cubicBezTo>
                  <a:pt x="10603" y="0"/>
                  <a:pt x="10498" y="44"/>
                  <a:pt x="10418" y="133"/>
                </a:cubicBezTo>
                <a:cubicBezTo>
                  <a:pt x="10338" y="222"/>
                  <a:pt x="10298" y="346"/>
                  <a:pt x="10298" y="504"/>
                </a:cubicBezTo>
                <a:cubicBezTo>
                  <a:pt x="10298" y="775"/>
                  <a:pt x="10298" y="775"/>
                  <a:pt x="10298" y="775"/>
                </a:cubicBezTo>
                <a:cubicBezTo>
                  <a:pt x="10017" y="775"/>
                  <a:pt x="10017" y="775"/>
                  <a:pt x="10017" y="775"/>
                </a:cubicBezTo>
                <a:cubicBezTo>
                  <a:pt x="10017" y="904"/>
                  <a:pt x="10017" y="904"/>
                  <a:pt x="10017" y="904"/>
                </a:cubicBezTo>
                <a:cubicBezTo>
                  <a:pt x="10298" y="904"/>
                  <a:pt x="10298" y="904"/>
                  <a:pt x="10298" y="904"/>
                </a:cubicBezTo>
                <a:cubicBezTo>
                  <a:pt x="10298" y="2339"/>
                  <a:pt x="10298" y="2339"/>
                  <a:pt x="10298" y="2339"/>
                </a:cubicBezTo>
                <a:cubicBezTo>
                  <a:pt x="10438" y="2339"/>
                  <a:pt x="10438" y="2339"/>
                  <a:pt x="10438" y="2339"/>
                </a:cubicBezTo>
                <a:cubicBezTo>
                  <a:pt x="10438" y="904"/>
                  <a:pt x="10438" y="904"/>
                  <a:pt x="10438" y="904"/>
                </a:cubicBezTo>
                <a:cubicBezTo>
                  <a:pt x="10852" y="904"/>
                  <a:pt x="10852" y="904"/>
                  <a:pt x="10852" y="904"/>
                </a:cubicBezTo>
                <a:cubicBezTo>
                  <a:pt x="10852" y="775"/>
                  <a:pt x="10852" y="775"/>
                  <a:pt x="10852" y="775"/>
                </a:cubicBezTo>
                <a:cubicBezTo>
                  <a:pt x="10438" y="775"/>
                  <a:pt x="10438" y="775"/>
                  <a:pt x="10438" y="775"/>
                </a:cubicBezTo>
                <a:cubicBezTo>
                  <a:pt x="10438" y="516"/>
                  <a:pt x="10438" y="516"/>
                  <a:pt x="10438" y="516"/>
                </a:cubicBezTo>
                <a:cubicBezTo>
                  <a:pt x="10438" y="257"/>
                  <a:pt x="10534" y="128"/>
                  <a:pt x="10727" y="128"/>
                </a:cubicBezTo>
                <a:cubicBezTo>
                  <a:pt x="10802" y="128"/>
                  <a:pt x="10859" y="143"/>
                  <a:pt x="10898" y="172"/>
                </a:cubicBezTo>
                <a:lnTo>
                  <a:pt x="10898" y="29"/>
                </a:lnTo>
                <a:close/>
                <a:moveTo>
                  <a:pt x="9612" y="1043"/>
                </a:moveTo>
                <a:cubicBezTo>
                  <a:pt x="9713" y="1162"/>
                  <a:pt x="9763" y="1333"/>
                  <a:pt x="9763" y="1557"/>
                </a:cubicBezTo>
                <a:cubicBezTo>
                  <a:pt x="9763" y="1774"/>
                  <a:pt x="9712" y="1944"/>
                  <a:pt x="9609" y="2066"/>
                </a:cubicBezTo>
                <a:cubicBezTo>
                  <a:pt x="9506" y="2188"/>
                  <a:pt x="9362" y="2249"/>
                  <a:pt x="9175" y="2249"/>
                </a:cubicBezTo>
                <a:cubicBezTo>
                  <a:pt x="8993" y="2249"/>
                  <a:pt x="8848" y="2188"/>
                  <a:pt x="8739" y="2064"/>
                </a:cubicBezTo>
                <a:cubicBezTo>
                  <a:pt x="8631" y="1941"/>
                  <a:pt x="8577" y="1776"/>
                  <a:pt x="8577" y="1570"/>
                </a:cubicBezTo>
                <a:cubicBezTo>
                  <a:pt x="8577" y="1350"/>
                  <a:pt x="8631" y="1177"/>
                  <a:pt x="8741" y="1053"/>
                </a:cubicBezTo>
                <a:cubicBezTo>
                  <a:pt x="8850" y="928"/>
                  <a:pt x="8997" y="866"/>
                  <a:pt x="9181" y="866"/>
                </a:cubicBezTo>
                <a:cubicBezTo>
                  <a:pt x="9368" y="866"/>
                  <a:pt x="9511" y="925"/>
                  <a:pt x="9612" y="1043"/>
                </a:cubicBezTo>
                <a:moveTo>
                  <a:pt x="9708" y="2152"/>
                </a:moveTo>
                <a:cubicBezTo>
                  <a:pt x="9843" y="2002"/>
                  <a:pt x="9910" y="1805"/>
                  <a:pt x="9910" y="1560"/>
                </a:cubicBezTo>
                <a:cubicBezTo>
                  <a:pt x="9910" y="1305"/>
                  <a:pt x="9845" y="1104"/>
                  <a:pt x="9716" y="957"/>
                </a:cubicBezTo>
                <a:cubicBezTo>
                  <a:pt x="9587" y="811"/>
                  <a:pt x="9410" y="737"/>
                  <a:pt x="9187" y="737"/>
                </a:cubicBezTo>
                <a:cubicBezTo>
                  <a:pt x="8956" y="737"/>
                  <a:pt x="8772" y="812"/>
                  <a:pt x="8635" y="960"/>
                </a:cubicBezTo>
                <a:cubicBezTo>
                  <a:pt x="8498" y="1109"/>
                  <a:pt x="8430" y="1311"/>
                  <a:pt x="8430" y="1567"/>
                </a:cubicBezTo>
                <a:cubicBezTo>
                  <a:pt x="8430" y="1810"/>
                  <a:pt x="8497" y="2006"/>
                  <a:pt x="8631" y="2155"/>
                </a:cubicBezTo>
                <a:cubicBezTo>
                  <a:pt x="8765" y="2303"/>
                  <a:pt x="8945" y="2377"/>
                  <a:pt x="9171" y="2377"/>
                </a:cubicBezTo>
                <a:cubicBezTo>
                  <a:pt x="9395" y="2377"/>
                  <a:pt x="9574" y="2302"/>
                  <a:pt x="9708" y="2152"/>
                </a:cubicBezTo>
                <a:moveTo>
                  <a:pt x="7625" y="2377"/>
                </a:moveTo>
                <a:cubicBezTo>
                  <a:pt x="7784" y="2377"/>
                  <a:pt x="7911" y="2338"/>
                  <a:pt x="8007" y="2259"/>
                </a:cubicBezTo>
                <a:cubicBezTo>
                  <a:pt x="8103" y="2180"/>
                  <a:pt x="8150" y="2077"/>
                  <a:pt x="8150" y="1948"/>
                </a:cubicBezTo>
                <a:cubicBezTo>
                  <a:pt x="8150" y="1847"/>
                  <a:pt x="8121" y="1764"/>
                  <a:pt x="8062" y="1701"/>
                </a:cubicBezTo>
                <a:cubicBezTo>
                  <a:pt x="8003" y="1638"/>
                  <a:pt x="7890" y="1569"/>
                  <a:pt x="7723" y="1495"/>
                </a:cubicBezTo>
                <a:cubicBezTo>
                  <a:pt x="7636" y="1457"/>
                  <a:pt x="7570" y="1423"/>
                  <a:pt x="7525" y="1392"/>
                </a:cubicBezTo>
                <a:cubicBezTo>
                  <a:pt x="7480" y="1361"/>
                  <a:pt x="7448" y="1328"/>
                  <a:pt x="7429" y="1295"/>
                </a:cubicBezTo>
                <a:cubicBezTo>
                  <a:pt x="7410" y="1261"/>
                  <a:pt x="7401" y="1214"/>
                  <a:pt x="7401" y="1154"/>
                </a:cubicBezTo>
                <a:cubicBezTo>
                  <a:pt x="7401" y="1070"/>
                  <a:pt x="7432" y="1000"/>
                  <a:pt x="7496" y="946"/>
                </a:cubicBezTo>
                <a:cubicBezTo>
                  <a:pt x="7560" y="893"/>
                  <a:pt x="7642" y="866"/>
                  <a:pt x="7744" y="866"/>
                </a:cubicBezTo>
                <a:cubicBezTo>
                  <a:pt x="7867" y="866"/>
                  <a:pt x="7988" y="903"/>
                  <a:pt x="8105" y="979"/>
                </a:cubicBezTo>
                <a:cubicBezTo>
                  <a:pt x="8105" y="820"/>
                  <a:pt x="8105" y="820"/>
                  <a:pt x="8105" y="820"/>
                </a:cubicBezTo>
                <a:cubicBezTo>
                  <a:pt x="8008" y="765"/>
                  <a:pt x="7893" y="737"/>
                  <a:pt x="7759" y="737"/>
                </a:cubicBezTo>
                <a:cubicBezTo>
                  <a:pt x="7615" y="737"/>
                  <a:pt x="7495" y="777"/>
                  <a:pt x="7398" y="857"/>
                </a:cubicBezTo>
                <a:cubicBezTo>
                  <a:pt x="7302" y="937"/>
                  <a:pt x="7254" y="1039"/>
                  <a:pt x="7254" y="1163"/>
                </a:cubicBezTo>
                <a:cubicBezTo>
                  <a:pt x="7254" y="1270"/>
                  <a:pt x="7286" y="1358"/>
                  <a:pt x="7351" y="1427"/>
                </a:cubicBezTo>
                <a:cubicBezTo>
                  <a:pt x="7416" y="1496"/>
                  <a:pt x="7519" y="1560"/>
                  <a:pt x="7660" y="1620"/>
                </a:cubicBezTo>
                <a:cubicBezTo>
                  <a:pt x="7790" y="1677"/>
                  <a:pt x="7880" y="1730"/>
                  <a:pt x="7930" y="1778"/>
                </a:cubicBezTo>
                <a:cubicBezTo>
                  <a:pt x="7979" y="1826"/>
                  <a:pt x="8004" y="1883"/>
                  <a:pt x="8004" y="1948"/>
                </a:cubicBezTo>
                <a:cubicBezTo>
                  <a:pt x="8004" y="2149"/>
                  <a:pt x="7881" y="2249"/>
                  <a:pt x="7636" y="2249"/>
                </a:cubicBezTo>
                <a:cubicBezTo>
                  <a:pt x="7578" y="2249"/>
                  <a:pt x="7510" y="2235"/>
                  <a:pt x="7433" y="2206"/>
                </a:cubicBezTo>
                <a:cubicBezTo>
                  <a:pt x="7357" y="2177"/>
                  <a:pt x="7295" y="2142"/>
                  <a:pt x="7248" y="2101"/>
                </a:cubicBezTo>
                <a:cubicBezTo>
                  <a:pt x="7248" y="2271"/>
                  <a:pt x="7248" y="2271"/>
                  <a:pt x="7248" y="2271"/>
                </a:cubicBezTo>
                <a:cubicBezTo>
                  <a:pt x="7348" y="2342"/>
                  <a:pt x="7473" y="2377"/>
                  <a:pt x="7625" y="2377"/>
                </a:cubicBezTo>
                <a:moveTo>
                  <a:pt x="6643" y="1043"/>
                </a:moveTo>
                <a:cubicBezTo>
                  <a:pt x="6744" y="1162"/>
                  <a:pt x="6794" y="1333"/>
                  <a:pt x="6794" y="1557"/>
                </a:cubicBezTo>
                <a:cubicBezTo>
                  <a:pt x="6794" y="1774"/>
                  <a:pt x="6743" y="1944"/>
                  <a:pt x="6640" y="2066"/>
                </a:cubicBezTo>
                <a:cubicBezTo>
                  <a:pt x="6537" y="2188"/>
                  <a:pt x="6393" y="2249"/>
                  <a:pt x="6206" y="2249"/>
                </a:cubicBezTo>
                <a:cubicBezTo>
                  <a:pt x="6024" y="2249"/>
                  <a:pt x="5879" y="2188"/>
                  <a:pt x="5770" y="2064"/>
                </a:cubicBezTo>
                <a:cubicBezTo>
                  <a:pt x="5662" y="1941"/>
                  <a:pt x="5608" y="1776"/>
                  <a:pt x="5608" y="1570"/>
                </a:cubicBezTo>
                <a:cubicBezTo>
                  <a:pt x="5608" y="1350"/>
                  <a:pt x="5662" y="1177"/>
                  <a:pt x="5772" y="1053"/>
                </a:cubicBezTo>
                <a:cubicBezTo>
                  <a:pt x="5881" y="928"/>
                  <a:pt x="6028" y="866"/>
                  <a:pt x="6212" y="866"/>
                </a:cubicBezTo>
                <a:cubicBezTo>
                  <a:pt x="6399" y="866"/>
                  <a:pt x="6542" y="925"/>
                  <a:pt x="6643" y="1043"/>
                </a:cubicBezTo>
                <a:moveTo>
                  <a:pt x="6739" y="2152"/>
                </a:moveTo>
                <a:cubicBezTo>
                  <a:pt x="6874" y="2002"/>
                  <a:pt x="6941" y="1805"/>
                  <a:pt x="6941" y="1560"/>
                </a:cubicBezTo>
                <a:cubicBezTo>
                  <a:pt x="6941" y="1305"/>
                  <a:pt x="6876" y="1104"/>
                  <a:pt x="6747" y="957"/>
                </a:cubicBezTo>
                <a:cubicBezTo>
                  <a:pt x="6618" y="811"/>
                  <a:pt x="6442" y="737"/>
                  <a:pt x="6219" y="737"/>
                </a:cubicBezTo>
                <a:cubicBezTo>
                  <a:pt x="5987" y="737"/>
                  <a:pt x="5803" y="812"/>
                  <a:pt x="5666" y="960"/>
                </a:cubicBezTo>
                <a:cubicBezTo>
                  <a:pt x="5530" y="1109"/>
                  <a:pt x="5461" y="1311"/>
                  <a:pt x="5461" y="1567"/>
                </a:cubicBezTo>
                <a:cubicBezTo>
                  <a:pt x="5461" y="1810"/>
                  <a:pt x="5528" y="2006"/>
                  <a:pt x="5662" y="2155"/>
                </a:cubicBezTo>
                <a:cubicBezTo>
                  <a:pt x="5796" y="2303"/>
                  <a:pt x="5976" y="2377"/>
                  <a:pt x="6202" y="2377"/>
                </a:cubicBezTo>
                <a:cubicBezTo>
                  <a:pt x="6426" y="2377"/>
                  <a:pt x="6605" y="2302"/>
                  <a:pt x="6739" y="2152"/>
                </a:cubicBezTo>
                <a:moveTo>
                  <a:pt x="5342" y="772"/>
                </a:moveTo>
                <a:cubicBezTo>
                  <a:pt x="5296" y="754"/>
                  <a:pt x="5244" y="745"/>
                  <a:pt x="5186" y="745"/>
                </a:cubicBezTo>
                <a:cubicBezTo>
                  <a:pt x="5084" y="745"/>
                  <a:pt x="4995" y="778"/>
                  <a:pt x="4917" y="843"/>
                </a:cubicBezTo>
                <a:cubicBezTo>
                  <a:pt x="4840" y="909"/>
                  <a:pt x="4783" y="1002"/>
                  <a:pt x="4748" y="1122"/>
                </a:cubicBezTo>
                <a:cubicBezTo>
                  <a:pt x="4742" y="1122"/>
                  <a:pt x="4742" y="1122"/>
                  <a:pt x="4742" y="1122"/>
                </a:cubicBezTo>
                <a:cubicBezTo>
                  <a:pt x="4742" y="775"/>
                  <a:pt x="4742" y="775"/>
                  <a:pt x="4742" y="775"/>
                </a:cubicBezTo>
                <a:cubicBezTo>
                  <a:pt x="4604" y="775"/>
                  <a:pt x="4604" y="775"/>
                  <a:pt x="4604" y="775"/>
                </a:cubicBezTo>
                <a:cubicBezTo>
                  <a:pt x="4604" y="2339"/>
                  <a:pt x="4604" y="2339"/>
                  <a:pt x="4604" y="2339"/>
                </a:cubicBezTo>
                <a:cubicBezTo>
                  <a:pt x="4742" y="2339"/>
                  <a:pt x="4742" y="2339"/>
                  <a:pt x="4742" y="2339"/>
                </a:cubicBezTo>
                <a:cubicBezTo>
                  <a:pt x="4742" y="1605"/>
                  <a:pt x="4742" y="1605"/>
                  <a:pt x="4742" y="1605"/>
                </a:cubicBezTo>
                <a:cubicBezTo>
                  <a:pt x="4742" y="1458"/>
                  <a:pt x="4760" y="1329"/>
                  <a:pt x="4798" y="1217"/>
                </a:cubicBezTo>
                <a:cubicBezTo>
                  <a:pt x="4835" y="1105"/>
                  <a:pt x="4886" y="1019"/>
                  <a:pt x="4952" y="960"/>
                </a:cubicBezTo>
                <a:cubicBezTo>
                  <a:pt x="5019" y="901"/>
                  <a:pt x="5093" y="872"/>
                  <a:pt x="5177" y="872"/>
                </a:cubicBezTo>
                <a:cubicBezTo>
                  <a:pt x="5239" y="872"/>
                  <a:pt x="5294" y="888"/>
                  <a:pt x="5342" y="922"/>
                </a:cubicBezTo>
                <a:lnTo>
                  <a:pt x="5342" y="772"/>
                </a:lnTo>
                <a:close/>
                <a:moveTo>
                  <a:pt x="4229" y="2124"/>
                </a:moveTo>
                <a:cubicBezTo>
                  <a:pt x="4113" y="2207"/>
                  <a:pt x="3977" y="2249"/>
                  <a:pt x="3819" y="2249"/>
                </a:cubicBezTo>
                <a:cubicBezTo>
                  <a:pt x="3647" y="2249"/>
                  <a:pt x="3509" y="2187"/>
                  <a:pt x="3405" y="2063"/>
                </a:cubicBezTo>
                <a:cubicBezTo>
                  <a:pt x="3302" y="1939"/>
                  <a:pt x="3250" y="1776"/>
                  <a:pt x="3250" y="1576"/>
                </a:cubicBezTo>
                <a:cubicBezTo>
                  <a:pt x="3250" y="1440"/>
                  <a:pt x="3275" y="1318"/>
                  <a:pt x="3327" y="1210"/>
                </a:cubicBezTo>
                <a:cubicBezTo>
                  <a:pt x="3378" y="1101"/>
                  <a:pt x="3451" y="1017"/>
                  <a:pt x="3546" y="956"/>
                </a:cubicBezTo>
                <a:cubicBezTo>
                  <a:pt x="3641" y="896"/>
                  <a:pt x="3747" y="866"/>
                  <a:pt x="3867" y="866"/>
                </a:cubicBezTo>
                <a:cubicBezTo>
                  <a:pt x="4000" y="866"/>
                  <a:pt x="4123" y="900"/>
                  <a:pt x="4235" y="969"/>
                </a:cubicBezTo>
                <a:cubicBezTo>
                  <a:pt x="4235" y="811"/>
                  <a:pt x="4235" y="811"/>
                  <a:pt x="4235" y="811"/>
                </a:cubicBezTo>
                <a:cubicBezTo>
                  <a:pt x="4123" y="762"/>
                  <a:pt x="4007" y="737"/>
                  <a:pt x="3888" y="737"/>
                </a:cubicBezTo>
                <a:cubicBezTo>
                  <a:pt x="3738" y="737"/>
                  <a:pt x="3604" y="773"/>
                  <a:pt x="3485" y="845"/>
                </a:cubicBezTo>
                <a:cubicBezTo>
                  <a:pt x="3366" y="917"/>
                  <a:pt x="3272" y="1018"/>
                  <a:pt x="3205" y="1149"/>
                </a:cubicBezTo>
                <a:cubicBezTo>
                  <a:pt x="3137" y="1280"/>
                  <a:pt x="3103" y="1425"/>
                  <a:pt x="3103" y="1585"/>
                </a:cubicBezTo>
                <a:cubicBezTo>
                  <a:pt x="3103" y="1738"/>
                  <a:pt x="3133" y="1875"/>
                  <a:pt x="3192" y="1996"/>
                </a:cubicBezTo>
                <a:cubicBezTo>
                  <a:pt x="3251" y="2117"/>
                  <a:pt x="3334" y="2211"/>
                  <a:pt x="3443" y="2277"/>
                </a:cubicBezTo>
                <a:cubicBezTo>
                  <a:pt x="3551" y="2344"/>
                  <a:pt x="3675" y="2377"/>
                  <a:pt x="3813" y="2377"/>
                </a:cubicBezTo>
                <a:cubicBezTo>
                  <a:pt x="3975" y="2377"/>
                  <a:pt x="4113" y="2342"/>
                  <a:pt x="4229" y="2271"/>
                </a:cubicBezTo>
                <a:lnTo>
                  <a:pt x="4229" y="2124"/>
                </a:lnTo>
                <a:close/>
                <a:moveTo>
                  <a:pt x="2715" y="775"/>
                </a:moveTo>
                <a:cubicBezTo>
                  <a:pt x="2575" y="775"/>
                  <a:pt x="2575" y="775"/>
                  <a:pt x="2575" y="775"/>
                </a:cubicBezTo>
                <a:cubicBezTo>
                  <a:pt x="2575" y="2339"/>
                  <a:pt x="2575" y="2339"/>
                  <a:pt x="2575" y="2339"/>
                </a:cubicBezTo>
                <a:cubicBezTo>
                  <a:pt x="2715" y="2339"/>
                  <a:pt x="2715" y="2339"/>
                  <a:pt x="2715" y="2339"/>
                </a:cubicBezTo>
                <a:lnTo>
                  <a:pt x="2715" y="775"/>
                </a:lnTo>
                <a:close/>
                <a:moveTo>
                  <a:pt x="2727" y="346"/>
                </a:moveTo>
                <a:cubicBezTo>
                  <a:pt x="2751" y="323"/>
                  <a:pt x="2762" y="295"/>
                  <a:pt x="2762" y="262"/>
                </a:cubicBezTo>
                <a:cubicBezTo>
                  <a:pt x="2762" y="228"/>
                  <a:pt x="2750" y="200"/>
                  <a:pt x="2727" y="180"/>
                </a:cubicBezTo>
                <a:cubicBezTo>
                  <a:pt x="2703" y="159"/>
                  <a:pt x="2675" y="149"/>
                  <a:pt x="2643" y="149"/>
                </a:cubicBezTo>
                <a:cubicBezTo>
                  <a:pt x="2614" y="149"/>
                  <a:pt x="2587" y="160"/>
                  <a:pt x="2563" y="181"/>
                </a:cubicBezTo>
                <a:cubicBezTo>
                  <a:pt x="2539" y="201"/>
                  <a:pt x="2527" y="229"/>
                  <a:pt x="2527" y="262"/>
                </a:cubicBezTo>
                <a:cubicBezTo>
                  <a:pt x="2527" y="297"/>
                  <a:pt x="2539" y="325"/>
                  <a:pt x="2562" y="348"/>
                </a:cubicBezTo>
                <a:cubicBezTo>
                  <a:pt x="2586" y="370"/>
                  <a:pt x="2613" y="381"/>
                  <a:pt x="2643" y="381"/>
                </a:cubicBezTo>
                <a:cubicBezTo>
                  <a:pt x="2676" y="381"/>
                  <a:pt x="2704" y="370"/>
                  <a:pt x="2727" y="346"/>
                </a:cubicBezTo>
                <a:moveTo>
                  <a:pt x="2043" y="2339"/>
                </a:moveTo>
                <a:cubicBezTo>
                  <a:pt x="2043" y="149"/>
                  <a:pt x="2043" y="149"/>
                  <a:pt x="2043" y="149"/>
                </a:cubicBezTo>
                <a:cubicBezTo>
                  <a:pt x="1909" y="149"/>
                  <a:pt x="1909" y="149"/>
                  <a:pt x="1909" y="149"/>
                </a:cubicBezTo>
                <a:cubicBezTo>
                  <a:pt x="1104" y="1901"/>
                  <a:pt x="1104" y="1901"/>
                  <a:pt x="1104" y="1901"/>
                </a:cubicBezTo>
                <a:cubicBezTo>
                  <a:pt x="1035" y="2095"/>
                  <a:pt x="1035" y="2095"/>
                  <a:pt x="1035" y="2095"/>
                </a:cubicBezTo>
                <a:cubicBezTo>
                  <a:pt x="1026" y="2095"/>
                  <a:pt x="1026" y="2095"/>
                  <a:pt x="1026" y="2095"/>
                </a:cubicBezTo>
                <a:cubicBezTo>
                  <a:pt x="974" y="1954"/>
                  <a:pt x="974" y="1954"/>
                  <a:pt x="974" y="1954"/>
                </a:cubicBezTo>
                <a:cubicBezTo>
                  <a:pt x="957" y="1913"/>
                  <a:pt x="957" y="1913"/>
                  <a:pt x="957" y="1913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2339"/>
                  <a:pt x="0" y="2339"/>
                  <a:pt x="0" y="2339"/>
                </a:cubicBezTo>
                <a:cubicBezTo>
                  <a:pt x="151" y="2339"/>
                  <a:pt x="151" y="2339"/>
                  <a:pt x="151" y="2339"/>
                </a:cubicBezTo>
                <a:cubicBezTo>
                  <a:pt x="151" y="748"/>
                  <a:pt x="151" y="748"/>
                  <a:pt x="151" y="748"/>
                </a:cubicBezTo>
                <a:cubicBezTo>
                  <a:pt x="151" y="639"/>
                  <a:pt x="147" y="542"/>
                  <a:pt x="140" y="456"/>
                </a:cubicBezTo>
                <a:cubicBezTo>
                  <a:pt x="148" y="456"/>
                  <a:pt x="148" y="456"/>
                  <a:pt x="148" y="456"/>
                </a:cubicBezTo>
                <a:cubicBezTo>
                  <a:pt x="167" y="536"/>
                  <a:pt x="191" y="604"/>
                  <a:pt x="220" y="662"/>
                </a:cubicBezTo>
                <a:cubicBezTo>
                  <a:pt x="1002" y="2339"/>
                  <a:pt x="1002" y="2339"/>
                  <a:pt x="1002" y="2339"/>
                </a:cubicBezTo>
                <a:cubicBezTo>
                  <a:pt x="1050" y="2339"/>
                  <a:pt x="1050" y="2339"/>
                  <a:pt x="1050" y="2339"/>
                </a:cubicBezTo>
                <a:cubicBezTo>
                  <a:pt x="1829" y="653"/>
                  <a:pt x="1829" y="653"/>
                  <a:pt x="1829" y="653"/>
                </a:cubicBezTo>
                <a:cubicBezTo>
                  <a:pt x="1909" y="462"/>
                  <a:pt x="1909" y="462"/>
                  <a:pt x="1909" y="462"/>
                </a:cubicBezTo>
                <a:cubicBezTo>
                  <a:pt x="1915" y="462"/>
                  <a:pt x="1915" y="462"/>
                  <a:pt x="1915" y="462"/>
                </a:cubicBezTo>
                <a:cubicBezTo>
                  <a:pt x="1898" y="785"/>
                  <a:pt x="1898" y="785"/>
                  <a:pt x="1898" y="785"/>
                </a:cubicBezTo>
                <a:cubicBezTo>
                  <a:pt x="1898" y="2339"/>
                  <a:pt x="1898" y="2339"/>
                  <a:pt x="1898" y="2339"/>
                </a:cubicBezTo>
                <a:lnTo>
                  <a:pt x="2043" y="23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28" tIns="45713" rIns="91428" bIns="45713" numCol="1" anchor="t" anchorCtr="0" compatLnSpc="1">
            <a:prstTxWarp prst="textNoShape">
              <a:avLst/>
            </a:prstTxWarp>
          </a:bodyPr>
          <a:lstStyle/>
          <a:p>
            <a:endParaRPr lang="en-US" sz="2172">
              <a:gradFill>
                <a:gsLst>
                  <a:gs pos="56637">
                    <a:schemeClr val="tx1"/>
                  </a:gs>
                  <a:gs pos="33000">
                    <a:schemeClr val="tx1"/>
                  </a:gs>
                </a:gsLst>
                <a:lin ang="5400000" scaled="1"/>
              </a:gra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698501" y="686064"/>
            <a:ext cx="1406747" cy="303048"/>
            <a:chOff x="662" y="2256"/>
            <a:chExt cx="8467" cy="1824"/>
          </a:xfrm>
          <a:solidFill>
            <a:schemeClr val="tx1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3010" y="2530"/>
              <a:ext cx="6119" cy="1210"/>
            </a:xfrm>
            <a:custGeom>
              <a:avLst/>
              <a:gdLst>
                <a:gd name="T0" fmla="*/ 4666 w 5027"/>
                <a:gd name="T1" fmla="*/ 151 h 986"/>
                <a:gd name="T2" fmla="*/ 4500 w 5027"/>
                <a:gd name="T3" fmla="*/ 327 h 986"/>
                <a:gd name="T4" fmla="*/ 4875 w 5027"/>
                <a:gd name="T5" fmla="*/ 136 h 986"/>
                <a:gd name="T6" fmla="*/ 5027 w 5027"/>
                <a:gd name="T7" fmla="*/ 451 h 986"/>
                <a:gd name="T8" fmla="*/ 4878 w 5027"/>
                <a:gd name="T9" fmla="*/ 783 h 986"/>
                <a:gd name="T10" fmla="*/ 5027 w 5027"/>
                <a:gd name="T11" fmla="*/ 958 h 986"/>
                <a:gd name="T12" fmla="*/ 4724 w 5027"/>
                <a:gd name="T13" fmla="*/ 779 h 986"/>
                <a:gd name="T14" fmla="*/ 4500 w 5027"/>
                <a:gd name="T15" fmla="*/ 966 h 986"/>
                <a:gd name="T16" fmla="*/ 4241 w 5027"/>
                <a:gd name="T17" fmla="*/ 450 h 986"/>
                <a:gd name="T18" fmla="*/ 4357 w 5027"/>
                <a:gd name="T19" fmla="*/ 164 h 986"/>
                <a:gd name="T20" fmla="*/ 1094 w 5027"/>
                <a:gd name="T21" fmla="*/ 142 h 986"/>
                <a:gd name="T22" fmla="*/ 1256 w 5027"/>
                <a:gd name="T23" fmla="*/ 85 h 986"/>
                <a:gd name="T24" fmla="*/ 0 w 5027"/>
                <a:gd name="T25" fmla="*/ 966 h 986"/>
                <a:gd name="T26" fmla="*/ 146 w 5027"/>
                <a:gd name="T27" fmla="*/ 278 h 986"/>
                <a:gd name="T28" fmla="*/ 535 w 5027"/>
                <a:gd name="T29" fmla="*/ 965 h 986"/>
                <a:gd name="T30" fmla="*/ 811 w 5027"/>
                <a:gd name="T31" fmla="*/ 308 h 986"/>
                <a:gd name="T32" fmla="*/ 965 w 5027"/>
                <a:gd name="T33" fmla="*/ 74 h 986"/>
                <a:gd name="T34" fmla="*/ 430 w 5027"/>
                <a:gd name="T35" fmla="*/ 601 h 986"/>
                <a:gd name="T36" fmla="*/ 1592 w 5027"/>
                <a:gd name="T37" fmla="*/ 326 h 986"/>
                <a:gd name="T38" fmla="*/ 1454 w 5027"/>
                <a:gd name="T39" fmla="*/ 897 h 986"/>
                <a:gd name="T40" fmla="*/ 1862 w 5027"/>
                <a:gd name="T41" fmla="*/ 798 h 986"/>
                <a:gd name="T42" fmla="*/ 1520 w 5027"/>
                <a:gd name="T43" fmla="*/ 685 h 986"/>
                <a:gd name="T44" fmla="*/ 1862 w 5027"/>
                <a:gd name="T45" fmla="*/ 491 h 986"/>
                <a:gd name="T46" fmla="*/ 1592 w 5027"/>
                <a:gd name="T47" fmla="*/ 326 h 986"/>
                <a:gd name="T48" fmla="*/ 3088 w 5027"/>
                <a:gd name="T49" fmla="*/ 562 h 986"/>
                <a:gd name="T50" fmla="*/ 3344 w 5027"/>
                <a:gd name="T51" fmla="*/ 760 h 986"/>
                <a:gd name="T52" fmla="*/ 3081 w 5027"/>
                <a:gd name="T53" fmla="*/ 797 h 986"/>
                <a:gd name="T54" fmla="*/ 3449 w 5027"/>
                <a:gd name="T55" fmla="*/ 916 h 986"/>
                <a:gd name="T56" fmla="*/ 3261 w 5027"/>
                <a:gd name="T57" fmla="*/ 550 h 986"/>
                <a:gd name="T58" fmla="*/ 3473 w 5027"/>
                <a:gd name="T59" fmla="*/ 479 h 986"/>
                <a:gd name="T60" fmla="*/ 2204 w 5027"/>
                <a:gd name="T61" fmla="*/ 337 h 986"/>
                <a:gd name="T62" fmla="*/ 1974 w 5027"/>
                <a:gd name="T63" fmla="*/ 327 h 986"/>
                <a:gd name="T64" fmla="*/ 2125 w 5027"/>
                <a:gd name="T65" fmla="*/ 660 h 986"/>
                <a:gd name="T66" fmla="*/ 2346 w 5027"/>
                <a:gd name="T67" fmla="*/ 478 h 986"/>
                <a:gd name="T68" fmla="*/ 1108 w 5027"/>
                <a:gd name="T69" fmla="*/ 327 h 986"/>
                <a:gd name="T70" fmla="*/ 1260 w 5027"/>
                <a:gd name="T71" fmla="*/ 327 h 986"/>
                <a:gd name="T72" fmla="*/ 2943 w 5027"/>
                <a:gd name="T73" fmla="*/ 863 h 986"/>
                <a:gd name="T74" fmla="*/ 2412 w 5027"/>
                <a:gd name="T75" fmla="*/ 856 h 986"/>
                <a:gd name="T76" fmla="*/ 2627 w 5027"/>
                <a:gd name="T77" fmla="*/ 315 h 986"/>
                <a:gd name="T78" fmla="*/ 3010 w 5027"/>
                <a:gd name="T79" fmla="*/ 677 h 986"/>
                <a:gd name="T80" fmla="*/ 2673 w 5027"/>
                <a:gd name="T81" fmla="*/ 437 h 986"/>
                <a:gd name="T82" fmla="*/ 2536 w 5027"/>
                <a:gd name="T83" fmla="*/ 769 h 986"/>
                <a:gd name="T84" fmla="*/ 2832 w 5027"/>
                <a:gd name="T85" fmla="*/ 769 h 986"/>
                <a:gd name="T86" fmla="*/ 4158 w 5027"/>
                <a:gd name="T87" fmla="*/ 864 h 986"/>
                <a:gd name="T88" fmla="*/ 3600 w 5027"/>
                <a:gd name="T89" fmla="*/ 805 h 986"/>
                <a:gd name="T90" fmla="*/ 3845 w 5027"/>
                <a:gd name="T91" fmla="*/ 315 h 986"/>
                <a:gd name="T92" fmla="*/ 4227 w 5027"/>
                <a:gd name="T93" fmla="*/ 647 h 986"/>
                <a:gd name="T94" fmla="*/ 3886 w 5027"/>
                <a:gd name="T95" fmla="*/ 437 h 986"/>
                <a:gd name="T96" fmla="*/ 3747 w 5027"/>
                <a:gd name="T97" fmla="*/ 757 h 986"/>
                <a:gd name="T98" fmla="*/ 4026 w 5027"/>
                <a:gd name="T99" fmla="*/ 805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27" h="986">
                  <a:moveTo>
                    <a:pt x="4443" y="46"/>
                  </a:moveTo>
                  <a:cubicBezTo>
                    <a:pt x="4508" y="4"/>
                    <a:pt x="4593" y="0"/>
                    <a:pt x="4666" y="20"/>
                  </a:cubicBezTo>
                  <a:cubicBezTo>
                    <a:pt x="4667" y="64"/>
                    <a:pt x="4666" y="108"/>
                    <a:pt x="4666" y="151"/>
                  </a:cubicBezTo>
                  <a:cubicBezTo>
                    <a:pt x="4631" y="136"/>
                    <a:pt x="4590" y="126"/>
                    <a:pt x="4554" y="141"/>
                  </a:cubicBezTo>
                  <a:cubicBezTo>
                    <a:pt x="4525" y="153"/>
                    <a:pt x="4507" y="182"/>
                    <a:pt x="4503" y="212"/>
                  </a:cubicBezTo>
                  <a:cubicBezTo>
                    <a:pt x="4497" y="250"/>
                    <a:pt x="4501" y="289"/>
                    <a:pt x="4500" y="327"/>
                  </a:cubicBezTo>
                  <a:cubicBezTo>
                    <a:pt x="4574" y="327"/>
                    <a:pt x="4649" y="327"/>
                    <a:pt x="4723" y="327"/>
                  </a:cubicBezTo>
                  <a:cubicBezTo>
                    <a:pt x="4724" y="278"/>
                    <a:pt x="4723" y="230"/>
                    <a:pt x="4724" y="182"/>
                  </a:cubicBezTo>
                  <a:cubicBezTo>
                    <a:pt x="4775" y="167"/>
                    <a:pt x="4825" y="151"/>
                    <a:pt x="4875" y="136"/>
                  </a:cubicBezTo>
                  <a:cubicBezTo>
                    <a:pt x="4876" y="200"/>
                    <a:pt x="4875" y="263"/>
                    <a:pt x="4876" y="327"/>
                  </a:cubicBezTo>
                  <a:cubicBezTo>
                    <a:pt x="4926" y="326"/>
                    <a:pt x="4977" y="327"/>
                    <a:pt x="5027" y="327"/>
                  </a:cubicBezTo>
                  <a:cubicBezTo>
                    <a:pt x="5027" y="451"/>
                    <a:pt x="5027" y="451"/>
                    <a:pt x="5027" y="451"/>
                  </a:cubicBezTo>
                  <a:cubicBezTo>
                    <a:pt x="4976" y="449"/>
                    <a:pt x="4926" y="450"/>
                    <a:pt x="4875" y="450"/>
                  </a:cubicBezTo>
                  <a:cubicBezTo>
                    <a:pt x="4875" y="522"/>
                    <a:pt x="4875" y="593"/>
                    <a:pt x="4875" y="664"/>
                  </a:cubicBezTo>
                  <a:cubicBezTo>
                    <a:pt x="4876" y="704"/>
                    <a:pt x="4873" y="743"/>
                    <a:pt x="4878" y="783"/>
                  </a:cubicBezTo>
                  <a:cubicBezTo>
                    <a:pt x="4881" y="806"/>
                    <a:pt x="4889" y="832"/>
                    <a:pt x="4911" y="844"/>
                  </a:cubicBezTo>
                  <a:cubicBezTo>
                    <a:pt x="4947" y="864"/>
                    <a:pt x="4994" y="855"/>
                    <a:pt x="5027" y="833"/>
                  </a:cubicBezTo>
                  <a:cubicBezTo>
                    <a:pt x="5027" y="958"/>
                    <a:pt x="5027" y="958"/>
                    <a:pt x="5027" y="958"/>
                  </a:cubicBezTo>
                  <a:cubicBezTo>
                    <a:pt x="4983" y="977"/>
                    <a:pt x="4935" y="983"/>
                    <a:pt x="4887" y="980"/>
                  </a:cubicBezTo>
                  <a:cubicBezTo>
                    <a:pt x="4842" y="976"/>
                    <a:pt x="4796" y="960"/>
                    <a:pt x="4767" y="924"/>
                  </a:cubicBezTo>
                  <a:cubicBezTo>
                    <a:pt x="4733" y="884"/>
                    <a:pt x="4724" y="830"/>
                    <a:pt x="4724" y="779"/>
                  </a:cubicBezTo>
                  <a:cubicBezTo>
                    <a:pt x="4723" y="669"/>
                    <a:pt x="4724" y="560"/>
                    <a:pt x="4723" y="450"/>
                  </a:cubicBezTo>
                  <a:cubicBezTo>
                    <a:pt x="4649" y="450"/>
                    <a:pt x="4574" y="450"/>
                    <a:pt x="4500" y="450"/>
                  </a:cubicBezTo>
                  <a:cubicBezTo>
                    <a:pt x="4500" y="622"/>
                    <a:pt x="4500" y="794"/>
                    <a:pt x="4500" y="966"/>
                  </a:cubicBezTo>
                  <a:cubicBezTo>
                    <a:pt x="4449" y="966"/>
                    <a:pt x="4398" y="966"/>
                    <a:pt x="4347" y="966"/>
                  </a:cubicBezTo>
                  <a:cubicBezTo>
                    <a:pt x="4347" y="794"/>
                    <a:pt x="4347" y="622"/>
                    <a:pt x="4347" y="450"/>
                  </a:cubicBezTo>
                  <a:cubicBezTo>
                    <a:pt x="4312" y="450"/>
                    <a:pt x="4276" y="450"/>
                    <a:pt x="4241" y="450"/>
                  </a:cubicBezTo>
                  <a:cubicBezTo>
                    <a:pt x="4241" y="409"/>
                    <a:pt x="4241" y="368"/>
                    <a:pt x="4241" y="327"/>
                  </a:cubicBezTo>
                  <a:cubicBezTo>
                    <a:pt x="4276" y="326"/>
                    <a:pt x="4311" y="327"/>
                    <a:pt x="4347" y="327"/>
                  </a:cubicBezTo>
                  <a:cubicBezTo>
                    <a:pt x="4349" y="273"/>
                    <a:pt x="4341" y="217"/>
                    <a:pt x="4357" y="164"/>
                  </a:cubicBezTo>
                  <a:cubicBezTo>
                    <a:pt x="4371" y="116"/>
                    <a:pt x="4401" y="73"/>
                    <a:pt x="4443" y="46"/>
                  </a:cubicBezTo>
                  <a:close/>
                  <a:moveTo>
                    <a:pt x="1171" y="55"/>
                  </a:moveTo>
                  <a:cubicBezTo>
                    <a:pt x="1129" y="60"/>
                    <a:pt x="1093" y="99"/>
                    <a:pt x="1094" y="142"/>
                  </a:cubicBezTo>
                  <a:cubicBezTo>
                    <a:pt x="1092" y="183"/>
                    <a:pt x="1125" y="220"/>
                    <a:pt x="1165" y="227"/>
                  </a:cubicBezTo>
                  <a:cubicBezTo>
                    <a:pt x="1203" y="236"/>
                    <a:pt x="1247" y="219"/>
                    <a:pt x="1266" y="185"/>
                  </a:cubicBezTo>
                  <a:cubicBezTo>
                    <a:pt x="1284" y="154"/>
                    <a:pt x="1280" y="112"/>
                    <a:pt x="1256" y="85"/>
                  </a:cubicBezTo>
                  <a:cubicBezTo>
                    <a:pt x="1235" y="61"/>
                    <a:pt x="1202" y="51"/>
                    <a:pt x="1171" y="55"/>
                  </a:cubicBezTo>
                  <a:close/>
                  <a:moveTo>
                    <a:pt x="0" y="74"/>
                  </a:moveTo>
                  <a:cubicBezTo>
                    <a:pt x="0" y="371"/>
                    <a:pt x="0" y="668"/>
                    <a:pt x="0" y="966"/>
                  </a:cubicBezTo>
                  <a:cubicBezTo>
                    <a:pt x="48" y="966"/>
                    <a:pt x="97" y="966"/>
                    <a:pt x="145" y="966"/>
                  </a:cubicBezTo>
                  <a:cubicBezTo>
                    <a:pt x="145" y="833"/>
                    <a:pt x="145" y="700"/>
                    <a:pt x="145" y="567"/>
                  </a:cubicBezTo>
                  <a:cubicBezTo>
                    <a:pt x="146" y="470"/>
                    <a:pt x="144" y="374"/>
                    <a:pt x="146" y="278"/>
                  </a:cubicBezTo>
                  <a:cubicBezTo>
                    <a:pt x="149" y="283"/>
                    <a:pt x="151" y="287"/>
                    <a:pt x="154" y="292"/>
                  </a:cubicBezTo>
                  <a:cubicBezTo>
                    <a:pt x="245" y="516"/>
                    <a:pt x="334" y="741"/>
                    <a:pt x="426" y="966"/>
                  </a:cubicBezTo>
                  <a:cubicBezTo>
                    <a:pt x="462" y="965"/>
                    <a:pt x="499" y="966"/>
                    <a:pt x="535" y="965"/>
                  </a:cubicBezTo>
                  <a:cubicBezTo>
                    <a:pt x="623" y="740"/>
                    <a:pt x="713" y="517"/>
                    <a:pt x="802" y="292"/>
                  </a:cubicBezTo>
                  <a:cubicBezTo>
                    <a:pt x="804" y="287"/>
                    <a:pt x="807" y="283"/>
                    <a:pt x="810" y="278"/>
                  </a:cubicBezTo>
                  <a:cubicBezTo>
                    <a:pt x="810" y="288"/>
                    <a:pt x="811" y="298"/>
                    <a:pt x="811" y="308"/>
                  </a:cubicBezTo>
                  <a:cubicBezTo>
                    <a:pt x="810" y="527"/>
                    <a:pt x="811" y="746"/>
                    <a:pt x="810" y="965"/>
                  </a:cubicBezTo>
                  <a:cubicBezTo>
                    <a:pt x="862" y="966"/>
                    <a:pt x="913" y="965"/>
                    <a:pt x="965" y="966"/>
                  </a:cubicBezTo>
                  <a:cubicBezTo>
                    <a:pt x="964" y="668"/>
                    <a:pt x="964" y="371"/>
                    <a:pt x="965" y="74"/>
                  </a:cubicBezTo>
                  <a:cubicBezTo>
                    <a:pt x="893" y="75"/>
                    <a:pt x="822" y="74"/>
                    <a:pt x="751" y="75"/>
                  </a:cubicBezTo>
                  <a:cubicBezTo>
                    <a:pt x="662" y="295"/>
                    <a:pt x="572" y="514"/>
                    <a:pt x="483" y="733"/>
                  </a:cubicBezTo>
                  <a:cubicBezTo>
                    <a:pt x="465" y="689"/>
                    <a:pt x="448" y="645"/>
                    <a:pt x="430" y="601"/>
                  </a:cubicBezTo>
                  <a:cubicBezTo>
                    <a:pt x="361" y="425"/>
                    <a:pt x="291" y="250"/>
                    <a:pt x="222" y="74"/>
                  </a:cubicBezTo>
                  <a:cubicBezTo>
                    <a:pt x="148" y="74"/>
                    <a:pt x="74" y="74"/>
                    <a:pt x="0" y="74"/>
                  </a:cubicBezTo>
                  <a:close/>
                  <a:moveTo>
                    <a:pt x="1592" y="326"/>
                  </a:moveTo>
                  <a:cubicBezTo>
                    <a:pt x="1524" y="346"/>
                    <a:pt x="1462" y="387"/>
                    <a:pt x="1422" y="446"/>
                  </a:cubicBezTo>
                  <a:cubicBezTo>
                    <a:pt x="1375" y="515"/>
                    <a:pt x="1358" y="601"/>
                    <a:pt x="1362" y="683"/>
                  </a:cubicBezTo>
                  <a:cubicBezTo>
                    <a:pt x="1365" y="762"/>
                    <a:pt x="1397" y="841"/>
                    <a:pt x="1454" y="897"/>
                  </a:cubicBezTo>
                  <a:cubicBezTo>
                    <a:pt x="1507" y="948"/>
                    <a:pt x="1580" y="976"/>
                    <a:pt x="1653" y="980"/>
                  </a:cubicBezTo>
                  <a:cubicBezTo>
                    <a:pt x="1725" y="983"/>
                    <a:pt x="1800" y="974"/>
                    <a:pt x="1862" y="937"/>
                  </a:cubicBezTo>
                  <a:cubicBezTo>
                    <a:pt x="1862" y="891"/>
                    <a:pt x="1862" y="844"/>
                    <a:pt x="1862" y="798"/>
                  </a:cubicBezTo>
                  <a:cubicBezTo>
                    <a:pt x="1822" y="828"/>
                    <a:pt x="1775" y="849"/>
                    <a:pt x="1725" y="855"/>
                  </a:cubicBezTo>
                  <a:cubicBezTo>
                    <a:pt x="1674" y="858"/>
                    <a:pt x="1620" y="846"/>
                    <a:pt x="1582" y="812"/>
                  </a:cubicBezTo>
                  <a:cubicBezTo>
                    <a:pt x="1545" y="780"/>
                    <a:pt x="1525" y="733"/>
                    <a:pt x="1520" y="685"/>
                  </a:cubicBezTo>
                  <a:cubicBezTo>
                    <a:pt x="1513" y="624"/>
                    <a:pt x="1522" y="558"/>
                    <a:pt x="1561" y="508"/>
                  </a:cubicBezTo>
                  <a:cubicBezTo>
                    <a:pt x="1590" y="468"/>
                    <a:pt x="1638" y="442"/>
                    <a:pt x="1687" y="438"/>
                  </a:cubicBezTo>
                  <a:cubicBezTo>
                    <a:pt x="1750" y="430"/>
                    <a:pt x="1813" y="454"/>
                    <a:pt x="1862" y="491"/>
                  </a:cubicBezTo>
                  <a:cubicBezTo>
                    <a:pt x="1862" y="442"/>
                    <a:pt x="1861" y="394"/>
                    <a:pt x="1862" y="345"/>
                  </a:cubicBezTo>
                  <a:cubicBezTo>
                    <a:pt x="1849" y="337"/>
                    <a:pt x="1834" y="331"/>
                    <a:pt x="1819" y="327"/>
                  </a:cubicBezTo>
                  <a:cubicBezTo>
                    <a:pt x="1745" y="306"/>
                    <a:pt x="1665" y="305"/>
                    <a:pt x="1592" y="326"/>
                  </a:cubicBezTo>
                  <a:close/>
                  <a:moveTo>
                    <a:pt x="3261" y="316"/>
                  </a:moveTo>
                  <a:cubicBezTo>
                    <a:pt x="3201" y="327"/>
                    <a:pt x="3143" y="358"/>
                    <a:pt x="3109" y="410"/>
                  </a:cubicBezTo>
                  <a:cubicBezTo>
                    <a:pt x="3080" y="454"/>
                    <a:pt x="3076" y="512"/>
                    <a:pt x="3088" y="562"/>
                  </a:cubicBezTo>
                  <a:cubicBezTo>
                    <a:pt x="3096" y="597"/>
                    <a:pt x="3117" y="627"/>
                    <a:pt x="3145" y="649"/>
                  </a:cubicBezTo>
                  <a:cubicBezTo>
                    <a:pt x="3185" y="679"/>
                    <a:pt x="3232" y="696"/>
                    <a:pt x="3277" y="717"/>
                  </a:cubicBezTo>
                  <a:cubicBezTo>
                    <a:pt x="3301" y="728"/>
                    <a:pt x="3326" y="739"/>
                    <a:pt x="3344" y="760"/>
                  </a:cubicBezTo>
                  <a:cubicBezTo>
                    <a:pt x="3362" y="787"/>
                    <a:pt x="3357" y="832"/>
                    <a:pt x="3325" y="847"/>
                  </a:cubicBezTo>
                  <a:cubicBezTo>
                    <a:pt x="3293" y="863"/>
                    <a:pt x="3255" y="862"/>
                    <a:pt x="3220" y="857"/>
                  </a:cubicBezTo>
                  <a:cubicBezTo>
                    <a:pt x="3170" y="848"/>
                    <a:pt x="3122" y="827"/>
                    <a:pt x="3081" y="797"/>
                  </a:cubicBezTo>
                  <a:cubicBezTo>
                    <a:pt x="3081" y="846"/>
                    <a:pt x="3081" y="895"/>
                    <a:pt x="3081" y="945"/>
                  </a:cubicBezTo>
                  <a:cubicBezTo>
                    <a:pt x="3130" y="966"/>
                    <a:pt x="3183" y="977"/>
                    <a:pt x="3236" y="980"/>
                  </a:cubicBezTo>
                  <a:cubicBezTo>
                    <a:pt x="3311" y="983"/>
                    <a:pt x="3393" y="969"/>
                    <a:pt x="3449" y="916"/>
                  </a:cubicBezTo>
                  <a:cubicBezTo>
                    <a:pt x="3508" y="863"/>
                    <a:pt x="3522" y="771"/>
                    <a:pt x="3489" y="701"/>
                  </a:cubicBezTo>
                  <a:cubicBezTo>
                    <a:pt x="3471" y="663"/>
                    <a:pt x="3437" y="637"/>
                    <a:pt x="3401" y="617"/>
                  </a:cubicBezTo>
                  <a:cubicBezTo>
                    <a:pt x="3356" y="591"/>
                    <a:pt x="3305" y="579"/>
                    <a:pt x="3261" y="550"/>
                  </a:cubicBezTo>
                  <a:cubicBezTo>
                    <a:pt x="3236" y="534"/>
                    <a:pt x="3229" y="499"/>
                    <a:pt x="3239" y="472"/>
                  </a:cubicBezTo>
                  <a:cubicBezTo>
                    <a:pt x="3252" y="445"/>
                    <a:pt x="3284" y="433"/>
                    <a:pt x="3312" y="432"/>
                  </a:cubicBezTo>
                  <a:cubicBezTo>
                    <a:pt x="3369" y="430"/>
                    <a:pt x="3426" y="447"/>
                    <a:pt x="3473" y="479"/>
                  </a:cubicBezTo>
                  <a:cubicBezTo>
                    <a:pt x="3473" y="432"/>
                    <a:pt x="3473" y="385"/>
                    <a:pt x="3473" y="339"/>
                  </a:cubicBezTo>
                  <a:cubicBezTo>
                    <a:pt x="3406" y="313"/>
                    <a:pt x="3332" y="304"/>
                    <a:pt x="3261" y="316"/>
                  </a:cubicBezTo>
                  <a:close/>
                  <a:moveTo>
                    <a:pt x="2204" y="337"/>
                  </a:moveTo>
                  <a:cubicBezTo>
                    <a:pt x="2166" y="358"/>
                    <a:pt x="2141" y="397"/>
                    <a:pt x="2125" y="437"/>
                  </a:cubicBezTo>
                  <a:cubicBezTo>
                    <a:pt x="2125" y="400"/>
                    <a:pt x="2125" y="364"/>
                    <a:pt x="2125" y="327"/>
                  </a:cubicBezTo>
                  <a:cubicBezTo>
                    <a:pt x="2075" y="327"/>
                    <a:pt x="2025" y="327"/>
                    <a:pt x="1974" y="327"/>
                  </a:cubicBezTo>
                  <a:cubicBezTo>
                    <a:pt x="1975" y="540"/>
                    <a:pt x="1974" y="753"/>
                    <a:pt x="1974" y="966"/>
                  </a:cubicBezTo>
                  <a:cubicBezTo>
                    <a:pt x="2025" y="966"/>
                    <a:pt x="2075" y="966"/>
                    <a:pt x="2125" y="966"/>
                  </a:cubicBezTo>
                  <a:cubicBezTo>
                    <a:pt x="2125" y="864"/>
                    <a:pt x="2125" y="762"/>
                    <a:pt x="2125" y="660"/>
                  </a:cubicBezTo>
                  <a:cubicBezTo>
                    <a:pt x="2124" y="616"/>
                    <a:pt x="2128" y="570"/>
                    <a:pt x="2147" y="530"/>
                  </a:cubicBezTo>
                  <a:cubicBezTo>
                    <a:pt x="2165" y="492"/>
                    <a:pt x="2199" y="458"/>
                    <a:pt x="2242" y="453"/>
                  </a:cubicBezTo>
                  <a:cubicBezTo>
                    <a:pt x="2278" y="450"/>
                    <a:pt x="2316" y="458"/>
                    <a:pt x="2346" y="478"/>
                  </a:cubicBezTo>
                  <a:cubicBezTo>
                    <a:pt x="2346" y="427"/>
                    <a:pt x="2346" y="376"/>
                    <a:pt x="2346" y="325"/>
                  </a:cubicBezTo>
                  <a:cubicBezTo>
                    <a:pt x="2300" y="309"/>
                    <a:pt x="2246" y="311"/>
                    <a:pt x="2204" y="337"/>
                  </a:cubicBezTo>
                  <a:close/>
                  <a:moveTo>
                    <a:pt x="1108" y="327"/>
                  </a:moveTo>
                  <a:cubicBezTo>
                    <a:pt x="1108" y="327"/>
                    <a:pt x="1107" y="753"/>
                    <a:pt x="1108" y="966"/>
                  </a:cubicBezTo>
                  <a:cubicBezTo>
                    <a:pt x="1158" y="966"/>
                    <a:pt x="1209" y="966"/>
                    <a:pt x="1259" y="966"/>
                  </a:cubicBezTo>
                  <a:cubicBezTo>
                    <a:pt x="1260" y="753"/>
                    <a:pt x="1260" y="327"/>
                    <a:pt x="1260" y="327"/>
                  </a:cubicBezTo>
                  <a:cubicBezTo>
                    <a:pt x="1108" y="327"/>
                    <a:pt x="1108" y="327"/>
                    <a:pt x="1108" y="327"/>
                  </a:cubicBezTo>
                  <a:close/>
                  <a:moveTo>
                    <a:pt x="3010" y="677"/>
                  </a:moveTo>
                  <a:cubicBezTo>
                    <a:pt x="3005" y="744"/>
                    <a:pt x="2984" y="811"/>
                    <a:pt x="2943" y="863"/>
                  </a:cubicBezTo>
                  <a:cubicBezTo>
                    <a:pt x="2900" y="919"/>
                    <a:pt x="2836" y="958"/>
                    <a:pt x="2767" y="972"/>
                  </a:cubicBezTo>
                  <a:cubicBezTo>
                    <a:pt x="2708" y="984"/>
                    <a:pt x="2647" y="984"/>
                    <a:pt x="2588" y="971"/>
                  </a:cubicBezTo>
                  <a:cubicBezTo>
                    <a:pt x="2518" y="956"/>
                    <a:pt x="2453" y="916"/>
                    <a:pt x="2412" y="856"/>
                  </a:cubicBezTo>
                  <a:cubicBezTo>
                    <a:pt x="2363" y="788"/>
                    <a:pt x="2350" y="700"/>
                    <a:pt x="2356" y="618"/>
                  </a:cubicBezTo>
                  <a:cubicBezTo>
                    <a:pt x="2360" y="548"/>
                    <a:pt x="2382" y="477"/>
                    <a:pt x="2426" y="423"/>
                  </a:cubicBezTo>
                  <a:cubicBezTo>
                    <a:pt x="2475" y="361"/>
                    <a:pt x="2550" y="325"/>
                    <a:pt x="2627" y="315"/>
                  </a:cubicBezTo>
                  <a:cubicBezTo>
                    <a:pt x="2700" y="306"/>
                    <a:pt x="2778" y="310"/>
                    <a:pt x="2846" y="341"/>
                  </a:cubicBezTo>
                  <a:cubicBezTo>
                    <a:pt x="2905" y="368"/>
                    <a:pt x="2953" y="417"/>
                    <a:pt x="2979" y="476"/>
                  </a:cubicBezTo>
                  <a:cubicBezTo>
                    <a:pt x="3008" y="539"/>
                    <a:pt x="3015" y="609"/>
                    <a:pt x="3010" y="677"/>
                  </a:cubicBezTo>
                  <a:close/>
                  <a:moveTo>
                    <a:pt x="2853" y="613"/>
                  </a:moveTo>
                  <a:cubicBezTo>
                    <a:pt x="2850" y="565"/>
                    <a:pt x="2836" y="515"/>
                    <a:pt x="2801" y="480"/>
                  </a:cubicBezTo>
                  <a:cubicBezTo>
                    <a:pt x="2768" y="446"/>
                    <a:pt x="2719" y="433"/>
                    <a:pt x="2673" y="437"/>
                  </a:cubicBezTo>
                  <a:cubicBezTo>
                    <a:pt x="2636" y="439"/>
                    <a:pt x="2599" y="451"/>
                    <a:pt x="2572" y="476"/>
                  </a:cubicBezTo>
                  <a:cubicBezTo>
                    <a:pt x="2535" y="510"/>
                    <a:pt x="2518" y="560"/>
                    <a:pt x="2513" y="609"/>
                  </a:cubicBezTo>
                  <a:cubicBezTo>
                    <a:pt x="2508" y="663"/>
                    <a:pt x="2512" y="720"/>
                    <a:pt x="2536" y="769"/>
                  </a:cubicBezTo>
                  <a:cubicBezTo>
                    <a:pt x="2556" y="807"/>
                    <a:pt x="2591" y="837"/>
                    <a:pt x="2632" y="848"/>
                  </a:cubicBezTo>
                  <a:cubicBezTo>
                    <a:pt x="2673" y="859"/>
                    <a:pt x="2717" y="858"/>
                    <a:pt x="2757" y="843"/>
                  </a:cubicBezTo>
                  <a:cubicBezTo>
                    <a:pt x="2790" y="830"/>
                    <a:pt x="2817" y="802"/>
                    <a:pt x="2832" y="769"/>
                  </a:cubicBezTo>
                  <a:cubicBezTo>
                    <a:pt x="2854" y="720"/>
                    <a:pt x="2856" y="666"/>
                    <a:pt x="2853" y="613"/>
                  </a:cubicBezTo>
                  <a:close/>
                  <a:moveTo>
                    <a:pt x="4227" y="647"/>
                  </a:moveTo>
                  <a:cubicBezTo>
                    <a:pt x="4227" y="724"/>
                    <a:pt x="4206" y="803"/>
                    <a:pt x="4158" y="864"/>
                  </a:cubicBezTo>
                  <a:cubicBezTo>
                    <a:pt x="4113" y="924"/>
                    <a:pt x="4043" y="962"/>
                    <a:pt x="3970" y="974"/>
                  </a:cubicBezTo>
                  <a:cubicBezTo>
                    <a:pt x="3899" y="986"/>
                    <a:pt x="3823" y="983"/>
                    <a:pt x="3755" y="956"/>
                  </a:cubicBezTo>
                  <a:cubicBezTo>
                    <a:pt x="3686" y="929"/>
                    <a:pt x="3629" y="874"/>
                    <a:pt x="3600" y="805"/>
                  </a:cubicBezTo>
                  <a:cubicBezTo>
                    <a:pt x="3569" y="736"/>
                    <a:pt x="3566" y="658"/>
                    <a:pt x="3576" y="584"/>
                  </a:cubicBezTo>
                  <a:cubicBezTo>
                    <a:pt x="3585" y="509"/>
                    <a:pt x="3619" y="437"/>
                    <a:pt x="3676" y="387"/>
                  </a:cubicBezTo>
                  <a:cubicBezTo>
                    <a:pt x="3723" y="346"/>
                    <a:pt x="3784" y="323"/>
                    <a:pt x="3845" y="315"/>
                  </a:cubicBezTo>
                  <a:cubicBezTo>
                    <a:pt x="3922" y="306"/>
                    <a:pt x="4002" y="311"/>
                    <a:pt x="4072" y="346"/>
                  </a:cubicBezTo>
                  <a:cubicBezTo>
                    <a:pt x="4133" y="376"/>
                    <a:pt x="4180" y="431"/>
                    <a:pt x="4203" y="494"/>
                  </a:cubicBezTo>
                  <a:cubicBezTo>
                    <a:pt x="4222" y="543"/>
                    <a:pt x="4228" y="595"/>
                    <a:pt x="4227" y="647"/>
                  </a:cubicBezTo>
                  <a:close/>
                  <a:moveTo>
                    <a:pt x="4064" y="574"/>
                  </a:moveTo>
                  <a:cubicBezTo>
                    <a:pt x="4056" y="536"/>
                    <a:pt x="4040" y="498"/>
                    <a:pt x="4009" y="473"/>
                  </a:cubicBezTo>
                  <a:cubicBezTo>
                    <a:pt x="3976" y="444"/>
                    <a:pt x="3930" y="434"/>
                    <a:pt x="3886" y="437"/>
                  </a:cubicBezTo>
                  <a:cubicBezTo>
                    <a:pt x="3844" y="439"/>
                    <a:pt x="3802" y="457"/>
                    <a:pt x="3775" y="490"/>
                  </a:cubicBezTo>
                  <a:cubicBezTo>
                    <a:pt x="3745" y="525"/>
                    <a:pt x="3732" y="572"/>
                    <a:pt x="3729" y="617"/>
                  </a:cubicBezTo>
                  <a:cubicBezTo>
                    <a:pt x="3725" y="664"/>
                    <a:pt x="3729" y="713"/>
                    <a:pt x="3747" y="757"/>
                  </a:cubicBezTo>
                  <a:cubicBezTo>
                    <a:pt x="3762" y="793"/>
                    <a:pt x="3790" y="825"/>
                    <a:pt x="3827" y="841"/>
                  </a:cubicBezTo>
                  <a:cubicBezTo>
                    <a:pt x="3862" y="856"/>
                    <a:pt x="3900" y="858"/>
                    <a:pt x="3937" y="853"/>
                  </a:cubicBezTo>
                  <a:cubicBezTo>
                    <a:pt x="3971" y="848"/>
                    <a:pt x="4004" y="831"/>
                    <a:pt x="4026" y="805"/>
                  </a:cubicBezTo>
                  <a:cubicBezTo>
                    <a:pt x="4048" y="778"/>
                    <a:pt x="4060" y="745"/>
                    <a:pt x="4066" y="711"/>
                  </a:cubicBezTo>
                  <a:cubicBezTo>
                    <a:pt x="4073" y="666"/>
                    <a:pt x="4073" y="619"/>
                    <a:pt x="4064" y="5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662" y="2256"/>
              <a:ext cx="1808" cy="1824"/>
            </a:xfrm>
            <a:custGeom>
              <a:avLst/>
              <a:gdLst>
                <a:gd name="T0" fmla="*/ 0 w 1485"/>
                <a:gd name="T1" fmla="*/ 0 h 1486"/>
                <a:gd name="T2" fmla="*/ 707 w 1485"/>
                <a:gd name="T3" fmla="*/ 0 h 1486"/>
                <a:gd name="T4" fmla="*/ 707 w 1485"/>
                <a:gd name="T5" fmla="*/ 707 h 1486"/>
                <a:gd name="T6" fmla="*/ 0 w 1485"/>
                <a:gd name="T7" fmla="*/ 707 h 1486"/>
                <a:gd name="T8" fmla="*/ 0 w 1485"/>
                <a:gd name="T9" fmla="*/ 0 h 1486"/>
                <a:gd name="T10" fmla="*/ 779 w 1485"/>
                <a:gd name="T11" fmla="*/ 0 h 1486"/>
                <a:gd name="T12" fmla="*/ 779 w 1485"/>
                <a:gd name="T13" fmla="*/ 707 h 1486"/>
                <a:gd name="T14" fmla="*/ 1485 w 1485"/>
                <a:gd name="T15" fmla="*/ 707 h 1486"/>
                <a:gd name="T16" fmla="*/ 1485 w 1485"/>
                <a:gd name="T17" fmla="*/ 0 h 1486"/>
                <a:gd name="T18" fmla="*/ 779 w 1485"/>
                <a:gd name="T19" fmla="*/ 0 h 1486"/>
                <a:gd name="T20" fmla="*/ 0 w 1485"/>
                <a:gd name="T21" fmla="*/ 779 h 1486"/>
                <a:gd name="T22" fmla="*/ 0 w 1485"/>
                <a:gd name="T23" fmla="*/ 1486 h 1486"/>
                <a:gd name="T24" fmla="*/ 707 w 1485"/>
                <a:gd name="T25" fmla="*/ 1486 h 1486"/>
                <a:gd name="T26" fmla="*/ 707 w 1485"/>
                <a:gd name="T27" fmla="*/ 779 h 1486"/>
                <a:gd name="T28" fmla="*/ 0 w 1485"/>
                <a:gd name="T29" fmla="*/ 779 h 1486"/>
                <a:gd name="T30" fmla="*/ 779 w 1485"/>
                <a:gd name="T31" fmla="*/ 779 h 1486"/>
                <a:gd name="T32" fmla="*/ 779 w 1485"/>
                <a:gd name="T33" fmla="*/ 1486 h 1486"/>
                <a:gd name="T34" fmla="*/ 1485 w 1485"/>
                <a:gd name="T35" fmla="*/ 1486 h 1486"/>
                <a:gd name="T36" fmla="*/ 1485 w 1485"/>
                <a:gd name="T37" fmla="*/ 779 h 1486"/>
                <a:gd name="T38" fmla="*/ 779 w 1485"/>
                <a:gd name="T39" fmla="*/ 779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5" h="1486">
                  <a:moveTo>
                    <a:pt x="0" y="0"/>
                  </a:moveTo>
                  <a:cubicBezTo>
                    <a:pt x="707" y="0"/>
                    <a:pt x="707" y="0"/>
                    <a:pt x="707" y="0"/>
                  </a:cubicBezTo>
                  <a:cubicBezTo>
                    <a:pt x="707" y="236"/>
                    <a:pt x="707" y="471"/>
                    <a:pt x="707" y="707"/>
                  </a:cubicBezTo>
                  <a:cubicBezTo>
                    <a:pt x="471" y="707"/>
                    <a:pt x="236" y="707"/>
                    <a:pt x="0" y="70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79" y="0"/>
                  </a:moveTo>
                  <a:cubicBezTo>
                    <a:pt x="779" y="236"/>
                    <a:pt x="779" y="471"/>
                    <a:pt x="779" y="707"/>
                  </a:cubicBezTo>
                  <a:cubicBezTo>
                    <a:pt x="1014" y="707"/>
                    <a:pt x="1250" y="707"/>
                    <a:pt x="1485" y="707"/>
                  </a:cubicBezTo>
                  <a:cubicBezTo>
                    <a:pt x="1485" y="471"/>
                    <a:pt x="1485" y="236"/>
                    <a:pt x="1485" y="0"/>
                  </a:cubicBezTo>
                  <a:cubicBezTo>
                    <a:pt x="779" y="0"/>
                    <a:pt x="779" y="0"/>
                    <a:pt x="779" y="0"/>
                  </a:cubicBezTo>
                  <a:close/>
                  <a:moveTo>
                    <a:pt x="0" y="779"/>
                  </a:moveTo>
                  <a:cubicBezTo>
                    <a:pt x="0" y="1486"/>
                    <a:pt x="0" y="1486"/>
                    <a:pt x="0" y="1486"/>
                  </a:cubicBezTo>
                  <a:cubicBezTo>
                    <a:pt x="707" y="1486"/>
                    <a:pt x="707" y="1486"/>
                    <a:pt x="707" y="1486"/>
                  </a:cubicBezTo>
                  <a:cubicBezTo>
                    <a:pt x="707" y="1250"/>
                    <a:pt x="707" y="1015"/>
                    <a:pt x="707" y="779"/>
                  </a:cubicBezTo>
                  <a:cubicBezTo>
                    <a:pt x="471" y="779"/>
                    <a:pt x="236" y="779"/>
                    <a:pt x="0" y="779"/>
                  </a:cubicBezTo>
                  <a:close/>
                  <a:moveTo>
                    <a:pt x="779" y="779"/>
                  </a:moveTo>
                  <a:cubicBezTo>
                    <a:pt x="779" y="1015"/>
                    <a:pt x="779" y="1250"/>
                    <a:pt x="779" y="1486"/>
                  </a:cubicBezTo>
                  <a:cubicBezTo>
                    <a:pt x="1485" y="1486"/>
                    <a:pt x="1485" y="1486"/>
                    <a:pt x="1485" y="1486"/>
                  </a:cubicBezTo>
                  <a:cubicBezTo>
                    <a:pt x="1485" y="1250"/>
                    <a:pt x="1485" y="1015"/>
                    <a:pt x="1485" y="779"/>
                  </a:cubicBezTo>
                  <a:cubicBezTo>
                    <a:pt x="1250" y="779"/>
                    <a:pt x="1014" y="779"/>
                    <a:pt x="779" y="7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1418827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(event nam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211264"/>
            <a:ext cx="9143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Event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040063"/>
            <a:ext cx="91439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639" y="3770246"/>
            <a:ext cx="9144000" cy="461665"/>
          </a:xfrm>
        </p:spPr>
        <p:txBody>
          <a:bodyPr/>
          <a:lstStyle>
            <a:lvl1pPr marL="0" indent="0">
              <a:buNone/>
              <a:defRPr lang="en-US" sz="2000" kern="1200" spc="0" baseline="0" dirty="0" smtClean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Optional (City, State or venue)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164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385E2-BE06-4351-B850-FA91CA1D4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738CC2-72D1-4231-A662-48E937589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554ED-B841-4A3B-89C1-40711CBCE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AD23F-3A95-4696-A3BE-D9E3CE2B9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2E9A1-BF7A-44D4-8DAE-5AEC45583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904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1214236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3273279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1272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17062003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0732304"/>
      </p:ext>
    </p:extLst>
  </p:cSld>
  <p:clrMapOvr>
    <a:masterClrMapping/>
  </p:clrMapOvr>
  <p:transition>
    <p:fade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68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36840822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4347122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752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7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2"/>
            <a:ext cx="6402388" cy="664797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7" name="MS logo gray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8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40034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1530052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783467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699641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7" y="372394"/>
            <a:ext cx="10726460" cy="13519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628" y="1714631"/>
            <a:ext cx="5261211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628" y="2554944"/>
            <a:ext cx="5261211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5965" y="1714631"/>
            <a:ext cx="5287122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2870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0620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956061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>
              <a:defRPr sz="3264"/>
            </a:lvl1pPr>
            <a:lvl2pPr>
              <a:defRPr sz="2856"/>
            </a:lvl2pPr>
            <a:lvl3pPr>
              <a:defRPr sz="2448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90163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87122" y="1007083"/>
            <a:ext cx="6295965" cy="4970646"/>
          </a:xfrm>
        </p:spPr>
        <p:txBody>
          <a:bodyPr anchor="t"/>
          <a:lstStyle>
            <a:lvl1pPr marL="0" indent="0">
              <a:buNone/>
              <a:defRPr sz="3264"/>
            </a:lvl1pPr>
            <a:lvl2pPr marL="466298" indent="0">
              <a:buNone/>
              <a:defRPr sz="2856"/>
            </a:lvl2pPr>
            <a:lvl3pPr marL="932597" indent="0">
              <a:buNone/>
              <a:defRPr sz="2448"/>
            </a:lvl3pPr>
            <a:lvl4pPr marL="1398895" indent="0">
              <a:buNone/>
              <a:defRPr sz="2040"/>
            </a:lvl4pPr>
            <a:lvl5pPr marL="1865193" indent="0">
              <a:buNone/>
              <a:defRPr sz="2040"/>
            </a:lvl5pPr>
            <a:lvl6pPr marL="2331491" indent="0">
              <a:buNone/>
              <a:defRPr sz="2040"/>
            </a:lvl6pPr>
            <a:lvl7pPr marL="2797790" indent="0">
              <a:buNone/>
              <a:defRPr sz="2040"/>
            </a:lvl7pPr>
            <a:lvl8pPr marL="3264088" indent="0">
              <a:buNone/>
              <a:defRPr sz="2040"/>
            </a:lvl8pPr>
            <a:lvl9pPr marL="3730386" indent="0">
              <a:buNone/>
              <a:defRPr sz="204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3743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421833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852" y="372394"/>
            <a:ext cx="2681615" cy="5927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008" y="372394"/>
            <a:ext cx="7889389" cy="5927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53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x_Austin_Tal_Alejandro_BrittanyA_03_HR.tif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436475" cy="6994525"/>
          </a:xfrm>
          <a:prstGeom prst="rect">
            <a:avLst/>
          </a:prstGeom>
        </p:spPr>
      </p:pic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701179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4868863"/>
            <a:ext cx="6402388" cy="553998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4487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4"/>
          <p:cNvSpPr>
            <a:spLocks noGrp="1"/>
          </p:cNvSpPr>
          <p:nvPr>
            <p:ph type="body" sz="quarter" idx="15" hasCustomPrompt="1"/>
          </p:nvPr>
        </p:nvSpPr>
        <p:spPr bwMode="invGray">
          <a:xfrm>
            <a:off x="9418638" y="872401"/>
            <a:ext cx="2743200" cy="578303"/>
          </a:xfrm>
        </p:spPr>
        <p:txBody>
          <a:bodyPr lIns="182880" tIns="146304" rIns="182880" bIns="146304" anchor="b"/>
          <a:lstStyle>
            <a:lvl1pPr marL="0" indent="0" algn="r">
              <a:buNone/>
              <a:defRPr sz="2000">
                <a:gradFill>
                  <a:gsLst>
                    <a:gs pos="14644">
                      <a:schemeClr val="tx1"/>
                    </a:gs>
                    <a:gs pos="37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  <a:lvl2pPr marL="342834" indent="0">
              <a:buNone/>
              <a:defRPr/>
            </a:lvl2pPr>
            <a:lvl3pPr marL="571390" indent="0">
              <a:buNone/>
              <a:defRPr/>
            </a:lvl3pPr>
            <a:lvl4pPr marL="799946" indent="0">
              <a:buNone/>
              <a:defRPr/>
            </a:lvl4pPr>
            <a:lvl5pPr marL="1028503" indent="0">
              <a:buNone/>
              <a:defRPr/>
            </a:lvl5pPr>
          </a:lstStyle>
          <a:p>
            <a:pPr lvl="0"/>
            <a:r>
              <a:rPr lang="en-US"/>
              <a:t>#hashtag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8961408" y="305776"/>
            <a:ext cx="3200431" cy="578303"/>
          </a:xfrm>
        </p:spPr>
        <p:txBody>
          <a:bodyPr lIns="182880" tIns="146304" rIns="182880" bIns="146304" anchor="t"/>
          <a:lstStyle>
            <a:lvl1pPr marL="0" indent="0" algn="r">
              <a:buNone/>
              <a:defRPr sz="2000" baseline="0">
                <a:gradFill>
                  <a:gsLst>
                    <a:gs pos="90377">
                      <a:srgbClr val="F8F8F8"/>
                    </a:gs>
                    <a:gs pos="72000">
                      <a:srgbClr val="F8F8F8"/>
                    </a:gs>
                  </a:gsLst>
                  <a:lin ang="5400000" scaled="0"/>
                </a:gradFill>
                <a:latin typeface="+mn-lt"/>
              </a:defRPr>
            </a:lvl1pPr>
            <a:lvl2pPr marL="342834" indent="0">
              <a:buNone/>
              <a:defRPr/>
            </a:lvl2pPr>
            <a:lvl3pPr marL="571390" indent="0">
              <a:buNone/>
              <a:defRPr/>
            </a:lvl3pPr>
            <a:lvl4pPr marL="799946" indent="0">
              <a:buNone/>
              <a:defRPr/>
            </a:lvl4pPr>
            <a:lvl5pPr marL="1028503" indent="0">
              <a:buNone/>
              <a:defRPr/>
            </a:lvl5pPr>
          </a:lstStyle>
          <a:p>
            <a:pPr lvl="0"/>
            <a:r>
              <a:rPr lang="en-US"/>
              <a:t>Session code</a:t>
            </a:r>
          </a:p>
        </p:txBody>
      </p:sp>
      <p:pic>
        <p:nvPicPr>
          <p:cNvPr id="16" name="Picture 15" hidden="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1" y="6240963"/>
            <a:ext cx="1278510" cy="2741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84180"/>
            <a:ext cx="1449939" cy="30660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955786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9587225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9371708"/>
      </p:ext>
    </p:extLst>
  </p:cSld>
  <p:clrMapOvr>
    <a:masterClrMapping/>
  </p:clrMapOvr>
  <p:transition>
    <p:fade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7452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A9FA4-66D1-470B-A8E6-1816A50FC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46FE47-11D8-43F4-875C-1D5BD93A33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0C0D2-D976-409D-A0DA-3DB43CFC6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D5EDE3-573F-45D1-B58C-5C070646F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43153-4C5E-44EA-8C61-FCCFA8CF1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28295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8111406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61417557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3975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201184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5318747"/>
      </p:ext>
    </p:extLst>
  </p:cSld>
  <p:clrMapOvr>
    <a:masterClrMapping/>
  </p:clrMapOvr>
  <p:transition>
    <p:fade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950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386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53533131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3000"/>
                    </a14:imgEffect>
                    <a14:imgEffect>
                      <a14:brightnessContrast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757" y="0"/>
            <a:ext cx="12436467" cy="699452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7741" y="23246"/>
            <a:ext cx="12436475" cy="6994526"/>
          </a:xfrm>
          <a:prstGeom prst="rect">
            <a:avLst/>
          </a:prstGeom>
          <a:solidFill>
            <a:srgbClr val="000000">
              <a:alpha val="2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FFFFFF"/>
                  </a:gs>
                  <a:gs pos="29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961370" y="5702888"/>
            <a:ext cx="8239936" cy="348238"/>
          </a:xfrm>
        </p:spPr>
        <p:txBody>
          <a:bodyPr lIns="0" tIns="0" rIns="0" bIns="0">
            <a:noAutofit/>
          </a:bodyPr>
          <a:lstStyle>
            <a:lvl1pPr marL="0" indent="0" algn="l" defTabSz="508623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Speaker Title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61356" y="5247932"/>
            <a:ext cx="8239938" cy="272633"/>
          </a:xfrm>
        </p:spPr>
        <p:txBody>
          <a:bodyPr lIns="0" tIns="0" rIns="0" bIns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1669"/>
              </a:spcBef>
              <a:spcAft>
                <a:spcPts val="0"/>
              </a:spcAft>
              <a:buNone/>
              <a:defRPr lang="en-US" sz="2200" b="0" kern="1200" cap="all" spc="10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22213" y="1127051"/>
            <a:ext cx="6628819" cy="3799253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00" baseline="0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 here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08172" y="5290931"/>
            <a:ext cx="0" cy="1017079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E35F3EE-B237-4EE0-8E75-FDB161E7AA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7" y="11499"/>
            <a:ext cx="2177512" cy="97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50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247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854709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649" y="2185093"/>
            <a:ext cx="7168184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124" y="1678138"/>
            <a:ext cx="717009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579476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BASIC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5106" y="351028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80388"/>
            <a:ext cx="7168184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3433"/>
            <a:ext cx="717009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428994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0978" y="347968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6567" y="1730195"/>
            <a:ext cx="10989103" cy="3044250"/>
          </a:xfrm>
        </p:spPr>
        <p:txBody>
          <a:bodyPr lIns="0" tIns="0" rIns="0" bIns="0">
            <a:noAutofit/>
          </a:bodyPr>
          <a:lstStyle>
            <a:lvl1pPr marL="169860" marR="0" indent="-169860" algn="l" defTabSz="508623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2432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000" kern="120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2pPr>
            <a:lvl3pPr marL="619116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lang="en-US" sz="2000" kern="1200" baseline="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3pPr>
            <a:lvl4pPr marL="787391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None/>
              <a:defRPr lang="en-US" sz="2000" kern="120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marL="169860" lvl="0" indent="-169860" algn="l" defTabSz="508623" rtl="0" eaLnBrk="1" latinLnBrk="0" hangingPunct="1">
              <a:lnSpc>
                <a:spcPct val="114000"/>
              </a:lnSpc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1</a:t>
            </a:r>
          </a:p>
          <a:p>
            <a:pPr marL="341310" lvl="1" indent="-174622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2</a:t>
            </a:r>
          </a:p>
          <a:p>
            <a:pPr marL="511169" lvl="2" indent="-177797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3</a:t>
            </a:r>
          </a:p>
          <a:p>
            <a:pPr marL="634992" lvl="3" indent="-133348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4</a:t>
            </a:r>
          </a:p>
        </p:txBody>
      </p:sp>
    </p:spTree>
    <p:extLst>
      <p:ext uri="{BB962C8B-B14F-4D97-AF65-F5344CB8AC3E}">
        <p14:creationId xmlns:p14="http://schemas.microsoft.com/office/powerpoint/2010/main" val="10124964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8927" y="347053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6567" y="1729639"/>
            <a:ext cx="10989104" cy="3044250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Level 1</a:t>
            </a:r>
          </a:p>
          <a:p>
            <a:pPr lvl="0"/>
            <a:r>
              <a:rPr lang="en-US"/>
              <a:t>Level 2</a:t>
            </a:r>
          </a:p>
          <a:p>
            <a:pPr lvl="0"/>
            <a:r>
              <a:rPr lang="en-US"/>
              <a:t>Level 3</a:t>
            </a:r>
          </a:p>
          <a:p>
            <a:pPr lvl="0"/>
            <a:r>
              <a:rPr lang="en-US"/>
              <a:t>Level 4</a:t>
            </a:r>
          </a:p>
        </p:txBody>
      </p:sp>
    </p:spTree>
    <p:extLst>
      <p:ext uri="{BB962C8B-B14F-4D97-AF65-F5344CB8AC3E}">
        <p14:creationId xmlns:p14="http://schemas.microsoft.com/office/powerpoint/2010/main" val="3667608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642" y="2181820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4865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36425" y="2181820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34526" y="1674865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871522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4970">
          <p15:clr>
            <a:srgbClr val="FBAE40"/>
          </p15:clr>
        </p15:guide>
        <p15:guide id="2" pos="2570">
          <p15:clr>
            <a:srgbClr val="FBAE40"/>
          </p15:clr>
        </p15:guide>
        <p15:guide id="3" pos="2864">
          <p15:clr>
            <a:srgbClr val="FBAE40"/>
          </p15:clr>
        </p15:guide>
        <p15:guide id="4" pos="5264">
          <p15:clr>
            <a:srgbClr val="FBAE40"/>
          </p15:clr>
        </p15:guide>
      </p15:sldGuideLst>
    </p:ext>
  </p:extLs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WO COLUMN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934" y="2184652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9825" y="347054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415" y="1677697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36425" y="2184652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34526" y="1677697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8360336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4970">
          <p15:clr>
            <a:srgbClr val="FBAE40"/>
          </p15:clr>
        </p15:guide>
        <p15:guide id="2" pos="2570">
          <p15:clr>
            <a:srgbClr val="FBAE40"/>
          </p15:clr>
        </p15:guide>
        <p15:guide id="3" pos="2864">
          <p15:clr>
            <a:srgbClr val="FBAE40"/>
          </p15:clr>
        </p15:guide>
        <p15:guide id="4" pos="526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qua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8"/>
            <a:ext cx="4937760" cy="1835285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3"/>
            <a:ext cx="4937760" cy="731528"/>
          </a:xfrm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lang="en-US" sz="3200" kern="1200" spc="0" baseline="0" dirty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Speaker name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0364" y="-2896"/>
            <a:ext cx="6994348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332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642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644779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57630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7211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67514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65599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24712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5045">
          <p15:clr>
            <a:srgbClr val="FBAE40"/>
          </p15:clr>
        </p15:guide>
        <p15:guide id="2" pos="2501">
          <p15:clr>
            <a:srgbClr val="FBAE40"/>
          </p15:clr>
        </p15:guide>
        <p15:guide id="3" pos="2789">
          <p15:clr>
            <a:srgbClr val="FBAE40"/>
          </p15:clr>
        </p15:guide>
        <p15:guide id="4" pos="5333">
          <p15:clr>
            <a:srgbClr val="FBAE40"/>
          </p15:clr>
        </p15:guide>
      </p15:sldGuideLst>
    </p:ext>
  </p:extLs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HREE COLUMN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642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644779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57630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7211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67514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65599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6711852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5045">
          <p15:clr>
            <a:srgbClr val="FBAE40"/>
          </p15:clr>
        </p15:guide>
        <p15:guide id="2" pos="2501">
          <p15:clr>
            <a:srgbClr val="FBAE40"/>
          </p15:clr>
        </p15:guide>
        <p15:guide id="3" pos="2789">
          <p15:clr>
            <a:srgbClr val="FBAE40"/>
          </p15:clr>
        </p15:guide>
        <p15:guide id="4" pos="5333">
          <p15:clr>
            <a:srgbClr val="FBAE40"/>
          </p15:clr>
        </p15:guide>
      </p15:sldGuideLst>
    </p:ext>
  </p:extLs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13882" y="685801"/>
            <a:ext cx="8539692" cy="4862592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4800" b="0" kern="1200" cap="none" spc="-100" baseline="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Statement</a:t>
            </a:r>
          </a:p>
        </p:txBody>
      </p:sp>
    </p:spTree>
    <p:extLst>
      <p:ext uri="{BB962C8B-B14F-4D97-AF65-F5344CB8AC3E}">
        <p14:creationId xmlns:p14="http://schemas.microsoft.com/office/powerpoint/2010/main" val="671457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15949" y="685801"/>
            <a:ext cx="8539692" cy="4862592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4800" b="0" kern="1200" cap="none" spc="-100" baseline="0" dirty="0">
                <a:gradFill>
                  <a:gsLst>
                    <a:gs pos="91935">
                      <a:schemeClr val="bg2"/>
                    </a:gs>
                    <a:gs pos="82258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Statement</a:t>
            </a:r>
          </a:p>
        </p:txBody>
      </p:sp>
    </p:spTree>
    <p:extLst>
      <p:ext uri="{BB962C8B-B14F-4D97-AF65-F5344CB8AC3E}">
        <p14:creationId xmlns:p14="http://schemas.microsoft.com/office/powerpoint/2010/main" val="1589988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730416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7709" y="2180312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8190" y="1673342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207825" y="2180312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205926" y="1673342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37709" y="3185675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8190" y="2678697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207825" y="3185675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205926" y="2678697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37709" y="4206528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8190" y="3699558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207825" y="4206528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205926" y="3699558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8239982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1964452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624" y="341576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459" y="2182524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5934" y="1675569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1822" y="2182524"/>
            <a:ext cx="3239516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29919" y="1675569"/>
            <a:ext cx="324130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1323347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5099" y="345610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9753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2798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296" y="2182697"/>
            <a:ext cx="3249675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5484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394" y="1675742"/>
            <a:ext cx="325147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5484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493072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SPLI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/>
        </p:nvSpPr>
        <p:spPr bwMode="auto">
          <a:xfrm rot="10800000" flipV="1">
            <a:off x="5385276" y="0"/>
            <a:ext cx="7051199" cy="6996953"/>
          </a:xfrm>
          <a:custGeom>
            <a:avLst/>
            <a:gdLst>
              <a:gd name="connsiteX0" fmla="*/ 3208981 w 6910787"/>
              <a:gd name="connsiteY0" fmla="*/ 0 h 6996953"/>
              <a:gd name="connsiteX1" fmla="*/ 0 w 6910787"/>
              <a:gd name="connsiteY1" fmla="*/ 0 h 6996953"/>
              <a:gd name="connsiteX2" fmla="*/ 0 w 6910787"/>
              <a:gd name="connsiteY2" fmla="*/ 6996953 h 6996953"/>
              <a:gd name="connsiteX3" fmla="*/ 6910787 w 6910787"/>
              <a:gd name="connsiteY3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0787" h="6996953">
                <a:moveTo>
                  <a:pt x="3208981" y="0"/>
                </a:moveTo>
                <a:lnTo>
                  <a:pt x="0" y="0"/>
                </a:lnTo>
                <a:lnTo>
                  <a:pt x="0" y="6996953"/>
                </a:lnTo>
                <a:lnTo>
                  <a:pt x="6910787" y="69969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402" y="34446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63717">
                      <a:schemeClr val="tx1"/>
                    </a:gs>
                    <a:gs pos="35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4870" y="2175482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345" y="1668527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63717">
                      <a:schemeClr val="tx1"/>
                    </a:gs>
                    <a:gs pos="35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303" y="2175482"/>
            <a:ext cx="3239035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401" y="1668527"/>
            <a:ext cx="32408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6726">
                      <a:schemeClr val="accent4"/>
                    </a:gs>
                    <a:gs pos="73451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1455636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SPLI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/>
        </p:nvSpPr>
        <p:spPr bwMode="auto">
          <a:xfrm rot="10800000" flipV="1">
            <a:off x="5385284" y="-1212"/>
            <a:ext cx="7051199" cy="6996953"/>
          </a:xfrm>
          <a:custGeom>
            <a:avLst/>
            <a:gdLst>
              <a:gd name="connsiteX0" fmla="*/ 3208981 w 6910787"/>
              <a:gd name="connsiteY0" fmla="*/ 0 h 6996953"/>
              <a:gd name="connsiteX1" fmla="*/ 0 w 6910787"/>
              <a:gd name="connsiteY1" fmla="*/ 0 h 6996953"/>
              <a:gd name="connsiteX2" fmla="*/ 0 w 6910787"/>
              <a:gd name="connsiteY2" fmla="*/ 6996953 h 6996953"/>
              <a:gd name="connsiteX3" fmla="*/ 6910787 w 6910787"/>
              <a:gd name="connsiteY3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0787" h="6996953">
                <a:moveTo>
                  <a:pt x="3208981" y="0"/>
                </a:moveTo>
                <a:lnTo>
                  <a:pt x="0" y="0"/>
                </a:lnTo>
                <a:lnTo>
                  <a:pt x="0" y="6996953"/>
                </a:lnTo>
                <a:lnTo>
                  <a:pt x="6910787" y="69969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2198" y="35126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9753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2798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305" y="2179753"/>
            <a:ext cx="3239033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402" y="1672798"/>
            <a:ext cx="3240822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6726">
                      <a:schemeClr val="accent4"/>
                    </a:gs>
                    <a:gs pos="73451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297387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337976"/>
      </p:ext>
    </p:extLst>
  </p:cSld>
  <p:clrMapOvr>
    <a:masterClrMapping/>
  </p:clrMapOvr>
  <p:transition>
    <p:fade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SPLIT AL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5732" y="34768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6825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69870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297" y="2176825"/>
            <a:ext cx="3239042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394" y="1669870"/>
            <a:ext cx="324083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7818746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SPLIT AL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2198" y="347054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3032" y="2180712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3507" y="1673757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28762" y="2180712"/>
            <a:ext cx="3242576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26859" y="1673757"/>
            <a:ext cx="3244367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3073313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2488402"/>
      </p:ext>
    </p:extLst>
  </p:cSld>
  <p:clrMapOvr>
    <a:masterClrMapping/>
  </p:clrMapOvr>
  <p:transition>
    <p:fade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2125664"/>
            <a:ext cx="11887200" cy="1486048"/>
          </a:xfrm>
        </p:spPr>
        <p:txBody>
          <a:bodyPr>
            <a:spAutoFit/>
          </a:bodyPr>
          <a:lstStyle>
            <a:lvl1pPr>
              <a:defRPr sz="2800"/>
            </a:lvl1pPr>
            <a:lvl2pPr>
              <a:defRPr sz="1599"/>
            </a:lvl2pPr>
            <a:lvl3pPr>
              <a:defRPr sz="1399"/>
            </a:lvl3pPr>
            <a:lvl4pPr>
              <a:defRPr sz="1199"/>
            </a:lvl4pPr>
            <a:lvl5pPr>
              <a:defRPr sz="11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5696764"/>
      </p:ext>
    </p:extLst>
  </p:cSld>
  <p:clrMapOvr>
    <a:masterClrMapping/>
  </p:clrMapOvr>
  <p:transition>
    <p:fade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1990582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7798803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9468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3673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1455328"/>
      </p:ext>
    </p:extLst>
  </p:cSld>
  <p:clrMapOvr>
    <a:masterClrMapping/>
  </p:clrMapOvr>
  <p:transition>
    <p:fade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702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4748916"/>
      </p:ext>
    </p:extLst>
  </p:cSld>
  <p:clrMapOvr>
    <a:masterClrMapping/>
  </p:clrMapOvr>
  <p:transition>
    <p:fade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9160388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085251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(event nam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211264"/>
            <a:ext cx="9143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Event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040063"/>
            <a:ext cx="91439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639" y="3770246"/>
            <a:ext cx="9144000" cy="461665"/>
          </a:xfrm>
        </p:spPr>
        <p:txBody>
          <a:bodyPr/>
          <a:lstStyle>
            <a:lvl1pPr marL="0" indent="0">
              <a:buNone/>
              <a:defRPr lang="en-US" sz="2000" kern="1200" spc="0" baseline="0" dirty="0" smtClean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Optional (City, State or venue)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7975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7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2"/>
            <a:ext cx="6402388" cy="664797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7" name="MS logo gray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19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x_Austin_Tal_Alejandro_BrittanyA_03_HR.tif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436475" cy="6994525"/>
          </a:xfrm>
          <a:prstGeom prst="rect">
            <a:avLst/>
          </a:prstGeom>
        </p:spPr>
      </p:pic>
      <p:pic>
        <p:nvPicPr>
          <p:cNvPr id="8" name="MS logo white - E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701179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4868863"/>
            <a:ext cx="6402388" cy="553998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40181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77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qua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8"/>
            <a:ext cx="4937760" cy="1835285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3"/>
            <a:ext cx="4937760" cy="731528"/>
          </a:xfrm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lang="en-US" sz="3200" kern="1200" spc="0" baseline="0" dirty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Speaker name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0364" y="-2896"/>
            <a:ext cx="6994348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5948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0435808"/>
      </p:ext>
    </p:extLst>
  </p:cSld>
  <p:clrMapOvr>
    <a:masterClrMapping/>
  </p:clrMapOvr>
  <p:transition>
    <p:fade/>
  </p:transition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4374338"/>
      </p:ext>
    </p:extLst>
  </p:cSld>
  <p:clrMapOvr>
    <a:masterClrMapping/>
  </p:clrMapOvr>
  <p:transition>
    <p:fade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Click to 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8460856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4858630"/>
      </p:ext>
    </p:extLst>
  </p:cSld>
  <p:clrMapOvr>
    <a:masterClrMapping/>
  </p:clrMapOvr>
  <p:transition>
    <p:fade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6770645"/>
      </p:ext>
    </p:extLst>
  </p:cSld>
  <p:clrMapOvr>
    <a:masterClrMapping/>
  </p:clrMapOvr>
  <p:transition>
    <p:fade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96863"/>
            <a:ext cx="4892040" cy="1514261"/>
          </a:xfrm>
        </p:spPr>
        <p:txBody>
          <a:bodyPr wrap="square" anchor="t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7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4304795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2507907"/>
      </p:ext>
    </p:extLst>
  </p:cSld>
  <p:clrMapOvr>
    <a:masterClrMapping/>
  </p:clrMapOvr>
  <p:transition>
    <p:fade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027831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8994154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37337409"/>
      </p:ext>
    </p:extLst>
  </p:cSld>
  <p:clrMapOvr>
    <a:masterClrMapping/>
  </p:clrMapOvr>
  <p:transition>
    <p:fade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3004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679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758943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22598030"/>
      </p:ext>
    </p:extLst>
  </p:cSld>
  <p:clrMapOvr>
    <a:masterClrMapping/>
  </p:clrMapOvr>
  <p:transition>
    <p:fade/>
  </p:transition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601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2573491"/>
      </p:ext>
    </p:extLst>
  </p:cSld>
  <p:clrMapOvr>
    <a:masterClrMapping/>
  </p:clrMapOvr>
  <p:transition>
    <p:fade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3368481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5449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1960537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tx1"/>
              </a:buClr>
              <a:buSzPct val="90000"/>
              <a:buFont typeface="Arial" pitchFamily="34" charset="0"/>
              <a:buNone/>
              <a:defRPr sz="2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1pPr>
            <a:lvl2pPr marL="290512" indent="0">
              <a:buClr>
                <a:schemeClr val="tx1"/>
              </a:buClr>
              <a:buSzPct val="90000"/>
              <a:buFont typeface="Arial" pitchFamily="34" charset="0"/>
              <a:buNone/>
              <a:defRPr sz="24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571500" indent="0">
              <a:buClr>
                <a:schemeClr val="tx1"/>
              </a:buClr>
              <a:buSzPct val="90000"/>
              <a:buFont typeface="Arial" pitchFamily="34" charset="0"/>
              <a:buNone/>
              <a:defRPr sz="20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862013" indent="0">
              <a:buClr>
                <a:schemeClr val="tx1"/>
              </a:buClr>
              <a:buSzPct val="90000"/>
              <a:buFont typeface="Arial" pitchFamily="34" charset="0"/>
              <a:buNone/>
              <a:defRPr sz="1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1090613" indent="0">
              <a:buClr>
                <a:schemeClr val="tx1"/>
              </a:buClr>
              <a:buSzPct val="90000"/>
              <a:buFont typeface="Arial" pitchFamily="34" charset="0"/>
              <a:buNone/>
              <a:defRPr sz="16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727410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w/black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4920"/>
            <a:ext cx="12436475" cy="6832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on icon to insert picture, then send to back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33184" y="2137216"/>
            <a:ext cx="9171901" cy="2541881"/>
          </a:xfrm>
          <a:prstGeom prst="rect">
            <a:avLst/>
          </a:prstGeom>
          <a:noFill/>
          <a:ln>
            <a:noFill/>
          </a:ln>
        </p:spPr>
        <p:txBody>
          <a:bodyPr lIns="137160" tIns="91440" rIns="137160" bIns="0" anchor="b" anchorCtr="0">
            <a:noAutofit/>
          </a:bodyPr>
          <a:lstStyle>
            <a:lvl1pPr>
              <a:defRPr sz="4896" b="0" i="0" spc="-102" baseline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21199020"/>
      </p:ext>
    </p:extLst>
  </p:cSld>
  <p:clrMapOvr>
    <a:masterClrMapping/>
  </p:clrMapOvr>
  <p:transition>
    <p:fade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a picture&#10;&#10;Description generated with very high confidence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12435801" cy="699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600894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1215745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10458916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8050363"/>
      </p:ext>
    </p:extLst>
  </p:cSld>
  <p:clrMapOvr>
    <a:masterClrMapping/>
  </p:clrMapOvr>
  <p:transition>
    <p:fade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88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91478315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9250067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96863"/>
            <a:ext cx="4892040" cy="1514261"/>
          </a:xfrm>
        </p:spPr>
        <p:txBody>
          <a:bodyPr wrap="square" anchor="t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7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5144215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 Edu Grade 3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4084638" cy="6994525"/>
          </a:xfrm>
          <a:prstGeom prst="rect">
            <a:avLst/>
          </a:prstGeom>
          <a:solidFill>
            <a:srgbClr val="0078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177" y="6238240"/>
            <a:ext cx="1385761" cy="525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939" y="373063"/>
            <a:ext cx="3474720" cy="3124200"/>
          </a:xfrm>
        </p:spPr>
        <p:txBody>
          <a:bodyPr wrap="square" tIns="0" bIns="0" anchor="ctr"/>
          <a:lstStyle>
            <a:lvl1pPr>
              <a:defRPr sz="4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presentation title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84638" y="0"/>
            <a:ext cx="8351837" cy="6994525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388938" y="3497263"/>
            <a:ext cx="3474720" cy="2100262"/>
          </a:xfrm>
        </p:spPr>
        <p:txBody>
          <a:bodyPr tIns="0" bIns="0" anchor="ctr"/>
          <a:lstStyle>
            <a:lvl1pPr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1pPr>
            <a:lvl2pPr>
              <a:defRPr sz="18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2pPr>
            <a:lvl3pPr marL="3175" indent="0">
              <a:buNone/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3pPr>
            <a:lvl4pPr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4pPr>
            <a:lvl5pPr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add byline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62048268"/>
      </p:ext>
    </p:extLst>
  </p:cSld>
  <p:clrMapOvr>
    <a:masterClrMapping/>
  </p:clrMapOvr>
  <p:transition>
    <p:fade/>
  </p:transition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lIns="0" rIns="0"/>
          <a:lstStyle/>
          <a:p>
            <a:fld id="{792E516C-708A-4193-AFDE-73E7BCEE5044}" type="datetime1">
              <a:rPr lang="en-US" smtClean="0"/>
              <a:t>11/24/2017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 lIns="0" rIns="0"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 lIns="0" rIns="0"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116586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655701"/>
      </p:ext>
    </p:extLst>
  </p:cSld>
  <p:clrMapOvr>
    <a:masterClrMapping/>
  </p:clrMapOvr>
  <p:transition>
    <p:fade/>
  </p:transition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lIns="0" rIns="0"/>
          <a:lstStyle/>
          <a:p>
            <a:fld id="{E915BF88-FEF4-4A9F-95AC-DEC8393A70E1}" type="datetime1">
              <a:rPr lang="en-US" smtClean="0"/>
              <a:t>11/24/2017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 lIns="0" rIns="0"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 lIns="0" rIns="0"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116586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638754"/>
      </p:ext>
    </p:extLst>
  </p:cSld>
  <p:clrMapOvr>
    <a:masterClrMapping/>
  </p:clrMapOvr>
  <p:transition>
    <p:fade/>
  </p:transition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and 50/50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lIns="0" rIns="0"/>
          <a:lstStyle/>
          <a:p>
            <a:fld id="{757B4127-1B60-4204-8929-F301F611351E}" type="datetime1">
              <a:rPr lang="en-US" smtClean="0"/>
              <a:t>11/24/2017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 lIns="0" rIns="0"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 lIns="0" rIns="0"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5688477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11"/>
          <p:cNvSpPr>
            <a:spLocks noGrp="1"/>
          </p:cNvSpPr>
          <p:nvPr>
            <p:ph sz="quarter" idx="15"/>
          </p:nvPr>
        </p:nvSpPr>
        <p:spPr>
          <a:xfrm>
            <a:off x="6356048" y="1592263"/>
            <a:ext cx="5688477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4537916"/>
      </p:ext>
    </p:extLst>
  </p:cSld>
  <p:clrMapOvr>
    <a:masterClrMapping/>
  </p:clrMapOvr>
  <p:transition>
    <p:fade/>
  </p:transition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Screen Captur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37" y="1592263"/>
            <a:ext cx="7796057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B1600-D517-4F30-B27F-97B78F6221C7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699" cy="5029200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spcBef>
                <a:spcPts val="0"/>
              </a:spcBef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59543" y="1770228"/>
            <a:ext cx="6263304" cy="3518611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64676"/>
      </p:ext>
    </p:extLst>
  </p:cSld>
  <p:clrMapOvr>
    <a:masterClrMapping/>
  </p:clrMapOvr>
  <p:transition>
    <p:fade/>
  </p:transition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sktop Screen Captur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937" y="1018573"/>
            <a:ext cx="9537604" cy="59759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</p:spPr>
        <p:txBody>
          <a:bodyPr/>
          <a:lstStyle/>
          <a:p>
            <a:fld id="{403B1600-D517-4F30-B27F-97B78F6221C7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75289" y="1307939"/>
            <a:ext cx="8962525" cy="5034985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1" name="Content Placeholder 11"/>
          <p:cNvSpPr>
            <a:spLocks noGrp="1"/>
          </p:cNvSpPr>
          <p:nvPr>
            <p:ph sz="quarter" idx="13"/>
          </p:nvPr>
        </p:nvSpPr>
        <p:spPr>
          <a:xfrm>
            <a:off x="10046826" y="1018574"/>
            <a:ext cx="2000712" cy="5602890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9546660"/>
      </p:ext>
    </p:extLst>
  </p:cSld>
  <p:clrMapOvr>
    <a:masterClrMapping/>
  </p:clrMapOvr>
  <p:transition>
    <p:fade/>
  </p:transition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in1 Screen Captur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92264"/>
            <a:ext cx="7229932" cy="5120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FE761-B18C-4D1B-A925-C2F0254A0DE4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66176" y="1835034"/>
            <a:ext cx="5987870" cy="3363878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056120" y="4815840"/>
            <a:ext cx="236220" cy="1524000"/>
          </a:xfrm>
          <a:prstGeom prst="rect">
            <a:avLst/>
          </a:prstGeom>
          <a:gradFill flip="none" rotWithShape="1">
            <a:gsLst>
              <a:gs pos="2917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09297"/>
      </p:ext>
    </p:extLst>
  </p:cSld>
  <p:clrMapOvr>
    <a:masterClrMapping/>
  </p:clrMapOvr>
  <p:transition>
    <p:fade/>
  </p:transition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4 Screen Capture 3:2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32561"/>
            <a:ext cx="7847377" cy="51889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FE4D-E18D-4896-B0FF-148BCF3E8538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854890" y="1935135"/>
            <a:ext cx="6285049" cy="4190033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(3:2 aspect ratio)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3914025"/>
      </p:ext>
    </p:extLst>
  </p:cSld>
  <p:clrMapOvr>
    <a:masterClrMapping/>
  </p:clrMapOvr>
  <p:transition>
    <p:fade/>
  </p:transition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4 Screen Capture 3:2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232" y="1344582"/>
            <a:ext cx="8044243" cy="56499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2C6B-E438-4AC4-B7CD-28E5679013B5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4159913" cy="365760"/>
          </a:xfr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253971" y="2206187"/>
            <a:ext cx="7182504" cy="4788338"/>
          </a:xfrm>
          <a:solidFill>
            <a:srgbClr val="00172A"/>
          </a:solidFill>
        </p:spPr>
        <p:txBody>
          <a:bodyPr lIns="1097280" tIns="0" rIns="109728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(3:2 aspect ratio). Position and scale using the image crop tool.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026919"/>
      </p:ext>
    </p:extLst>
  </p:cSld>
  <p:clrMapOvr>
    <a:masterClrMapping/>
  </p:clrMapOvr>
  <p:transition>
    <p:fade/>
  </p:transition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4 Screen Capture 3:2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32432"/>
            <a:ext cx="8168451" cy="56620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9" y="239714"/>
            <a:ext cx="11655586" cy="61555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8F4B570A-51E4-4EB3-9912-6A48BAC3D5BE}" type="datetime1">
              <a:rPr lang="en-US" smtClean="0"/>
              <a:t>11/24/2017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48827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599"/>
            </a:lvl2pPr>
            <a:lvl3pPr>
              <a:defRPr sz="1599"/>
            </a:lvl3pPr>
            <a:lvl4pPr>
              <a:defRPr sz="1599"/>
            </a:lvl4pPr>
            <a:lvl5pPr>
              <a:defRPr sz="15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0" y="2205954"/>
            <a:ext cx="7291063" cy="4788571"/>
          </a:xfrm>
          <a:solidFill>
            <a:srgbClr val="00172A"/>
          </a:solidFill>
        </p:spPr>
        <p:txBody>
          <a:bodyPr lIns="1097280" tIns="0" rIns="109728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(3:2 aspect ratio). Position and scale using the image crop tool.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9" y="855664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273586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196081"/>
      </p:ext>
    </p:extLst>
  </p:cSld>
  <p:clrMapOvr>
    <a:masterClrMapping/>
  </p:clrMapOvr>
  <p:transition>
    <p:fade/>
  </p:transition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Hub Screen Capture 16:9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70" y="1359798"/>
            <a:ext cx="8073159" cy="45575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700" cy="5029200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992377" y="1795837"/>
            <a:ext cx="6473294" cy="3636580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lang="en-US" sz="2400" kern="1200" baseline="0" dirty="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lvl="0" indent="0" algn="l" defTabSz="932597" rtl="0" eaLnBrk="1" latinLnBrk="0" hangingPunct="1"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EF4A89D4-83EA-4E49-A8B0-027F71E206C6}" type="datetime1">
              <a:rPr lang="en-US" smtClean="0"/>
              <a:t>11/24/2017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44919"/>
      </p:ext>
    </p:extLst>
  </p:cSld>
  <p:clrMapOvr>
    <a:masterClrMapping/>
  </p:clrMapOvr>
  <p:transition>
    <p:fade/>
  </p:transition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een Section Life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436475" cy="6994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939" y="935514"/>
            <a:ext cx="5486400" cy="5123496"/>
          </a:xfrm>
        </p:spPr>
        <p:txBody>
          <a:bodyPr wrap="square" anchor="ctr"/>
          <a:lstStyle>
            <a:lvl1pPr>
              <a:defRPr sz="54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section divider title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177" y="6238240"/>
            <a:ext cx="1385761" cy="525463"/>
          </a:xfrm>
          <a:prstGeom prst="rect">
            <a:avLst/>
          </a:prstGeom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326189" y="1699260"/>
            <a:ext cx="5719763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8238" y="0"/>
            <a:ext cx="6218237" cy="6994525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970180435"/>
      </p:ext>
    </p:extLst>
  </p:cSld>
  <p:clrMapOvr>
    <a:masterClrMapping/>
  </p:clrMapOvr>
  <p:transition>
    <p:fade/>
  </p:transition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l Section Divider Life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436475" cy="6994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939" y="935514"/>
            <a:ext cx="5486400" cy="5123496"/>
          </a:xfrm>
        </p:spPr>
        <p:txBody>
          <a:bodyPr wrap="square" anchor="ctr"/>
          <a:lstStyle>
            <a:lvl1pPr>
              <a:defRPr sz="5400">
                <a:gradFill>
                  <a:gsLst>
                    <a:gs pos="2917">
                      <a:srgbClr val="0078D7"/>
                    </a:gs>
                    <a:gs pos="100000">
                      <a:srgbClr val="0078D7">
                        <a:alpha val="99000"/>
                      </a:srgb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section divider title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326189" y="1699260"/>
            <a:ext cx="5719763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8238" y="0"/>
            <a:ext cx="6218237" cy="6994525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818" y="6112842"/>
            <a:ext cx="1727701" cy="77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17952"/>
      </p:ext>
    </p:extLst>
  </p:cSld>
  <p:clrMapOvr>
    <a:masterClrMapping/>
  </p:clrMapOvr>
  <p:transition>
    <p:fade/>
  </p:transition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436475" cy="6994525"/>
          </a:xfrm>
          <a:solidFill>
            <a:schemeClr val="tx1">
              <a:lumMod val="50000"/>
            </a:schemeClr>
          </a:solidFill>
        </p:spPr>
        <p:txBody>
          <a:bodyPr vert="horz" wrap="square" lIns="0" tIns="1280160" rIns="0" bIns="45720" rtlCol="0" anchor="ctr">
            <a:noAutofit/>
          </a:bodyPr>
          <a:lstStyle>
            <a:lvl1pPr>
              <a:defRPr lang="en-US"/>
            </a:lvl1pPr>
          </a:lstStyle>
          <a:p>
            <a:pPr lvl="0" algn="ctr"/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423440443"/>
      </p:ext>
    </p:extLst>
  </p:cSld>
  <p:clrMapOvr>
    <a:masterClrMapping/>
  </p:clrMapOvr>
  <p:transition>
    <p:fade/>
  </p:transition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5810-2B15-4D05-9D53-08E964C1D04D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697921"/>
      </p:ext>
    </p:extLst>
  </p:cSld>
  <p:clrMapOvr>
    <a:masterClrMapping/>
  </p:clrMapOvr>
  <p:transition>
    <p:fade/>
  </p:transition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9" y="855664"/>
            <a:ext cx="3067763" cy="461665"/>
          </a:xfrm>
        </p:spPr>
        <p:txBody>
          <a:bodyPr wrap="none">
            <a:spAutoFit/>
          </a:bodyPr>
          <a:lstStyle>
            <a:lvl1pPr>
              <a:defRPr lang="en-US" sz="2400" kern="1200" baseline="0" dirty="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5FD39CC-F725-4780-862A-802C6E928CE5}" type="datetime1">
              <a:rPr lang="en-US" smtClean="0"/>
              <a:t>11/24/2017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88378"/>
      </p:ext>
    </p:extLst>
  </p:cSld>
  <p:clrMapOvr>
    <a:masterClrMapping/>
  </p:clrMapOvr>
  <p:transition>
    <p:fade/>
  </p:transition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3DDA3-3163-4A84-9C1F-BB36ECA14ABA}" type="datetime1">
              <a:rPr lang="en-US" smtClean="0"/>
              <a:t>11/24/2017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274761"/>
      </p:ext>
    </p:extLst>
  </p:cSld>
  <p:clrMapOvr>
    <a:masterClrMapping/>
  </p:clrMapOvr>
  <p:transition>
    <p:fade/>
  </p:transition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436475" cy="6994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1227" y="2711450"/>
            <a:ext cx="3506470" cy="1571626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blackWhite">
          <a:xfrm>
            <a:off x="388938" y="5753043"/>
            <a:ext cx="11289688" cy="8684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46607" rIns="0" bIns="46607" numCol="1" anchor="b" anchorCtr="0" compatLnSpc="1">
            <a:prstTxWarp prst="textNoShape">
              <a:avLst/>
            </a:prstTxWarp>
            <a:noAutofit/>
          </a:bodyPr>
          <a:lstStyle/>
          <a:p>
            <a:pPr algn="l" defTabSz="931980" eaLnBrk="0" hangingPunct="0">
              <a:spcAft>
                <a:spcPts val="400"/>
              </a:spcAft>
            </a:pPr>
            <a:r>
              <a:rPr lang="en-US" sz="918">
                <a:gradFill>
                  <a:gsLst>
                    <a:gs pos="2917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cs typeface="Arial" charset="0"/>
              </a:rPr>
              <a:t>© 2016 Microsoft </a:t>
            </a:r>
          </a:p>
          <a:p>
            <a:pPr algn="l" defTabSz="931980" eaLnBrk="0" hangingPunct="0">
              <a:spcAft>
                <a:spcPts val="400"/>
              </a:spcAft>
            </a:pPr>
            <a:r>
              <a:rPr lang="en-US" sz="918">
                <a:gradFill>
                  <a:gsLst>
                    <a:gs pos="2917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cs typeface="Arial" charset="0"/>
              </a:rPr>
              <a:t>The information herein is for informational purposes only and represents the current view of Microsoft Corporation as of the date of this presentation. Because Microsoft must respond to changing </a:t>
            </a:r>
            <a:br>
              <a:rPr lang="en-US" sz="918">
                <a:gradFill>
                  <a:gsLst>
                    <a:gs pos="2917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cs typeface="Arial" charset="0"/>
              </a:rPr>
            </a:br>
            <a:r>
              <a:rPr lang="en-US" sz="918">
                <a:gradFill>
                  <a:gsLst>
                    <a:gs pos="2917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cs typeface="Arial" charset="0"/>
              </a:rPr>
              <a:t>market conditions, it should not be interpreted to be a commitment on the part of Microsoft, and Microsoft cannot guarantee the accuracy of any information provided after the date of this presentation. </a:t>
            </a:r>
          </a:p>
          <a:p>
            <a:pPr algn="l" defTabSz="931980" eaLnBrk="0" hangingPunct="0">
              <a:spcAft>
                <a:spcPts val="400"/>
              </a:spcAft>
            </a:pPr>
            <a:r>
              <a:rPr lang="en-US" sz="918">
                <a:gradFill>
                  <a:gsLst>
                    <a:gs pos="2917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cs typeface="Arial" charset="0"/>
              </a:rPr>
              <a:t>Microsoft makes no warranties, express, implied or statutory, as to the information in this presentation.</a:t>
            </a: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6489699" y="1524000"/>
            <a:ext cx="5665788" cy="3944938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6770687" y="1524000"/>
            <a:ext cx="5665788" cy="394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7"/>
          <p:cNvSpPr>
            <a:spLocks/>
          </p:cNvSpPr>
          <p:nvPr/>
        </p:nvSpPr>
        <p:spPr bwMode="auto">
          <a:xfrm>
            <a:off x="8248649" y="4527550"/>
            <a:ext cx="290513" cy="809625"/>
          </a:xfrm>
          <a:custGeom>
            <a:avLst/>
            <a:gdLst>
              <a:gd name="T0" fmla="*/ 164 w 164"/>
              <a:gd name="T1" fmla="*/ 453 h 459"/>
              <a:gd name="T2" fmla="*/ 34 w 164"/>
              <a:gd name="T3" fmla="*/ 30 h 459"/>
              <a:gd name="T4" fmla="*/ 34 w 164"/>
              <a:gd name="T5" fmla="*/ 30 h 459"/>
              <a:gd name="T6" fmla="*/ 33 w 164"/>
              <a:gd name="T7" fmla="*/ 29 h 459"/>
              <a:gd name="T8" fmla="*/ 43 w 164"/>
              <a:gd name="T9" fmla="*/ 1 h 459"/>
              <a:gd name="T10" fmla="*/ 32 w 164"/>
              <a:gd name="T11" fmla="*/ 1 h 459"/>
              <a:gd name="T12" fmla="*/ 3 w 164"/>
              <a:gd name="T13" fmla="*/ 39 h 459"/>
              <a:gd name="T14" fmla="*/ 3 w 164"/>
              <a:gd name="T15" fmla="*/ 40 h 459"/>
              <a:gd name="T16" fmla="*/ 3 w 164"/>
              <a:gd name="T17" fmla="*/ 40 h 459"/>
              <a:gd name="T18" fmla="*/ 46 w 164"/>
              <a:gd name="T19" fmla="*/ 275 h 459"/>
              <a:gd name="T20" fmla="*/ 97 w 164"/>
              <a:gd name="T21" fmla="*/ 459 h 459"/>
              <a:gd name="T22" fmla="*/ 164 w 164"/>
              <a:gd name="T23" fmla="*/ 453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4" h="459">
                <a:moveTo>
                  <a:pt x="164" y="453"/>
                </a:move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3" y="29"/>
                </a:cubicBezTo>
                <a:cubicBezTo>
                  <a:pt x="32" y="18"/>
                  <a:pt x="36" y="8"/>
                  <a:pt x="43" y="1"/>
                </a:cubicBezTo>
                <a:cubicBezTo>
                  <a:pt x="39" y="0"/>
                  <a:pt x="35" y="0"/>
                  <a:pt x="32" y="1"/>
                </a:cubicBezTo>
                <a:cubicBezTo>
                  <a:pt x="13" y="3"/>
                  <a:pt x="0" y="20"/>
                  <a:pt x="3" y="39"/>
                </a:cubicBezTo>
                <a:cubicBezTo>
                  <a:pt x="3" y="39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46" y="275"/>
                  <a:pt x="46" y="275"/>
                  <a:pt x="46" y="275"/>
                </a:cubicBezTo>
                <a:cubicBezTo>
                  <a:pt x="49" y="279"/>
                  <a:pt x="97" y="459"/>
                  <a:pt x="97" y="459"/>
                </a:cubicBezTo>
                <a:cubicBezTo>
                  <a:pt x="164" y="453"/>
                  <a:pt x="164" y="453"/>
                  <a:pt x="164" y="453"/>
                </a:cubicBezTo>
              </a:path>
            </a:pathLst>
          </a:custGeom>
          <a:solidFill>
            <a:srgbClr val="BA8C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10850562" y="4787900"/>
            <a:ext cx="138113" cy="209550"/>
          </a:xfrm>
          <a:custGeom>
            <a:avLst/>
            <a:gdLst>
              <a:gd name="T0" fmla="*/ 0 w 87"/>
              <a:gd name="T1" fmla="*/ 0 h 132"/>
              <a:gd name="T2" fmla="*/ 0 w 87"/>
              <a:gd name="T3" fmla="*/ 0 h 132"/>
              <a:gd name="T4" fmla="*/ 87 w 87"/>
              <a:gd name="T5" fmla="*/ 132 h 132"/>
              <a:gd name="T6" fmla="*/ 0 w 87"/>
              <a:gd name="T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132">
                <a:moveTo>
                  <a:pt x="0" y="0"/>
                </a:moveTo>
                <a:lnTo>
                  <a:pt x="0" y="0"/>
                </a:lnTo>
                <a:lnTo>
                  <a:pt x="87" y="132"/>
                </a:lnTo>
                <a:lnTo>
                  <a:pt x="0" y="0"/>
                </a:lnTo>
                <a:close/>
              </a:path>
            </a:pathLst>
          </a:custGeom>
          <a:solidFill>
            <a:srgbClr val="5DB1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9"/>
          <p:cNvSpPr>
            <a:spLocks/>
          </p:cNvSpPr>
          <p:nvPr/>
        </p:nvSpPr>
        <p:spPr bwMode="auto">
          <a:xfrm>
            <a:off x="10850562" y="4787900"/>
            <a:ext cx="138113" cy="209550"/>
          </a:xfrm>
          <a:custGeom>
            <a:avLst/>
            <a:gdLst>
              <a:gd name="T0" fmla="*/ 0 w 87"/>
              <a:gd name="T1" fmla="*/ 0 h 132"/>
              <a:gd name="T2" fmla="*/ 0 w 87"/>
              <a:gd name="T3" fmla="*/ 0 h 132"/>
              <a:gd name="T4" fmla="*/ 87 w 87"/>
              <a:gd name="T5" fmla="*/ 132 h 132"/>
              <a:gd name="T6" fmla="*/ 0 w 87"/>
              <a:gd name="T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132">
                <a:moveTo>
                  <a:pt x="0" y="0"/>
                </a:moveTo>
                <a:lnTo>
                  <a:pt x="0" y="0"/>
                </a:lnTo>
                <a:lnTo>
                  <a:pt x="87" y="13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10"/>
          <p:cNvSpPr>
            <a:spLocks/>
          </p:cNvSpPr>
          <p:nvPr/>
        </p:nvSpPr>
        <p:spPr bwMode="auto">
          <a:xfrm>
            <a:off x="8785224" y="4151313"/>
            <a:ext cx="455613" cy="612775"/>
          </a:xfrm>
          <a:custGeom>
            <a:avLst/>
            <a:gdLst>
              <a:gd name="T0" fmla="*/ 202 w 257"/>
              <a:gd name="T1" fmla="*/ 3 h 348"/>
              <a:gd name="T2" fmla="*/ 171 w 257"/>
              <a:gd name="T3" fmla="*/ 43 h 348"/>
              <a:gd name="T4" fmla="*/ 245 w 257"/>
              <a:gd name="T5" fmla="*/ 323 h 348"/>
              <a:gd name="T6" fmla="*/ 257 w 257"/>
              <a:gd name="T7" fmla="*/ 329 h 348"/>
              <a:gd name="T8" fmla="*/ 109 w 257"/>
              <a:gd name="T9" fmla="*/ 319 h 348"/>
              <a:gd name="T10" fmla="*/ 47 w 257"/>
              <a:gd name="T11" fmla="*/ 87 h 348"/>
              <a:gd name="T12" fmla="*/ 202 w 257"/>
              <a:gd name="T13" fmla="*/ 3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7" h="348">
                <a:moveTo>
                  <a:pt x="202" y="3"/>
                </a:moveTo>
                <a:cubicBezTo>
                  <a:pt x="190" y="15"/>
                  <a:pt x="180" y="28"/>
                  <a:pt x="171" y="43"/>
                </a:cubicBezTo>
                <a:cubicBezTo>
                  <a:pt x="114" y="141"/>
                  <a:pt x="148" y="266"/>
                  <a:pt x="245" y="323"/>
                </a:cubicBezTo>
                <a:cubicBezTo>
                  <a:pt x="249" y="325"/>
                  <a:pt x="253" y="327"/>
                  <a:pt x="257" y="329"/>
                </a:cubicBezTo>
                <a:cubicBezTo>
                  <a:pt x="210" y="348"/>
                  <a:pt x="156" y="346"/>
                  <a:pt x="109" y="319"/>
                </a:cubicBezTo>
                <a:cubicBezTo>
                  <a:pt x="28" y="272"/>
                  <a:pt x="0" y="168"/>
                  <a:pt x="47" y="87"/>
                </a:cubicBezTo>
                <a:cubicBezTo>
                  <a:pt x="80" y="31"/>
                  <a:pt x="140" y="0"/>
                  <a:pt x="202" y="3"/>
                </a:cubicBezTo>
              </a:path>
            </a:pathLst>
          </a:custGeom>
          <a:solidFill>
            <a:srgbClr val="0075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11"/>
          <p:cNvSpPr>
            <a:spLocks/>
          </p:cNvSpPr>
          <p:nvPr/>
        </p:nvSpPr>
        <p:spPr bwMode="auto">
          <a:xfrm>
            <a:off x="7835899" y="2452688"/>
            <a:ext cx="3165476" cy="2335213"/>
          </a:xfrm>
          <a:custGeom>
            <a:avLst/>
            <a:gdLst>
              <a:gd name="T0" fmla="*/ 0 w 1788"/>
              <a:gd name="T1" fmla="*/ 0 h 1326"/>
              <a:gd name="T2" fmla="*/ 1788 w 1788"/>
              <a:gd name="T3" fmla="*/ 0 h 1326"/>
              <a:gd name="T4" fmla="*/ 1788 w 1788"/>
              <a:gd name="T5" fmla="*/ 1326 h 1326"/>
              <a:gd name="T6" fmla="*/ 101 w 1788"/>
              <a:gd name="T7" fmla="*/ 1326 h 1326"/>
              <a:gd name="T8" fmla="*/ 0 w 1788"/>
              <a:gd name="T9" fmla="*/ 1225 h 1326"/>
              <a:gd name="T10" fmla="*/ 0 w 1788"/>
              <a:gd name="T11" fmla="*/ 0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88" h="1326">
                <a:moveTo>
                  <a:pt x="0" y="0"/>
                </a:moveTo>
                <a:cubicBezTo>
                  <a:pt x="1788" y="0"/>
                  <a:pt x="1788" y="0"/>
                  <a:pt x="1788" y="0"/>
                </a:cubicBezTo>
                <a:cubicBezTo>
                  <a:pt x="1788" y="1326"/>
                  <a:pt x="1788" y="1326"/>
                  <a:pt x="1788" y="1326"/>
                </a:cubicBezTo>
                <a:cubicBezTo>
                  <a:pt x="101" y="1326"/>
                  <a:pt x="101" y="1326"/>
                  <a:pt x="101" y="1326"/>
                </a:cubicBezTo>
                <a:cubicBezTo>
                  <a:pt x="45" y="1326"/>
                  <a:pt x="0" y="1281"/>
                  <a:pt x="0" y="1225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AD8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12"/>
          <p:cNvSpPr>
            <a:spLocks/>
          </p:cNvSpPr>
          <p:nvPr/>
        </p:nvSpPr>
        <p:spPr bwMode="auto">
          <a:xfrm>
            <a:off x="7847012" y="2540000"/>
            <a:ext cx="3062288" cy="2159000"/>
          </a:xfrm>
          <a:custGeom>
            <a:avLst/>
            <a:gdLst>
              <a:gd name="T0" fmla="*/ 1730 w 1730"/>
              <a:gd name="T1" fmla="*/ 0 h 1226"/>
              <a:gd name="T2" fmla="*/ 320 w 1730"/>
              <a:gd name="T3" fmla="*/ 0 h 1226"/>
              <a:gd name="T4" fmla="*/ 320 w 1730"/>
              <a:gd name="T5" fmla="*/ 19 h 1226"/>
              <a:gd name="T6" fmla="*/ 1711 w 1730"/>
              <a:gd name="T7" fmla="*/ 19 h 1226"/>
              <a:gd name="T8" fmla="*/ 1711 w 1730"/>
              <a:gd name="T9" fmla="*/ 1207 h 1226"/>
              <a:gd name="T10" fmla="*/ 0 w 1730"/>
              <a:gd name="T11" fmla="*/ 1207 h 1226"/>
              <a:gd name="T12" fmla="*/ 8 w 1730"/>
              <a:gd name="T13" fmla="*/ 1226 h 1226"/>
              <a:gd name="T14" fmla="*/ 1730 w 1730"/>
              <a:gd name="T15" fmla="*/ 1226 h 1226"/>
              <a:gd name="T16" fmla="*/ 1730 w 1730"/>
              <a:gd name="T17" fmla="*/ 0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30" h="1226">
                <a:moveTo>
                  <a:pt x="1730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20" y="19"/>
                  <a:pt x="320" y="19"/>
                  <a:pt x="320" y="19"/>
                </a:cubicBezTo>
                <a:cubicBezTo>
                  <a:pt x="1711" y="19"/>
                  <a:pt x="1711" y="19"/>
                  <a:pt x="1711" y="19"/>
                </a:cubicBezTo>
                <a:cubicBezTo>
                  <a:pt x="1711" y="1207"/>
                  <a:pt x="1711" y="1207"/>
                  <a:pt x="1711" y="1207"/>
                </a:cubicBezTo>
                <a:cubicBezTo>
                  <a:pt x="0" y="1207"/>
                  <a:pt x="0" y="1207"/>
                  <a:pt x="0" y="1207"/>
                </a:cubicBezTo>
                <a:cubicBezTo>
                  <a:pt x="2" y="1214"/>
                  <a:pt x="5" y="1220"/>
                  <a:pt x="8" y="1226"/>
                </a:cubicBezTo>
                <a:cubicBezTo>
                  <a:pt x="1730" y="1226"/>
                  <a:pt x="1730" y="1226"/>
                  <a:pt x="1730" y="1226"/>
                </a:cubicBezTo>
                <a:cubicBezTo>
                  <a:pt x="1730" y="0"/>
                  <a:pt x="1730" y="0"/>
                  <a:pt x="1730" y="0"/>
                </a:cubicBezTo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3"/>
          <p:cNvSpPr>
            <a:spLocks/>
          </p:cNvSpPr>
          <p:nvPr/>
        </p:nvSpPr>
        <p:spPr bwMode="auto">
          <a:xfrm>
            <a:off x="7835899" y="2452688"/>
            <a:ext cx="576263" cy="2300288"/>
          </a:xfrm>
          <a:custGeom>
            <a:avLst/>
            <a:gdLst>
              <a:gd name="T0" fmla="*/ 325 w 325"/>
              <a:gd name="T1" fmla="*/ 0 h 1307"/>
              <a:gd name="T2" fmla="*/ 325 w 325"/>
              <a:gd name="T3" fmla="*/ 1202 h 1307"/>
              <a:gd name="T4" fmla="*/ 155 w 325"/>
              <a:gd name="T5" fmla="*/ 1202 h 1307"/>
              <a:gd name="T6" fmla="*/ 43 w 325"/>
              <a:gd name="T7" fmla="*/ 1307 h 1307"/>
              <a:gd name="T8" fmla="*/ 1 w 325"/>
              <a:gd name="T9" fmla="*/ 1235 h 1307"/>
              <a:gd name="T10" fmla="*/ 0 w 325"/>
              <a:gd name="T11" fmla="*/ 0 h 1307"/>
              <a:gd name="T12" fmla="*/ 325 w 325"/>
              <a:gd name="T13" fmla="*/ 0 h 1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5" h="1307">
                <a:moveTo>
                  <a:pt x="325" y="0"/>
                </a:moveTo>
                <a:cubicBezTo>
                  <a:pt x="325" y="1202"/>
                  <a:pt x="325" y="1202"/>
                  <a:pt x="325" y="1202"/>
                </a:cubicBezTo>
                <a:cubicBezTo>
                  <a:pt x="155" y="1202"/>
                  <a:pt x="155" y="1202"/>
                  <a:pt x="155" y="1202"/>
                </a:cubicBezTo>
                <a:cubicBezTo>
                  <a:pt x="93" y="1202"/>
                  <a:pt x="43" y="1245"/>
                  <a:pt x="43" y="1307"/>
                </a:cubicBezTo>
                <a:cubicBezTo>
                  <a:pt x="43" y="1307"/>
                  <a:pt x="1" y="1281"/>
                  <a:pt x="1" y="1235"/>
                </a:cubicBezTo>
                <a:cubicBezTo>
                  <a:pt x="1" y="1103"/>
                  <a:pt x="0" y="0"/>
                  <a:pt x="0" y="0"/>
                </a:cubicBezTo>
                <a:lnTo>
                  <a:pt x="325" y="0"/>
                </a:lnTo>
                <a:close/>
              </a:path>
            </a:pathLst>
          </a:custGeom>
          <a:solidFill>
            <a:srgbClr val="9AB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14"/>
          <p:cNvSpPr>
            <a:spLocks/>
          </p:cNvSpPr>
          <p:nvPr/>
        </p:nvSpPr>
        <p:spPr bwMode="auto">
          <a:xfrm>
            <a:off x="7835899" y="2235200"/>
            <a:ext cx="412750" cy="2384425"/>
          </a:xfrm>
          <a:custGeom>
            <a:avLst/>
            <a:gdLst>
              <a:gd name="T0" fmla="*/ 112 w 233"/>
              <a:gd name="T1" fmla="*/ 0 h 1354"/>
              <a:gd name="T2" fmla="*/ 0 w 233"/>
              <a:gd name="T3" fmla="*/ 112 h 1354"/>
              <a:gd name="T4" fmla="*/ 0 w 233"/>
              <a:gd name="T5" fmla="*/ 1354 h 1354"/>
              <a:gd name="T6" fmla="*/ 1 w 233"/>
              <a:gd name="T7" fmla="*/ 1354 h 1354"/>
              <a:gd name="T8" fmla="*/ 112 w 233"/>
              <a:gd name="T9" fmla="*/ 1251 h 1354"/>
              <a:gd name="T10" fmla="*/ 233 w 233"/>
              <a:gd name="T11" fmla="*/ 1251 h 1354"/>
              <a:gd name="T12" fmla="*/ 233 w 233"/>
              <a:gd name="T13" fmla="*/ 0 h 1354"/>
              <a:gd name="T14" fmla="*/ 112 w 233"/>
              <a:gd name="T15" fmla="*/ 0 h 1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" h="135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354"/>
                  <a:pt x="0" y="1354"/>
                  <a:pt x="0" y="1354"/>
                </a:cubicBezTo>
                <a:cubicBezTo>
                  <a:pt x="1" y="1354"/>
                  <a:pt x="1" y="1354"/>
                  <a:pt x="1" y="1354"/>
                </a:cubicBezTo>
                <a:cubicBezTo>
                  <a:pt x="5" y="1296"/>
                  <a:pt x="53" y="1251"/>
                  <a:pt x="112" y="1251"/>
                </a:cubicBezTo>
                <a:cubicBezTo>
                  <a:pt x="233" y="1251"/>
                  <a:pt x="233" y="1251"/>
                  <a:pt x="233" y="1251"/>
                </a:cubicBezTo>
                <a:cubicBezTo>
                  <a:pt x="233" y="0"/>
                  <a:pt x="233" y="0"/>
                  <a:pt x="233" y="0"/>
                </a:cubicBezTo>
                <a:lnTo>
                  <a:pt x="112" y="0"/>
                </a:lnTo>
                <a:close/>
              </a:path>
            </a:pathLst>
          </a:custGeom>
          <a:solidFill>
            <a:srgbClr val="107C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5"/>
          <p:cNvSpPr>
            <a:spLocks noEditPoints="1"/>
          </p:cNvSpPr>
          <p:nvPr/>
        </p:nvSpPr>
        <p:spPr bwMode="auto">
          <a:xfrm>
            <a:off x="8993187" y="2687638"/>
            <a:ext cx="1219200" cy="1855788"/>
          </a:xfrm>
          <a:custGeom>
            <a:avLst/>
            <a:gdLst>
              <a:gd name="T0" fmla="*/ 597 w 689"/>
              <a:gd name="T1" fmla="*/ 579 h 1054"/>
              <a:gd name="T2" fmla="*/ 624 w 689"/>
              <a:gd name="T3" fmla="*/ 548 h 1054"/>
              <a:gd name="T4" fmla="*/ 689 w 689"/>
              <a:gd name="T5" fmla="*/ 345 h 1054"/>
              <a:gd name="T6" fmla="*/ 0 w 689"/>
              <a:gd name="T7" fmla="*/ 345 h 1054"/>
              <a:gd name="T8" fmla="*/ 66 w 689"/>
              <a:gd name="T9" fmla="*/ 548 h 1054"/>
              <a:gd name="T10" fmla="*/ 93 w 689"/>
              <a:gd name="T11" fmla="*/ 579 h 1054"/>
              <a:gd name="T12" fmla="*/ 159 w 689"/>
              <a:gd name="T13" fmla="*/ 791 h 1054"/>
              <a:gd name="T14" fmla="*/ 171 w 689"/>
              <a:gd name="T15" fmla="*/ 834 h 1054"/>
              <a:gd name="T16" fmla="*/ 159 w 689"/>
              <a:gd name="T17" fmla="*/ 877 h 1054"/>
              <a:gd name="T18" fmla="*/ 159 w 689"/>
              <a:gd name="T19" fmla="*/ 918 h 1054"/>
              <a:gd name="T20" fmla="*/ 184 w 689"/>
              <a:gd name="T21" fmla="*/ 965 h 1054"/>
              <a:gd name="T22" fmla="*/ 345 w 689"/>
              <a:gd name="T23" fmla="*/ 1054 h 1054"/>
              <a:gd name="T24" fmla="*/ 506 w 689"/>
              <a:gd name="T25" fmla="*/ 965 h 1054"/>
              <a:gd name="T26" fmla="*/ 530 w 689"/>
              <a:gd name="T27" fmla="*/ 918 h 1054"/>
              <a:gd name="T28" fmla="*/ 530 w 689"/>
              <a:gd name="T29" fmla="*/ 877 h 1054"/>
              <a:gd name="T30" fmla="*/ 519 w 689"/>
              <a:gd name="T31" fmla="*/ 834 h 1054"/>
              <a:gd name="T32" fmla="*/ 530 w 689"/>
              <a:gd name="T33" fmla="*/ 791 h 1054"/>
              <a:gd name="T34" fmla="*/ 675 w 689"/>
              <a:gd name="T35" fmla="*/ 345 h 1054"/>
              <a:gd name="T36" fmla="*/ 606 w 689"/>
              <a:gd name="T37" fmla="*/ 546 h 1054"/>
              <a:gd name="T38" fmla="*/ 586 w 689"/>
              <a:gd name="T39" fmla="*/ 570 h 1054"/>
              <a:gd name="T40" fmla="*/ 442 w 689"/>
              <a:gd name="T41" fmla="*/ 767 h 1054"/>
              <a:gd name="T42" fmla="*/ 551 w 689"/>
              <a:gd name="T43" fmla="*/ 555 h 1054"/>
              <a:gd name="T44" fmla="*/ 556 w 689"/>
              <a:gd name="T45" fmla="*/ 549 h 1054"/>
              <a:gd name="T46" fmla="*/ 616 w 689"/>
              <a:gd name="T47" fmla="*/ 412 h 1054"/>
              <a:gd name="T48" fmla="*/ 630 w 689"/>
              <a:gd name="T49" fmla="*/ 398 h 1054"/>
              <a:gd name="T50" fmla="*/ 623 w 689"/>
              <a:gd name="T51" fmla="*/ 345 h 1054"/>
              <a:gd name="T52" fmla="*/ 382 w 689"/>
              <a:gd name="T53" fmla="*/ 16 h 1054"/>
              <a:gd name="T54" fmla="*/ 103 w 689"/>
              <a:gd name="T55" fmla="*/ 570 h 1054"/>
              <a:gd name="T56" fmla="*/ 83 w 689"/>
              <a:gd name="T57" fmla="*/ 546 h 1054"/>
              <a:gd name="T58" fmla="*/ 312 w 689"/>
              <a:gd name="T59" fmla="*/ 16 h 1054"/>
              <a:gd name="T60" fmla="*/ 609 w 689"/>
              <a:gd name="T61" fmla="*/ 345 h 1054"/>
              <a:gd name="T62" fmla="*/ 540 w 689"/>
              <a:gd name="T63" fmla="*/ 546 h 1054"/>
              <a:gd name="T64" fmla="*/ 520 w 689"/>
              <a:gd name="T65" fmla="*/ 570 h 1054"/>
              <a:gd name="T66" fmla="*/ 195 w 689"/>
              <a:gd name="T67" fmla="*/ 767 h 1054"/>
              <a:gd name="T68" fmla="*/ 173 w 689"/>
              <a:gd name="T69" fmla="*/ 791 h 1054"/>
              <a:gd name="T70" fmla="*/ 506 w 689"/>
              <a:gd name="T71" fmla="*/ 781 h 1054"/>
              <a:gd name="T72" fmla="*/ 516 w 689"/>
              <a:gd name="T73" fmla="*/ 813 h 1054"/>
              <a:gd name="T74" fmla="*/ 184 w 689"/>
              <a:gd name="T75" fmla="*/ 823 h 1054"/>
              <a:gd name="T76" fmla="*/ 173 w 689"/>
              <a:gd name="T77" fmla="*/ 791 h 1054"/>
              <a:gd name="T78" fmla="*/ 516 w 689"/>
              <a:gd name="T79" fmla="*/ 855 h 1054"/>
              <a:gd name="T80" fmla="*/ 506 w 689"/>
              <a:gd name="T81" fmla="*/ 887 h 1054"/>
              <a:gd name="T82" fmla="*/ 173 w 689"/>
              <a:gd name="T83" fmla="*/ 877 h 1054"/>
              <a:gd name="T84" fmla="*/ 184 w 689"/>
              <a:gd name="T85" fmla="*/ 844 h 1054"/>
              <a:gd name="T86" fmla="*/ 345 w 689"/>
              <a:gd name="T87" fmla="*/ 1040 h 1054"/>
              <a:gd name="T88" fmla="*/ 463 w 689"/>
              <a:gd name="T89" fmla="*/ 965 h 1054"/>
              <a:gd name="T90" fmla="*/ 516 w 689"/>
              <a:gd name="T91" fmla="*/ 940 h 1054"/>
              <a:gd name="T92" fmla="*/ 184 w 689"/>
              <a:gd name="T93" fmla="*/ 951 h 1054"/>
              <a:gd name="T94" fmla="*/ 173 w 689"/>
              <a:gd name="T95" fmla="*/ 918 h 1054"/>
              <a:gd name="T96" fmla="*/ 506 w 689"/>
              <a:gd name="T97" fmla="*/ 908 h 1054"/>
              <a:gd name="T98" fmla="*/ 516 w 689"/>
              <a:gd name="T99" fmla="*/ 940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89" h="1054">
                <a:moveTo>
                  <a:pt x="509" y="767"/>
                </a:moveTo>
                <a:cubicBezTo>
                  <a:pt x="514" y="693"/>
                  <a:pt x="566" y="618"/>
                  <a:pt x="597" y="579"/>
                </a:cubicBezTo>
                <a:cubicBezTo>
                  <a:pt x="604" y="571"/>
                  <a:pt x="611" y="563"/>
                  <a:pt x="617" y="555"/>
                </a:cubicBezTo>
                <a:cubicBezTo>
                  <a:pt x="624" y="548"/>
                  <a:pt x="624" y="548"/>
                  <a:pt x="624" y="548"/>
                </a:cubicBezTo>
                <a:cubicBezTo>
                  <a:pt x="623" y="548"/>
                  <a:pt x="623" y="548"/>
                  <a:pt x="623" y="548"/>
                </a:cubicBezTo>
                <a:cubicBezTo>
                  <a:pt x="666" y="488"/>
                  <a:pt x="689" y="418"/>
                  <a:pt x="689" y="345"/>
                </a:cubicBezTo>
                <a:cubicBezTo>
                  <a:pt x="689" y="155"/>
                  <a:pt x="535" y="0"/>
                  <a:pt x="345" y="0"/>
                </a:cubicBezTo>
                <a:cubicBezTo>
                  <a:pt x="155" y="0"/>
                  <a:pt x="0" y="155"/>
                  <a:pt x="0" y="345"/>
                </a:cubicBezTo>
                <a:cubicBezTo>
                  <a:pt x="0" y="418"/>
                  <a:pt x="23" y="488"/>
                  <a:pt x="67" y="547"/>
                </a:cubicBezTo>
                <a:cubicBezTo>
                  <a:pt x="66" y="548"/>
                  <a:pt x="66" y="548"/>
                  <a:pt x="66" y="548"/>
                </a:cubicBezTo>
                <a:cubicBezTo>
                  <a:pt x="72" y="555"/>
                  <a:pt x="72" y="555"/>
                  <a:pt x="72" y="555"/>
                </a:cubicBezTo>
                <a:cubicBezTo>
                  <a:pt x="79" y="563"/>
                  <a:pt x="85" y="571"/>
                  <a:pt x="93" y="579"/>
                </a:cubicBezTo>
                <a:cubicBezTo>
                  <a:pt x="123" y="618"/>
                  <a:pt x="175" y="693"/>
                  <a:pt x="181" y="767"/>
                </a:cubicBezTo>
                <a:cubicBezTo>
                  <a:pt x="165" y="768"/>
                  <a:pt x="159" y="782"/>
                  <a:pt x="159" y="791"/>
                </a:cubicBezTo>
                <a:cubicBezTo>
                  <a:pt x="159" y="813"/>
                  <a:pt x="159" y="813"/>
                  <a:pt x="159" y="813"/>
                </a:cubicBezTo>
                <a:cubicBezTo>
                  <a:pt x="159" y="824"/>
                  <a:pt x="164" y="830"/>
                  <a:pt x="171" y="834"/>
                </a:cubicBezTo>
                <a:cubicBezTo>
                  <a:pt x="163" y="839"/>
                  <a:pt x="159" y="848"/>
                  <a:pt x="159" y="855"/>
                </a:cubicBezTo>
                <a:cubicBezTo>
                  <a:pt x="159" y="877"/>
                  <a:pt x="159" y="877"/>
                  <a:pt x="159" y="877"/>
                </a:cubicBezTo>
                <a:cubicBezTo>
                  <a:pt x="159" y="887"/>
                  <a:pt x="164" y="894"/>
                  <a:pt x="171" y="897"/>
                </a:cubicBezTo>
                <a:cubicBezTo>
                  <a:pt x="163" y="902"/>
                  <a:pt x="159" y="911"/>
                  <a:pt x="159" y="918"/>
                </a:cubicBezTo>
                <a:cubicBezTo>
                  <a:pt x="159" y="940"/>
                  <a:pt x="159" y="940"/>
                  <a:pt x="159" y="940"/>
                </a:cubicBezTo>
                <a:cubicBezTo>
                  <a:pt x="159" y="958"/>
                  <a:pt x="174" y="965"/>
                  <a:pt x="184" y="965"/>
                </a:cubicBezTo>
                <a:cubicBezTo>
                  <a:pt x="212" y="965"/>
                  <a:pt x="212" y="965"/>
                  <a:pt x="212" y="965"/>
                </a:cubicBezTo>
                <a:cubicBezTo>
                  <a:pt x="226" y="1022"/>
                  <a:pt x="273" y="1054"/>
                  <a:pt x="345" y="1054"/>
                </a:cubicBezTo>
                <a:cubicBezTo>
                  <a:pt x="417" y="1054"/>
                  <a:pt x="464" y="1022"/>
                  <a:pt x="478" y="965"/>
                </a:cubicBezTo>
                <a:cubicBezTo>
                  <a:pt x="506" y="965"/>
                  <a:pt x="506" y="965"/>
                  <a:pt x="506" y="965"/>
                </a:cubicBezTo>
                <a:cubicBezTo>
                  <a:pt x="524" y="965"/>
                  <a:pt x="530" y="950"/>
                  <a:pt x="530" y="940"/>
                </a:cubicBezTo>
                <a:cubicBezTo>
                  <a:pt x="530" y="918"/>
                  <a:pt x="530" y="918"/>
                  <a:pt x="530" y="918"/>
                </a:cubicBezTo>
                <a:cubicBezTo>
                  <a:pt x="530" y="908"/>
                  <a:pt x="525" y="901"/>
                  <a:pt x="519" y="898"/>
                </a:cubicBezTo>
                <a:cubicBezTo>
                  <a:pt x="527" y="893"/>
                  <a:pt x="530" y="883"/>
                  <a:pt x="530" y="877"/>
                </a:cubicBezTo>
                <a:cubicBezTo>
                  <a:pt x="530" y="855"/>
                  <a:pt x="530" y="855"/>
                  <a:pt x="530" y="855"/>
                </a:cubicBezTo>
                <a:cubicBezTo>
                  <a:pt x="530" y="844"/>
                  <a:pt x="525" y="838"/>
                  <a:pt x="519" y="834"/>
                </a:cubicBezTo>
                <a:cubicBezTo>
                  <a:pt x="527" y="829"/>
                  <a:pt x="530" y="820"/>
                  <a:pt x="530" y="813"/>
                </a:cubicBezTo>
                <a:cubicBezTo>
                  <a:pt x="530" y="791"/>
                  <a:pt x="530" y="791"/>
                  <a:pt x="530" y="791"/>
                </a:cubicBezTo>
                <a:cubicBezTo>
                  <a:pt x="530" y="775"/>
                  <a:pt x="518" y="768"/>
                  <a:pt x="509" y="767"/>
                </a:cubicBezTo>
                <a:close/>
                <a:moveTo>
                  <a:pt x="675" y="345"/>
                </a:moveTo>
                <a:cubicBezTo>
                  <a:pt x="675" y="418"/>
                  <a:pt x="652" y="487"/>
                  <a:pt x="607" y="546"/>
                </a:cubicBezTo>
                <a:cubicBezTo>
                  <a:pt x="606" y="546"/>
                  <a:pt x="606" y="546"/>
                  <a:pt x="606" y="546"/>
                </a:cubicBezTo>
                <a:cubicBezTo>
                  <a:pt x="600" y="554"/>
                  <a:pt x="594" y="562"/>
                  <a:pt x="587" y="570"/>
                </a:cubicBezTo>
                <a:cubicBezTo>
                  <a:pt x="586" y="570"/>
                  <a:pt x="586" y="570"/>
                  <a:pt x="586" y="570"/>
                </a:cubicBezTo>
                <a:cubicBezTo>
                  <a:pt x="554" y="610"/>
                  <a:pt x="500" y="689"/>
                  <a:pt x="495" y="767"/>
                </a:cubicBezTo>
                <a:cubicBezTo>
                  <a:pt x="442" y="767"/>
                  <a:pt x="442" y="767"/>
                  <a:pt x="442" y="767"/>
                </a:cubicBezTo>
                <a:cubicBezTo>
                  <a:pt x="448" y="693"/>
                  <a:pt x="499" y="618"/>
                  <a:pt x="530" y="579"/>
                </a:cubicBezTo>
                <a:cubicBezTo>
                  <a:pt x="537" y="571"/>
                  <a:pt x="544" y="563"/>
                  <a:pt x="551" y="555"/>
                </a:cubicBezTo>
                <a:cubicBezTo>
                  <a:pt x="551" y="555"/>
                  <a:pt x="551" y="554"/>
                  <a:pt x="551" y="554"/>
                </a:cubicBezTo>
                <a:cubicBezTo>
                  <a:pt x="556" y="549"/>
                  <a:pt x="556" y="549"/>
                  <a:pt x="556" y="549"/>
                </a:cubicBezTo>
                <a:cubicBezTo>
                  <a:pt x="555" y="549"/>
                  <a:pt x="555" y="549"/>
                  <a:pt x="555" y="549"/>
                </a:cubicBezTo>
                <a:cubicBezTo>
                  <a:pt x="586" y="508"/>
                  <a:pt x="606" y="461"/>
                  <a:pt x="616" y="412"/>
                </a:cubicBezTo>
                <a:cubicBezTo>
                  <a:pt x="630" y="412"/>
                  <a:pt x="630" y="412"/>
                  <a:pt x="630" y="412"/>
                </a:cubicBezTo>
                <a:cubicBezTo>
                  <a:pt x="630" y="398"/>
                  <a:pt x="630" y="398"/>
                  <a:pt x="630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21" y="380"/>
                  <a:pt x="623" y="363"/>
                  <a:pt x="623" y="345"/>
                </a:cubicBezTo>
                <a:cubicBezTo>
                  <a:pt x="623" y="259"/>
                  <a:pt x="591" y="176"/>
                  <a:pt x="533" y="113"/>
                </a:cubicBezTo>
                <a:cubicBezTo>
                  <a:pt x="492" y="67"/>
                  <a:pt x="440" y="35"/>
                  <a:pt x="382" y="16"/>
                </a:cubicBezTo>
                <a:cubicBezTo>
                  <a:pt x="547" y="35"/>
                  <a:pt x="675" y="175"/>
                  <a:pt x="675" y="345"/>
                </a:cubicBezTo>
                <a:close/>
                <a:moveTo>
                  <a:pt x="103" y="570"/>
                </a:moveTo>
                <a:cubicBezTo>
                  <a:pt x="96" y="562"/>
                  <a:pt x="89" y="554"/>
                  <a:pt x="83" y="546"/>
                </a:cubicBezTo>
                <a:cubicBezTo>
                  <a:pt x="83" y="546"/>
                  <a:pt x="83" y="546"/>
                  <a:pt x="83" y="546"/>
                </a:cubicBezTo>
                <a:cubicBezTo>
                  <a:pt x="38" y="487"/>
                  <a:pt x="14" y="418"/>
                  <a:pt x="14" y="345"/>
                </a:cubicBezTo>
                <a:cubicBezTo>
                  <a:pt x="14" y="174"/>
                  <a:pt x="145" y="33"/>
                  <a:pt x="312" y="16"/>
                </a:cubicBezTo>
                <a:cubicBezTo>
                  <a:pt x="392" y="24"/>
                  <a:pt x="467" y="62"/>
                  <a:pt x="522" y="122"/>
                </a:cubicBezTo>
                <a:cubicBezTo>
                  <a:pt x="578" y="183"/>
                  <a:pt x="609" y="262"/>
                  <a:pt x="609" y="345"/>
                </a:cubicBezTo>
                <a:cubicBezTo>
                  <a:pt x="609" y="418"/>
                  <a:pt x="585" y="487"/>
                  <a:pt x="541" y="546"/>
                </a:cubicBezTo>
                <a:cubicBezTo>
                  <a:pt x="540" y="546"/>
                  <a:pt x="540" y="546"/>
                  <a:pt x="540" y="546"/>
                </a:cubicBezTo>
                <a:cubicBezTo>
                  <a:pt x="534" y="554"/>
                  <a:pt x="527" y="562"/>
                  <a:pt x="520" y="570"/>
                </a:cubicBezTo>
                <a:cubicBezTo>
                  <a:pt x="520" y="570"/>
                  <a:pt x="520" y="570"/>
                  <a:pt x="520" y="570"/>
                </a:cubicBezTo>
                <a:cubicBezTo>
                  <a:pt x="487" y="611"/>
                  <a:pt x="434" y="689"/>
                  <a:pt x="428" y="767"/>
                </a:cubicBezTo>
                <a:cubicBezTo>
                  <a:pt x="195" y="767"/>
                  <a:pt x="195" y="767"/>
                  <a:pt x="195" y="767"/>
                </a:cubicBezTo>
                <a:cubicBezTo>
                  <a:pt x="189" y="689"/>
                  <a:pt x="135" y="610"/>
                  <a:pt x="103" y="570"/>
                </a:cubicBezTo>
                <a:close/>
                <a:moveTo>
                  <a:pt x="173" y="791"/>
                </a:moveTo>
                <a:cubicBezTo>
                  <a:pt x="173" y="789"/>
                  <a:pt x="174" y="781"/>
                  <a:pt x="184" y="781"/>
                </a:cubicBezTo>
                <a:cubicBezTo>
                  <a:pt x="506" y="781"/>
                  <a:pt x="506" y="781"/>
                  <a:pt x="506" y="781"/>
                </a:cubicBezTo>
                <a:cubicBezTo>
                  <a:pt x="508" y="781"/>
                  <a:pt x="516" y="781"/>
                  <a:pt x="516" y="791"/>
                </a:cubicBezTo>
                <a:cubicBezTo>
                  <a:pt x="516" y="813"/>
                  <a:pt x="516" y="813"/>
                  <a:pt x="516" y="813"/>
                </a:cubicBezTo>
                <a:cubicBezTo>
                  <a:pt x="516" y="816"/>
                  <a:pt x="515" y="823"/>
                  <a:pt x="506" y="823"/>
                </a:cubicBezTo>
                <a:cubicBezTo>
                  <a:pt x="184" y="823"/>
                  <a:pt x="184" y="823"/>
                  <a:pt x="184" y="823"/>
                </a:cubicBezTo>
                <a:cubicBezTo>
                  <a:pt x="182" y="823"/>
                  <a:pt x="173" y="823"/>
                  <a:pt x="173" y="813"/>
                </a:cubicBezTo>
                <a:lnTo>
                  <a:pt x="173" y="791"/>
                </a:lnTo>
                <a:close/>
                <a:moveTo>
                  <a:pt x="506" y="844"/>
                </a:moveTo>
                <a:cubicBezTo>
                  <a:pt x="509" y="844"/>
                  <a:pt x="516" y="845"/>
                  <a:pt x="516" y="855"/>
                </a:cubicBezTo>
                <a:cubicBezTo>
                  <a:pt x="516" y="877"/>
                  <a:pt x="516" y="877"/>
                  <a:pt x="516" y="877"/>
                </a:cubicBezTo>
                <a:cubicBezTo>
                  <a:pt x="516" y="878"/>
                  <a:pt x="516" y="887"/>
                  <a:pt x="506" y="887"/>
                </a:cubicBezTo>
                <a:cubicBezTo>
                  <a:pt x="184" y="887"/>
                  <a:pt x="184" y="887"/>
                  <a:pt x="184" y="887"/>
                </a:cubicBezTo>
                <a:cubicBezTo>
                  <a:pt x="182" y="887"/>
                  <a:pt x="173" y="887"/>
                  <a:pt x="173" y="877"/>
                </a:cubicBezTo>
                <a:cubicBezTo>
                  <a:pt x="173" y="855"/>
                  <a:pt x="173" y="855"/>
                  <a:pt x="173" y="855"/>
                </a:cubicBezTo>
                <a:cubicBezTo>
                  <a:pt x="173" y="852"/>
                  <a:pt x="174" y="844"/>
                  <a:pt x="184" y="844"/>
                </a:cubicBezTo>
                <a:lnTo>
                  <a:pt x="506" y="844"/>
                </a:lnTo>
                <a:close/>
                <a:moveTo>
                  <a:pt x="345" y="1040"/>
                </a:moveTo>
                <a:cubicBezTo>
                  <a:pt x="280" y="1040"/>
                  <a:pt x="240" y="1014"/>
                  <a:pt x="226" y="965"/>
                </a:cubicBezTo>
                <a:cubicBezTo>
                  <a:pt x="463" y="965"/>
                  <a:pt x="463" y="965"/>
                  <a:pt x="463" y="965"/>
                </a:cubicBezTo>
                <a:cubicBezTo>
                  <a:pt x="450" y="1014"/>
                  <a:pt x="409" y="1040"/>
                  <a:pt x="345" y="1040"/>
                </a:cubicBezTo>
                <a:close/>
                <a:moveTo>
                  <a:pt x="516" y="940"/>
                </a:moveTo>
                <a:cubicBezTo>
                  <a:pt x="516" y="942"/>
                  <a:pt x="516" y="951"/>
                  <a:pt x="506" y="951"/>
                </a:cubicBezTo>
                <a:cubicBezTo>
                  <a:pt x="184" y="951"/>
                  <a:pt x="184" y="951"/>
                  <a:pt x="184" y="951"/>
                </a:cubicBezTo>
                <a:cubicBezTo>
                  <a:pt x="182" y="951"/>
                  <a:pt x="173" y="950"/>
                  <a:pt x="173" y="940"/>
                </a:cubicBezTo>
                <a:cubicBezTo>
                  <a:pt x="173" y="918"/>
                  <a:pt x="173" y="918"/>
                  <a:pt x="173" y="918"/>
                </a:cubicBezTo>
                <a:cubicBezTo>
                  <a:pt x="173" y="917"/>
                  <a:pt x="174" y="908"/>
                  <a:pt x="184" y="908"/>
                </a:cubicBezTo>
                <a:cubicBezTo>
                  <a:pt x="506" y="908"/>
                  <a:pt x="506" y="908"/>
                  <a:pt x="506" y="908"/>
                </a:cubicBezTo>
                <a:cubicBezTo>
                  <a:pt x="508" y="908"/>
                  <a:pt x="516" y="908"/>
                  <a:pt x="516" y="918"/>
                </a:cubicBezTo>
                <a:lnTo>
                  <a:pt x="516" y="94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Rectangle 16"/>
          <p:cNvSpPr>
            <a:spLocks noChangeArrowheads="1"/>
          </p:cNvSpPr>
          <p:nvPr/>
        </p:nvSpPr>
        <p:spPr bwMode="auto">
          <a:xfrm>
            <a:off x="10006012" y="4078288"/>
            <a:ext cx="158750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Rectangle 17"/>
          <p:cNvSpPr>
            <a:spLocks noChangeArrowheads="1"/>
          </p:cNvSpPr>
          <p:nvPr/>
        </p:nvSpPr>
        <p:spPr bwMode="auto">
          <a:xfrm>
            <a:off x="10072687" y="4200525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Rectangle 18"/>
          <p:cNvSpPr>
            <a:spLocks noChangeArrowheads="1"/>
          </p:cNvSpPr>
          <p:nvPr/>
        </p:nvSpPr>
        <p:spPr bwMode="auto">
          <a:xfrm>
            <a:off x="10072687" y="4265613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Rectangle 19"/>
          <p:cNvSpPr>
            <a:spLocks noChangeArrowheads="1"/>
          </p:cNvSpPr>
          <p:nvPr/>
        </p:nvSpPr>
        <p:spPr bwMode="auto">
          <a:xfrm>
            <a:off x="10072687" y="4133850"/>
            <a:ext cx="25400" cy="33338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Rectangle 20"/>
          <p:cNvSpPr>
            <a:spLocks noChangeArrowheads="1"/>
          </p:cNvSpPr>
          <p:nvPr/>
        </p:nvSpPr>
        <p:spPr bwMode="auto">
          <a:xfrm>
            <a:off x="10072687" y="4330700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Rectangle 21"/>
          <p:cNvSpPr>
            <a:spLocks noChangeArrowheads="1"/>
          </p:cNvSpPr>
          <p:nvPr/>
        </p:nvSpPr>
        <p:spPr bwMode="auto">
          <a:xfrm>
            <a:off x="10072687" y="4460875"/>
            <a:ext cx="25400" cy="33338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Rectangle 22"/>
          <p:cNvSpPr>
            <a:spLocks noChangeArrowheads="1"/>
          </p:cNvSpPr>
          <p:nvPr/>
        </p:nvSpPr>
        <p:spPr bwMode="auto">
          <a:xfrm>
            <a:off x="10072687" y="4395788"/>
            <a:ext cx="25400" cy="33338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Rectangle 23"/>
          <p:cNvSpPr>
            <a:spLocks noChangeArrowheads="1"/>
          </p:cNvSpPr>
          <p:nvPr/>
        </p:nvSpPr>
        <p:spPr bwMode="auto">
          <a:xfrm>
            <a:off x="10006012" y="4525963"/>
            <a:ext cx="158750" cy="254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Rectangle 24"/>
          <p:cNvSpPr>
            <a:spLocks noChangeArrowheads="1"/>
          </p:cNvSpPr>
          <p:nvPr/>
        </p:nvSpPr>
        <p:spPr bwMode="auto">
          <a:xfrm>
            <a:off x="8602662" y="2841625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Rectangle 25"/>
          <p:cNvSpPr>
            <a:spLocks noChangeArrowheads="1"/>
          </p:cNvSpPr>
          <p:nvPr/>
        </p:nvSpPr>
        <p:spPr bwMode="auto">
          <a:xfrm>
            <a:off x="8602662" y="3536950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Rectangle 26"/>
          <p:cNvSpPr>
            <a:spLocks noChangeArrowheads="1"/>
          </p:cNvSpPr>
          <p:nvPr/>
        </p:nvSpPr>
        <p:spPr bwMode="auto">
          <a:xfrm>
            <a:off x="8602662" y="3346450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Rectangle 27"/>
          <p:cNvSpPr>
            <a:spLocks noChangeArrowheads="1"/>
          </p:cNvSpPr>
          <p:nvPr/>
        </p:nvSpPr>
        <p:spPr bwMode="auto">
          <a:xfrm>
            <a:off x="8602662" y="3473450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Rectangle 28"/>
          <p:cNvSpPr>
            <a:spLocks noChangeArrowheads="1"/>
          </p:cNvSpPr>
          <p:nvPr/>
        </p:nvSpPr>
        <p:spPr bwMode="auto">
          <a:xfrm>
            <a:off x="8602662" y="3409950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Rectangle 29"/>
          <p:cNvSpPr>
            <a:spLocks noChangeArrowheads="1"/>
          </p:cNvSpPr>
          <p:nvPr/>
        </p:nvSpPr>
        <p:spPr bwMode="auto">
          <a:xfrm>
            <a:off x="8602662" y="3284538"/>
            <a:ext cx="25400" cy="3016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Rectangle 30"/>
          <p:cNvSpPr>
            <a:spLocks noChangeArrowheads="1"/>
          </p:cNvSpPr>
          <p:nvPr/>
        </p:nvSpPr>
        <p:spPr bwMode="auto">
          <a:xfrm>
            <a:off x="8602662" y="3032125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Rectangle 31"/>
          <p:cNvSpPr>
            <a:spLocks noChangeArrowheads="1"/>
          </p:cNvSpPr>
          <p:nvPr/>
        </p:nvSpPr>
        <p:spPr bwMode="auto">
          <a:xfrm>
            <a:off x="8602662" y="2905125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Rectangle 32"/>
          <p:cNvSpPr>
            <a:spLocks noChangeArrowheads="1"/>
          </p:cNvSpPr>
          <p:nvPr/>
        </p:nvSpPr>
        <p:spPr bwMode="auto">
          <a:xfrm>
            <a:off x="8602662" y="3221038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Rectangle 33"/>
          <p:cNvSpPr>
            <a:spLocks noChangeArrowheads="1"/>
          </p:cNvSpPr>
          <p:nvPr/>
        </p:nvSpPr>
        <p:spPr bwMode="auto">
          <a:xfrm>
            <a:off x="8602662" y="2968625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34"/>
          <p:cNvSpPr>
            <a:spLocks noChangeArrowheads="1"/>
          </p:cNvSpPr>
          <p:nvPr/>
        </p:nvSpPr>
        <p:spPr bwMode="auto">
          <a:xfrm>
            <a:off x="8602662" y="3095625"/>
            <a:ext cx="25400" cy="3016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Rectangle 35"/>
          <p:cNvSpPr>
            <a:spLocks noChangeArrowheads="1"/>
          </p:cNvSpPr>
          <p:nvPr/>
        </p:nvSpPr>
        <p:spPr bwMode="auto">
          <a:xfrm>
            <a:off x="8602662" y="3600450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Rectangle 36"/>
          <p:cNvSpPr>
            <a:spLocks noChangeArrowheads="1"/>
          </p:cNvSpPr>
          <p:nvPr/>
        </p:nvSpPr>
        <p:spPr bwMode="auto">
          <a:xfrm>
            <a:off x="8602662" y="3157538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Rectangle 37"/>
          <p:cNvSpPr>
            <a:spLocks noChangeArrowheads="1"/>
          </p:cNvSpPr>
          <p:nvPr/>
        </p:nvSpPr>
        <p:spPr bwMode="auto">
          <a:xfrm>
            <a:off x="8602662" y="4170363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Rectangle 38"/>
          <p:cNvSpPr>
            <a:spLocks noChangeArrowheads="1"/>
          </p:cNvSpPr>
          <p:nvPr/>
        </p:nvSpPr>
        <p:spPr bwMode="auto">
          <a:xfrm>
            <a:off x="8602662" y="4106863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Rectangle 39"/>
          <p:cNvSpPr>
            <a:spLocks noChangeArrowheads="1"/>
          </p:cNvSpPr>
          <p:nvPr/>
        </p:nvSpPr>
        <p:spPr bwMode="auto">
          <a:xfrm>
            <a:off x="8602662" y="4233863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Rectangle 40"/>
          <p:cNvSpPr>
            <a:spLocks noChangeArrowheads="1"/>
          </p:cNvSpPr>
          <p:nvPr/>
        </p:nvSpPr>
        <p:spPr bwMode="auto">
          <a:xfrm>
            <a:off x="8602662" y="4297363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41"/>
          <p:cNvSpPr>
            <a:spLocks noChangeArrowheads="1"/>
          </p:cNvSpPr>
          <p:nvPr/>
        </p:nvSpPr>
        <p:spPr bwMode="auto">
          <a:xfrm>
            <a:off x="8602662" y="3663950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Rectangle 42"/>
          <p:cNvSpPr>
            <a:spLocks noChangeArrowheads="1"/>
          </p:cNvSpPr>
          <p:nvPr/>
        </p:nvSpPr>
        <p:spPr bwMode="auto">
          <a:xfrm>
            <a:off x="8602662" y="4043363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Rectangle 43"/>
          <p:cNvSpPr>
            <a:spLocks noChangeArrowheads="1"/>
          </p:cNvSpPr>
          <p:nvPr/>
        </p:nvSpPr>
        <p:spPr bwMode="auto">
          <a:xfrm>
            <a:off x="8602662" y="4360863"/>
            <a:ext cx="25400" cy="3016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Rectangle 44"/>
          <p:cNvSpPr>
            <a:spLocks noChangeArrowheads="1"/>
          </p:cNvSpPr>
          <p:nvPr/>
        </p:nvSpPr>
        <p:spPr bwMode="auto">
          <a:xfrm>
            <a:off x="8602662" y="3979863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Rectangle 45"/>
          <p:cNvSpPr>
            <a:spLocks noChangeArrowheads="1"/>
          </p:cNvSpPr>
          <p:nvPr/>
        </p:nvSpPr>
        <p:spPr bwMode="auto">
          <a:xfrm>
            <a:off x="8602662" y="3790950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Rectangle 46"/>
          <p:cNvSpPr>
            <a:spLocks noChangeArrowheads="1"/>
          </p:cNvSpPr>
          <p:nvPr/>
        </p:nvSpPr>
        <p:spPr bwMode="auto">
          <a:xfrm>
            <a:off x="8602662" y="3727450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Rectangle 47"/>
          <p:cNvSpPr>
            <a:spLocks noChangeArrowheads="1"/>
          </p:cNvSpPr>
          <p:nvPr/>
        </p:nvSpPr>
        <p:spPr bwMode="auto">
          <a:xfrm>
            <a:off x="8602662" y="3854450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48"/>
          <p:cNvSpPr>
            <a:spLocks noChangeArrowheads="1"/>
          </p:cNvSpPr>
          <p:nvPr/>
        </p:nvSpPr>
        <p:spPr bwMode="auto">
          <a:xfrm>
            <a:off x="8602662" y="3917950"/>
            <a:ext cx="25400" cy="31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Rectangle 49"/>
          <p:cNvSpPr>
            <a:spLocks noChangeArrowheads="1"/>
          </p:cNvSpPr>
          <p:nvPr/>
        </p:nvSpPr>
        <p:spPr bwMode="auto">
          <a:xfrm>
            <a:off x="8535987" y="4422775"/>
            <a:ext cx="158750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Rectangle 50"/>
          <p:cNvSpPr>
            <a:spLocks noChangeArrowheads="1"/>
          </p:cNvSpPr>
          <p:nvPr/>
        </p:nvSpPr>
        <p:spPr bwMode="auto">
          <a:xfrm>
            <a:off x="8535987" y="2784475"/>
            <a:ext cx="158750" cy="254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Rectangle 51"/>
          <p:cNvSpPr>
            <a:spLocks noChangeArrowheads="1"/>
          </p:cNvSpPr>
          <p:nvPr/>
        </p:nvSpPr>
        <p:spPr bwMode="auto">
          <a:xfrm>
            <a:off x="9944100" y="3389313"/>
            <a:ext cx="33338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Rectangle 52"/>
          <p:cNvSpPr>
            <a:spLocks noChangeArrowheads="1"/>
          </p:cNvSpPr>
          <p:nvPr/>
        </p:nvSpPr>
        <p:spPr bwMode="auto">
          <a:xfrm>
            <a:off x="10009187" y="3389313"/>
            <a:ext cx="33338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Rectangle 53"/>
          <p:cNvSpPr>
            <a:spLocks noChangeArrowheads="1"/>
          </p:cNvSpPr>
          <p:nvPr/>
        </p:nvSpPr>
        <p:spPr bwMode="auto">
          <a:xfrm>
            <a:off x="9877425" y="3389313"/>
            <a:ext cx="33338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Rectangle 54"/>
          <p:cNvSpPr>
            <a:spLocks noChangeArrowheads="1"/>
          </p:cNvSpPr>
          <p:nvPr/>
        </p:nvSpPr>
        <p:spPr bwMode="auto">
          <a:xfrm>
            <a:off x="9680575" y="3389313"/>
            <a:ext cx="33338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Rectangle 55"/>
          <p:cNvSpPr>
            <a:spLocks noChangeArrowheads="1"/>
          </p:cNvSpPr>
          <p:nvPr/>
        </p:nvSpPr>
        <p:spPr bwMode="auto">
          <a:xfrm>
            <a:off x="9812337" y="3389313"/>
            <a:ext cx="33338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Rectangle 56"/>
          <p:cNvSpPr>
            <a:spLocks noChangeArrowheads="1"/>
          </p:cNvSpPr>
          <p:nvPr/>
        </p:nvSpPr>
        <p:spPr bwMode="auto">
          <a:xfrm>
            <a:off x="9747250" y="3389313"/>
            <a:ext cx="31750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Rectangle 57"/>
          <p:cNvSpPr>
            <a:spLocks noChangeArrowheads="1"/>
          </p:cNvSpPr>
          <p:nvPr/>
        </p:nvSpPr>
        <p:spPr bwMode="auto">
          <a:xfrm>
            <a:off x="10404475" y="3389313"/>
            <a:ext cx="33338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Rectangle 58"/>
          <p:cNvSpPr>
            <a:spLocks noChangeArrowheads="1"/>
          </p:cNvSpPr>
          <p:nvPr/>
        </p:nvSpPr>
        <p:spPr bwMode="auto">
          <a:xfrm>
            <a:off x="10471150" y="3389313"/>
            <a:ext cx="31750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Rectangle 59"/>
          <p:cNvSpPr>
            <a:spLocks noChangeArrowheads="1"/>
          </p:cNvSpPr>
          <p:nvPr/>
        </p:nvSpPr>
        <p:spPr bwMode="auto">
          <a:xfrm>
            <a:off x="10140950" y="3389313"/>
            <a:ext cx="33338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0"/>
          <p:cNvSpPr>
            <a:spLocks noChangeArrowheads="1"/>
          </p:cNvSpPr>
          <p:nvPr/>
        </p:nvSpPr>
        <p:spPr bwMode="auto">
          <a:xfrm>
            <a:off x="10337800" y="3389313"/>
            <a:ext cx="33338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Rectangle 61"/>
          <p:cNvSpPr>
            <a:spLocks noChangeArrowheads="1"/>
          </p:cNvSpPr>
          <p:nvPr/>
        </p:nvSpPr>
        <p:spPr bwMode="auto">
          <a:xfrm>
            <a:off x="10272712" y="3389313"/>
            <a:ext cx="33338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Rectangle 62"/>
          <p:cNvSpPr>
            <a:spLocks noChangeArrowheads="1"/>
          </p:cNvSpPr>
          <p:nvPr/>
        </p:nvSpPr>
        <p:spPr bwMode="auto">
          <a:xfrm>
            <a:off x="10207625" y="3389313"/>
            <a:ext cx="33338" cy="23813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Rectangle 63"/>
          <p:cNvSpPr>
            <a:spLocks noChangeArrowheads="1"/>
          </p:cNvSpPr>
          <p:nvPr/>
        </p:nvSpPr>
        <p:spPr bwMode="auto">
          <a:xfrm>
            <a:off x="9623425" y="3319463"/>
            <a:ext cx="23813" cy="160338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Rectangle 64"/>
          <p:cNvSpPr>
            <a:spLocks noChangeArrowheads="1"/>
          </p:cNvSpPr>
          <p:nvPr/>
        </p:nvSpPr>
        <p:spPr bwMode="auto">
          <a:xfrm>
            <a:off x="10536237" y="3319463"/>
            <a:ext cx="25400" cy="160338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Freeform 65"/>
          <p:cNvSpPr>
            <a:spLocks/>
          </p:cNvSpPr>
          <p:nvPr/>
        </p:nvSpPr>
        <p:spPr bwMode="auto">
          <a:xfrm>
            <a:off x="9164637" y="2849563"/>
            <a:ext cx="465138" cy="463550"/>
          </a:xfrm>
          <a:custGeom>
            <a:avLst/>
            <a:gdLst>
              <a:gd name="T0" fmla="*/ 249 w 263"/>
              <a:gd name="T1" fmla="*/ 14 h 263"/>
              <a:gd name="T2" fmla="*/ 256 w 263"/>
              <a:gd name="T3" fmla="*/ 14 h 263"/>
              <a:gd name="T4" fmla="*/ 263 w 263"/>
              <a:gd name="T5" fmla="*/ 8 h 263"/>
              <a:gd name="T6" fmla="*/ 256 w 263"/>
              <a:gd name="T7" fmla="*/ 0 h 263"/>
              <a:gd name="T8" fmla="*/ 249 w 263"/>
              <a:gd name="T9" fmla="*/ 0 h 263"/>
              <a:gd name="T10" fmla="*/ 0 w 263"/>
              <a:gd name="T11" fmla="*/ 250 h 263"/>
              <a:gd name="T12" fmla="*/ 0 w 263"/>
              <a:gd name="T13" fmla="*/ 256 h 263"/>
              <a:gd name="T14" fmla="*/ 7 w 263"/>
              <a:gd name="T15" fmla="*/ 263 h 263"/>
              <a:gd name="T16" fmla="*/ 7 w 263"/>
              <a:gd name="T17" fmla="*/ 263 h 263"/>
              <a:gd name="T18" fmla="*/ 14 w 263"/>
              <a:gd name="T19" fmla="*/ 255 h 263"/>
              <a:gd name="T20" fmla="*/ 14 w 263"/>
              <a:gd name="T21" fmla="*/ 250 h 263"/>
              <a:gd name="T22" fmla="*/ 249 w 263"/>
              <a:gd name="T23" fmla="*/ 14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3" h="263">
                <a:moveTo>
                  <a:pt x="249" y="14"/>
                </a:moveTo>
                <a:cubicBezTo>
                  <a:pt x="252" y="14"/>
                  <a:pt x="254" y="14"/>
                  <a:pt x="256" y="14"/>
                </a:cubicBezTo>
                <a:cubicBezTo>
                  <a:pt x="260" y="14"/>
                  <a:pt x="263" y="11"/>
                  <a:pt x="263" y="8"/>
                </a:cubicBezTo>
                <a:cubicBezTo>
                  <a:pt x="263" y="4"/>
                  <a:pt x="260" y="1"/>
                  <a:pt x="256" y="0"/>
                </a:cubicBezTo>
                <a:cubicBezTo>
                  <a:pt x="254" y="0"/>
                  <a:pt x="252" y="0"/>
                  <a:pt x="249" y="0"/>
                </a:cubicBezTo>
                <a:cubicBezTo>
                  <a:pt x="112" y="0"/>
                  <a:pt x="0" y="112"/>
                  <a:pt x="0" y="250"/>
                </a:cubicBezTo>
                <a:cubicBezTo>
                  <a:pt x="0" y="252"/>
                  <a:pt x="0" y="254"/>
                  <a:pt x="0" y="256"/>
                </a:cubicBezTo>
                <a:cubicBezTo>
                  <a:pt x="0" y="260"/>
                  <a:pt x="3" y="263"/>
                  <a:pt x="7" y="263"/>
                </a:cubicBezTo>
                <a:cubicBezTo>
                  <a:pt x="7" y="263"/>
                  <a:pt x="7" y="263"/>
                  <a:pt x="7" y="263"/>
                </a:cubicBezTo>
                <a:cubicBezTo>
                  <a:pt x="11" y="263"/>
                  <a:pt x="14" y="259"/>
                  <a:pt x="14" y="255"/>
                </a:cubicBezTo>
                <a:cubicBezTo>
                  <a:pt x="14" y="254"/>
                  <a:pt x="14" y="252"/>
                  <a:pt x="14" y="250"/>
                </a:cubicBezTo>
                <a:cubicBezTo>
                  <a:pt x="14" y="120"/>
                  <a:pt x="119" y="14"/>
                  <a:pt x="249" y="14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Freeform 66"/>
          <p:cNvSpPr>
            <a:spLocks/>
          </p:cNvSpPr>
          <p:nvPr/>
        </p:nvSpPr>
        <p:spPr bwMode="auto">
          <a:xfrm>
            <a:off x="8653462" y="4443413"/>
            <a:ext cx="109538" cy="111125"/>
          </a:xfrm>
          <a:custGeom>
            <a:avLst/>
            <a:gdLst>
              <a:gd name="T0" fmla="*/ 53 w 62"/>
              <a:gd name="T1" fmla="*/ 47 h 63"/>
              <a:gd name="T2" fmla="*/ 15 w 62"/>
              <a:gd name="T3" fmla="*/ 54 h 63"/>
              <a:gd name="T4" fmla="*/ 8 w 62"/>
              <a:gd name="T5" fmla="*/ 16 h 63"/>
              <a:gd name="T6" fmla="*/ 46 w 62"/>
              <a:gd name="T7" fmla="*/ 9 h 63"/>
              <a:gd name="T8" fmla="*/ 53 w 62"/>
              <a:gd name="T9" fmla="*/ 4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3">
                <a:moveTo>
                  <a:pt x="53" y="47"/>
                </a:moveTo>
                <a:cubicBezTo>
                  <a:pt x="45" y="60"/>
                  <a:pt x="28" y="63"/>
                  <a:pt x="15" y="54"/>
                </a:cubicBezTo>
                <a:cubicBezTo>
                  <a:pt x="3" y="46"/>
                  <a:pt x="0" y="29"/>
                  <a:pt x="8" y="16"/>
                </a:cubicBezTo>
                <a:cubicBezTo>
                  <a:pt x="17" y="4"/>
                  <a:pt x="34" y="0"/>
                  <a:pt x="46" y="9"/>
                </a:cubicBezTo>
                <a:cubicBezTo>
                  <a:pt x="59" y="18"/>
                  <a:pt x="62" y="35"/>
                  <a:pt x="53" y="47"/>
                </a:cubicBezTo>
                <a:close/>
              </a:path>
            </a:pathLst>
          </a:custGeom>
          <a:solidFill>
            <a:srgbClr val="7A5E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67"/>
          <p:cNvSpPr>
            <a:spLocks/>
          </p:cNvSpPr>
          <p:nvPr/>
        </p:nvSpPr>
        <p:spPr bwMode="auto">
          <a:xfrm>
            <a:off x="8709024" y="4038600"/>
            <a:ext cx="838200" cy="833438"/>
          </a:xfrm>
          <a:custGeom>
            <a:avLst/>
            <a:gdLst>
              <a:gd name="T0" fmla="*/ 57 w 473"/>
              <a:gd name="T1" fmla="*/ 132 h 473"/>
              <a:gd name="T2" fmla="*/ 133 w 473"/>
              <a:gd name="T3" fmla="*/ 415 h 473"/>
              <a:gd name="T4" fmla="*/ 416 w 473"/>
              <a:gd name="T5" fmla="*/ 340 h 473"/>
              <a:gd name="T6" fmla="*/ 340 w 473"/>
              <a:gd name="T7" fmla="*/ 57 h 473"/>
              <a:gd name="T8" fmla="*/ 57 w 473"/>
              <a:gd name="T9" fmla="*/ 132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3" h="473">
                <a:moveTo>
                  <a:pt x="57" y="132"/>
                </a:moveTo>
                <a:cubicBezTo>
                  <a:pt x="0" y="231"/>
                  <a:pt x="34" y="358"/>
                  <a:pt x="133" y="415"/>
                </a:cubicBezTo>
                <a:cubicBezTo>
                  <a:pt x="232" y="473"/>
                  <a:pt x="358" y="439"/>
                  <a:pt x="416" y="340"/>
                </a:cubicBezTo>
                <a:cubicBezTo>
                  <a:pt x="473" y="241"/>
                  <a:pt x="439" y="114"/>
                  <a:pt x="340" y="57"/>
                </a:cubicBezTo>
                <a:cubicBezTo>
                  <a:pt x="241" y="0"/>
                  <a:pt x="115" y="33"/>
                  <a:pt x="57" y="132"/>
                </a:cubicBezTo>
              </a:path>
            </a:pathLst>
          </a:custGeom>
          <a:solidFill>
            <a:srgbClr val="107C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68"/>
          <p:cNvSpPr>
            <a:spLocks/>
          </p:cNvSpPr>
          <p:nvPr/>
        </p:nvSpPr>
        <p:spPr bwMode="auto">
          <a:xfrm>
            <a:off x="8785224" y="4114800"/>
            <a:ext cx="685800" cy="681038"/>
          </a:xfrm>
          <a:custGeom>
            <a:avLst/>
            <a:gdLst>
              <a:gd name="T0" fmla="*/ 47 w 387"/>
              <a:gd name="T1" fmla="*/ 108 h 387"/>
              <a:gd name="T2" fmla="*/ 109 w 387"/>
              <a:gd name="T3" fmla="*/ 340 h 387"/>
              <a:gd name="T4" fmla="*/ 340 w 387"/>
              <a:gd name="T5" fmla="*/ 278 h 387"/>
              <a:gd name="T6" fmla="*/ 279 w 387"/>
              <a:gd name="T7" fmla="*/ 47 h 387"/>
              <a:gd name="T8" fmla="*/ 47 w 387"/>
              <a:gd name="T9" fmla="*/ 108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7" h="387">
                <a:moveTo>
                  <a:pt x="47" y="108"/>
                </a:moveTo>
                <a:cubicBezTo>
                  <a:pt x="0" y="189"/>
                  <a:pt x="28" y="293"/>
                  <a:pt x="109" y="340"/>
                </a:cubicBezTo>
                <a:cubicBezTo>
                  <a:pt x="190" y="387"/>
                  <a:pt x="293" y="359"/>
                  <a:pt x="340" y="278"/>
                </a:cubicBezTo>
                <a:cubicBezTo>
                  <a:pt x="387" y="197"/>
                  <a:pt x="359" y="94"/>
                  <a:pt x="279" y="47"/>
                </a:cubicBezTo>
                <a:cubicBezTo>
                  <a:pt x="198" y="0"/>
                  <a:pt x="94" y="27"/>
                  <a:pt x="47" y="108"/>
                </a:cubicBezTo>
              </a:path>
            </a:pathLst>
          </a:custGeom>
          <a:solidFill>
            <a:srgbClr val="BAD8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69"/>
          <p:cNvSpPr>
            <a:spLocks/>
          </p:cNvSpPr>
          <p:nvPr/>
        </p:nvSpPr>
        <p:spPr bwMode="auto">
          <a:xfrm>
            <a:off x="10769600" y="4225925"/>
            <a:ext cx="388938" cy="401638"/>
          </a:xfrm>
          <a:custGeom>
            <a:avLst/>
            <a:gdLst>
              <a:gd name="T0" fmla="*/ 155 w 219"/>
              <a:gd name="T1" fmla="*/ 228 h 228"/>
              <a:gd name="T2" fmla="*/ 55 w 219"/>
              <a:gd name="T3" fmla="*/ 106 h 228"/>
              <a:gd name="T4" fmla="*/ 73 w 219"/>
              <a:gd name="T5" fmla="*/ 0 h 228"/>
              <a:gd name="T6" fmla="*/ 219 w 219"/>
              <a:gd name="T7" fmla="*/ 186 h 228"/>
              <a:gd name="T8" fmla="*/ 155 w 219"/>
              <a:gd name="T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228">
                <a:moveTo>
                  <a:pt x="155" y="228"/>
                </a:moveTo>
                <a:cubicBezTo>
                  <a:pt x="125" y="201"/>
                  <a:pt x="78" y="169"/>
                  <a:pt x="55" y="106"/>
                </a:cubicBezTo>
                <a:cubicBezTo>
                  <a:pt x="32" y="43"/>
                  <a:pt x="0" y="27"/>
                  <a:pt x="73" y="0"/>
                </a:cubicBezTo>
                <a:cubicBezTo>
                  <a:pt x="149" y="80"/>
                  <a:pt x="187" y="136"/>
                  <a:pt x="219" y="186"/>
                </a:cubicBezTo>
                <a:cubicBezTo>
                  <a:pt x="203" y="204"/>
                  <a:pt x="181" y="219"/>
                  <a:pt x="155" y="228"/>
                </a:cubicBezTo>
                <a:close/>
              </a:path>
            </a:pathLst>
          </a:custGeom>
          <a:solidFill>
            <a:srgbClr val="704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70"/>
          <p:cNvSpPr>
            <a:spLocks/>
          </p:cNvSpPr>
          <p:nvPr/>
        </p:nvSpPr>
        <p:spPr bwMode="auto">
          <a:xfrm>
            <a:off x="10769600" y="4225925"/>
            <a:ext cx="388938" cy="401638"/>
          </a:xfrm>
          <a:custGeom>
            <a:avLst/>
            <a:gdLst>
              <a:gd name="T0" fmla="*/ 155 w 219"/>
              <a:gd name="T1" fmla="*/ 228 h 228"/>
              <a:gd name="T2" fmla="*/ 55 w 219"/>
              <a:gd name="T3" fmla="*/ 106 h 228"/>
              <a:gd name="T4" fmla="*/ 73 w 219"/>
              <a:gd name="T5" fmla="*/ 0 h 228"/>
              <a:gd name="T6" fmla="*/ 219 w 219"/>
              <a:gd name="T7" fmla="*/ 186 h 228"/>
              <a:gd name="T8" fmla="*/ 155 w 219"/>
              <a:gd name="T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228">
                <a:moveTo>
                  <a:pt x="155" y="228"/>
                </a:moveTo>
                <a:cubicBezTo>
                  <a:pt x="125" y="201"/>
                  <a:pt x="78" y="169"/>
                  <a:pt x="55" y="106"/>
                </a:cubicBezTo>
                <a:cubicBezTo>
                  <a:pt x="32" y="43"/>
                  <a:pt x="0" y="27"/>
                  <a:pt x="73" y="0"/>
                </a:cubicBezTo>
                <a:cubicBezTo>
                  <a:pt x="149" y="80"/>
                  <a:pt x="187" y="136"/>
                  <a:pt x="219" y="186"/>
                </a:cubicBezTo>
                <a:cubicBezTo>
                  <a:pt x="203" y="204"/>
                  <a:pt x="181" y="219"/>
                  <a:pt x="155" y="228"/>
                </a:cubicBezTo>
                <a:close/>
              </a:path>
            </a:pathLst>
          </a:custGeom>
          <a:solidFill>
            <a:srgbClr val="301D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71"/>
          <p:cNvSpPr>
            <a:spLocks/>
          </p:cNvSpPr>
          <p:nvPr/>
        </p:nvSpPr>
        <p:spPr bwMode="auto">
          <a:xfrm>
            <a:off x="10504487" y="4284663"/>
            <a:ext cx="104775" cy="104775"/>
          </a:xfrm>
          <a:custGeom>
            <a:avLst/>
            <a:gdLst>
              <a:gd name="T0" fmla="*/ 4 w 59"/>
              <a:gd name="T1" fmla="*/ 37 h 59"/>
              <a:gd name="T2" fmla="*/ 37 w 59"/>
              <a:gd name="T3" fmla="*/ 55 h 59"/>
              <a:gd name="T4" fmla="*/ 55 w 59"/>
              <a:gd name="T5" fmla="*/ 23 h 59"/>
              <a:gd name="T6" fmla="*/ 23 w 59"/>
              <a:gd name="T7" fmla="*/ 4 h 59"/>
              <a:gd name="T8" fmla="*/ 4 w 59"/>
              <a:gd name="T9" fmla="*/ 3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9">
                <a:moveTo>
                  <a:pt x="4" y="37"/>
                </a:moveTo>
                <a:cubicBezTo>
                  <a:pt x="8" y="51"/>
                  <a:pt x="23" y="59"/>
                  <a:pt x="37" y="55"/>
                </a:cubicBezTo>
                <a:cubicBezTo>
                  <a:pt x="51" y="51"/>
                  <a:pt x="59" y="37"/>
                  <a:pt x="55" y="23"/>
                </a:cubicBezTo>
                <a:cubicBezTo>
                  <a:pt x="52" y="8"/>
                  <a:pt x="37" y="0"/>
                  <a:pt x="23" y="4"/>
                </a:cubicBezTo>
                <a:cubicBezTo>
                  <a:pt x="9" y="8"/>
                  <a:pt x="0" y="23"/>
                  <a:pt x="4" y="37"/>
                </a:cubicBezTo>
                <a:close/>
              </a:path>
            </a:pathLst>
          </a:custGeom>
          <a:solidFill>
            <a:srgbClr val="613D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72"/>
          <p:cNvSpPr>
            <a:spLocks/>
          </p:cNvSpPr>
          <p:nvPr/>
        </p:nvSpPr>
        <p:spPr bwMode="auto">
          <a:xfrm>
            <a:off x="10585450" y="4452938"/>
            <a:ext cx="107950" cy="104775"/>
          </a:xfrm>
          <a:custGeom>
            <a:avLst/>
            <a:gdLst>
              <a:gd name="T0" fmla="*/ 7 w 61"/>
              <a:gd name="T1" fmla="*/ 42 h 60"/>
              <a:gd name="T2" fmla="*/ 42 w 61"/>
              <a:gd name="T3" fmla="*/ 54 h 60"/>
              <a:gd name="T4" fmla="*/ 55 w 61"/>
              <a:gd name="T5" fmla="*/ 19 h 60"/>
              <a:gd name="T6" fmla="*/ 19 w 61"/>
              <a:gd name="T7" fmla="*/ 6 h 60"/>
              <a:gd name="T8" fmla="*/ 7 w 61"/>
              <a:gd name="T9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60">
                <a:moveTo>
                  <a:pt x="7" y="42"/>
                </a:moveTo>
                <a:cubicBezTo>
                  <a:pt x="13" y="55"/>
                  <a:pt x="29" y="60"/>
                  <a:pt x="42" y="54"/>
                </a:cubicBezTo>
                <a:cubicBezTo>
                  <a:pt x="55" y="48"/>
                  <a:pt x="61" y="32"/>
                  <a:pt x="55" y="19"/>
                </a:cubicBezTo>
                <a:cubicBezTo>
                  <a:pt x="48" y="6"/>
                  <a:pt x="33" y="0"/>
                  <a:pt x="19" y="6"/>
                </a:cubicBezTo>
                <a:cubicBezTo>
                  <a:pt x="6" y="13"/>
                  <a:pt x="0" y="28"/>
                  <a:pt x="7" y="42"/>
                </a:cubicBezTo>
                <a:close/>
              </a:path>
            </a:pathLst>
          </a:custGeom>
          <a:solidFill>
            <a:srgbClr val="613D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73"/>
          <p:cNvSpPr>
            <a:spLocks/>
          </p:cNvSpPr>
          <p:nvPr/>
        </p:nvSpPr>
        <p:spPr bwMode="auto">
          <a:xfrm>
            <a:off x="10647362" y="4537075"/>
            <a:ext cx="107950" cy="107950"/>
          </a:xfrm>
          <a:custGeom>
            <a:avLst/>
            <a:gdLst>
              <a:gd name="T0" fmla="*/ 6 w 61"/>
              <a:gd name="T1" fmla="*/ 42 h 61"/>
              <a:gd name="T2" fmla="*/ 42 w 61"/>
              <a:gd name="T3" fmla="*/ 55 h 61"/>
              <a:gd name="T4" fmla="*/ 54 w 61"/>
              <a:gd name="T5" fmla="*/ 19 h 61"/>
              <a:gd name="T6" fmla="*/ 19 w 61"/>
              <a:gd name="T7" fmla="*/ 7 h 61"/>
              <a:gd name="T8" fmla="*/ 6 w 61"/>
              <a:gd name="T9" fmla="*/ 4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61">
                <a:moveTo>
                  <a:pt x="6" y="42"/>
                </a:moveTo>
                <a:cubicBezTo>
                  <a:pt x="13" y="55"/>
                  <a:pt x="28" y="61"/>
                  <a:pt x="42" y="55"/>
                </a:cubicBezTo>
                <a:cubicBezTo>
                  <a:pt x="55" y="48"/>
                  <a:pt x="61" y="33"/>
                  <a:pt x="54" y="19"/>
                </a:cubicBezTo>
                <a:cubicBezTo>
                  <a:pt x="48" y="6"/>
                  <a:pt x="32" y="0"/>
                  <a:pt x="19" y="7"/>
                </a:cubicBezTo>
                <a:cubicBezTo>
                  <a:pt x="6" y="13"/>
                  <a:pt x="0" y="29"/>
                  <a:pt x="6" y="42"/>
                </a:cubicBezTo>
                <a:close/>
              </a:path>
            </a:pathLst>
          </a:custGeom>
          <a:solidFill>
            <a:srgbClr val="613D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74"/>
          <p:cNvSpPr>
            <a:spLocks/>
          </p:cNvSpPr>
          <p:nvPr/>
        </p:nvSpPr>
        <p:spPr bwMode="auto">
          <a:xfrm>
            <a:off x="10726737" y="4614863"/>
            <a:ext cx="104775" cy="104775"/>
          </a:xfrm>
          <a:custGeom>
            <a:avLst/>
            <a:gdLst>
              <a:gd name="T0" fmla="*/ 6 w 60"/>
              <a:gd name="T1" fmla="*/ 41 h 60"/>
              <a:gd name="T2" fmla="*/ 41 w 60"/>
              <a:gd name="T3" fmla="*/ 54 h 60"/>
              <a:gd name="T4" fmla="*/ 54 w 60"/>
              <a:gd name="T5" fmla="*/ 19 h 60"/>
              <a:gd name="T6" fmla="*/ 18 w 60"/>
              <a:gd name="T7" fmla="*/ 6 h 60"/>
              <a:gd name="T8" fmla="*/ 6 w 60"/>
              <a:gd name="T9" fmla="*/ 4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6" y="41"/>
                </a:moveTo>
                <a:cubicBezTo>
                  <a:pt x="12" y="55"/>
                  <a:pt x="28" y="60"/>
                  <a:pt x="41" y="54"/>
                </a:cubicBezTo>
                <a:cubicBezTo>
                  <a:pt x="54" y="48"/>
                  <a:pt x="60" y="32"/>
                  <a:pt x="54" y="19"/>
                </a:cubicBezTo>
                <a:cubicBezTo>
                  <a:pt x="47" y="5"/>
                  <a:pt x="32" y="0"/>
                  <a:pt x="18" y="6"/>
                </a:cubicBezTo>
                <a:cubicBezTo>
                  <a:pt x="5" y="12"/>
                  <a:pt x="0" y="28"/>
                  <a:pt x="6" y="41"/>
                </a:cubicBezTo>
                <a:close/>
              </a:path>
            </a:pathLst>
          </a:custGeom>
          <a:solidFill>
            <a:srgbClr val="613D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75"/>
          <p:cNvSpPr>
            <a:spLocks/>
          </p:cNvSpPr>
          <p:nvPr/>
        </p:nvSpPr>
        <p:spPr bwMode="auto">
          <a:xfrm>
            <a:off x="10055225" y="3440113"/>
            <a:ext cx="1155700" cy="1557338"/>
          </a:xfrm>
          <a:custGeom>
            <a:avLst/>
            <a:gdLst>
              <a:gd name="T0" fmla="*/ 139 w 728"/>
              <a:gd name="T1" fmla="*/ 0 h 981"/>
              <a:gd name="T2" fmla="*/ 728 w 728"/>
              <a:gd name="T3" fmla="*/ 890 h 981"/>
              <a:gd name="T4" fmla="*/ 588 w 728"/>
              <a:gd name="T5" fmla="*/ 981 h 981"/>
              <a:gd name="T6" fmla="*/ 0 w 728"/>
              <a:gd name="T7" fmla="*/ 92 h 981"/>
              <a:gd name="T8" fmla="*/ 139 w 728"/>
              <a:gd name="T9" fmla="*/ 0 h 9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981">
                <a:moveTo>
                  <a:pt x="139" y="0"/>
                </a:moveTo>
                <a:lnTo>
                  <a:pt x="728" y="890"/>
                </a:lnTo>
                <a:lnTo>
                  <a:pt x="588" y="981"/>
                </a:lnTo>
                <a:lnTo>
                  <a:pt x="0" y="92"/>
                </a:lnTo>
                <a:lnTo>
                  <a:pt x="139" y="0"/>
                </a:lnTo>
                <a:close/>
              </a:path>
            </a:pathLst>
          </a:custGeom>
          <a:solidFill>
            <a:srgbClr val="D2D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76"/>
          <p:cNvSpPr>
            <a:spLocks/>
          </p:cNvSpPr>
          <p:nvPr/>
        </p:nvSpPr>
        <p:spPr bwMode="auto">
          <a:xfrm>
            <a:off x="10615612" y="4129088"/>
            <a:ext cx="727075" cy="487363"/>
          </a:xfrm>
          <a:custGeom>
            <a:avLst/>
            <a:gdLst>
              <a:gd name="T0" fmla="*/ 23 w 410"/>
              <a:gd name="T1" fmla="*/ 0 h 277"/>
              <a:gd name="T2" fmla="*/ 160 w 410"/>
              <a:gd name="T3" fmla="*/ 20 h 277"/>
              <a:gd name="T4" fmla="*/ 378 w 410"/>
              <a:gd name="T5" fmla="*/ 89 h 277"/>
              <a:gd name="T6" fmla="*/ 332 w 410"/>
              <a:gd name="T7" fmla="*/ 269 h 277"/>
              <a:gd name="T8" fmla="*/ 161 w 410"/>
              <a:gd name="T9" fmla="*/ 101 h 277"/>
              <a:gd name="T10" fmla="*/ 105 w 410"/>
              <a:gd name="T11" fmla="*/ 88 h 277"/>
              <a:gd name="T12" fmla="*/ 23 w 410"/>
              <a:gd name="T13" fmla="*/ 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0" h="277">
                <a:moveTo>
                  <a:pt x="23" y="0"/>
                </a:moveTo>
                <a:cubicBezTo>
                  <a:pt x="101" y="20"/>
                  <a:pt x="160" y="20"/>
                  <a:pt x="160" y="20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8" y="89"/>
                  <a:pt x="410" y="277"/>
                  <a:pt x="332" y="269"/>
                </a:cubicBezTo>
                <a:cubicBezTo>
                  <a:pt x="254" y="260"/>
                  <a:pt x="161" y="101"/>
                  <a:pt x="161" y="101"/>
                </a:cubicBezTo>
                <a:cubicBezTo>
                  <a:pt x="161" y="101"/>
                  <a:pt x="130" y="88"/>
                  <a:pt x="105" y="88"/>
                </a:cubicBezTo>
                <a:cubicBezTo>
                  <a:pt x="36" y="96"/>
                  <a:pt x="0" y="30"/>
                  <a:pt x="23" y="0"/>
                </a:cubicBezTo>
                <a:close/>
              </a:path>
            </a:pathLst>
          </a:custGeom>
          <a:solidFill>
            <a:srgbClr val="613D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77"/>
          <p:cNvSpPr>
            <a:spLocks/>
          </p:cNvSpPr>
          <p:nvPr/>
        </p:nvSpPr>
        <p:spPr bwMode="auto">
          <a:xfrm>
            <a:off x="10899775" y="4164013"/>
            <a:ext cx="811213" cy="620713"/>
          </a:xfrm>
          <a:custGeom>
            <a:avLst/>
            <a:gdLst>
              <a:gd name="T0" fmla="*/ 511 w 511"/>
              <a:gd name="T1" fmla="*/ 157 h 391"/>
              <a:gd name="T2" fmla="*/ 0 w 511"/>
              <a:gd name="T3" fmla="*/ 0 h 391"/>
              <a:gd name="T4" fmla="*/ 183 w 511"/>
              <a:gd name="T5" fmla="*/ 274 h 391"/>
              <a:gd name="T6" fmla="*/ 486 w 511"/>
              <a:gd name="T7" fmla="*/ 391 h 391"/>
              <a:gd name="T8" fmla="*/ 511 w 511"/>
              <a:gd name="T9" fmla="*/ 157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391">
                <a:moveTo>
                  <a:pt x="511" y="157"/>
                </a:moveTo>
                <a:lnTo>
                  <a:pt x="0" y="0"/>
                </a:lnTo>
                <a:lnTo>
                  <a:pt x="183" y="274"/>
                </a:lnTo>
                <a:lnTo>
                  <a:pt x="486" y="391"/>
                </a:lnTo>
                <a:lnTo>
                  <a:pt x="511" y="157"/>
                </a:lnTo>
                <a:close/>
              </a:path>
            </a:pathLst>
          </a:custGeom>
          <a:solidFill>
            <a:srgbClr val="613D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Freeform 78"/>
          <p:cNvSpPr>
            <a:spLocks/>
          </p:cNvSpPr>
          <p:nvPr/>
        </p:nvSpPr>
        <p:spPr bwMode="auto">
          <a:xfrm>
            <a:off x="10899775" y="4164013"/>
            <a:ext cx="811213" cy="620713"/>
          </a:xfrm>
          <a:custGeom>
            <a:avLst/>
            <a:gdLst>
              <a:gd name="T0" fmla="*/ 511 w 511"/>
              <a:gd name="T1" fmla="*/ 157 h 391"/>
              <a:gd name="T2" fmla="*/ 0 w 511"/>
              <a:gd name="T3" fmla="*/ 0 h 391"/>
              <a:gd name="T4" fmla="*/ 183 w 511"/>
              <a:gd name="T5" fmla="*/ 274 h 391"/>
              <a:gd name="T6" fmla="*/ 486 w 511"/>
              <a:gd name="T7" fmla="*/ 391 h 391"/>
              <a:gd name="T8" fmla="*/ 511 w 511"/>
              <a:gd name="T9" fmla="*/ 157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391">
                <a:moveTo>
                  <a:pt x="511" y="157"/>
                </a:moveTo>
                <a:lnTo>
                  <a:pt x="0" y="0"/>
                </a:lnTo>
                <a:lnTo>
                  <a:pt x="183" y="274"/>
                </a:lnTo>
                <a:lnTo>
                  <a:pt x="486" y="391"/>
                </a:lnTo>
                <a:lnTo>
                  <a:pt x="511" y="15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Freeform 79"/>
          <p:cNvSpPr>
            <a:spLocks/>
          </p:cNvSpPr>
          <p:nvPr/>
        </p:nvSpPr>
        <p:spPr bwMode="auto">
          <a:xfrm>
            <a:off x="11388725" y="4306888"/>
            <a:ext cx="360363" cy="550863"/>
          </a:xfrm>
          <a:custGeom>
            <a:avLst/>
            <a:gdLst>
              <a:gd name="T0" fmla="*/ 227 w 227"/>
              <a:gd name="T1" fmla="*/ 65 h 347"/>
              <a:gd name="T2" fmla="*/ 31 w 227"/>
              <a:gd name="T3" fmla="*/ 0 h 347"/>
              <a:gd name="T4" fmla="*/ 0 w 227"/>
              <a:gd name="T5" fmla="*/ 252 h 347"/>
              <a:gd name="T6" fmla="*/ 227 w 227"/>
              <a:gd name="T7" fmla="*/ 347 h 347"/>
              <a:gd name="T8" fmla="*/ 227 w 227"/>
              <a:gd name="T9" fmla="*/ 6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347">
                <a:moveTo>
                  <a:pt x="227" y="65"/>
                </a:moveTo>
                <a:lnTo>
                  <a:pt x="31" y="0"/>
                </a:lnTo>
                <a:lnTo>
                  <a:pt x="0" y="252"/>
                </a:lnTo>
                <a:lnTo>
                  <a:pt x="227" y="347"/>
                </a:lnTo>
                <a:lnTo>
                  <a:pt x="227" y="65"/>
                </a:lnTo>
                <a:close/>
              </a:path>
            </a:pathLst>
          </a:custGeom>
          <a:solidFill>
            <a:srgbClr val="107C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80"/>
          <p:cNvSpPr>
            <a:spLocks/>
          </p:cNvSpPr>
          <p:nvPr/>
        </p:nvSpPr>
        <p:spPr bwMode="auto">
          <a:xfrm>
            <a:off x="11388725" y="4306888"/>
            <a:ext cx="360363" cy="550863"/>
          </a:xfrm>
          <a:custGeom>
            <a:avLst/>
            <a:gdLst>
              <a:gd name="T0" fmla="*/ 227 w 227"/>
              <a:gd name="T1" fmla="*/ 65 h 347"/>
              <a:gd name="T2" fmla="*/ 31 w 227"/>
              <a:gd name="T3" fmla="*/ 0 h 347"/>
              <a:gd name="T4" fmla="*/ 0 w 227"/>
              <a:gd name="T5" fmla="*/ 252 h 347"/>
              <a:gd name="T6" fmla="*/ 227 w 227"/>
              <a:gd name="T7" fmla="*/ 347 h 347"/>
              <a:gd name="T8" fmla="*/ 227 w 227"/>
              <a:gd name="T9" fmla="*/ 6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347">
                <a:moveTo>
                  <a:pt x="227" y="65"/>
                </a:moveTo>
                <a:lnTo>
                  <a:pt x="31" y="0"/>
                </a:lnTo>
                <a:lnTo>
                  <a:pt x="0" y="252"/>
                </a:lnTo>
                <a:lnTo>
                  <a:pt x="227" y="347"/>
                </a:lnTo>
                <a:lnTo>
                  <a:pt x="227" y="6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Freeform 81"/>
          <p:cNvSpPr>
            <a:spLocks/>
          </p:cNvSpPr>
          <p:nvPr/>
        </p:nvSpPr>
        <p:spPr bwMode="auto">
          <a:xfrm>
            <a:off x="11388725" y="4676775"/>
            <a:ext cx="3175" cy="30163"/>
          </a:xfrm>
          <a:custGeom>
            <a:avLst/>
            <a:gdLst>
              <a:gd name="T0" fmla="*/ 2 w 2"/>
              <a:gd name="T1" fmla="*/ 0 h 19"/>
              <a:gd name="T2" fmla="*/ 0 w 2"/>
              <a:gd name="T3" fmla="*/ 19 h 19"/>
              <a:gd name="T4" fmla="*/ 2 w 2"/>
              <a:gd name="T5" fmla="*/ 0 h 19"/>
              <a:gd name="T6" fmla="*/ 2 w 2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9">
                <a:moveTo>
                  <a:pt x="2" y="0"/>
                </a:moveTo>
                <a:lnTo>
                  <a:pt x="0" y="19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3291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Freeform 82"/>
          <p:cNvSpPr>
            <a:spLocks/>
          </p:cNvSpPr>
          <p:nvPr/>
        </p:nvSpPr>
        <p:spPr bwMode="auto">
          <a:xfrm>
            <a:off x="11388725" y="4676775"/>
            <a:ext cx="3175" cy="30163"/>
          </a:xfrm>
          <a:custGeom>
            <a:avLst/>
            <a:gdLst>
              <a:gd name="T0" fmla="*/ 2 w 2"/>
              <a:gd name="T1" fmla="*/ 0 h 19"/>
              <a:gd name="T2" fmla="*/ 0 w 2"/>
              <a:gd name="T3" fmla="*/ 19 h 19"/>
              <a:gd name="T4" fmla="*/ 2 w 2"/>
              <a:gd name="T5" fmla="*/ 0 h 19"/>
              <a:gd name="T6" fmla="*/ 2 w 2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9">
                <a:moveTo>
                  <a:pt x="2" y="0"/>
                </a:moveTo>
                <a:lnTo>
                  <a:pt x="0" y="19"/>
                </a:lnTo>
                <a:lnTo>
                  <a:pt x="2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Freeform 83"/>
          <p:cNvSpPr>
            <a:spLocks/>
          </p:cNvSpPr>
          <p:nvPr/>
        </p:nvSpPr>
        <p:spPr bwMode="auto">
          <a:xfrm>
            <a:off x="11391900" y="4603750"/>
            <a:ext cx="7938" cy="73025"/>
          </a:xfrm>
          <a:custGeom>
            <a:avLst/>
            <a:gdLst>
              <a:gd name="T0" fmla="*/ 5 w 5"/>
              <a:gd name="T1" fmla="*/ 0 h 46"/>
              <a:gd name="T2" fmla="*/ 0 w 5"/>
              <a:gd name="T3" fmla="*/ 46 h 46"/>
              <a:gd name="T4" fmla="*/ 0 w 5"/>
              <a:gd name="T5" fmla="*/ 46 h 46"/>
              <a:gd name="T6" fmla="*/ 5 w 5"/>
              <a:gd name="T7" fmla="*/ 0 h 46"/>
              <a:gd name="T8" fmla="*/ 5 w 5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6">
                <a:moveTo>
                  <a:pt x="5" y="0"/>
                </a:moveTo>
                <a:lnTo>
                  <a:pt x="0" y="46"/>
                </a:lnTo>
                <a:lnTo>
                  <a:pt x="0" y="46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5737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Freeform 84"/>
          <p:cNvSpPr>
            <a:spLocks/>
          </p:cNvSpPr>
          <p:nvPr/>
        </p:nvSpPr>
        <p:spPr bwMode="auto">
          <a:xfrm>
            <a:off x="11391900" y="4603750"/>
            <a:ext cx="7938" cy="73025"/>
          </a:xfrm>
          <a:custGeom>
            <a:avLst/>
            <a:gdLst>
              <a:gd name="T0" fmla="*/ 5 w 5"/>
              <a:gd name="T1" fmla="*/ 0 h 46"/>
              <a:gd name="T2" fmla="*/ 0 w 5"/>
              <a:gd name="T3" fmla="*/ 46 h 46"/>
              <a:gd name="T4" fmla="*/ 0 w 5"/>
              <a:gd name="T5" fmla="*/ 46 h 46"/>
              <a:gd name="T6" fmla="*/ 5 w 5"/>
              <a:gd name="T7" fmla="*/ 0 h 46"/>
              <a:gd name="T8" fmla="*/ 5 w 5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6">
                <a:moveTo>
                  <a:pt x="5" y="0"/>
                </a:moveTo>
                <a:lnTo>
                  <a:pt x="0" y="46"/>
                </a:lnTo>
                <a:lnTo>
                  <a:pt x="0" y="46"/>
                </a:lnTo>
                <a:lnTo>
                  <a:pt x="5" y="0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Freeform 85"/>
          <p:cNvSpPr>
            <a:spLocks/>
          </p:cNvSpPr>
          <p:nvPr/>
        </p:nvSpPr>
        <p:spPr bwMode="auto">
          <a:xfrm>
            <a:off x="11388725" y="4603750"/>
            <a:ext cx="360363" cy="254000"/>
          </a:xfrm>
          <a:custGeom>
            <a:avLst/>
            <a:gdLst>
              <a:gd name="T0" fmla="*/ 7 w 227"/>
              <a:gd name="T1" fmla="*/ 0 h 160"/>
              <a:gd name="T2" fmla="*/ 2 w 227"/>
              <a:gd name="T3" fmla="*/ 46 h 160"/>
              <a:gd name="T4" fmla="*/ 0 w 227"/>
              <a:gd name="T5" fmla="*/ 65 h 160"/>
              <a:gd name="T6" fmla="*/ 227 w 227"/>
              <a:gd name="T7" fmla="*/ 160 h 160"/>
              <a:gd name="T8" fmla="*/ 227 w 227"/>
              <a:gd name="T9" fmla="*/ 91 h 160"/>
              <a:gd name="T10" fmla="*/ 7 w 227"/>
              <a:gd name="T11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160">
                <a:moveTo>
                  <a:pt x="7" y="0"/>
                </a:moveTo>
                <a:lnTo>
                  <a:pt x="2" y="46"/>
                </a:lnTo>
                <a:lnTo>
                  <a:pt x="0" y="65"/>
                </a:lnTo>
                <a:lnTo>
                  <a:pt x="227" y="160"/>
                </a:lnTo>
                <a:lnTo>
                  <a:pt x="227" y="91"/>
                </a:lnTo>
                <a:lnTo>
                  <a:pt x="7" y="0"/>
                </a:lnTo>
                <a:close/>
              </a:path>
            </a:pathLst>
          </a:custGeom>
          <a:solidFill>
            <a:srgbClr val="0E6F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Freeform 86"/>
          <p:cNvSpPr>
            <a:spLocks/>
          </p:cNvSpPr>
          <p:nvPr/>
        </p:nvSpPr>
        <p:spPr bwMode="auto">
          <a:xfrm>
            <a:off x="11388725" y="4603750"/>
            <a:ext cx="360363" cy="254000"/>
          </a:xfrm>
          <a:custGeom>
            <a:avLst/>
            <a:gdLst>
              <a:gd name="T0" fmla="*/ 7 w 227"/>
              <a:gd name="T1" fmla="*/ 0 h 160"/>
              <a:gd name="T2" fmla="*/ 2 w 227"/>
              <a:gd name="T3" fmla="*/ 46 h 160"/>
              <a:gd name="T4" fmla="*/ 0 w 227"/>
              <a:gd name="T5" fmla="*/ 65 h 160"/>
              <a:gd name="T6" fmla="*/ 227 w 227"/>
              <a:gd name="T7" fmla="*/ 160 h 160"/>
              <a:gd name="T8" fmla="*/ 227 w 227"/>
              <a:gd name="T9" fmla="*/ 91 h 160"/>
              <a:gd name="T10" fmla="*/ 7 w 227"/>
              <a:gd name="T11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160">
                <a:moveTo>
                  <a:pt x="7" y="0"/>
                </a:moveTo>
                <a:lnTo>
                  <a:pt x="2" y="46"/>
                </a:lnTo>
                <a:lnTo>
                  <a:pt x="0" y="65"/>
                </a:lnTo>
                <a:lnTo>
                  <a:pt x="227" y="160"/>
                </a:lnTo>
                <a:lnTo>
                  <a:pt x="227" y="91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Freeform 87"/>
          <p:cNvSpPr>
            <a:spLocks/>
          </p:cNvSpPr>
          <p:nvPr/>
        </p:nvSpPr>
        <p:spPr bwMode="auto">
          <a:xfrm>
            <a:off x="10085387" y="2616200"/>
            <a:ext cx="212725" cy="377825"/>
          </a:xfrm>
          <a:custGeom>
            <a:avLst/>
            <a:gdLst>
              <a:gd name="T0" fmla="*/ 120 w 120"/>
              <a:gd name="T1" fmla="*/ 186 h 215"/>
              <a:gd name="T2" fmla="*/ 105 w 120"/>
              <a:gd name="T3" fmla="*/ 0 h 215"/>
              <a:gd name="T4" fmla="*/ 0 w 120"/>
              <a:gd name="T5" fmla="*/ 81 h 215"/>
              <a:gd name="T6" fmla="*/ 17 w 120"/>
              <a:gd name="T7" fmla="*/ 215 h 215"/>
              <a:gd name="T8" fmla="*/ 120 w 120"/>
              <a:gd name="T9" fmla="*/ 18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215">
                <a:moveTo>
                  <a:pt x="120" y="186"/>
                </a:moveTo>
                <a:cubicBezTo>
                  <a:pt x="120" y="186"/>
                  <a:pt x="64" y="85"/>
                  <a:pt x="105" y="0"/>
                </a:cubicBezTo>
                <a:cubicBezTo>
                  <a:pt x="4" y="67"/>
                  <a:pt x="0" y="81"/>
                  <a:pt x="0" y="81"/>
                </a:cubicBezTo>
                <a:cubicBezTo>
                  <a:pt x="17" y="215"/>
                  <a:pt x="17" y="215"/>
                  <a:pt x="17" y="215"/>
                </a:cubicBezTo>
                <a:lnTo>
                  <a:pt x="120" y="186"/>
                </a:lnTo>
                <a:close/>
              </a:path>
            </a:pathLst>
          </a:custGeom>
          <a:solidFill>
            <a:srgbClr val="F8D5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88"/>
          <p:cNvSpPr>
            <a:spLocks/>
          </p:cNvSpPr>
          <p:nvPr/>
        </p:nvSpPr>
        <p:spPr bwMode="auto">
          <a:xfrm>
            <a:off x="10085387" y="2616200"/>
            <a:ext cx="212725" cy="377825"/>
          </a:xfrm>
          <a:custGeom>
            <a:avLst/>
            <a:gdLst>
              <a:gd name="T0" fmla="*/ 120 w 120"/>
              <a:gd name="T1" fmla="*/ 186 h 215"/>
              <a:gd name="T2" fmla="*/ 105 w 120"/>
              <a:gd name="T3" fmla="*/ 0 h 215"/>
              <a:gd name="T4" fmla="*/ 0 w 120"/>
              <a:gd name="T5" fmla="*/ 81 h 215"/>
              <a:gd name="T6" fmla="*/ 17 w 120"/>
              <a:gd name="T7" fmla="*/ 215 h 215"/>
              <a:gd name="T8" fmla="*/ 120 w 120"/>
              <a:gd name="T9" fmla="*/ 18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215">
                <a:moveTo>
                  <a:pt x="120" y="186"/>
                </a:moveTo>
                <a:cubicBezTo>
                  <a:pt x="120" y="186"/>
                  <a:pt x="64" y="85"/>
                  <a:pt x="105" y="0"/>
                </a:cubicBezTo>
                <a:cubicBezTo>
                  <a:pt x="4" y="67"/>
                  <a:pt x="0" y="81"/>
                  <a:pt x="0" y="81"/>
                </a:cubicBezTo>
                <a:cubicBezTo>
                  <a:pt x="17" y="215"/>
                  <a:pt x="17" y="215"/>
                  <a:pt x="17" y="215"/>
                </a:cubicBezTo>
                <a:lnTo>
                  <a:pt x="120" y="186"/>
                </a:lnTo>
                <a:close/>
              </a:path>
            </a:pathLst>
          </a:custGeom>
          <a:solidFill>
            <a:srgbClr val="DEB6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89"/>
          <p:cNvSpPr>
            <a:spLocks/>
          </p:cNvSpPr>
          <p:nvPr/>
        </p:nvSpPr>
        <p:spPr bwMode="auto">
          <a:xfrm>
            <a:off x="9994900" y="2438400"/>
            <a:ext cx="831850" cy="561975"/>
          </a:xfrm>
          <a:custGeom>
            <a:avLst/>
            <a:gdLst>
              <a:gd name="T0" fmla="*/ 0 w 470"/>
              <a:gd name="T1" fmla="*/ 134 h 319"/>
              <a:gd name="T2" fmla="*/ 42 w 470"/>
              <a:gd name="T3" fmla="*/ 197 h 319"/>
              <a:gd name="T4" fmla="*/ 147 w 470"/>
              <a:gd name="T5" fmla="*/ 123 h 319"/>
              <a:gd name="T6" fmla="*/ 221 w 470"/>
              <a:gd name="T7" fmla="*/ 270 h 319"/>
              <a:gd name="T8" fmla="*/ 300 w 470"/>
              <a:gd name="T9" fmla="*/ 319 h 319"/>
              <a:gd name="T10" fmla="*/ 427 w 470"/>
              <a:gd name="T11" fmla="*/ 174 h 319"/>
              <a:gd name="T12" fmla="*/ 470 w 470"/>
              <a:gd name="T13" fmla="*/ 171 h 319"/>
              <a:gd name="T14" fmla="*/ 468 w 470"/>
              <a:gd name="T15" fmla="*/ 2 h 319"/>
              <a:gd name="T16" fmla="*/ 312 w 470"/>
              <a:gd name="T17" fmla="*/ 30 h 319"/>
              <a:gd name="T18" fmla="*/ 127 w 470"/>
              <a:gd name="T19" fmla="*/ 20 h 319"/>
              <a:gd name="T20" fmla="*/ 0 w 470"/>
              <a:gd name="T21" fmla="*/ 134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0" h="319">
                <a:moveTo>
                  <a:pt x="0" y="134"/>
                </a:moveTo>
                <a:cubicBezTo>
                  <a:pt x="0" y="134"/>
                  <a:pt x="13" y="192"/>
                  <a:pt x="42" y="197"/>
                </a:cubicBezTo>
                <a:cubicBezTo>
                  <a:pt x="68" y="201"/>
                  <a:pt x="146" y="130"/>
                  <a:pt x="147" y="123"/>
                </a:cubicBezTo>
                <a:cubicBezTo>
                  <a:pt x="261" y="161"/>
                  <a:pt x="221" y="270"/>
                  <a:pt x="221" y="270"/>
                </a:cubicBezTo>
                <a:cubicBezTo>
                  <a:pt x="221" y="270"/>
                  <a:pt x="227" y="279"/>
                  <a:pt x="300" y="319"/>
                </a:cubicBezTo>
                <a:cubicBezTo>
                  <a:pt x="440" y="276"/>
                  <a:pt x="427" y="174"/>
                  <a:pt x="427" y="174"/>
                </a:cubicBezTo>
                <a:cubicBezTo>
                  <a:pt x="470" y="171"/>
                  <a:pt x="470" y="171"/>
                  <a:pt x="470" y="171"/>
                </a:cubicBezTo>
                <a:cubicBezTo>
                  <a:pt x="468" y="2"/>
                  <a:pt x="468" y="2"/>
                  <a:pt x="468" y="2"/>
                </a:cubicBezTo>
                <a:cubicBezTo>
                  <a:pt x="312" y="30"/>
                  <a:pt x="312" y="30"/>
                  <a:pt x="312" y="30"/>
                </a:cubicBezTo>
                <a:cubicBezTo>
                  <a:pt x="312" y="30"/>
                  <a:pt x="145" y="0"/>
                  <a:pt x="127" y="20"/>
                </a:cubicBezTo>
                <a:cubicBezTo>
                  <a:pt x="116" y="33"/>
                  <a:pt x="0" y="134"/>
                  <a:pt x="0" y="134"/>
                </a:cubicBezTo>
                <a:close/>
              </a:path>
            </a:pathLst>
          </a:custGeom>
          <a:solidFill>
            <a:srgbClr val="F6CA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Freeform 90"/>
          <p:cNvSpPr>
            <a:spLocks/>
          </p:cNvSpPr>
          <p:nvPr/>
        </p:nvSpPr>
        <p:spPr bwMode="auto">
          <a:xfrm>
            <a:off x="10782300" y="2381250"/>
            <a:ext cx="187325" cy="381000"/>
          </a:xfrm>
          <a:custGeom>
            <a:avLst/>
            <a:gdLst>
              <a:gd name="T0" fmla="*/ 0 w 118"/>
              <a:gd name="T1" fmla="*/ 15 h 240"/>
              <a:gd name="T2" fmla="*/ 11 w 118"/>
              <a:gd name="T3" fmla="*/ 240 h 240"/>
              <a:gd name="T4" fmla="*/ 118 w 118"/>
              <a:gd name="T5" fmla="*/ 235 h 240"/>
              <a:gd name="T6" fmla="*/ 107 w 118"/>
              <a:gd name="T7" fmla="*/ 0 h 240"/>
              <a:gd name="T8" fmla="*/ 0 w 118"/>
              <a:gd name="T9" fmla="*/ 15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240">
                <a:moveTo>
                  <a:pt x="0" y="15"/>
                </a:moveTo>
                <a:lnTo>
                  <a:pt x="11" y="240"/>
                </a:lnTo>
                <a:lnTo>
                  <a:pt x="118" y="235"/>
                </a:lnTo>
                <a:lnTo>
                  <a:pt x="107" y="0"/>
                </a:lnTo>
                <a:lnTo>
                  <a:pt x="0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" name="Freeform 91"/>
          <p:cNvSpPr>
            <a:spLocks/>
          </p:cNvSpPr>
          <p:nvPr/>
        </p:nvSpPr>
        <p:spPr bwMode="auto">
          <a:xfrm>
            <a:off x="10782300" y="2381250"/>
            <a:ext cx="187325" cy="381000"/>
          </a:xfrm>
          <a:custGeom>
            <a:avLst/>
            <a:gdLst>
              <a:gd name="T0" fmla="*/ 0 w 118"/>
              <a:gd name="T1" fmla="*/ 15 h 240"/>
              <a:gd name="T2" fmla="*/ 11 w 118"/>
              <a:gd name="T3" fmla="*/ 240 h 240"/>
              <a:gd name="T4" fmla="*/ 118 w 118"/>
              <a:gd name="T5" fmla="*/ 235 h 240"/>
              <a:gd name="T6" fmla="*/ 107 w 118"/>
              <a:gd name="T7" fmla="*/ 0 h 240"/>
              <a:gd name="T8" fmla="*/ 0 w 118"/>
              <a:gd name="T9" fmla="*/ 15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240">
                <a:moveTo>
                  <a:pt x="0" y="15"/>
                </a:moveTo>
                <a:lnTo>
                  <a:pt x="11" y="240"/>
                </a:lnTo>
                <a:lnTo>
                  <a:pt x="118" y="235"/>
                </a:lnTo>
                <a:lnTo>
                  <a:pt x="107" y="0"/>
                </a:lnTo>
                <a:lnTo>
                  <a:pt x="0" y="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Freeform 92"/>
          <p:cNvSpPr>
            <a:spLocks/>
          </p:cNvSpPr>
          <p:nvPr/>
        </p:nvSpPr>
        <p:spPr bwMode="auto">
          <a:xfrm>
            <a:off x="10306050" y="2473325"/>
            <a:ext cx="171450" cy="249238"/>
          </a:xfrm>
          <a:custGeom>
            <a:avLst/>
            <a:gdLst>
              <a:gd name="T0" fmla="*/ 31 w 97"/>
              <a:gd name="T1" fmla="*/ 142 h 142"/>
              <a:gd name="T2" fmla="*/ 97 w 97"/>
              <a:gd name="T3" fmla="*/ 4 h 142"/>
              <a:gd name="T4" fmla="*/ 72 w 97"/>
              <a:gd name="T5" fmla="*/ 0 h 142"/>
              <a:gd name="T6" fmla="*/ 3 w 97"/>
              <a:gd name="T7" fmla="*/ 118 h 142"/>
              <a:gd name="T8" fmla="*/ 31 w 97"/>
              <a:gd name="T9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142">
                <a:moveTo>
                  <a:pt x="31" y="142"/>
                </a:moveTo>
                <a:cubicBezTo>
                  <a:pt x="97" y="4"/>
                  <a:pt x="97" y="4"/>
                  <a:pt x="97" y="4"/>
                </a:cubicBezTo>
                <a:cubicBezTo>
                  <a:pt x="90" y="2"/>
                  <a:pt x="81" y="1"/>
                  <a:pt x="72" y="0"/>
                </a:cubicBezTo>
                <a:cubicBezTo>
                  <a:pt x="72" y="0"/>
                  <a:pt x="0" y="115"/>
                  <a:pt x="3" y="118"/>
                </a:cubicBezTo>
                <a:cubicBezTo>
                  <a:pt x="15" y="125"/>
                  <a:pt x="24" y="134"/>
                  <a:pt x="31" y="142"/>
                </a:cubicBezTo>
                <a:close/>
              </a:path>
            </a:pathLst>
          </a:custGeom>
          <a:solidFill>
            <a:srgbClr val="DEB6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Freeform 93"/>
          <p:cNvSpPr>
            <a:spLocks/>
          </p:cNvSpPr>
          <p:nvPr/>
        </p:nvSpPr>
        <p:spPr bwMode="auto">
          <a:xfrm>
            <a:off x="9996487" y="2282825"/>
            <a:ext cx="458788" cy="815975"/>
          </a:xfrm>
          <a:custGeom>
            <a:avLst/>
            <a:gdLst>
              <a:gd name="T0" fmla="*/ 271 w 289"/>
              <a:gd name="T1" fmla="*/ 0 h 514"/>
              <a:gd name="T2" fmla="*/ 0 w 289"/>
              <a:gd name="T3" fmla="*/ 504 h 514"/>
              <a:gd name="T4" fmla="*/ 18 w 289"/>
              <a:gd name="T5" fmla="*/ 514 h 514"/>
              <a:gd name="T6" fmla="*/ 289 w 289"/>
              <a:gd name="T7" fmla="*/ 10 h 514"/>
              <a:gd name="T8" fmla="*/ 271 w 289"/>
              <a:gd name="T9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514">
                <a:moveTo>
                  <a:pt x="271" y="0"/>
                </a:moveTo>
                <a:lnTo>
                  <a:pt x="0" y="504"/>
                </a:lnTo>
                <a:lnTo>
                  <a:pt x="18" y="514"/>
                </a:lnTo>
                <a:lnTo>
                  <a:pt x="289" y="10"/>
                </a:lnTo>
                <a:lnTo>
                  <a:pt x="271" y="0"/>
                </a:lnTo>
                <a:close/>
              </a:path>
            </a:pathLst>
          </a:custGeom>
          <a:solidFill>
            <a:srgbClr val="5C00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Freeform 94"/>
          <p:cNvSpPr>
            <a:spLocks/>
          </p:cNvSpPr>
          <p:nvPr/>
        </p:nvSpPr>
        <p:spPr bwMode="auto">
          <a:xfrm>
            <a:off x="9996487" y="2282825"/>
            <a:ext cx="515938" cy="846138"/>
          </a:xfrm>
          <a:custGeom>
            <a:avLst/>
            <a:gdLst>
              <a:gd name="T0" fmla="*/ 325 w 325"/>
              <a:gd name="T1" fmla="*/ 29 h 533"/>
              <a:gd name="T2" fmla="*/ 289 w 325"/>
              <a:gd name="T3" fmla="*/ 10 h 533"/>
              <a:gd name="T4" fmla="*/ 271 w 325"/>
              <a:gd name="T5" fmla="*/ 0 h 533"/>
              <a:gd name="T6" fmla="*/ 0 w 325"/>
              <a:gd name="T7" fmla="*/ 504 h 533"/>
              <a:gd name="T8" fmla="*/ 18 w 325"/>
              <a:gd name="T9" fmla="*/ 514 h 533"/>
              <a:gd name="T10" fmla="*/ 54 w 325"/>
              <a:gd name="T11" fmla="*/ 533 h 533"/>
              <a:gd name="T12" fmla="*/ 325 w 325"/>
              <a:gd name="T13" fmla="*/ 29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5" h="533">
                <a:moveTo>
                  <a:pt x="325" y="29"/>
                </a:moveTo>
                <a:lnTo>
                  <a:pt x="289" y="10"/>
                </a:lnTo>
                <a:lnTo>
                  <a:pt x="271" y="0"/>
                </a:lnTo>
                <a:lnTo>
                  <a:pt x="0" y="504"/>
                </a:lnTo>
                <a:lnTo>
                  <a:pt x="18" y="514"/>
                </a:lnTo>
                <a:lnTo>
                  <a:pt x="54" y="533"/>
                </a:lnTo>
                <a:lnTo>
                  <a:pt x="325" y="29"/>
                </a:lnTo>
                <a:close/>
              </a:path>
            </a:pathLst>
          </a:custGeom>
          <a:solidFill>
            <a:srgbClr val="107C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Freeform 95"/>
          <p:cNvSpPr>
            <a:spLocks/>
          </p:cNvSpPr>
          <p:nvPr/>
        </p:nvSpPr>
        <p:spPr bwMode="auto">
          <a:xfrm>
            <a:off x="9993312" y="3082925"/>
            <a:ext cx="88900" cy="109538"/>
          </a:xfrm>
          <a:custGeom>
            <a:avLst/>
            <a:gdLst>
              <a:gd name="T0" fmla="*/ 2 w 56"/>
              <a:gd name="T1" fmla="*/ 0 h 69"/>
              <a:gd name="T2" fmla="*/ 0 w 56"/>
              <a:gd name="T3" fmla="*/ 69 h 69"/>
              <a:gd name="T4" fmla="*/ 56 w 56"/>
              <a:gd name="T5" fmla="*/ 29 h 69"/>
              <a:gd name="T6" fmla="*/ 2 w 56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69">
                <a:moveTo>
                  <a:pt x="2" y="0"/>
                </a:moveTo>
                <a:lnTo>
                  <a:pt x="0" y="69"/>
                </a:lnTo>
                <a:lnTo>
                  <a:pt x="56" y="29"/>
                </a:lnTo>
                <a:lnTo>
                  <a:pt x="2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Freeform 96"/>
          <p:cNvSpPr>
            <a:spLocks/>
          </p:cNvSpPr>
          <p:nvPr/>
        </p:nvSpPr>
        <p:spPr bwMode="auto">
          <a:xfrm>
            <a:off x="9993312" y="3136900"/>
            <a:ext cx="44450" cy="55563"/>
          </a:xfrm>
          <a:custGeom>
            <a:avLst/>
            <a:gdLst>
              <a:gd name="T0" fmla="*/ 28 w 28"/>
              <a:gd name="T1" fmla="*/ 15 h 35"/>
              <a:gd name="T2" fmla="*/ 0 w 28"/>
              <a:gd name="T3" fmla="*/ 35 h 35"/>
              <a:gd name="T4" fmla="*/ 1 w 28"/>
              <a:gd name="T5" fmla="*/ 0 h 35"/>
              <a:gd name="T6" fmla="*/ 28 w 28"/>
              <a:gd name="T7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35">
                <a:moveTo>
                  <a:pt x="28" y="15"/>
                </a:moveTo>
                <a:lnTo>
                  <a:pt x="0" y="35"/>
                </a:lnTo>
                <a:lnTo>
                  <a:pt x="1" y="0"/>
                </a:lnTo>
                <a:lnTo>
                  <a:pt x="28" y="15"/>
                </a:lnTo>
                <a:close/>
              </a:path>
            </a:pathLst>
          </a:custGeom>
          <a:solidFill>
            <a:srgbClr val="798C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Freeform 97"/>
          <p:cNvSpPr>
            <a:spLocks/>
          </p:cNvSpPr>
          <p:nvPr/>
        </p:nvSpPr>
        <p:spPr bwMode="auto">
          <a:xfrm>
            <a:off x="10455275" y="2265363"/>
            <a:ext cx="74613" cy="63500"/>
          </a:xfrm>
          <a:custGeom>
            <a:avLst/>
            <a:gdLst>
              <a:gd name="T0" fmla="*/ 12 w 47"/>
              <a:gd name="T1" fmla="*/ 0 h 40"/>
              <a:gd name="T2" fmla="*/ 0 w 47"/>
              <a:gd name="T3" fmla="*/ 21 h 40"/>
              <a:gd name="T4" fmla="*/ 36 w 47"/>
              <a:gd name="T5" fmla="*/ 40 h 40"/>
              <a:gd name="T6" fmla="*/ 47 w 47"/>
              <a:gd name="T7" fmla="*/ 19 h 40"/>
              <a:gd name="T8" fmla="*/ 12 w 47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0">
                <a:moveTo>
                  <a:pt x="12" y="0"/>
                </a:moveTo>
                <a:lnTo>
                  <a:pt x="0" y="21"/>
                </a:lnTo>
                <a:lnTo>
                  <a:pt x="36" y="40"/>
                </a:lnTo>
                <a:lnTo>
                  <a:pt x="47" y="19"/>
                </a:lnTo>
                <a:lnTo>
                  <a:pt x="12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5" name="Freeform 98"/>
          <p:cNvSpPr>
            <a:spLocks/>
          </p:cNvSpPr>
          <p:nvPr/>
        </p:nvSpPr>
        <p:spPr bwMode="auto">
          <a:xfrm>
            <a:off x="10426700" y="2249488"/>
            <a:ext cx="47625" cy="49213"/>
          </a:xfrm>
          <a:custGeom>
            <a:avLst/>
            <a:gdLst>
              <a:gd name="T0" fmla="*/ 30 w 30"/>
              <a:gd name="T1" fmla="*/ 10 h 31"/>
              <a:gd name="T2" fmla="*/ 18 w 30"/>
              <a:gd name="T3" fmla="*/ 31 h 31"/>
              <a:gd name="T4" fmla="*/ 0 w 30"/>
              <a:gd name="T5" fmla="*/ 21 h 31"/>
              <a:gd name="T6" fmla="*/ 12 w 30"/>
              <a:gd name="T7" fmla="*/ 0 h 31"/>
              <a:gd name="T8" fmla="*/ 30 w 30"/>
              <a:gd name="T9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1">
                <a:moveTo>
                  <a:pt x="30" y="10"/>
                </a:moveTo>
                <a:lnTo>
                  <a:pt x="18" y="31"/>
                </a:lnTo>
                <a:lnTo>
                  <a:pt x="0" y="21"/>
                </a:lnTo>
                <a:lnTo>
                  <a:pt x="12" y="0"/>
                </a:lnTo>
                <a:lnTo>
                  <a:pt x="30" y="10"/>
                </a:lnTo>
                <a:close/>
              </a:path>
            </a:pathLst>
          </a:custGeom>
          <a:solidFill>
            <a:srgbClr val="D2D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Freeform 99"/>
          <p:cNvSpPr>
            <a:spLocks/>
          </p:cNvSpPr>
          <p:nvPr/>
        </p:nvSpPr>
        <p:spPr bwMode="auto">
          <a:xfrm>
            <a:off x="10442575" y="2195513"/>
            <a:ext cx="115888" cy="103188"/>
          </a:xfrm>
          <a:custGeom>
            <a:avLst/>
            <a:gdLst>
              <a:gd name="T0" fmla="*/ 63 w 65"/>
              <a:gd name="T1" fmla="*/ 31 h 59"/>
              <a:gd name="T2" fmla="*/ 60 w 65"/>
              <a:gd name="T3" fmla="*/ 21 h 59"/>
              <a:gd name="T4" fmla="*/ 42 w 65"/>
              <a:gd name="T5" fmla="*/ 11 h 59"/>
              <a:gd name="T6" fmla="*/ 35 w 65"/>
              <a:gd name="T7" fmla="*/ 7 h 59"/>
              <a:gd name="T8" fmla="*/ 28 w 65"/>
              <a:gd name="T9" fmla="*/ 3 h 59"/>
              <a:gd name="T10" fmla="*/ 26 w 65"/>
              <a:gd name="T11" fmla="*/ 2 h 59"/>
              <a:gd name="T12" fmla="*/ 15 w 65"/>
              <a:gd name="T13" fmla="*/ 6 h 59"/>
              <a:gd name="T14" fmla="*/ 0 w 65"/>
              <a:gd name="T15" fmla="*/ 33 h 59"/>
              <a:gd name="T16" fmla="*/ 16 w 65"/>
              <a:gd name="T17" fmla="*/ 42 h 59"/>
              <a:gd name="T18" fmla="*/ 48 w 65"/>
              <a:gd name="T19" fmla="*/ 59 h 59"/>
              <a:gd name="T20" fmla="*/ 63 w 65"/>
              <a:gd name="T21" fmla="*/ 3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59">
                <a:moveTo>
                  <a:pt x="63" y="31"/>
                </a:moveTo>
                <a:cubicBezTo>
                  <a:pt x="65" y="27"/>
                  <a:pt x="64" y="23"/>
                  <a:pt x="60" y="21"/>
                </a:cubicBezTo>
                <a:cubicBezTo>
                  <a:pt x="42" y="11"/>
                  <a:pt x="42" y="11"/>
                  <a:pt x="42" y="11"/>
                </a:cubicBezTo>
                <a:cubicBezTo>
                  <a:pt x="40" y="10"/>
                  <a:pt x="37" y="9"/>
                  <a:pt x="35" y="7"/>
                </a:cubicBezTo>
                <a:cubicBezTo>
                  <a:pt x="32" y="6"/>
                  <a:pt x="30" y="5"/>
                  <a:pt x="28" y="3"/>
                </a:cubicBezTo>
                <a:cubicBezTo>
                  <a:pt x="26" y="2"/>
                  <a:pt x="26" y="2"/>
                  <a:pt x="26" y="2"/>
                </a:cubicBezTo>
                <a:cubicBezTo>
                  <a:pt x="22" y="0"/>
                  <a:pt x="17" y="2"/>
                  <a:pt x="15" y="6"/>
                </a:cubicBezTo>
                <a:cubicBezTo>
                  <a:pt x="0" y="33"/>
                  <a:pt x="0" y="33"/>
                  <a:pt x="0" y="33"/>
                </a:cubicBezTo>
                <a:cubicBezTo>
                  <a:pt x="16" y="42"/>
                  <a:pt x="16" y="42"/>
                  <a:pt x="16" y="42"/>
                </a:cubicBezTo>
                <a:cubicBezTo>
                  <a:pt x="48" y="59"/>
                  <a:pt x="48" y="59"/>
                  <a:pt x="48" y="59"/>
                </a:cubicBezTo>
                <a:lnTo>
                  <a:pt x="63" y="31"/>
                </a:lnTo>
                <a:close/>
              </a:path>
            </a:pathLst>
          </a:custGeom>
          <a:solidFill>
            <a:srgbClr val="107C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Freeform 100"/>
          <p:cNvSpPr>
            <a:spLocks/>
          </p:cNvSpPr>
          <p:nvPr/>
        </p:nvSpPr>
        <p:spPr bwMode="auto">
          <a:xfrm>
            <a:off x="10442575" y="2195513"/>
            <a:ext cx="61913" cy="73025"/>
          </a:xfrm>
          <a:custGeom>
            <a:avLst/>
            <a:gdLst>
              <a:gd name="T0" fmla="*/ 16 w 35"/>
              <a:gd name="T1" fmla="*/ 42 h 42"/>
              <a:gd name="T2" fmla="*/ 35 w 35"/>
              <a:gd name="T3" fmla="*/ 7 h 42"/>
              <a:gd name="T4" fmla="*/ 28 w 35"/>
              <a:gd name="T5" fmla="*/ 3 h 42"/>
              <a:gd name="T6" fmla="*/ 26 w 35"/>
              <a:gd name="T7" fmla="*/ 2 h 42"/>
              <a:gd name="T8" fmla="*/ 15 w 35"/>
              <a:gd name="T9" fmla="*/ 6 h 42"/>
              <a:gd name="T10" fmla="*/ 0 w 35"/>
              <a:gd name="T11" fmla="*/ 33 h 42"/>
              <a:gd name="T12" fmla="*/ 16 w 35"/>
              <a:gd name="T1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2">
                <a:moveTo>
                  <a:pt x="16" y="42"/>
                </a:moveTo>
                <a:cubicBezTo>
                  <a:pt x="35" y="7"/>
                  <a:pt x="35" y="7"/>
                  <a:pt x="35" y="7"/>
                </a:cubicBezTo>
                <a:cubicBezTo>
                  <a:pt x="32" y="6"/>
                  <a:pt x="30" y="5"/>
                  <a:pt x="28" y="3"/>
                </a:cubicBezTo>
                <a:cubicBezTo>
                  <a:pt x="26" y="2"/>
                  <a:pt x="26" y="2"/>
                  <a:pt x="26" y="2"/>
                </a:cubicBezTo>
                <a:cubicBezTo>
                  <a:pt x="22" y="0"/>
                  <a:pt x="17" y="2"/>
                  <a:pt x="15" y="6"/>
                </a:cubicBezTo>
                <a:cubicBezTo>
                  <a:pt x="0" y="33"/>
                  <a:pt x="0" y="33"/>
                  <a:pt x="0" y="33"/>
                </a:cubicBezTo>
                <a:lnTo>
                  <a:pt x="16" y="42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Freeform 101"/>
          <p:cNvSpPr>
            <a:spLocks/>
          </p:cNvSpPr>
          <p:nvPr/>
        </p:nvSpPr>
        <p:spPr bwMode="auto">
          <a:xfrm>
            <a:off x="9996487" y="2282825"/>
            <a:ext cx="458788" cy="815975"/>
          </a:xfrm>
          <a:custGeom>
            <a:avLst/>
            <a:gdLst>
              <a:gd name="T0" fmla="*/ 271 w 289"/>
              <a:gd name="T1" fmla="*/ 0 h 514"/>
              <a:gd name="T2" fmla="*/ 0 w 289"/>
              <a:gd name="T3" fmla="*/ 504 h 514"/>
              <a:gd name="T4" fmla="*/ 18 w 289"/>
              <a:gd name="T5" fmla="*/ 514 h 514"/>
              <a:gd name="T6" fmla="*/ 289 w 289"/>
              <a:gd name="T7" fmla="*/ 10 h 514"/>
              <a:gd name="T8" fmla="*/ 271 w 289"/>
              <a:gd name="T9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514">
                <a:moveTo>
                  <a:pt x="271" y="0"/>
                </a:moveTo>
                <a:lnTo>
                  <a:pt x="0" y="504"/>
                </a:lnTo>
                <a:lnTo>
                  <a:pt x="18" y="514"/>
                </a:lnTo>
                <a:lnTo>
                  <a:pt x="289" y="10"/>
                </a:lnTo>
                <a:lnTo>
                  <a:pt x="271" y="0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Freeform 102"/>
          <p:cNvSpPr>
            <a:spLocks/>
          </p:cNvSpPr>
          <p:nvPr/>
        </p:nvSpPr>
        <p:spPr bwMode="auto">
          <a:xfrm>
            <a:off x="9979025" y="2651125"/>
            <a:ext cx="152400" cy="360363"/>
          </a:xfrm>
          <a:custGeom>
            <a:avLst/>
            <a:gdLst>
              <a:gd name="T0" fmla="*/ 56 w 86"/>
              <a:gd name="T1" fmla="*/ 203 h 205"/>
              <a:gd name="T2" fmla="*/ 21 w 86"/>
              <a:gd name="T3" fmla="*/ 175 h 205"/>
              <a:gd name="T4" fmla="*/ 2 w 86"/>
              <a:gd name="T5" fmla="*/ 37 h 205"/>
              <a:gd name="T6" fmla="*/ 30 w 86"/>
              <a:gd name="T7" fmla="*/ 2 h 205"/>
              <a:gd name="T8" fmla="*/ 65 w 86"/>
              <a:gd name="T9" fmla="*/ 30 h 205"/>
              <a:gd name="T10" fmla="*/ 84 w 86"/>
              <a:gd name="T11" fmla="*/ 168 h 205"/>
              <a:gd name="T12" fmla="*/ 56 w 86"/>
              <a:gd name="T13" fmla="*/ 20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205">
                <a:moveTo>
                  <a:pt x="56" y="203"/>
                </a:moveTo>
                <a:cubicBezTo>
                  <a:pt x="38" y="205"/>
                  <a:pt x="23" y="193"/>
                  <a:pt x="21" y="175"/>
                </a:cubicBezTo>
                <a:cubicBezTo>
                  <a:pt x="2" y="37"/>
                  <a:pt x="2" y="37"/>
                  <a:pt x="2" y="37"/>
                </a:cubicBezTo>
                <a:cubicBezTo>
                  <a:pt x="0" y="20"/>
                  <a:pt x="12" y="4"/>
                  <a:pt x="30" y="2"/>
                </a:cubicBezTo>
                <a:cubicBezTo>
                  <a:pt x="47" y="0"/>
                  <a:pt x="63" y="13"/>
                  <a:pt x="65" y="30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86" y="186"/>
                  <a:pt x="73" y="201"/>
                  <a:pt x="56" y="203"/>
                </a:cubicBezTo>
                <a:close/>
              </a:path>
            </a:pathLst>
          </a:custGeom>
          <a:solidFill>
            <a:srgbClr val="F6CA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Freeform 103"/>
          <p:cNvSpPr>
            <a:spLocks/>
          </p:cNvSpPr>
          <p:nvPr/>
        </p:nvSpPr>
        <p:spPr bwMode="auto">
          <a:xfrm>
            <a:off x="10117137" y="2847975"/>
            <a:ext cx="471488" cy="254000"/>
          </a:xfrm>
          <a:custGeom>
            <a:avLst/>
            <a:gdLst>
              <a:gd name="T0" fmla="*/ 6 w 266"/>
              <a:gd name="T1" fmla="*/ 109 h 144"/>
              <a:gd name="T2" fmla="*/ 35 w 266"/>
              <a:gd name="T3" fmla="*/ 58 h 144"/>
              <a:gd name="T4" fmla="*/ 209 w 266"/>
              <a:gd name="T5" fmla="*/ 6 h 144"/>
              <a:gd name="T6" fmla="*/ 260 w 266"/>
              <a:gd name="T7" fmla="*/ 35 h 144"/>
              <a:gd name="T8" fmla="*/ 231 w 266"/>
              <a:gd name="T9" fmla="*/ 86 h 144"/>
              <a:gd name="T10" fmla="*/ 57 w 266"/>
              <a:gd name="T11" fmla="*/ 138 h 144"/>
              <a:gd name="T12" fmla="*/ 6 w 266"/>
              <a:gd name="T13" fmla="*/ 10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" h="144">
                <a:moveTo>
                  <a:pt x="6" y="109"/>
                </a:moveTo>
                <a:cubicBezTo>
                  <a:pt x="0" y="87"/>
                  <a:pt x="13" y="64"/>
                  <a:pt x="35" y="58"/>
                </a:cubicBezTo>
                <a:cubicBezTo>
                  <a:pt x="209" y="6"/>
                  <a:pt x="209" y="6"/>
                  <a:pt x="209" y="6"/>
                </a:cubicBezTo>
                <a:cubicBezTo>
                  <a:pt x="231" y="0"/>
                  <a:pt x="254" y="13"/>
                  <a:pt x="260" y="35"/>
                </a:cubicBezTo>
                <a:cubicBezTo>
                  <a:pt x="266" y="57"/>
                  <a:pt x="253" y="79"/>
                  <a:pt x="231" y="86"/>
                </a:cubicBezTo>
                <a:cubicBezTo>
                  <a:pt x="57" y="138"/>
                  <a:pt x="57" y="138"/>
                  <a:pt x="57" y="138"/>
                </a:cubicBezTo>
                <a:cubicBezTo>
                  <a:pt x="35" y="144"/>
                  <a:pt x="12" y="131"/>
                  <a:pt x="6" y="109"/>
                </a:cubicBezTo>
                <a:close/>
              </a:path>
            </a:pathLst>
          </a:custGeom>
          <a:solidFill>
            <a:srgbClr val="F6CA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Freeform 104"/>
          <p:cNvSpPr>
            <a:spLocks/>
          </p:cNvSpPr>
          <p:nvPr/>
        </p:nvSpPr>
        <p:spPr bwMode="auto">
          <a:xfrm>
            <a:off x="10148887" y="2746375"/>
            <a:ext cx="614363" cy="352425"/>
          </a:xfrm>
          <a:custGeom>
            <a:avLst/>
            <a:gdLst>
              <a:gd name="T0" fmla="*/ 120 w 347"/>
              <a:gd name="T1" fmla="*/ 151 h 200"/>
              <a:gd name="T2" fmla="*/ 0 w 347"/>
              <a:gd name="T3" fmla="*/ 187 h 200"/>
              <a:gd name="T4" fmla="*/ 39 w 347"/>
              <a:gd name="T5" fmla="*/ 196 h 200"/>
              <a:gd name="T6" fmla="*/ 213 w 347"/>
              <a:gd name="T7" fmla="*/ 144 h 200"/>
              <a:gd name="T8" fmla="*/ 340 w 347"/>
              <a:gd name="T9" fmla="*/ 0 h 200"/>
              <a:gd name="T10" fmla="*/ 120 w 347"/>
              <a:gd name="T11" fmla="*/ 15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7" h="200">
                <a:moveTo>
                  <a:pt x="120" y="151"/>
                </a:moveTo>
                <a:cubicBezTo>
                  <a:pt x="0" y="187"/>
                  <a:pt x="0" y="187"/>
                  <a:pt x="0" y="187"/>
                </a:cubicBezTo>
                <a:cubicBezTo>
                  <a:pt x="10" y="196"/>
                  <a:pt x="25" y="200"/>
                  <a:pt x="39" y="196"/>
                </a:cubicBezTo>
                <a:cubicBezTo>
                  <a:pt x="213" y="144"/>
                  <a:pt x="213" y="144"/>
                  <a:pt x="213" y="144"/>
                </a:cubicBezTo>
                <a:cubicBezTo>
                  <a:pt x="347" y="103"/>
                  <a:pt x="341" y="8"/>
                  <a:pt x="340" y="0"/>
                </a:cubicBezTo>
                <a:cubicBezTo>
                  <a:pt x="340" y="0"/>
                  <a:pt x="321" y="97"/>
                  <a:pt x="120" y="151"/>
                </a:cubicBezTo>
                <a:close/>
              </a:path>
            </a:pathLst>
          </a:custGeom>
          <a:solidFill>
            <a:srgbClr val="DEB6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Freeform 105"/>
          <p:cNvSpPr>
            <a:spLocks/>
          </p:cNvSpPr>
          <p:nvPr/>
        </p:nvSpPr>
        <p:spPr bwMode="auto">
          <a:xfrm>
            <a:off x="10856912" y="2211388"/>
            <a:ext cx="919163" cy="576263"/>
          </a:xfrm>
          <a:custGeom>
            <a:avLst/>
            <a:gdLst>
              <a:gd name="T0" fmla="*/ 519 w 519"/>
              <a:gd name="T1" fmla="*/ 0 h 328"/>
              <a:gd name="T2" fmla="*/ 0 w 519"/>
              <a:gd name="T3" fmla="*/ 83 h 328"/>
              <a:gd name="T4" fmla="*/ 12 w 519"/>
              <a:gd name="T5" fmla="*/ 328 h 328"/>
              <a:gd name="T6" fmla="*/ 519 w 519"/>
              <a:gd name="T7" fmla="*/ 323 h 328"/>
              <a:gd name="T8" fmla="*/ 519 w 519"/>
              <a:gd name="T9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9" h="328">
                <a:moveTo>
                  <a:pt x="519" y="0"/>
                </a:moveTo>
                <a:cubicBezTo>
                  <a:pt x="382" y="22"/>
                  <a:pt x="0" y="83"/>
                  <a:pt x="0" y="83"/>
                </a:cubicBezTo>
                <a:cubicBezTo>
                  <a:pt x="12" y="328"/>
                  <a:pt x="12" y="328"/>
                  <a:pt x="12" y="328"/>
                </a:cubicBezTo>
                <a:cubicBezTo>
                  <a:pt x="12" y="328"/>
                  <a:pt x="391" y="326"/>
                  <a:pt x="519" y="323"/>
                </a:cubicBezTo>
                <a:cubicBezTo>
                  <a:pt x="519" y="0"/>
                  <a:pt x="519" y="0"/>
                  <a:pt x="519" y="0"/>
                </a:cubicBezTo>
              </a:path>
            </a:pathLst>
          </a:custGeom>
          <a:solidFill>
            <a:srgbClr val="73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Freeform 106"/>
          <p:cNvSpPr>
            <a:spLocks/>
          </p:cNvSpPr>
          <p:nvPr/>
        </p:nvSpPr>
        <p:spPr bwMode="auto">
          <a:xfrm>
            <a:off x="11001375" y="2709863"/>
            <a:ext cx="774700" cy="77788"/>
          </a:xfrm>
          <a:custGeom>
            <a:avLst/>
            <a:gdLst>
              <a:gd name="T0" fmla="*/ 437 w 437"/>
              <a:gd name="T1" fmla="*/ 0 h 45"/>
              <a:gd name="T2" fmla="*/ 437 w 437"/>
              <a:gd name="T3" fmla="*/ 0 h 45"/>
              <a:gd name="T4" fmla="*/ 437 w 437"/>
              <a:gd name="T5" fmla="*/ 40 h 45"/>
              <a:gd name="T6" fmla="*/ 0 w 437"/>
              <a:gd name="T7" fmla="*/ 45 h 45"/>
              <a:gd name="T8" fmla="*/ 0 w 437"/>
              <a:gd name="T9" fmla="*/ 45 h 45"/>
              <a:gd name="T10" fmla="*/ 437 w 437"/>
              <a:gd name="T11" fmla="*/ 43 h 45"/>
              <a:gd name="T12" fmla="*/ 437 w 437"/>
              <a:gd name="T1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7" h="45">
                <a:moveTo>
                  <a:pt x="437" y="0"/>
                </a:moveTo>
                <a:cubicBezTo>
                  <a:pt x="437" y="0"/>
                  <a:pt x="437" y="0"/>
                  <a:pt x="437" y="0"/>
                </a:cubicBezTo>
                <a:cubicBezTo>
                  <a:pt x="437" y="40"/>
                  <a:pt x="437" y="40"/>
                  <a:pt x="437" y="40"/>
                </a:cubicBezTo>
                <a:cubicBezTo>
                  <a:pt x="344" y="42"/>
                  <a:pt x="116" y="44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437" y="43"/>
                  <a:pt x="437" y="43"/>
                  <a:pt x="437" y="43"/>
                </a:cubicBezTo>
                <a:cubicBezTo>
                  <a:pt x="437" y="0"/>
                  <a:pt x="437" y="0"/>
                  <a:pt x="437" y="0"/>
                </a:cubicBezTo>
              </a:path>
            </a:pathLst>
          </a:custGeom>
          <a:solidFill>
            <a:srgbClr val="3291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Freeform 107"/>
          <p:cNvSpPr>
            <a:spLocks/>
          </p:cNvSpPr>
          <p:nvPr/>
        </p:nvSpPr>
        <p:spPr bwMode="auto">
          <a:xfrm>
            <a:off x="10909300" y="2787650"/>
            <a:ext cx="92075" cy="0"/>
          </a:xfrm>
          <a:custGeom>
            <a:avLst/>
            <a:gdLst>
              <a:gd name="T0" fmla="*/ 52 w 52"/>
              <a:gd name="T1" fmla="*/ 0 w 52"/>
              <a:gd name="T2" fmla="*/ 0 w 52"/>
              <a:gd name="T3" fmla="*/ 52 w 52"/>
              <a:gd name="T4" fmla="*/ 52 w 5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52">
                <a:moveTo>
                  <a:pt x="52" y="0"/>
                </a:moveTo>
                <a:cubicBezTo>
                  <a:pt x="30" y="0"/>
                  <a:pt x="12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</a:path>
            </a:pathLst>
          </a:custGeom>
          <a:solidFill>
            <a:srgbClr val="A7C2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Freeform 108"/>
          <p:cNvSpPr>
            <a:spLocks/>
          </p:cNvSpPr>
          <p:nvPr/>
        </p:nvSpPr>
        <p:spPr bwMode="auto">
          <a:xfrm>
            <a:off x="10875962" y="2760663"/>
            <a:ext cx="33338" cy="26988"/>
          </a:xfrm>
          <a:custGeom>
            <a:avLst/>
            <a:gdLst>
              <a:gd name="T0" fmla="*/ 0 w 19"/>
              <a:gd name="T1" fmla="*/ 0 h 16"/>
              <a:gd name="T2" fmla="*/ 0 w 19"/>
              <a:gd name="T3" fmla="*/ 0 h 16"/>
              <a:gd name="T4" fmla="*/ 1 w 19"/>
              <a:gd name="T5" fmla="*/ 16 h 16"/>
              <a:gd name="T6" fmla="*/ 19 w 19"/>
              <a:gd name="T7" fmla="*/ 16 h 16"/>
              <a:gd name="T8" fmla="*/ 19 w 19"/>
              <a:gd name="T9" fmla="*/ 16 h 16"/>
              <a:gd name="T10" fmla="*/ 1 w 19"/>
              <a:gd name="T11" fmla="*/ 16 h 16"/>
              <a:gd name="T12" fmla="*/ 0 w 19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6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7" y="16"/>
                  <a:pt x="1" y="16"/>
                  <a:pt x="1" y="1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Rectangle 109"/>
          <p:cNvSpPr>
            <a:spLocks noChangeArrowheads="1"/>
          </p:cNvSpPr>
          <p:nvPr/>
        </p:nvSpPr>
        <p:spPr bwMode="auto">
          <a:xfrm>
            <a:off x="10875962" y="2733675"/>
            <a:ext cx="1588" cy="26988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Rectangle 110"/>
          <p:cNvSpPr>
            <a:spLocks noChangeArrowheads="1"/>
          </p:cNvSpPr>
          <p:nvPr/>
        </p:nvSpPr>
        <p:spPr bwMode="auto">
          <a:xfrm>
            <a:off x="10875962" y="2733675"/>
            <a:ext cx="1588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Freeform 111"/>
          <p:cNvSpPr>
            <a:spLocks/>
          </p:cNvSpPr>
          <p:nvPr/>
        </p:nvSpPr>
        <p:spPr bwMode="auto">
          <a:xfrm>
            <a:off x="10875962" y="2709863"/>
            <a:ext cx="900113" cy="77788"/>
          </a:xfrm>
          <a:custGeom>
            <a:avLst/>
            <a:gdLst>
              <a:gd name="T0" fmla="*/ 508 w 508"/>
              <a:gd name="T1" fmla="*/ 0 h 45"/>
              <a:gd name="T2" fmla="*/ 0 w 508"/>
              <a:gd name="T3" fmla="*/ 14 h 45"/>
              <a:gd name="T4" fmla="*/ 0 w 508"/>
              <a:gd name="T5" fmla="*/ 29 h 45"/>
              <a:gd name="T6" fmla="*/ 1 w 508"/>
              <a:gd name="T7" fmla="*/ 45 h 45"/>
              <a:gd name="T8" fmla="*/ 19 w 508"/>
              <a:gd name="T9" fmla="*/ 45 h 45"/>
              <a:gd name="T10" fmla="*/ 71 w 508"/>
              <a:gd name="T11" fmla="*/ 45 h 45"/>
              <a:gd name="T12" fmla="*/ 508 w 508"/>
              <a:gd name="T13" fmla="*/ 40 h 45"/>
              <a:gd name="T14" fmla="*/ 508 w 508"/>
              <a:gd name="T1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8" h="45">
                <a:moveTo>
                  <a:pt x="508" y="0"/>
                </a:moveTo>
                <a:cubicBezTo>
                  <a:pt x="0" y="14"/>
                  <a:pt x="0" y="14"/>
                  <a:pt x="0" y="14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7" y="45"/>
                  <a:pt x="19" y="45"/>
                </a:cubicBezTo>
                <a:cubicBezTo>
                  <a:pt x="31" y="45"/>
                  <a:pt x="49" y="45"/>
                  <a:pt x="71" y="45"/>
                </a:cubicBezTo>
                <a:cubicBezTo>
                  <a:pt x="187" y="44"/>
                  <a:pt x="415" y="42"/>
                  <a:pt x="508" y="40"/>
                </a:cubicBezTo>
                <a:cubicBezTo>
                  <a:pt x="508" y="0"/>
                  <a:pt x="508" y="0"/>
                  <a:pt x="508" y="0"/>
                </a:cubicBezTo>
              </a:path>
            </a:pathLst>
          </a:custGeom>
          <a:solidFill>
            <a:srgbClr val="676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Freeform 112"/>
          <p:cNvSpPr>
            <a:spLocks noEditPoints="1"/>
          </p:cNvSpPr>
          <p:nvPr/>
        </p:nvSpPr>
        <p:spPr bwMode="auto">
          <a:xfrm>
            <a:off x="8524874" y="2001838"/>
            <a:ext cx="1376363" cy="1016000"/>
          </a:xfrm>
          <a:custGeom>
            <a:avLst/>
            <a:gdLst>
              <a:gd name="T0" fmla="*/ 867 w 867"/>
              <a:gd name="T1" fmla="*/ 221 h 640"/>
              <a:gd name="T2" fmla="*/ 223 w 867"/>
              <a:gd name="T3" fmla="*/ 0 h 640"/>
              <a:gd name="T4" fmla="*/ 0 w 867"/>
              <a:gd name="T5" fmla="*/ 640 h 640"/>
              <a:gd name="T6" fmla="*/ 867 w 867"/>
              <a:gd name="T7" fmla="*/ 221 h 640"/>
              <a:gd name="T8" fmla="*/ 291 w 867"/>
              <a:gd name="T9" fmla="*/ 134 h 640"/>
              <a:gd name="T10" fmla="*/ 594 w 867"/>
              <a:gd name="T11" fmla="*/ 238 h 640"/>
              <a:gd name="T12" fmla="*/ 186 w 867"/>
              <a:gd name="T13" fmla="*/ 434 h 640"/>
              <a:gd name="T14" fmla="*/ 291 w 867"/>
              <a:gd name="T15" fmla="*/ 134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640">
                <a:moveTo>
                  <a:pt x="867" y="221"/>
                </a:moveTo>
                <a:lnTo>
                  <a:pt x="223" y="0"/>
                </a:lnTo>
                <a:lnTo>
                  <a:pt x="0" y="640"/>
                </a:lnTo>
                <a:lnTo>
                  <a:pt x="867" y="221"/>
                </a:lnTo>
                <a:close/>
                <a:moveTo>
                  <a:pt x="291" y="134"/>
                </a:moveTo>
                <a:lnTo>
                  <a:pt x="594" y="238"/>
                </a:lnTo>
                <a:lnTo>
                  <a:pt x="186" y="434"/>
                </a:lnTo>
                <a:lnTo>
                  <a:pt x="291" y="134"/>
                </a:lnTo>
                <a:close/>
              </a:path>
            </a:pathLst>
          </a:custGeom>
          <a:solidFill>
            <a:srgbClr val="107C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Freeform 113"/>
          <p:cNvSpPr>
            <a:spLocks noEditPoints="1"/>
          </p:cNvSpPr>
          <p:nvPr/>
        </p:nvSpPr>
        <p:spPr bwMode="auto">
          <a:xfrm>
            <a:off x="8524874" y="2001838"/>
            <a:ext cx="1376363" cy="1016000"/>
          </a:xfrm>
          <a:custGeom>
            <a:avLst/>
            <a:gdLst>
              <a:gd name="T0" fmla="*/ 867 w 867"/>
              <a:gd name="T1" fmla="*/ 221 h 640"/>
              <a:gd name="T2" fmla="*/ 223 w 867"/>
              <a:gd name="T3" fmla="*/ 0 h 640"/>
              <a:gd name="T4" fmla="*/ 0 w 867"/>
              <a:gd name="T5" fmla="*/ 640 h 640"/>
              <a:gd name="T6" fmla="*/ 867 w 867"/>
              <a:gd name="T7" fmla="*/ 221 h 640"/>
              <a:gd name="T8" fmla="*/ 291 w 867"/>
              <a:gd name="T9" fmla="*/ 134 h 640"/>
              <a:gd name="T10" fmla="*/ 594 w 867"/>
              <a:gd name="T11" fmla="*/ 238 h 640"/>
              <a:gd name="T12" fmla="*/ 186 w 867"/>
              <a:gd name="T13" fmla="*/ 434 h 640"/>
              <a:gd name="T14" fmla="*/ 291 w 867"/>
              <a:gd name="T15" fmla="*/ 134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640">
                <a:moveTo>
                  <a:pt x="867" y="221"/>
                </a:moveTo>
                <a:lnTo>
                  <a:pt x="223" y="0"/>
                </a:lnTo>
                <a:lnTo>
                  <a:pt x="0" y="640"/>
                </a:lnTo>
                <a:lnTo>
                  <a:pt x="867" y="221"/>
                </a:lnTo>
                <a:moveTo>
                  <a:pt x="291" y="134"/>
                </a:moveTo>
                <a:lnTo>
                  <a:pt x="594" y="238"/>
                </a:lnTo>
                <a:lnTo>
                  <a:pt x="186" y="434"/>
                </a:lnTo>
                <a:lnTo>
                  <a:pt x="291" y="13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Freeform 114"/>
          <p:cNvSpPr>
            <a:spLocks/>
          </p:cNvSpPr>
          <p:nvPr/>
        </p:nvSpPr>
        <p:spPr bwMode="auto">
          <a:xfrm>
            <a:off x="8556624" y="2932113"/>
            <a:ext cx="52388" cy="58738"/>
          </a:xfrm>
          <a:custGeom>
            <a:avLst/>
            <a:gdLst>
              <a:gd name="T0" fmla="*/ 33 w 33"/>
              <a:gd name="T1" fmla="*/ 28 h 37"/>
              <a:gd name="T2" fmla="*/ 14 w 33"/>
              <a:gd name="T3" fmla="*/ 37 h 37"/>
              <a:gd name="T4" fmla="*/ 0 w 33"/>
              <a:gd name="T5" fmla="*/ 9 h 37"/>
              <a:gd name="T6" fmla="*/ 18 w 33"/>
              <a:gd name="T7" fmla="*/ 0 h 37"/>
              <a:gd name="T8" fmla="*/ 33 w 33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7">
                <a:moveTo>
                  <a:pt x="33" y="28"/>
                </a:moveTo>
                <a:lnTo>
                  <a:pt x="14" y="37"/>
                </a:lnTo>
                <a:lnTo>
                  <a:pt x="0" y="9"/>
                </a:lnTo>
                <a:lnTo>
                  <a:pt x="18" y="0"/>
                </a:lnTo>
                <a:lnTo>
                  <a:pt x="33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Freeform 115"/>
          <p:cNvSpPr>
            <a:spLocks/>
          </p:cNvSpPr>
          <p:nvPr/>
        </p:nvSpPr>
        <p:spPr bwMode="auto">
          <a:xfrm>
            <a:off x="8615362" y="2905125"/>
            <a:ext cx="50800" cy="57150"/>
          </a:xfrm>
          <a:custGeom>
            <a:avLst/>
            <a:gdLst>
              <a:gd name="T0" fmla="*/ 32 w 32"/>
              <a:gd name="T1" fmla="*/ 27 h 36"/>
              <a:gd name="T2" fmla="*/ 15 w 32"/>
              <a:gd name="T3" fmla="*/ 36 h 36"/>
              <a:gd name="T4" fmla="*/ 0 w 32"/>
              <a:gd name="T5" fmla="*/ 9 h 36"/>
              <a:gd name="T6" fmla="*/ 19 w 32"/>
              <a:gd name="T7" fmla="*/ 0 h 36"/>
              <a:gd name="T8" fmla="*/ 32 w 32"/>
              <a:gd name="T9" fmla="*/ 2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6">
                <a:moveTo>
                  <a:pt x="32" y="27"/>
                </a:moveTo>
                <a:lnTo>
                  <a:pt x="15" y="36"/>
                </a:lnTo>
                <a:lnTo>
                  <a:pt x="0" y="9"/>
                </a:lnTo>
                <a:lnTo>
                  <a:pt x="19" y="0"/>
                </a:lnTo>
                <a:lnTo>
                  <a:pt x="32" y="27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Freeform 116"/>
          <p:cNvSpPr>
            <a:spLocks/>
          </p:cNvSpPr>
          <p:nvPr/>
        </p:nvSpPr>
        <p:spPr bwMode="auto">
          <a:xfrm>
            <a:off x="8675687" y="2876550"/>
            <a:ext cx="49213" cy="58738"/>
          </a:xfrm>
          <a:custGeom>
            <a:avLst/>
            <a:gdLst>
              <a:gd name="T0" fmla="*/ 31 w 31"/>
              <a:gd name="T1" fmla="*/ 28 h 37"/>
              <a:gd name="T2" fmla="*/ 13 w 31"/>
              <a:gd name="T3" fmla="*/ 37 h 37"/>
              <a:gd name="T4" fmla="*/ 0 w 31"/>
              <a:gd name="T5" fmla="*/ 9 h 37"/>
              <a:gd name="T6" fmla="*/ 18 w 31"/>
              <a:gd name="T7" fmla="*/ 0 h 37"/>
              <a:gd name="T8" fmla="*/ 31 w 31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7">
                <a:moveTo>
                  <a:pt x="31" y="28"/>
                </a:moveTo>
                <a:lnTo>
                  <a:pt x="13" y="37"/>
                </a:lnTo>
                <a:lnTo>
                  <a:pt x="0" y="9"/>
                </a:lnTo>
                <a:lnTo>
                  <a:pt x="18" y="0"/>
                </a:lnTo>
                <a:lnTo>
                  <a:pt x="31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Freeform 117"/>
          <p:cNvSpPr>
            <a:spLocks/>
          </p:cNvSpPr>
          <p:nvPr/>
        </p:nvSpPr>
        <p:spPr bwMode="auto">
          <a:xfrm>
            <a:off x="8734424" y="2847975"/>
            <a:ext cx="50800" cy="58738"/>
          </a:xfrm>
          <a:custGeom>
            <a:avLst/>
            <a:gdLst>
              <a:gd name="T0" fmla="*/ 32 w 32"/>
              <a:gd name="T1" fmla="*/ 28 h 37"/>
              <a:gd name="T2" fmla="*/ 13 w 32"/>
              <a:gd name="T3" fmla="*/ 37 h 37"/>
              <a:gd name="T4" fmla="*/ 0 w 32"/>
              <a:gd name="T5" fmla="*/ 9 h 37"/>
              <a:gd name="T6" fmla="*/ 18 w 32"/>
              <a:gd name="T7" fmla="*/ 0 h 37"/>
              <a:gd name="T8" fmla="*/ 32 w 32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7">
                <a:moveTo>
                  <a:pt x="32" y="28"/>
                </a:moveTo>
                <a:lnTo>
                  <a:pt x="13" y="37"/>
                </a:lnTo>
                <a:lnTo>
                  <a:pt x="0" y="9"/>
                </a:lnTo>
                <a:lnTo>
                  <a:pt x="18" y="0"/>
                </a:lnTo>
                <a:lnTo>
                  <a:pt x="32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Freeform 118"/>
          <p:cNvSpPr>
            <a:spLocks/>
          </p:cNvSpPr>
          <p:nvPr/>
        </p:nvSpPr>
        <p:spPr bwMode="auto">
          <a:xfrm>
            <a:off x="8793162" y="2817813"/>
            <a:ext cx="50800" cy="60325"/>
          </a:xfrm>
          <a:custGeom>
            <a:avLst/>
            <a:gdLst>
              <a:gd name="T0" fmla="*/ 32 w 32"/>
              <a:gd name="T1" fmla="*/ 29 h 38"/>
              <a:gd name="T2" fmla="*/ 13 w 32"/>
              <a:gd name="T3" fmla="*/ 38 h 38"/>
              <a:gd name="T4" fmla="*/ 0 w 32"/>
              <a:gd name="T5" fmla="*/ 9 h 38"/>
              <a:gd name="T6" fmla="*/ 19 w 32"/>
              <a:gd name="T7" fmla="*/ 0 h 38"/>
              <a:gd name="T8" fmla="*/ 32 w 32"/>
              <a:gd name="T9" fmla="*/ 2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8">
                <a:moveTo>
                  <a:pt x="32" y="29"/>
                </a:moveTo>
                <a:lnTo>
                  <a:pt x="13" y="38"/>
                </a:lnTo>
                <a:lnTo>
                  <a:pt x="0" y="9"/>
                </a:lnTo>
                <a:lnTo>
                  <a:pt x="19" y="0"/>
                </a:lnTo>
                <a:lnTo>
                  <a:pt x="32" y="29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Freeform 119"/>
          <p:cNvSpPr>
            <a:spLocks/>
          </p:cNvSpPr>
          <p:nvPr/>
        </p:nvSpPr>
        <p:spPr bwMode="auto">
          <a:xfrm>
            <a:off x="8853487" y="2790825"/>
            <a:ext cx="49213" cy="57150"/>
          </a:xfrm>
          <a:custGeom>
            <a:avLst/>
            <a:gdLst>
              <a:gd name="T0" fmla="*/ 31 w 31"/>
              <a:gd name="T1" fmla="*/ 27 h 36"/>
              <a:gd name="T2" fmla="*/ 13 w 31"/>
              <a:gd name="T3" fmla="*/ 36 h 36"/>
              <a:gd name="T4" fmla="*/ 0 w 31"/>
              <a:gd name="T5" fmla="*/ 8 h 36"/>
              <a:gd name="T6" fmla="*/ 17 w 31"/>
              <a:gd name="T7" fmla="*/ 0 h 36"/>
              <a:gd name="T8" fmla="*/ 31 w 31"/>
              <a:gd name="T9" fmla="*/ 2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6">
                <a:moveTo>
                  <a:pt x="31" y="27"/>
                </a:moveTo>
                <a:lnTo>
                  <a:pt x="13" y="36"/>
                </a:lnTo>
                <a:lnTo>
                  <a:pt x="0" y="8"/>
                </a:lnTo>
                <a:lnTo>
                  <a:pt x="17" y="0"/>
                </a:lnTo>
                <a:lnTo>
                  <a:pt x="31" y="27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Freeform 120"/>
          <p:cNvSpPr>
            <a:spLocks/>
          </p:cNvSpPr>
          <p:nvPr/>
        </p:nvSpPr>
        <p:spPr bwMode="auto">
          <a:xfrm>
            <a:off x="8910637" y="2762250"/>
            <a:ext cx="52388" cy="57150"/>
          </a:xfrm>
          <a:custGeom>
            <a:avLst/>
            <a:gdLst>
              <a:gd name="T0" fmla="*/ 33 w 33"/>
              <a:gd name="T1" fmla="*/ 28 h 36"/>
              <a:gd name="T2" fmla="*/ 14 w 33"/>
              <a:gd name="T3" fmla="*/ 36 h 36"/>
              <a:gd name="T4" fmla="*/ 0 w 33"/>
              <a:gd name="T5" fmla="*/ 9 h 36"/>
              <a:gd name="T6" fmla="*/ 18 w 33"/>
              <a:gd name="T7" fmla="*/ 0 h 36"/>
              <a:gd name="T8" fmla="*/ 33 w 33"/>
              <a:gd name="T9" fmla="*/ 2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6">
                <a:moveTo>
                  <a:pt x="33" y="28"/>
                </a:moveTo>
                <a:lnTo>
                  <a:pt x="14" y="36"/>
                </a:lnTo>
                <a:lnTo>
                  <a:pt x="0" y="9"/>
                </a:lnTo>
                <a:lnTo>
                  <a:pt x="18" y="0"/>
                </a:lnTo>
                <a:lnTo>
                  <a:pt x="33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Freeform 121"/>
          <p:cNvSpPr>
            <a:spLocks/>
          </p:cNvSpPr>
          <p:nvPr/>
        </p:nvSpPr>
        <p:spPr bwMode="auto">
          <a:xfrm>
            <a:off x="8969374" y="2733675"/>
            <a:ext cx="52388" cy="58738"/>
          </a:xfrm>
          <a:custGeom>
            <a:avLst/>
            <a:gdLst>
              <a:gd name="T0" fmla="*/ 33 w 33"/>
              <a:gd name="T1" fmla="*/ 28 h 37"/>
              <a:gd name="T2" fmla="*/ 14 w 33"/>
              <a:gd name="T3" fmla="*/ 37 h 37"/>
              <a:gd name="T4" fmla="*/ 0 w 33"/>
              <a:gd name="T5" fmla="*/ 9 h 37"/>
              <a:gd name="T6" fmla="*/ 19 w 33"/>
              <a:gd name="T7" fmla="*/ 0 h 37"/>
              <a:gd name="T8" fmla="*/ 33 w 33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7">
                <a:moveTo>
                  <a:pt x="33" y="28"/>
                </a:moveTo>
                <a:lnTo>
                  <a:pt x="14" y="37"/>
                </a:lnTo>
                <a:lnTo>
                  <a:pt x="0" y="9"/>
                </a:lnTo>
                <a:lnTo>
                  <a:pt x="19" y="0"/>
                </a:lnTo>
                <a:lnTo>
                  <a:pt x="33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Freeform 122"/>
          <p:cNvSpPr>
            <a:spLocks/>
          </p:cNvSpPr>
          <p:nvPr/>
        </p:nvSpPr>
        <p:spPr bwMode="auto">
          <a:xfrm>
            <a:off x="9029699" y="2705100"/>
            <a:ext cx="49213" cy="58738"/>
          </a:xfrm>
          <a:custGeom>
            <a:avLst/>
            <a:gdLst>
              <a:gd name="T0" fmla="*/ 31 w 31"/>
              <a:gd name="T1" fmla="*/ 28 h 37"/>
              <a:gd name="T2" fmla="*/ 13 w 31"/>
              <a:gd name="T3" fmla="*/ 37 h 37"/>
              <a:gd name="T4" fmla="*/ 0 w 31"/>
              <a:gd name="T5" fmla="*/ 9 h 37"/>
              <a:gd name="T6" fmla="*/ 18 w 31"/>
              <a:gd name="T7" fmla="*/ 0 h 37"/>
              <a:gd name="T8" fmla="*/ 31 w 31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7">
                <a:moveTo>
                  <a:pt x="31" y="28"/>
                </a:moveTo>
                <a:lnTo>
                  <a:pt x="13" y="37"/>
                </a:lnTo>
                <a:lnTo>
                  <a:pt x="0" y="9"/>
                </a:lnTo>
                <a:lnTo>
                  <a:pt x="18" y="0"/>
                </a:lnTo>
                <a:lnTo>
                  <a:pt x="31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Freeform 123"/>
          <p:cNvSpPr>
            <a:spLocks/>
          </p:cNvSpPr>
          <p:nvPr/>
        </p:nvSpPr>
        <p:spPr bwMode="auto">
          <a:xfrm>
            <a:off x="9088437" y="2678113"/>
            <a:ext cx="49213" cy="57150"/>
          </a:xfrm>
          <a:custGeom>
            <a:avLst/>
            <a:gdLst>
              <a:gd name="T0" fmla="*/ 31 w 31"/>
              <a:gd name="T1" fmla="*/ 27 h 36"/>
              <a:gd name="T2" fmla="*/ 13 w 31"/>
              <a:gd name="T3" fmla="*/ 36 h 36"/>
              <a:gd name="T4" fmla="*/ 0 w 31"/>
              <a:gd name="T5" fmla="*/ 8 h 36"/>
              <a:gd name="T6" fmla="*/ 18 w 31"/>
              <a:gd name="T7" fmla="*/ 0 h 36"/>
              <a:gd name="T8" fmla="*/ 31 w 31"/>
              <a:gd name="T9" fmla="*/ 2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6">
                <a:moveTo>
                  <a:pt x="31" y="27"/>
                </a:moveTo>
                <a:lnTo>
                  <a:pt x="13" y="36"/>
                </a:lnTo>
                <a:lnTo>
                  <a:pt x="0" y="8"/>
                </a:lnTo>
                <a:lnTo>
                  <a:pt x="18" y="0"/>
                </a:lnTo>
                <a:lnTo>
                  <a:pt x="31" y="27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1" name="Freeform 124"/>
          <p:cNvSpPr>
            <a:spLocks/>
          </p:cNvSpPr>
          <p:nvPr/>
        </p:nvSpPr>
        <p:spPr bwMode="auto">
          <a:xfrm>
            <a:off x="9147174" y="2649538"/>
            <a:ext cx="50800" cy="57150"/>
          </a:xfrm>
          <a:custGeom>
            <a:avLst/>
            <a:gdLst>
              <a:gd name="T0" fmla="*/ 32 w 32"/>
              <a:gd name="T1" fmla="*/ 28 h 36"/>
              <a:gd name="T2" fmla="*/ 13 w 32"/>
              <a:gd name="T3" fmla="*/ 36 h 36"/>
              <a:gd name="T4" fmla="*/ 0 w 32"/>
              <a:gd name="T5" fmla="*/ 9 h 36"/>
              <a:gd name="T6" fmla="*/ 19 w 32"/>
              <a:gd name="T7" fmla="*/ 0 h 36"/>
              <a:gd name="T8" fmla="*/ 32 w 32"/>
              <a:gd name="T9" fmla="*/ 2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6">
                <a:moveTo>
                  <a:pt x="32" y="28"/>
                </a:moveTo>
                <a:lnTo>
                  <a:pt x="13" y="36"/>
                </a:lnTo>
                <a:lnTo>
                  <a:pt x="0" y="9"/>
                </a:lnTo>
                <a:lnTo>
                  <a:pt x="19" y="0"/>
                </a:lnTo>
                <a:lnTo>
                  <a:pt x="32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Freeform 125"/>
          <p:cNvSpPr>
            <a:spLocks/>
          </p:cNvSpPr>
          <p:nvPr/>
        </p:nvSpPr>
        <p:spPr bwMode="auto">
          <a:xfrm>
            <a:off x="9207499" y="2619375"/>
            <a:ext cx="49213" cy="60325"/>
          </a:xfrm>
          <a:custGeom>
            <a:avLst/>
            <a:gdLst>
              <a:gd name="T0" fmla="*/ 31 w 31"/>
              <a:gd name="T1" fmla="*/ 29 h 38"/>
              <a:gd name="T2" fmla="*/ 13 w 31"/>
              <a:gd name="T3" fmla="*/ 38 h 38"/>
              <a:gd name="T4" fmla="*/ 0 w 31"/>
              <a:gd name="T5" fmla="*/ 9 h 38"/>
              <a:gd name="T6" fmla="*/ 17 w 31"/>
              <a:gd name="T7" fmla="*/ 0 h 38"/>
              <a:gd name="T8" fmla="*/ 31 w 31"/>
              <a:gd name="T9" fmla="*/ 2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31" y="29"/>
                </a:moveTo>
                <a:lnTo>
                  <a:pt x="13" y="38"/>
                </a:lnTo>
                <a:lnTo>
                  <a:pt x="0" y="9"/>
                </a:lnTo>
                <a:lnTo>
                  <a:pt x="17" y="0"/>
                </a:lnTo>
                <a:lnTo>
                  <a:pt x="31" y="29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Freeform 126"/>
          <p:cNvSpPr>
            <a:spLocks/>
          </p:cNvSpPr>
          <p:nvPr/>
        </p:nvSpPr>
        <p:spPr bwMode="auto">
          <a:xfrm>
            <a:off x="9264649" y="2590800"/>
            <a:ext cx="50800" cy="58738"/>
          </a:xfrm>
          <a:custGeom>
            <a:avLst/>
            <a:gdLst>
              <a:gd name="T0" fmla="*/ 32 w 32"/>
              <a:gd name="T1" fmla="*/ 28 h 37"/>
              <a:gd name="T2" fmla="*/ 14 w 32"/>
              <a:gd name="T3" fmla="*/ 37 h 37"/>
              <a:gd name="T4" fmla="*/ 0 w 32"/>
              <a:gd name="T5" fmla="*/ 9 h 37"/>
              <a:gd name="T6" fmla="*/ 18 w 32"/>
              <a:gd name="T7" fmla="*/ 0 h 37"/>
              <a:gd name="T8" fmla="*/ 32 w 32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7">
                <a:moveTo>
                  <a:pt x="32" y="28"/>
                </a:moveTo>
                <a:lnTo>
                  <a:pt x="14" y="37"/>
                </a:lnTo>
                <a:lnTo>
                  <a:pt x="0" y="9"/>
                </a:lnTo>
                <a:lnTo>
                  <a:pt x="18" y="0"/>
                </a:lnTo>
                <a:lnTo>
                  <a:pt x="32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" name="Freeform 127"/>
          <p:cNvSpPr>
            <a:spLocks/>
          </p:cNvSpPr>
          <p:nvPr/>
        </p:nvSpPr>
        <p:spPr bwMode="auto">
          <a:xfrm>
            <a:off x="9323387" y="2562225"/>
            <a:ext cx="52388" cy="58738"/>
          </a:xfrm>
          <a:custGeom>
            <a:avLst/>
            <a:gdLst>
              <a:gd name="T0" fmla="*/ 33 w 33"/>
              <a:gd name="T1" fmla="*/ 28 h 37"/>
              <a:gd name="T2" fmla="*/ 14 w 33"/>
              <a:gd name="T3" fmla="*/ 37 h 37"/>
              <a:gd name="T4" fmla="*/ 0 w 33"/>
              <a:gd name="T5" fmla="*/ 9 h 37"/>
              <a:gd name="T6" fmla="*/ 19 w 33"/>
              <a:gd name="T7" fmla="*/ 0 h 37"/>
              <a:gd name="T8" fmla="*/ 33 w 33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7">
                <a:moveTo>
                  <a:pt x="33" y="28"/>
                </a:moveTo>
                <a:lnTo>
                  <a:pt x="14" y="37"/>
                </a:lnTo>
                <a:lnTo>
                  <a:pt x="0" y="9"/>
                </a:lnTo>
                <a:lnTo>
                  <a:pt x="19" y="0"/>
                </a:lnTo>
                <a:lnTo>
                  <a:pt x="33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5" name="Freeform 128"/>
          <p:cNvSpPr>
            <a:spLocks/>
          </p:cNvSpPr>
          <p:nvPr/>
        </p:nvSpPr>
        <p:spPr bwMode="auto">
          <a:xfrm>
            <a:off x="9382124" y="2535238"/>
            <a:ext cx="50800" cy="57150"/>
          </a:xfrm>
          <a:custGeom>
            <a:avLst/>
            <a:gdLst>
              <a:gd name="T0" fmla="*/ 32 w 32"/>
              <a:gd name="T1" fmla="*/ 27 h 36"/>
              <a:gd name="T2" fmla="*/ 15 w 32"/>
              <a:gd name="T3" fmla="*/ 36 h 36"/>
              <a:gd name="T4" fmla="*/ 0 w 32"/>
              <a:gd name="T5" fmla="*/ 9 h 36"/>
              <a:gd name="T6" fmla="*/ 19 w 32"/>
              <a:gd name="T7" fmla="*/ 0 h 36"/>
              <a:gd name="T8" fmla="*/ 32 w 32"/>
              <a:gd name="T9" fmla="*/ 2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6">
                <a:moveTo>
                  <a:pt x="32" y="27"/>
                </a:moveTo>
                <a:lnTo>
                  <a:pt x="15" y="36"/>
                </a:lnTo>
                <a:lnTo>
                  <a:pt x="0" y="9"/>
                </a:lnTo>
                <a:lnTo>
                  <a:pt x="19" y="0"/>
                </a:lnTo>
                <a:lnTo>
                  <a:pt x="32" y="27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Freeform 129"/>
          <p:cNvSpPr>
            <a:spLocks/>
          </p:cNvSpPr>
          <p:nvPr/>
        </p:nvSpPr>
        <p:spPr bwMode="auto">
          <a:xfrm>
            <a:off x="9442449" y="2506663"/>
            <a:ext cx="49213" cy="58738"/>
          </a:xfrm>
          <a:custGeom>
            <a:avLst/>
            <a:gdLst>
              <a:gd name="T0" fmla="*/ 31 w 31"/>
              <a:gd name="T1" fmla="*/ 28 h 37"/>
              <a:gd name="T2" fmla="*/ 13 w 31"/>
              <a:gd name="T3" fmla="*/ 37 h 37"/>
              <a:gd name="T4" fmla="*/ 0 w 31"/>
              <a:gd name="T5" fmla="*/ 9 h 37"/>
              <a:gd name="T6" fmla="*/ 18 w 31"/>
              <a:gd name="T7" fmla="*/ 0 h 37"/>
              <a:gd name="T8" fmla="*/ 31 w 31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7">
                <a:moveTo>
                  <a:pt x="31" y="28"/>
                </a:moveTo>
                <a:lnTo>
                  <a:pt x="13" y="37"/>
                </a:lnTo>
                <a:lnTo>
                  <a:pt x="0" y="9"/>
                </a:lnTo>
                <a:lnTo>
                  <a:pt x="18" y="0"/>
                </a:lnTo>
                <a:lnTo>
                  <a:pt x="31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7" name="Freeform 130"/>
          <p:cNvSpPr>
            <a:spLocks/>
          </p:cNvSpPr>
          <p:nvPr/>
        </p:nvSpPr>
        <p:spPr bwMode="auto">
          <a:xfrm>
            <a:off x="9501187" y="2478088"/>
            <a:ext cx="50800" cy="58738"/>
          </a:xfrm>
          <a:custGeom>
            <a:avLst/>
            <a:gdLst>
              <a:gd name="T0" fmla="*/ 32 w 32"/>
              <a:gd name="T1" fmla="*/ 28 h 37"/>
              <a:gd name="T2" fmla="*/ 13 w 32"/>
              <a:gd name="T3" fmla="*/ 37 h 37"/>
              <a:gd name="T4" fmla="*/ 0 w 32"/>
              <a:gd name="T5" fmla="*/ 9 h 37"/>
              <a:gd name="T6" fmla="*/ 19 w 32"/>
              <a:gd name="T7" fmla="*/ 0 h 37"/>
              <a:gd name="T8" fmla="*/ 32 w 32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7">
                <a:moveTo>
                  <a:pt x="32" y="28"/>
                </a:moveTo>
                <a:lnTo>
                  <a:pt x="13" y="37"/>
                </a:lnTo>
                <a:lnTo>
                  <a:pt x="0" y="9"/>
                </a:lnTo>
                <a:lnTo>
                  <a:pt x="19" y="0"/>
                </a:lnTo>
                <a:lnTo>
                  <a:pt x="32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Freeform 131"/>
          <p:cNvSpPr>
            <a:spLocks/>
          </p:cNvSpPr>
          <p:nvPr/>
        </p:nvSpPr>
        <p:spPr bwMode="auto">
          <a:xfrm>
            <a:off x="9559925" y="2449513"/>
            <a:ext cx="50800" cy="58738"/>
          </a:xfrm>
          <a:custGeom>
            <a:avLst/>
            <a:gdLst>
              <a:gd name="T0" fmla="*/ 32 w 32"/>
              <a:gd name="T1" fmla="*/ 28 h 37"/>
              <a:gd name="T2" fmla="*/ 14 w 32"/>
              <a:gd name="T3" fmla="*/ 37 h 37"/>
              <a:gd name="T4" fmla="*/ 0 w 32"/>
              <a:gd name="T5" fmla="*/ 9 h 37"/>
              <a:gd name="T6" fmla="*/ 19 w 32"/>
              <a:gd name="T7" fmla="*/ 0 h 37"/>
              <a:gd name="T8" fmla="*/ 32 w 32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7">
                <a:moveTo>
                  <a:pt x="32" y="28"/>
                </a:moveTo>
                <a:lnTo>
                  <a:pt x="14" y="37"/>
                </a:lnTo>
                <a:lnTo>
                  <a:pt x="0" y="9"/>
                </a:lnTo>
                <a:lnTo>
                  <a:pt x="19" y="0"/>
                </a:lnTo>
                <a:lnTo>
                  <a:pt x="32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Freeform 132"/>
          <p:cNvSpPr>
            <a:spLocks/>
          </p:cNvSpPr>
          <p:nvPr/>
        </p:nvSpPr>
        <p:spPr bwMode="auto">
          <a:xfrm>
            <a:off x="9618662" y="2422525"/>
            <a:ext cx="50800" cy="57150"/>
          </a:xfrm>
          <a:custGeom>
            <a:avLst/>
            <a:gdLst>
              <a:gd name="T0" fmla="*/ 32 w 32"/>
              <a:gd name="T1" fmla="*/ 27 h 36"/>
              <a:gd name="T2" fmla="*/ 14 w 32"/>
              <a:gd name="T3" fmla="*/ 36 h 36"/>
              <a:gd name="T4" fmla="*/ 0 w 32"/>
              <a:gd name="T5" fmla="*/ 8 h 36"/>
              <a:gd name="T6" fmla="*/ 18 w 32"/>
              <a:gd name="T7" fmla="*/ 0 h 36"/>
              <a:gd name="T8" fmla="*/ 32 w 32"/>
              <a:gd name="T9" fmla="*/ 2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6">
                <a:moveTo>
                  <a:pt x="32" y="27"/>
                </a:moveTo>
                <a:lnTo>
                  <a:pt x="14" y="36"/>
                </a:lnTo>
                <a:lnTo>
                  <a:pt x="0" y="8"/>
                </a:lnTo>
                <a:lnTo>
                  <a:pt x="18" y="0"/>
                </a:lnTo>
                <a:lnTo>
                  <a:pt x="32" y="27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0" name="Freeform 133"/>
          <p:cNvSpPr>
            <a:spLocks/>
          </p:cNvSpPr>
          <p:nvPr/>
        </p:nvSpPr>
        <p:spPr bwMode="auto">
          <a:xfrm>
            <a:off x="9677400" y="2392363"/>
            <a:ext cx="52388" cy="57150"/>
          </a:xfrm>
          <a:custGeom>
            <a:avLst/>
            <a:gdLst>
              <a:gd name="T0" fmla="*/ 33 w 33"/>
              <a:gd name="T1" fmla="*/ 29 h 36"/>
              <a:gd name="T2" fmla="*/ 14 w 33"/>
              <a:gd name="T3" fmla="*/ 36 h 36"/>
              <a:gd name="T4" fmla="*/ 0 w 33"/>
              <a:gd name="T5" fmla="*/ 9 h 36"/>
              <a:gd name="T6" fmla="*/ 18 w 33"/>
              <a:gd name="T7" fmla="*/ 0 h 36"/>
              <a:gd name="T8" fmla="*/ 33 w 33"/>
              <a:gd name="T9" fmla="*/ 2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6">
                <a:moveTo>
                  <a:pt x="33" y="29"/>
                </a:moveTo>
                <a:lnTo>
                  <a:pt x="14" y="36"/>
                </a:lnTo>
                <a:lnTo>
                  <a:pt x="0" y="9"/>
                </a:lnTo>
                <a:lnTo>
                  <a:pt x="18" y="0"/>
                </a:lnTo>
                <a:lnTo>
                  <a:pt x="33" y="29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Freeform 134"/>
          <p:cNvSpPr>
            <a:spLocks/>
          </p:cNvSpPr>
          <p:nvPr/>
        </p:nvSpPr>
        <p:spPr bwMode="auto">
          <a:xfrm>
            <a:off x="9736137" y="2363788"/>
            <a:ext cx="50800" cy="58738"/>
          </a:xfrm>
          <a:custGeom>
            <a:avLst/>
            <a:gdLst>
              <a:gd name="T0" fmla="*/ 32 w 32"/>
              <a:gd name="T1" fmla="*/ 28 h 37"/>
              <a:gd name="T2" fmla="*/ 15 w 32"/>
              <a:gd name="T3" fmla="*/ 37 h 37"/>
              <a:gd name="T4" fmla="*/ 0 w 32"/>
              <a:gd name="T5" fmla="*/ 9 h 37"/>
              <a:gd name="T6" fmla="*/ 19 w 32"/>
              <a:gd name="T7" fmla="*/ 0 h 37"/>
              <a:gd name="T8" fmla="*/ 32 w 32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7">
                <a:moveTo>
                  <a:pt x="32" y="28"/>
                </a:moveTo>
                <a:lnTo>
                  <a:pt x="15" y="37"/>
                </a:lnTo>
                <a:lnTo>
                  <a:pt x="0" y="9"/>
                </a:lnTo>
                <a:lnTo>
                  <a:pt x="19" y="0"/>
                </a:lnTo>
                <a:lnTo>
                  <a:pt x="32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Freeform 135"/>
          <p:cNvSpPr>
            <a:spLocks/>
          </p:cNvSpPr>
          <p:nvPr/>
        </p:nvSpPr>
        <p:spPr bwMode="auto">
          <a:xfrm>
            <a:off x="9796462" y="2335213"/>
            <a:ext cx="49213" cy="58738"/>
          </a:xfrm>
          <a:custGeom>
            <a:avLst/>
            <a:gdLst>
              <a:gd name="T0" fmla="*/ 31 w 31"/>
              <a:gd name="T1" fmla="*/ 28 h 37"/>
              <a:gd name="T2" fmla="*/ 13 w 31"/>
              <a:gd name="T3" fmla="*/ 37 h 37"/>
              <a:gd name="T4" fmla="*/ 0 w 31"/>
              <a:gd name="T5" fmla="*/ 9 h 37"/>
              <a:gd name="T6" fmla="*/ 18 w 31"/>
              <a:gd name="T7" fmla="*/ 0 h 37"/>
              <a:gd name="T8" fmla="*/ 31 w 31"/>
              <a:gd name="T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7">
                <a:moveTo>
                  <a:pt x="31" y="28"/>
                </a:moveTo>
                <a:lnTo>
                  <a:pt x="13" y="37"/>
                </a:lnTo>
                <a:lnTo>
                  <a:pt x="0" y="9"/>
                </a:lnTo>
                <a:lnTo>
                  <a:pt x="18" y="0"/>
                </a:lnTo>
                <a:lnTo>
                  <a:pt x="31" y="28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Freeform 136"/>
          <p:cNvSpPr>
            <a:spLocks/>
          </p:cNvSpPr>
          <p:nvPr/>
        </p:nvSpPr>
        <p:spPr bwMode="auto">
          <a:xfrm>
            <a:off x="8524874" y="2452688"/>
            <a:ext cx="1209675" cy="579438"/>
          </a:xfrm>
          <a:custGeom>
            <a:avLst/>
            <a:gdLst>
              <a:gd name="T0" fmla="*/ 5 w 762"/>
              <a:gd name="T1" fmla="*/ 365 h 365"/>
              <a:gd name="T2" fmla="*/ 0 w 762"/>
              <a:gd name="T3" fmla="*/ 356 h 365"/>
              <a:gd name="T4" fmla="*/ 737 w 762"/>
              <a:gd name="T5" fmla="*/ 0 h 365"/>
              <a:gd name="T6" fmla="*/ 762 w 762"/>
              <a:gd name="T7" fmla="*/ 0 h 365"/>
              <a:gd name="T8" fmla="*/ 5 w 762"/>
              <a:gd name="T9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2" h="365">
                <a:moveTo>
                  <a:pt x="5" y="365"/>
                </a:moveTo>
                <a:lnTo>
                  <a:pt x="0" y="356"/>
                </a:lnTo>
                <a:lnTo>
                  <a:pt x="737" y="0"/>
                </a:lnTo>
                <a:lnTo>
                  <a:pt x="762" y="0"/>
                </a:lnTo>
                <a:lnTo>
                  <a:pt x="5" y="365"/>
                </a:lnTo>
                <a:close/>
              </a:path>
            </a:pathLst>
          </a:custGeom>
          <a:solidFill>
            <a:srgbClr val="9AB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Freeform 137"/>
          <p:cNvSpPr>
            <a:spLocks/>
          </p:cNvSpPr>
          <p:nvPr/>
        </p:nvSpPr>
        <p:spPr bwMode="auto">
          <a:xfrm>
            <a:off x="8878887" y="2001838"/>
            <a:ext cx="107950" cy="36513"/>
          </a:xfrm>
          <a:custGeom>
            <a:avLst/>
            <a:gdLst>
              <a:gd name="T0" fmla="*/ 0 w 68"/>
              <a:gd name="T1" fmla="*/ 0 h 23"/>
              <a:gd name="T2" fmla="*/ 0 w 68"/>
              <a:gd name="T3" fmla="*/ 0 h 23"/>
              <a:gd name="T4" fmla="*/ 68 w 68"/>
              <a:gd name="T5" fmla="*/ 23 h 23"/>
              <a:gd name="T6" fmla="*/ 68 w 68"/>
              <a:gd name="T7" fmla="*/ 23 h 23"/>
              <a:gd name="T8" fmla="*/ 0 w 68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23">
                <a:moveTo>
                  <a:pt x="0" y="0"/>
                </a:moveTo>
                <a:lnTo>
                  <a:pt x="0" y="0"/>
                </a:lnTo>
                <a:lnTo>
                  <a:pt x="68" y="23"/>
                </a:lnTo>
                <a:lnTo>
                  <a:pt x="68" y="23"/>
                </a:lnTo>
                <a:lnTo>
                  <a:pt x="0" y="0"/>
                </a:lnTo>
                <a:close/>
              </a:path>
            </a:pathLst>
          </a:custGeom>
          <a:solidFill>
            <a:srgbClr val="3291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Freeform 138"/>
          <p:cNvSpPr>
            <a:spLocks/>
          </p:cNvSpPr>
          <p:nvPr/>
        </p:nvSpPr>
        <p:spPr bwMode="auto">
          <a:xfrm>
            <a:off x="8878887" y="2001838"/>
            <a:ext cx="107950" cy="36513"/>
          </a:xfrm>
          <a:custGeom>
            <a:avLst/>
            <a:gdLst>
              <a:gd name="T0" fmla="*/ 0 w 68"/>
              <a:gd name="T1" fmla="*/ 0 h 23"/>
              <a:gd name="T2" fmla="*/ 0 w 68"/>
              <a:gd name="T3" fmla="*/ 0 h 23"/>
              <a:gd name="T4" fmla="*/ 68 w 68"/>
              <a:gd name="T5" fmla="*/ 23 h 23"/>
              <a:gd name="T6" fmla="*/ 68 w 68"/>
              <a:gd name="T7" fmla="*/ 23 h 23"/>
              <a:gd name="T8" fmla="*/ 0 w 68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23">
                <a:moveTo>
                  <a:pt x="0" y="0"/>
                </a:moveTo>
                <a:lnTo>
                  <a:pt x="0" y="0"/>
                </a:lnTo>
                <a:lnTo>
                  <a:pt x="68" y="23"/>
                </a:lnTo>
                <a:lnTo>
                  <a:pt x="68" y="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6" name="Freeform 139"/>
          <p:cNvSpPr>
            <a:spLocks/>
          </p:cNvSpPr>
          <p:nvPr/>
        </p:nvSpPr>
        <p:spPr bwMode="auto">
          <a:xfrm>
            <a:off x="8878887" y="2001838"/>
            <a:ext cx="133350" cy="207963"/>
          </a:xfrm>
          <a:custGeom>
            <a:avLst/>
            <a:gdLst>
              <a:gd name="T0" fmla="*/ 0 w 84"/>
              <a:gd name="T1" fmla="*/ 0 h 131"/>
              <a:gd name="T2" fmla="*/ 73 w 84"/>
              <a:gd name="T3" fmla="*/ 131 h 131"/>
              <a:gd name="T4" fmla="*/ 84 w 84"/>
              <a:gd name="T5" fmla="*/ 74 h 131"/>
              <a:gd name="T6" fmla="*/ 68 w 84"/>
              <a:gd name="T7" fmla="*/ 23 h 131"/>
              <a:gd name="T8" fmla="*/ 0 w 84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131">
                <a:moveTo>
                  <a:pt x="0" y="0"/>
                </a:moveTo>
                <a:lnTo>
                  <a:pt x="73" y="131"/>
                </a:lnTo>
                <a:lnTo>
                  <a:pt x="84" y="74"/>
                </a:lnTo>
                <a:lnTo>
                  <a:pt x="68" y="23"/>
                </a:lnTo>
                <a:lnTo>
                  <a:pt x="0" y="0"/>
                </a:lnTo>
                <a:close/>
              </a:path>
            </a:pathLst>
          </a:custGeom>
          <a:solidFill>
            <a:srgbClr val="0E6F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7" name="Freeform 140"/>
          <p:cNvSpPr>
            <a:spLocks/>
          </p:cNvSpPr>
          <p:nvPr/>
        </p:nvSpPr>
        <p:spPr bwMode="auto">
          <a:xfrm>
            <a:off x="8878887" y="2001838"/>
            <a:ext cx="133350" cy="207963"/>
          </a:xfrm>
          <a:custGeom>
            <a:avLst/>
            <a:gdLst>
              <a:gd name="T0" fmla="*/ 0 w 84"/>
              <a:gd name="T1" fmla="*/ 0 h 131"/>
              <a:gd name="T2" fmla="*/ 73 w 84"/>
              <a:gd name="T3" fmla="*/ 131 h 131"/>
              <a:gd name="T4" fmla="*/ 84 w 84"/>
              <a:gd name="T5" fmla="*/ 74 h 131"/>
              <a:gd name="T6" fmla="*/ 68 w 84"/>
              <a:gd name="T7" fmla="*/ 23 h 131"/>
              <a:gd name="T8" fmla="*/ 0 w 84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131">
                <a:moveTo>
                  <a:pt x="0" y="0"/>
                </a:moveTo>
                <a:lnTo>
                  <a:pt x="73" y="131"/>
                </a:lnTo>
                <a:lnTo>
                  <a:pt x="84" y="74"/>
                </a:lnTo>
                <a:lnTo>
                  <a:pt x="68" y="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Freeform 141"/>
          <p:cNvSpPr>
            <a:spLocks/>
          </p:cNvSpPr>
          <p:nvPr/>
        </p:nvSpPr>
        <p:spPr bwMode="auto">
          <a:xfrm>
            <a:off x="8896349" y="1576388"/>
            <a:ext cx="644525" cy="869950"/>
          </a:xfrm>
          <a:custGeom>
            <a:avLst/>
            <a:gdLst>
              <a:gd name="T0" fmla="*/ 288 w 364"/>
              <a:gd name="T1" fmla="*/ 345 h 494"/>
              <a:gd name="T2" fmla="*/ 364 w 364"/>
              <a:gd name="T3" fmla="*/ 371 h 494"/>
              <a:gd name="T4" fmla="*/ 331 w 364"/>
              <a:gd name="T5" fmla="*/ 251 h 494"/>
              <a:gd name="T6" fmla="*/ 230 w 364"/>
              <a:gd name="T7" fmla="*/ 182 h 494"/>
              <a:gd name="T8" fmla="*/ 229 w 364"/>
              <a:gd name="T9" fmla="*/ 182 h 494"/>
              <a:gd name="T10" fmla="*/ 182 w 364"/>
              <a:gd name="T11" fmla="*/ 0 h 494"/>
              <a:gd name="T12" fmla="*/ 0 w 364"/>
              <a:gd name="T13" fmla="*/ 101 h 494"/>
              <a:gd name="T14" fmla="*/ 65 w 364"/>
              <a:gd name="T15" fmla="*/ 308 h 494"/>
              <a:gd name="T16" fmla="*/ 50 w 364"/>
              <a:gd name="T17" fmla="*/ 381 h 494"/>
              <a:gd name="T18" fmla="*/ 75 w 364"/>
              <a:gd name="T19" fmla="*/ 420 h 494"/>
              <a:gd name="T20" fmla="*/ 92 w 364"/>
              <a:gd name="T21" fmla="*/ 419 h 494"/>
              <a:gd name="T22" fmla="*/ 118 w 364"/>
              <a:gd name="T23" fmla="*/ 454 h 494"/>
              <a:gd name="T24" fmla="*/ 137 w 364"/>
              <a:gd name="T25" fmla="*/ 452 h 494"/>
              <a:gd name="T26" fmla="*/ 137 w 364"/>
              <a:gd name="T27" fmla="*/ 453 h 494"/>
              <a:gd name="T28" fmla="*/ 162 w 364"/>
              <a:gd name="T29" fmla="*/ 492 h 494"/>
              <a:gd name="T30" fmla="*/ 194 w 364"/>
              <a:gd name="T31" fmla="*/ 480 h 494"/>
              <a:gd name="T32" fmla="*/ 212 w 364"/>
              <a:gd name="T33" fmla="*/ 490 h 494"/>
              <a:gd name="T34" fmla="*/ 251 w 364"/>
              <a:gd name="T35" fmla="*/ 465 h 494"/>
              <a:gd name="T36" fmla="*/ 261 w 364"/>
              <a:gd name="T37" fmla="*/ 416 h 494"/>
              <a:gd name="T38" fmla="*/ 287 w 364"/>
              <a:gd name="T39" fmla="*/ 341 h 494"/>
              <a:gd name="T40" fmla="*/ 288 w 364"/>
              <a:gd name="T41" fmla="*/ 345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64" h="494">
                <a:moveTo>
                  <a:pt x="288" y="345"/>
                </a:moveTo>
                <a:cubicBezTo>
                  <a:pt x="364" y="371"/>
                  <a:pt x="364" y="371"/>
                  <a:pt x="364" y="371"/>
                </a:cubicBezTo>
                <a:cubicBezTo>
                  <a:pt x="339" y="293"/>
                  <a:pt x="350" y="287"/>
                  <a:pt x="331" y="251"/>
                </a:cubicBezTo>
                <a:cubicBezTo>
                  <a:pt x="307" y="206"/>
                  <a:pt x="256" y="184"/>
                  <a:pt x="230" y="182"/>
                </a:cubicBezTo>
                <a:cubicBezTo>
                  <a:pt x="229" y="182"/>
                  <a:pt x="229" y="182"/>
                  <a:pt x="229" y="182"/>
                </a:cubicBezTo>
                <a:cubicBezTo>
                  <a:pt x="182" y="0"/>
                  <a:pt x="182" y="0"/>
                  <a:pt x="182" y="0"/>
                </a:cubicBezTo>
                <a:cubicBezTo>
                  <a:pt x="0" y="101"/>
                  <a:pt x="0" y="101"/>
                  <a:pt x="0" y="101"/>
                </a:cubicBezTo>
                <a:cubicBezTo>
                  <a:pt x="65" y="308"/>
                  <a:pt x="65" y="308"/>
                  <a:pt x="65" y="308"/>
                </a:cubicBezTo>
                <a:cubicBezTo>
                  <a:pt x="50" y="381"/>
                  <a:pt x="50" y="381"/>
                  <a:pt x="50" y="381"/>
                </a:cubicBezTo>
                <a:cubicBezTo>
                  <a:pt x="46" y="399"/>
                  <a:pt x="57" y="416"/>
                  <a:pt x="75" y="420"/>
                </a:cubicBezTo>
                <a:cubicBezTo>
                  <a:pt x="81" y="421"/>
                  <a:pt x="87" y="421"/>
                  <a:pt x="92" y="419"/>
                </a:cubicBezTo>
                <a:cubicBezTo>
                  <a:pt x="91" y="435"/>
                  <a:pt x="101" y="451"/>
                  <a:pt x="118" y="454"/>
                </a:cubicBezTo>
                <a:cubicBezTo>
                  <a:pt x="125" y="456"/>
                  <a:pt x="131" y="455"/>
                  <a:pt x="137" y="452"/>
                </a:cubicBezTo>
                <a:cubicBezTo>
                  <a:pt x="137" y="453"/>
                  <a:pt x="137" y="453"/>
                  <a:pt x="137" y="453"/>
                </a:cubicBezTo>
                <a:cubicBezTo>
                  <a:pt x="133" y="471"/>
                  <a:pt x="145" y="488"/>
                  <a:pt x="162" y="492"/>
                </a:cubicBezTo>
                <a:cubicBezTo>
                  <a:pt x="175" y="494"/>
                  <a:pt x="187" y="489"/>
                  <a:pt x="194" y="480"/>
                </a:cubicBezTo>
                <a:cubicBezTo>
                  <a:pt x="199" y="485"/>
                  <a:pt x="205" y="489"/>
                  <a:pt x="212" y="490"/>
                </a:cubicBezTo>
                <a:cubicBezTo>
                  <a:pt x="230" y="494"/>
                  <a:pt x="247" y="483"/>
                  <a:pt x="251" y="465"/>
                </a:cubicBezTo>
                <a:cubicBezTo>
                  <a:pt x="261" y="416"/>
                  <a:pt x="261" y="416"/>
                  <a:pt x="261" y="416"/>
                </a:cubicBezTo>
                <a:cubicBezTo>
                  <a:pt x="287" y="341"/>
                  <a:pt x="287" y="341"/>
                  <a:pt x="287" y="341"/>
                </a:cubicBezTo>
                <a:cubicBezTo>
                  <a:pt x="288" y="345"/>
                  <a:pt x="288" y="345"/>
                  <a:pt x="288" y="345"/>
                </a:cubicBezTo>
              </a:path>
            </a:pathLst>
          </a:custGeom>
          <a:solidFill>
            <a:srgbClr val="8E56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Freeform 142"/>
          <p:cNvSpPr>
            <a:spLocks/>
          </p:cNvSpPr>
          <p:nvPr/>
        </p:nvSpPr>
        <p:spPr bwMode="auto">
          <a:xfrm>
            <a:off x="8834437" y="1560513"/>
            <a:ext cx="422275" cy="231775"/>
          </a:xfrm>
          <a:custGeom>
            <a:avLst/>
            <a:gdLst>
              <a:gd name="T0" fmla="*/ 218 w 266"/>
              <a:gd name="T1" fmla="*/ 0 h 146"/>
              <a:gd name="T2" fmla="*/ 0 w 266"/>
              <a:gd name="T3" fmla="*/ 96 h 146"/>
              <a:gd name="T4" fmla="*/ 23 w 266"/>
              <a:gd name="T5" fmla="*/ 146 h 146"/>
              <a:gd name="T6" fmla="*/ 266 w 266"/>
              <a:gd name="T7" fmla="*/ 47 h 146"/>
              <a:gd name="T8" fmla="*/ 254 w 266"/>
              <a:gd name="T9" fmla="*/ 0 h 146"/>
              <a:gd name="T10" fmla="*/ 218 w 266"/>
              <a:gd name="T11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6" h="146">
                <a:moveTo>
                  <a:pt x="218" y="0"/>
                </a:moveTo>
                <a:lnTo>
                  <a:pt x="0" y="96"/>
                </a:lnTo>
                <a:lnTo>
                  <a:pt x="23" y="146"/>
                </a:lnTo>
                <a:lnTo>
                  <a:pt x="266" y="47"/>
                </a:lnTo>
                <a:lnTo>
                  <a:pt x="254" y="0"/>
                </a:lnTo>
                <a:lnTo>
                  <a:pt x="218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0" name="Freeform 143"/>
          <p:cNvSpPr>
            <a:spLocks/>
          </p:cNvSpPr>
          <p:nvPr/>
        </p:nvSpPr>
        <p:spPr bwMode="auto">
          <a:xfrm>
            <a:off x="8834437" y="1560513"/>
            <a:ext cx="422275" cy="231775"/>
          </a:xfrm>
          <a:custGeom>
            <a:avLst/>
            <a:gdLst>
              <a:gd name="T0" fmla="*/ 218 w 266"/>
              <a:gd name="T1" fmla="*/ 0 h 146"/>
              <a:gd name="T2" fmla="*/ 0 w 266"/>
              <a:gd name="T3" fmla="*/ 96 h 146"/>
              <a:gd name="T4" fmla="*/ 23 w 266"/>
              <a:gd name="T5" fmla="*/ 146 h 146"/>
              <a:gd name="T6" fmla="*/ 266 w 266"/>
              <a:gd name="T7" fmla="*/ 47 h 146"/>
              <a:gd name="T8" fmla="*/ 254 w 266"/>
              <a:gd name="T9" fmla="*/ 0 h 146"/>
              <a:gd name="T10" fmla="*/ 218 w 266"/>
              <a:gd name="T11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6" h="146">
                <a:moveTo>
                  <a:pt x="218" y="0"/>
                </a:moveTo>
                <a:lnTo>
                  <a:pt x="0" y="96"/>
                </a:lnTo>
                <a:lnTo>
                  <a:pt x="23" y="146"/>
                </a:lnTo>
                <a:lnTo>
                  <a:pt x="266" y="47"/>
                </a:lnTo>
                <a:lnTo>
                  <a:pt x="254" y="0"/>
                </a:lnTo>
                <a:lnTo>
                  <a:pt x="2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Freeform 144"/>
          <p:cNvSpPr>
            <a:spLocks/>
          </p:cNvSpPr>
          <p:nvPr/>
        </p:nvSpPr>
        <p:spPr bwMode="auto">
          <a:xfrm>
            <a:off x="8732837" y="1524000"/>
            <a:ext cx="514350" cy="211138"/>
          </a:xfrm>
          <a:custGeom>
            <a:avLst/>
            <a:gdLst>
              <a:gd name="T0" fmla="*/ 0 w 324"/>
              <a:gd name="T1" fmla="*/ 0 h 133"/>
              <a:gd name="T2" fmla="*/ 61 w 324"/>
              <a:gd name="T3" fmla="*/ 133 h 133"/>
              <a:gd name="T4" fmla="*/ 324 w 324"/>
              <a:gd name="T5" fmla="*/ 28 h 133"/>
              <a:gd name="T6" fmla="*/ 315 w 324"/>
              <a:gd name="T7" fmla="*/ 0 h 133"/>
              <a:gd name="T8" fmla="*/ 0 w 324"/>
              <a:gd name="T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133">
                <a:moveTo>
                  <a:pt x="0" y="0"/>
                </a:moveTo>
                <a:lnTo>
                  <a:pt x="61" y="133"/>
                </a:lnTo>
                <a:lnTo>
                  <a:pt x="324" y="28"/>
                </a:lnTo>
                <a:lnTo>
                  <a:pt x="315" y="0"/>
                </a:lnTo>
                <a:lnTo>
                  <a:pt x="0" y="0"/>
                </a:lnTo>
                <a:close/>
              </a:path>
            </a:pathLst>
          </a:custGeom>
          <a:solidFill>
            <a:srgbClr val="D2D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2" name="Freeform 145"/>
          <p:cNvSpPr>
            <a:spLocks/>
          </p:cNvSpPr>
          <p:nvPr/>
        </p:nvSpPr>
        <p:spPr bwMode="auto">
          <a:xfrm>
            <a:off x="8732837" y="1524000"/>
            <a:ext cx="514350" cy="211138"/>
          </a:xfrm>
          <a:custGeom>
            <a:avLst/>
            <a:gdLst>
              <a:gd name="T0" fmla="*/ 0 w 324"/>
              <a:gd name="T1" fmla="*/ 0 h 133"/>
              <a:gd name="T2" fmla="*/ 61 w 324"/>
              <a:gd name="T3" fmla="*/ 133 h 133"/>
              <a:gd name="T4" fmla="*/ 324 w 324"/>
              <a:gd name="T5" fmla="*/ 28 h 133"/>
              <a:gd name="T6" fmla="*/ 315 w 324"/>
              <a:gd name="T7" fmla="*/ 0 h 133"/>
              <a:gd name="T8" fmla="*/ 0 w 324"/>
              <a:gd name="T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133">
                <a:moveTo>
                  <a:pt x="0" y="0"/>
                </a:moveTo>
                <a:lnTo>
                  <a:pt x="61" y="133"/>
                </a:lnTo>
                <a:lnTo>
                  <a:pt x="324" y="28"/>
                </a:lnTo>
                <a:lnTo>
                  <a:pt x="315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Freeform 146"/>
          <p:cNvSpPr>
            <a:spLocks/>
          </p:cNvSpPr>
          <p:nvPr/>
        </p:nvSpPr>
        <p:spPr bwMode="auto">
          <a:xfrm>
            <a:off x="9099549" y="1524000"/>
            <a:ext cx="147638" cy="79375"/>
          </a:xfrm>
          <a:custGeom>
            <a:avLst/>
            <a:gdLst>
              <a:gd name="T0" fmla="*/ 84 w 93"/>
              <a:gd name="T1" fmla="*/ 0 h 50"/>
              <a:gd name="T2" fmla="*/ 0 w 93"/>
              <a:gd name="T3" fmla="*/ 0 h 50"/>
              <a:gd name="T4" fmla="*/ 37 w 93"/>
              <a:gd name="T5" fmla="*/ 50 h 50"/>
              <a:gd name="T6" fmla="*/ 93 w 93"/>
              <a:gd name="T7" fmla="*/ 28 h 50"/>
              <a:gd name="T8" fmla="*/ 84 w 93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50">
                <a:moveTo>
                  <a:pt x="84" y="0"/>
                </a:moveTo>
                <a:lnTo>
                  <a:pt x="0" y="0"/>
                </a:lnTo>
                <a:lnTo>
                  <a:pt x="37" y="50"/>
                </a:lnTo>
                <a:lnTo>
                  <a:pt x="93" y="28"/>
                </a:lnTo>
                <a:lnTo>
                  <a:pt x="84" y="0"/>
                </a:lnTo>
                <a:close/>
              </a:path>
            </a:pathLst>
          </a:custGeom>
          <a:solidFill>
            <a:srgbClr val="BDBD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Freeform 147"/>
          <p:cNvSpPr>
            <a:spLocks/>
          </p:cNvSpPr>
          <p:nvPr/>
        </p:nvSpPr>
        <p:spPr bwMode="auto">
          <a:xfrm>
            <a:off x="9099549" y="1524000"/>
            <a:ext cx="147638" cy="79375"/>
          </a:xfrm>
          <a:custGeom>
            <a:avLst/>
            <a:gdLst>
              <a:gd name="T0" fmla="*/ 84 w 93"/>
              <a:gd name="T1" fmla="*/ 0 h 50"/>
              <a:gd name="T2" fmla="*/ 0 w 93"/>
              <a:gd name="T3" fmla="*/ 0 h 50"/>
              <a:gd name="T4" fmla="*/ 37 w 93"/>
              <a:gd name="T5" fmla="*/ 50 h 50"/>
              <a:gd name="T6" fmla="*/ 93 w 93"/>
              <a:gd name="T7" fmla="*/ 28 h 50"/>
              <a:gd name="T8" fmla="*/ 84 w 93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50">
                <a:moveTo>
                  <a:pt x="84" y="0"/>
                </a:moveTo>
                <a:lnTo>
                  <a:pt x="0" y="0"/>
                </a:lnTo>
                <a:lnTo>
                  <a:pt x="37" y="50"/>
                </a:lnTo>
                <a:lnTo>
                  <a:pt x="93" y="28"/>
                </a:lnTo>
                <a:lnTo>
                  <a:pt x="8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Freeform 148"/>
          <p:cNvSpPr>
            <a:spLocks/>
          </p:cNvSpPr>
          <p:nvPr/>
        </p:nvSpPr>
        <p:spPr bwMode="auto">
          <a:xfrm>
            <a:off x="9407524" y="2184400"/>
            <a:ext cx="133350" cy="46038"/>
          </a:xfrm>
          <a:custGeom>
            <a:avLst/>
            <a:gdLst>
              <a:gd name="T0" fmla="*/ 0 w 76"/>
              <a:gd name="T1" fmla="*/ 0 h 26"/>
              <a:gd name="T2" fmla="*/ 76 w 76"/>
              <a:gd name="T3" fmla="*/ 26 h 26"/>
              <a:gd name="T4" fmla="*/ 71 w 76"/>
              <a:gd name="T5" fmla="*/ 10 h 26"/>
              <a:gd name="T6" fmla="*/ 0 w 76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26">
                <a:moveTo>
                  <a:pt x="0" y="0"/>
                </a:moveTo>
                <a:cubicBezTo>
                  <a:pt x="76" y="26"/>
                  <a:pt x="76" y="26"/>
                  <a:pt x="76" y="26"/>
                </a:cubicBezTo>
                <a:cubicBezTo>
                  <a:pt x="74" y="20"/>
                  <a:pt x="71" y="10"/>
                  <a:pt x="71" y="10"/>
                </a:cubicBezTo>
                <a:lnTo>
                  <a:pt x="0" y="0"/>
                </a:lnTo>
                <a:close/>
              </a:path>
            </a:pathLst>
          </a:custGeom>
          <a:solidFill>
            <a:srgbClr val="704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Freeform 149"/>
          <p:cNvSpPr>
            <a:spLocks/>
          </p:cNvSpPr>
          <p:nvPr/>
        </p:nvSpPr>
        <p:spPr bwMode="auto">
          <a:xfrm>
            <a:off x="8904287" y="1643063"/>
            <a:ext cx="349250" cy="134938"/>
          </a:xfrm>
          <a:custGeom>
            <a:avLst/>
            <a:gdLst>
              <a:gd name="T0" fmla="*/ 0 w 220"/>
              <a:gd name="T1" fmla="*/ 85 h 85"/>
              <a:gd name="T2" fmla="*/ 210 w 220"/>
              <a:gd name="T3" fmla="*/ 0 h 85"/>
              <a:gd name="T4" fmla="*/ 220 w 220"/>
              <a:gd name="T5" fmla="*/ 37 h 85"/>
              <a:gd name="T6" fmla="*/ 0 w 220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0" h="85">
                <a:moveTo>
                  <a:pt x="0" y="85"/>
                </a:moveTo>
                <a:lnTo>
                  <a:pt x="210" y="0"/>
                </a:lnTo>
                <a:lnTo>
                  <a:pt x="220" y="37"/>
                </a:lnTo>
                <a:lnTo>
                  <a:pt x="0" y="85"/>
                </a:lnTo>
                <a:close/>
              </a:path>
            </a:pathLst>
          </a:custGeom>
          <a:solidFill>
            <a:srgbClr val="704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Freeform 150"/>
          <p:cNvSpPr>
            <a:spLocks/>
          </p:cNvSpPr>
          <p:nvPr/>
        </p:nvSpPr>
        <p:spPr bwMode="auto">
          <a:xfrm>
            <a:off x="8782049" y="4152900"/>
            <a:ext cx="455613" cy="612775"/>
          </a:xfrm>
          <a:custGeom>
            <a:avLst/>
            <a:gdLst>
              <a:gd name="T0" fmla="*/ 201 w 257"/>
              <a:gd name="T1" fmla="*/ 3 h 348"/>
              <a:gd name="T2" fmla="*/ 171 w 257"/>
              <a:gd name="T3" fmla="*/ 43 h 348"/>
              <a:gd name="T4" fmla="*/ 245 w 257"/>
              <a:gd name="T5" fmla="*/ 322 h 348"/>
              <a:gd name="T6" fmla="*/ 257 w 257"/>
              <a:gd name="T7" fmla="*/ 329 h 348"/>
              <a:gd name="T8" fmla="*/ 109 w 257"/>
              <a:gd name="T9" fmla="*/ 318 h 348"/>
              <a:gd name="T10" fmla="*/ 47 w 257"/>
              <a:gd name="T11" fmla="*/ 87 h 348"/>
              <a:gd name="T12" fmla="*/ 201 w 257"/>
              <a:gd name="T13" fmla="*/ 3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7" h="348">
                <a:moveTo>
                  <a:pt x="201" y="3"/>
                </a:moveTo>
                <a:cubicBezTo>
                  <a:pt x="190" y="15"/>
                  <a:pt x="179" y="28"/>
                  <a:pt x="171" y="43"/>
                </a:cubicBezTo>
                <a:cubicBezTo>
                  <a:pt x="114" y="141"/>
                  <a:pt x="147" y="266"/>
                  <a:pt x="245" y="322"/>
                </a:cubicBezTo>
                <a:cubicBezTo>
                  <a:pt x="249" y="325"/>
                  <a:pt x="253" y="327"/>
                  <a:pt x="257" y="329"/>
                </a:cubicBezTo>
                <a:cubicBezTo>
                  <a:pt x="210" y="348"/>
                  <a:pt x="156" y="346"/>
                  <a:pt x="109" y="318"/>
                </a:cubicBezTo>
                <a:cubicBezTo>
                  <a:pt x="28" y="271"/>
                  <a:pt x="0" y="168"/>
                  <a:pt x="47" y="87"/>
                </a:cubicBezTo>
                <a:cubicBezTo>
                  <a:pt x="80" y="30"/>
                  <a:pt x="140" y="0"/>
                  <a:pt x="201" y="3"/>
                </a:cubicBezTo>
              </a:path>
            </a:pathLst>
          </a:custGeom>
          <a:solidFill>
            <a:srgbClr val="9AB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8" name="Freeform 151"/>
          <p:cNvSpPr>
            <a:spLocks noEditPoints="1"/>
          </p:cNvSpPr>
          <p:nvPr/>
        </p:nvSpPr>
        <p:spPr bwMode="auto">
          <a:xfrm>
            <a:off x="8848724" y="4197350"/>
            <a:ext cx="550863" cy="517525"/>
          </a:xfrm>
          <a:custGeom>
            <a:avLst/>
            <a:gdLst>
              <a:gd name="T0" fmla="*/ 160 w 311"/>
              <a:gd name="T1" fmla="*/ 63 h 294"/>
              <a:gd name="T2" fmla="*/ 137 w 311"/>
              <a:gd name="T3" fmla="*/ 9 h 294"/>
              <a:gd name="T4" fmla="*/ 133 w 311"/>
              <a:gd name="T5" fmla="*/ 67 h 294"/>
              <a:gd name="T6" fmla="*/ 178 w 311"/>
              <a:gd name="T7" fmla="*/ 44 h 294"/>
              <a:gd name="T8" fmla="*/ 133 w 311"/>
              <a:gd name="T9" fmla="*/ 120 h 294"/>
              <a:gd name="T10" fmla="*/ 178 w 311"/>
              <a:gd name="T11" fmla="*/ 174 h 294"/>
              <a:gd name="T12" fmla="*/ 142 w 311"/>
              <a:gd name="T13" fmla="*/ 174 h 294"/>
              <a:gd name="T14" fmla="*/ 236 w 311"/>
              <a:gd name="T15" fmla="*/ 0 h 294"/>
              <a:gd name="T16" fmla="*/ 208 w 311"/>
              <a:gd name="T17" fmla="*/ 72 h 294"/>
              <a:gd name="T18" fmla="*/ 236 w 311"/>
              <a:gd name="T19" fmla="*/ 0 h 294"/>
              <a:gd name="T20" fmla="*/ 236 w 311"/>
              <a:gd name="T21" fmla="*/ 9 h 294"/>
              <a:gd name="T22" fmla="*/ 199 w 311"/>
              <a:gd name="T23" fmla="*/ 120 h 294"/>
              <a:gd name="T24" fmla="*/ 245 w 311"/>
              <a:gd name="T25" fmla="*/ 174 h 294"/>
              <a:gd name="T26" fmla="*/ 208 w 311"/>
              <a:gd name="T27" fmla="*/ 174 h 294"/>
              <a:gd name="T28" fmla="*/ 240 w 311"/>
              <a:gd name="T29" fmla="*/ 261 h 294"/>
              <a:gd name="T30" fmla="*/ 227 w 311"/>
              <a:gd name="T31" fmla="*/ 222 h 294"/>
              <a:gd name="T32" fmla="*/ 217 w 311"/>
              <a:gd name="T33" fmla="*/ 231 h 294"/>
              <a:gd name="T34" fmla="*/ 204 w 311"/>
              <a:gd name="T35" fmla="*/ 294 h 294"/>
              <a:gd name="T36" fmla="*/ 244 w 311"/>
              <a:gd name="T37" fmla="*/ 291 h 294"/>
              <a:gd name="T38" fmla="*/ 302 w 311"/>
              <a:gd name="T39" fmla="*/ 62 h 294"/>
              <a:gd name="T40" fmla="*/ 284 w 311"/>
              <a:gd name="T41" fmla="*/ 36 h 294"/>
              <a:gd name="T42" fmla="*/ 270 w 311"/>
              <a:gd name="T43" fmla="*/ 72 h 294"/>
              <a:gd name="T44" fmla="*/ 307 w 311"/>
              <a:gd name="T45" fmla="*/ 150 h 294"/>
              <a:gd name="T46" fmla="*/ 293 w 311"/>
              <a:gd name="T47" fmla="*/ 111 h 294"/>
              <a:gd name="T48" fmla="*/ 284 w 311"/>
              <a:gd name="T49" fmla="*/ 120 h 294"/>
              <a:gd name="T50" fmla="*/ 270 w 311"/>
              <a:gd name="T51" fmla="*/ 183 h 294"/>
              <a:gd name="T52" fmla="*/ 307 w 311"/>
              <a:gd name="T53" fmla="*/ 150 h 294"/>
              <a:gd name="T54" fmla="*/ 266 w 311"/>
              <a:gd name="T55" fmla="*/ 231 h 294"/>
              <a:gd name="T56" fmla="*/ 302 w 311"/>
              <a:gd name="T57" fmla="*/ 231 h 294"/>
              <a:gd name="T58" fmla="*/ 36 w 311"/>
              <a:gd name="T59" fmla="*/ 44 h 294"/>
              <a:gd name="T60" fmla="*/ 18 w 311"/>
              <a:gd name="T61" fmla="*/ 48 h 294"/>
              <a:gd name="T62" fmla="*/ 4 w 311"/>
              <a:gd name="T63" fmla="*/ 72 h 294"/>
              <a:gd name="T64" fmla="*/ 41 w 311"/>
              <a:gd name="T65" fmla="*/ 39 h 294"/>
              <a:gd name="T66" fmla="*/ 0 w 311"/>
              <a:gd name="T67" fmla="*/ 174 h 294"/>
              <a:gd name="T68" fmla="*/ 45 w 311"/>
              <a:gd name="T69" fmla="*/ 120 h 294"/>
              <a:gd name="T70" fmla="*/ 9 w 311"/>
              <a:gd name="T71" fmla="*/ 120 h 294"/>
              <a:gd name="T72" fmla="*/ 9 w 311"/>
              <a:gd name="T73" fmla="*/ 222 h 294"/>
              <a:gd name="T74" fmla="*/ 36 w 311"/>
              <a:gd name="T75" fmla="*/ 231 h 294"/>
              <a:gd name="T76" fmla="*/ 36 w 311"/>
              <a:gd name="T77" fmla="*/ 222 h 294"/>
              <a:gd name="T78" fmla="*/ 66 w 311"/>
              <a:gd name="T79" fmla="*/ 63 h 294"/>
              <a:gd name="T80" fmla="*/ 112 w 311"/>
              <a:gd name="T81" fmla="*/ 9 h 294"/>
              <a:gd name="T82" fmla="*/ 75 w 311"/>
              <a:gd name="T83" fmla="*/ 9 h 294"/>
              <a:gd name="T84" fmla="*/ 103 w 311"/>
              <a:gd name="T85" fmla="*/ 155 h 294"/>
              <a:gd name="T86" fmla="*/ 71 w 311"/>
              <a:gd name="T87" fmla="*/ 111 h 294"/>
              <a:gd name="T88" fmla="*/ 84 w 311"/>
              <a:gd name="T89" fmla="*/ 174 h 294"/>
              <a:gd name="T90" fmla="*/ 107 w 311"/>
              <a:gd name="T91" fmla="*/ 183 h 294"/>
              <a:gd name="T92" fmla="*/ 103 w 311"/>
              <a:gd name="T93" fmla="*/ 222 h 294"/>
              <a:gd name="T94" fmla="*/ 75 w 311"/>
              <a:gd name="T95" fmla="*/ 294 h 294"/>
              <a:gd name="T96" fmla="*/ 103 w 311"/>
              <a:gd name="T97" fmla="*/ 222 h 294"/>
              <a:gd name="T98" fmla="*/ 103 w 311"/>
              <a:gd name="T99" fmla="*/ 231 h 294"/>
              <a:gd name="T100" fmla="*/ 169 w 311"/>
              <a:gd name="T101" fmla="*/ 284 h 294"/>
              <a:gd name="T102" fmla="*/ 133 w 311"/>
              <a:gd name="T103" fmla="*/ 226 h 294"/>
              <a:gd name="T104" fmla="*/ 137 w 311"/>
              <a:gd name="T105" fmla="*/ 284 h 294"/>
              <a:gd name="T106" fmla="*/ 178 w 311"/>
              <a:gd name="T107" fmla="*/ 28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1" h="294">
                <a:moveTo>
                  <a:pt x="174" y="39"/>
                </a:moveTo>
                <a:cubicBezTo>
                  <a:pt x="170" y="39"/>
                  <a:pt x="169" y="41"/>
                  <a:pt x="169" y="44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0" y="63"/>
                  <a:pt x="160" y="63"/>
                  <a:pt x="160" y="63"/>
                </a:cubicBezTo>
                <a:cubicBezTo>
                  <a:pt x="160" y="0"/>
                  <a:pt x="160" y="0"/>
                  <a:pt x="160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5" y="0"/>
                  <a:pt x="133" y="1"/>
                  <a:pt x="133" y="5"/>
                </a:cubicBezTo>
                <a:cubicBezTo>
                  <a:pt x="133" y="8"/>
                  <a:pt x="135" y="9"/>
                  <a:pt x="137" y="9"/>
                </a:cubicBezTo>
                <a:cubicBezTo>
                  <a:pt x="151" y="9"/>
                  <a:pt x="151" y="9"/>
                  <a:pt x="151" y="9"/>
                </a:cubicBezTo>
                <a:cubicBezTo>
                  <a:pt x="151" y="63"/>
                  <a:pt x="151" y="63"/>
                  <a:pt x="151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5" y="63"/>
                  <a:pt x="133" y="64"/>
                  <a:pt x="133" y="67"/>
                </a:cubicBezTo>
                <a:cubicBezTo>
                  <a:pt x="133" y="71"/>
                  <a:pt x="135" y="72"/>
                  <a:pt x="137" y="72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76" y="72"/>
                  <a:pt x="178" y="71"/>
                  <a:pt x="178" y="67"/>
                </a:cubicBezTo>
                <a:cubicBezTo>
                  <a:pt x="178" y="44"/>
                  <a:pt x="178" y="44"/>
                  <a:pt x="178" y="44"/>
                </a:cubicBezTo>
                <a:cubicBezTo>
                  <a:pt x="178" y="41"/>
                  <a:pt x="177" y="39"/>
                  <a:pt x="174" y="39"/>
                </a:cubicBezTo>
                <a:close/>
                <a:moveTo>
                  <a:pt x="169" y="111"/>
                </a:moveTo>
                <a:cubicBezTo>
                  <a:pt x="142" y="111"/>
                  <a:pt x="142" y="111"/>
                  <a:pt x="142" y="111"/>
                </a:cubicBezTo>
                <a:cubicBezTo>
                  <a:pt x="137" y="111"/>
                  <a:pt x="133" y="115"/>
                  <a:pt x="133" y="120"/>
                </a:cubicBezTo>
                <a:cubicBezTo>
                  <a:pt x="133" y="174"/>
                  <a:pt x="133" y="174"/>
                  <a:pt x="133" y="174"/>
                </a:cubicBezTo>
                <a:cubicBezTo>
                  <a:pt x="133" y="179"/>
                  <a:pt x="137" y="183"/>
                  <a:pt x="142" y="183"/>
                </a:cubicBezTo>
                <a:cubicBezTo>
                  <a:pt x="169" y="183"/>
                  <a:pt x="169" y="183"/>
                  <a:pt x="169" y="183"/>
                </a:cubicBezTo>
                <a:cubicBezTo>
                  <a:pt x="174" y="183"/>
                  <a:pt x="178" y="179"/>
                  <a:pt x="178" y="174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15"/>
                  <a:pt x="174" y="111"/>
                  <a:pt x="169" y="111"/>
                </a:cubicBezTo>
                <a:close/>
                <a:moveTo>
                  <a:pt x="169" y="174"/>
                </a:moveTo>
                <a:cubicBezTo>
                  <a:pt x="142" y="174"/>
                  <a:pt x="142" y="174"/>
                  <a:pt x="142" y="174"/>
                </a:cubicBezTo>
                <a:cubicBezTo>
                  <a:pt x="142" y="120"/>
                  <a:pt x="142" y="120"/>
                  <a:pt x="142" y="120"/>
                </a:cubicBezTo>
                <a:cubicBezTo>
                  <a:pt x="169" y="120"/>
                  <a:pt x="169" y="120"/>
                  <a:pt x="169" y="120"/>
                </a:cubicBezTo>
                <a:lnTo>
                  <a:pt x="169" y="174"/>
                </a:lnTo>
                <a:close/>
                <a:moveTo>
                  <a:pt x="236" y="0"/>
                </a:moveTo>
                <a:cubicBezTo>
                  <a:pt x="208" y="0"/>
                  <a:pt x="208" y="0"/>
                  <a:pt x="208" y="0"/>
                </a:cubicBezTo>
                <a:cubicBezTo>
                  <a:pt x="203" y="0"/>
                  <a:pt x="199" y="4"/>
                  <a:pt x="199" y="9"/>
                </a:cubicBezTo>
                <a:cubicBezTo>
                  <a:pt x="199" y="63"/>
                  <a:pt x="199" y="63"/>
                  <a:pt x="199" y="63"/>
                </a:cubicBezTo>
                <a:cubicBezTo>
                  <a:pt x="199" y="68"/>
                  <a:pt x="203" y="72"/>
                  <a:pt x="208" y="72"/>
                </a:cubicBezTo>
                <a:cubicBezTo>
                  <a:pt x="236" y="72"/>
                  <a:pt x="236" y="72"/>
                  <a:pt x="236" y="72"/>
                </a:cubicBezTo>
                <a:cubicBezTo>
                  <a:pt x="241" y="72"/>
                  <a:pt x="245" y="68"/>
                  <a:pt x="245" y="63"/>
                </a:cubicBezTo>
                <a:cubicBezTo>
                  <a:pt x="245" y="9"/>
                  <a:pt x="245" y="9"/>
                  <a:pt x="245" y="9"/>
                </a:cubicBezTo>
                <a:cubicBezTo>
                  <a:pt x="245" y="4"/>
                  <a:pt x="241" y="0"/>
                  <a:pt x="236" y="0"/>
                </a:cubicBezTo>
                <a:close/>
                <a:moveTo>
                  <a:pt x="236" y="63"/>
                </a:moveTo>
                <a:cubicBezTo>
                  <a:pt x="208" y="63"/>
                  <a:pt x="208" y="63"/>
                  <a:pt x="208" y="63"/>
                </a:cubicBezTo>
                <a:cubicBezTo>
                  <a:pt x="208" y="9"/>
                  <a:pt x="208" y="9"/>
                  <a:pt x="208" y="9"/>
                </a:cubicBezTo>
                <a:cubicBezTo>
                  <a:pt x="236" y="9"/>
                  <a:pt x="236" y="9"/>
                  <a:pt x="236" y="9"/>
                </a:cubicBezTo>
                <a:lnTo>
                  <a:pt x="236" y="63"/>
                </a:lnTo>
                <a:close/>
                <a:moveTo>
                  <a:pt x="236" y="111"/>
                </a:moveTo>
                <a:cubicBezTo>
                  <a:pt x="208" y="111"/>
                  <a:pt x="208" y="111"/>
                  <a:pt x="208" y="111"/>
                </a:cubicBezTo>
                <a:cubicBezTo>
                  <a:pt x="203" y="111"/>
                  <a:pt x="199" y="115"/>
                  <a:pt x="199" y="120"/>
                </a:cubicBezTo>
                <a:cubicBezTo>
                  <a:pt x="199" y="174"/>
                  <a:pt x="199" y="174"/>
                  <a:pt x="199" y="174"/>
                </a:cubicBezTo>
                <a:cubicBezTo>
                  <a:pt x="199" y="179"/>
                  <a:pt x="203" y="183"/>
                  <a:pt x="208" y="183"/>
                </a:cubicBezTo>
                <a:cubicBezTo>
                  <a:pt x="236" y="183"/>
                  <a:pt x="236" y="183"/>
                  <a:pt x="236" y="183"/>
                </a:cubicBezTo>
                <a:cubicBezTo>
                  <a:pt x="241" y="183"/>
                  <a:pt x="245" y="179"/>
                  <a:pt x="245" y="174"/>
                </a:cubicBezTo>
                <a:cubicBezTo>
                  <a:pt x="245" y="120"/>
                  <a:pt x="245" y="120"/>
                  <a:pt x="245" y="120"/>
                </a:cubicBezTo>
                <a:cubicBezTo>
                  <a:pt x="245" y="115"/>
                  <a:pt x="241" y="111"/>
                  <a:pt x="236" y="111"/>
                </a:cubicBezTo>
                <a:close/>
                <a:moveTo>
                  <a:pt x="236" y="174"/>
                </a:moveTo>
                <a:cubicBezTo>
                  <a:pt x="208" y="174"/>
                  <a:pt x="208" y="174"/>
                  <a:pt x="208" y="174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36" y="120"/>
                  <a:pt x="236" y="120"/>
                  <a:pt x="236" y="120"/>
                </a:cubicBezTo>
                <a:lnTo>
                  <a:pt x="236" y="174"/>
                </a:lnTo>
                <a:close/>
                <a:moveTo>
                  <a:pt x="240" y="261"/>
                </a:moveTo>
                <a:cubicBezTo>
                  <a:pt x="237" y="261"/>
                  <a:pt x="236" y="263"/>
                  <a:pt x="236" y="266"/>
                </a:cubicBezTo>
                <a:cubicBezTo>
                  <a:pt x="235" y="284"/>
                  <a:pt x="235" y="284"/>
                  <a:pt x="235" y="284"/>
                </a:cubicBezTo>
                <a:cubicBezTo>
                  <a:pt x="227" y="284"/>
                  <a:pt x="227" y="284"/>
                  <a:pt x="227" y="284"/>
                </a:cubicBezTo>
                <a:cubicBezTo>
                  <a:pt x="227" y="222"/>
                  <a:pt x="227" y="222"/>
                  <a:pt x="227" y="222"/>
                </a:cubicBezTo>
                <a:cubicBezTo>
                  <a:pt x="204" y="222"/>
                  <a:pt x="204" y="222"/>
                  <a:pt x="204" y="222"/>
                </a:cubicBezTo>
                <a:cubicBezTo>
                  <a:pt x="201" y="222"/>
                  <a:pt x="199" y="223"/>
                  <a:pt x="199" y="226"/>
                </a:cubicBezTo>
                <a:cubicBezTo>
                  <a:pt x="199" y="230"/>
                  <a:pt x="201" y="231"/>
                  <a:pt x="204" y="231"/>
                </a:cubicBezTo>
                <a:cubicBezTo>
                  <a:pt x="217" y="231"/>
                  <a:pt x="217" y="231"/>
                  <a:pt x="217" y="231"/>
                </a:cubicBezTo>
                <a:cubicBezTo>
                  <a:pt x="217" y="284"/>
                  <a:pt x="217" y="284"/>
                  <a:pt x="217" y="284"/>
                </a:cubicBezTo>
                <a:cubicBezTo>
                  <a:pt x="204" y="284"/>
                  <a:pt x="204" y="284"/>
                  <a:pt x="204" y="284"/>
                </a:cubicBezTo>
                <a:cubicBezTo>
                  <a:pt x="201" y="284"/>
                  <a:pt x="199" y="286"/>
                  <a:pt x="199" y="289"/>
                </a:cubicBezTo>
                <a:cubicBezTo>
                  <a:pt x="199" y="292"/>
                  <a:pt x="201" y="294"/>
                  <a:pt x="204" y="294"/>
                </a:cubicBezTo>
                <a:cubicBezTo>
                  <a:pt x="240" y="294"/>
                  <a:pt x="240" y="294"/>
                  <a:pt x="240" y="294"/>
                </a:cubicBezTo>
                <a:cubicBezTo>
                  <a:pt x="240" y="294"/>
                  <a:pt x="240" y="294"/>
                  <a:pt x="240" y="294"/>
                </a:cubicBezTo>
                <a:cubicBezTo>
                  <a:pt x="242" y="294"/>
                  <a:pt x="244" y="293"/>
                  <a:pt x="244" y="291"/>
                </a:cubicBezTo>
                <a:cubicBezTo>
                  <a:pt x="244" y="291"/>
                  <a:pt x="244" y="291"/>
                  <a:pt x="244" y="291"/>
                </a:cubicBezTo>
                <a:cubicBezTo>
                  <a:pt x="245" y="290"/>
                  <a:pt x="245" y="290"/>
                  <a:pt x="245" y="289"/>
                </a:cubicBezTo>
                <a:cubicBezTo>
                  <a:pt x="245" y="266"/>
                  <a:pt x="245" y="266"/>
                  <a:pt x="245" y="266"/>
                </a:cubicBezTo>
                <a:cubicBezTo>
                  <a:pt x="245" y="263"/>
                  <a:pt x="243" y="261"/>
                  <a:pt x="240" y="261"/>
                </a:cubicBezTo>
                <a:close/>
                <a:moveTo>
                  <a:pt x="302" y="62"/>
                </a:moveTo>
                <a:cubicBezTo>
                  <a:pt x="302" y="63"/>
                  <a:pt x="302" y="63"/>
                  <a:pt x="302" y="63"/>
                </a:cubicBezTo>
                <a:cubicBezTo>
                  <a:pt x="293" y="63"/>
                  <a:pt x="293" y="63"/>
                  <a:pt x="293" y="63"/>
                </a:cubicBezTo>
                <a:cubicBezTo>
                  <a:pt x="293" y="48"/>
                  <a:pt x="293" y="48"/>
                  <a:pt x="293" y="48"/>
                </a:cubicBezTo>
                <a:cubicBezTo>
                  <a:pt x="290" y="44"/>
                  <a:pt x="287" y="40"/>
                  <a:pt x="284" y="36"/>
                </a:cubicBezTo>
                <a:cubicBezTo>
                  <a:pt x="284" y="63"/>
                  <a:pt x="284" y="63"/>
                  <a:pt x="284" y="63"/>
                </a:cubicBezTo>
                <a:cubicBezTo>
                  <a:pt x="270" y="63"/>
                  <a:pt x="270" y="63"/>
                  <a:pt x="270" y="63"/>
                </a:cubicBezTo>
                <a:cubicBezTo>
                  <a:pt x="268" y="63"/>
                  <a:pt x="266" y="64"/>
                  <a:pt x="266" y="67"/>
                </a:cubicBezTo>
                <a:cubicBezTo>
                  <a:pt x="266" y="71"/>
                  <a:pt x="268" y="72"/>
                  <a:pt x="270" y="72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69"/>
                  <a:pt x="304" y="65"/>
                  <a:pt x="302" y="62"/>
                </a:cubicBezTo>
                <a:close/>
                <a:moveTo>
                  <a:pt x="307" y="150"/>
                </a:moveTo>
                <a:cubicBezTo>
                  <a:pt x="303" y="150"/>
                  <a:pt x="302" y="152"/>
                  <a:pt x="302" y="155"/>
                </a:cubicBezTo>
                <a:cubicBezTo>
                  <a:pt x="302" y="174"/>
                  <a:pt x="302" y="174"/>
                  <a:pt x="302" y="174"/>
                </a:cubicBezTo>
                <a:cubicBezTo>
                  <a:pt x="293" y="174"/>
                  <a:pt x="293" y="174"/>
                  <a:pt x="293" y="174"/>
                </a:cubicBezTo>
                <a:cubicBezTo>
                  <a:pt x="293" y="111"/>
                  <a:pt x="293" y="111"/>
                  <a:pt x="293" y="111"/>
                </a:cubicBezTo>
                <a:cubicBezTo>
                  <a:pt x="270" y="111"/>
                  <a:pt x="270" y="111"/>
                  <a:pt x="270" y="111"/>
                </a:cubicBezTo>
                <a:cubicBezTo>
                  <a:pt x="268" y="111"/>
                  <a:pt x="266" y="112"/>
                  <a:pt x="266" y="116"/>
                </a:cubicBezTo>
                <a:cubicBezTo>
                  <a:pt x="266" y="119"/>
                  <a:pt x="268" y="120"/>
                  <a:pt x="270" y="12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84" y="174"/>
                  <a:pt x="284" y="174"/>
                  <a:pt x="284" y="174"/>
                </a:cubicBezTo>
                <a:cubicBezTo>
                  <a:pt x="270" y="174"/>
                  <a:pt x="270" y="174"/>
                  <a:pt x="270" y="174"/>
                </a:cubicBezTo>
                <a:cubicBezTo>
                  <a:pt x="268" y="174"/>
                  <a:pt x="266" y="175"/>
                  <a:pt x="266" y="178"/>
                </a:cubicBezTo>
                <a:cubicBezTo>
                  <a:pt x="266" y="182"/>
                  <a:pt x="268" y="183"/>
                  <a:pt x="270" y="183"/>
                </a:cubicBezTo>
                <a:cubicBezTo>
                  <a:pt x="307" y="183"/>
                  <a:pt x="307" y="183"/>
                  <a:pt x="307" y="183"/>
                </a:cubicBezTo>
                <a:cubicBezTo>
                  <a:pt x="309" y="183"/>
                  <a:pt x="311" y="182"/>
                  <a:pt x="311" y="178"/>
                </a:cubicBezTo>
                <a:cubicBezTo>
                  <a:pt x="311" y="155"/>
                  <a:pt x="311" y="155"/>
                  <a:pt x="311" y="155"/>
                </a:cubicBezTo>
                <a:cubicBezTo>
                  <a:pt x="311" y="152"/>
                  <a:pt x="310" y="150"/>
                  <a:pt x="307" y="150"/>
                </a:cubicBezTo>
                <a:close/>
                <a:moveTo>
                  <a:pt x="307" y="223"/>
                </a:moveTo>
                <a:cubicBezTo>
                  <a:pt x="305" y="222"/>
                  <a:pt x="304" y="222"/>
                  <a:pt x="302" y="222"/>
                </a:cubicBezTo>
                <a:cubicBezTo>
                  <a:pt x="275" y="222"/>
                  <a:pt x="275" y="222"/>
                  <a:pt x="275" y="222"/>
                </a:cubicBezTo>
                <a:cubicBezTo>
                  <a:pt x="270" y="222"/>
                  <a:pt x="266" y="226"/>
                  <a:pt x="266" y="231"/>
                </a:cubicBezTo>
                <a:cubicBezTo>
                  <a:pt x="266" y="276"/>
                  <a:pt x="266" y="276"/>
                  <a:pt x="266" y="276"/>
                </a:cubicBezTo>
                <a:cubicBezTo>
                  <a:pt x="269" y="273"/>
                  <a:pt x="272" y="270"/>
                  <a:pt x="275" y="267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302" y="231"/>
                  <a:pt x="302" y="231"/>
                  <a:pt x="302" y="231"/>
                </a:cubicBezTo>
                <a:cubicBezTo>
                  <a:pt x="302" y="232"/>
                  <a:pt x="302" y="232"/>
                  <a:pt x="302" y="232"/>
                </a:cubicBezTo>
                <a:cubicBezTo>
                  <a:pt x="304" y="229"/>
                  <a:pt x="305" y="226"/>
                  <a:pt x="307" y="223"/>
                </a:cubicBezTo>
                <a:close/>
                <a:moveTo>
                  <a:pt x="41" y="39"/>
                </a:moveTo>
                <a:cubicBezTo>
                  <a:pt x="37" y="39"/>
                  <a:pt x="36" y="41"/>
                  <a:pt x="36" y="44"/>
                </a:cubicBezTo>
                <a:cubicBezTo>
                  <a:pt x="36" y="63"/>
                  <a:pt x="36" y="63"/>
                  <a:pt x="36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37"/>
                  <a:pt x="27" y="37"/>
                  <a:pt x="27" y="37"/>
                </a:cubicBezTo>
                <a:cubicBezTo>
                  <a:pt x="24" y="40"/>
                  <a:pt x="21" y="44"/>
                  <a:pt x="18" y="48"/>
                </a:cubicBezTo>
                <a:cubicBezTo>
                  <a:pt x="18" y="63"/>
                  <a:pt x="18" y="63"/>
                  <a:pt x="18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7" y="66"/>
                  <a:pt x="5" y="69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1" y="72"/>
                  <a:pt x="41" y="72"/>
                  <a:pt x="41" y="72"/>
                </a:cubicBezTo>
                <a:cubicBezTo>
                  <a:pt x="43" y="72"/>
                  <a:pt x="45" y="71"/>
                  <a:pt x="45" y="67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1"/>
                  <a:pt x="44" y="39"/>
                  <a:pt x="41" y="39"/>
                </a:cubicBezTo>
                <a:close/>
                <a:moveTo>
                  <a:pt x="36" y="111"/>
                </a:moveTo>
                <a:cubicBezTo>
                  <a:pt x="9" y="111"/>
                  <a:pt x="9" y="111"/>
                  <a:pt x="9" y="111"/>
                </a:cubicBezTo>
                <a:cubicBezTo>
                  <a:pt x="4" y="111"/>
                  <a:pt x="0" y="115"/>
                  <a:pt x="0" y="120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79"/>
                  <a:pt x="4" y="183"/>
                  <a:pt x="9" y="183"/>
                </a:cubicBezTo>
                <a:cubicBezTo>
                  <a:pt x="36" y="183"/>
                  <a:pt x="36" y="183"/>
                  <a:pt x="36" y="183"/>
                </a:cubicBezTo>
                <a:cubicBezTo>
                  <a:pt x="41" y="183"/>
                  <a:pt x="45" y="179"/>
                  <a:pt x="45" y="174"/>
                </a:cubicBezTo>
                <a:cubicBezTo>
                  <a:pt x="45" y="120"/>
                  <a:pt x="45" y="120"/>
                  <a:pt x="45" y="120"/>
                </a:cubicBezTo>
                <a:cubicBezTo>
                  <a:pt x="45" y="115"/>
                  <a:pt x="41" y="111"/>
                  <a:pt x="36" y="111"/>
                </a:cubicBezTo>
                <a:close/>
                <a:moveTo>
                  <a:pt x="36" y="174"/>
                </a:moveTo>
                <a:cubicBezTo>
                  <a:pt x="9" y="174"/>
                  <a:pt x="9" y="174"/>
                  <a:pt x="9" y="174"/>
                </a:cubicBezTo>
                <a:cubicBezTo>
                  <a:pt x="9" y="120"/>
                  <a:pt x="9" y="120"/>
                  <a:pt x="9" y="120"/>
                </a:cubicBezTo>
                <a:cubicBezTo>
                  <a:pt x="36" y="120"/>
                  <a:pt x="36" y="120"/>
                  <a:pt x="36" y="120"/>
                </a:cubicBezTo>
                <a:lnTo>
                  <a:pt x="36" y="174"/>
                </a:lnTo>
                <a:close/>
                <a:moveTo>
                  <a:pt x="36" y="222"/>
                </a:moveTo>
                <a:cubicBezTo>
                  <a:pt x="9" y="222"/>
                  <a:pt x="9" y="222"/>
                  <a:pt x="9" y="222"/>
                </a:cubicBezTo>
                <a:cubicBezTo>
                  <a:pt x="7" y="222"/>
                  <a:pt x="6" y="222"/>
                  <a:pt x="4" y="223"/>
                </a:cubicBezTo>
                <a:cubicBezTo>
                  <a:pt x="6" y="226"/>
                  <a:pt x="7" y="229"/>
                  <a:pt x="9" y="232"/>
                </a:cubicBezTo>
                <a:cubicBezTo>
                  <a:pt x="9" y="231"/>
                  <a:pt x="9" y="231"/>
                  <a:pt x="9" y="231"/>
                </a:cubicBezTo>
                <a:cubicBezTo>
                  <a:pt x="36" y="231"/>
                  <a:pt x="36" y="231"/>
                  <a:pt x="36" y="231"/>
                </a:cubicBezTo>
                <a:cubicBezTo>
                  <a:pt x="36" y="267"/>
                  <a:pt x="36" y="267"/>
                  <a:pt x="36" y="267"/>
                </a:cubicBezTo>
                <a:cubicBezTo>
                  <a:pt x="39" y="270"/>
                  <a:pt x="42" y="273"/>
                  <a:pt x="45" y="275"/>
                </a:cubicBezTo>
                <a:cubicBezTo>
                  <a:pt x="45" y="231"/>
                  <a:pt x="45" y="231"/>
                  <a:pt x="45" y="231"/>
                </a:cubicBezTo>
                <a:cubicBezTo>
                  <a:pt x="45" y="226"/>
                  <a:pt x="41" y="222"/>
                  <a:pt x="36" y="222"/>
                </a:cubicBezTo>
                <a:close/>
                <a:moveTo>
                  <a:pt x="103" y="0"/>
                </a:moveTo>
                <a:cubicBezTo>
                  <a:pt x="75" y="0"/>
                  <a:pt x="75" y="0"/>
                  <a:pt x="75" y="0"/>
                </a:cubicBezTo>
                <a:cubicBezTo>
                  <a:pt x="70" y="0"/>
                  <a:pt x="66" y="4"/>
                  <a:pt x="66" y="9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68"/>
                  <a:pt x="70" y="72"/>
                  <a:pt x="75" y="72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108" y="72"/>
                  <a:pt x="112" y="68"/>
                  <a:pt x="112" y="63"/>
                </a:cubicBezTo>
                <a:cubicBezTo>
                  <a:pt x="112" y="9"/>
                  <a:pt x="112" y="9"/>
                  <a:pt x="112" y="9"/>
                </a:cubicBezTo>
                <a:cubicBezTo>
                  <a:pt x="112" y="4"/>
                  <a:pt x="108" y="0"/>
                  <a:pt x="103" y="0"/>
                </a:cubicBezTo>
                <a:close/>
                <a:moveTo>
                  <a:pt x="103" y="63"/>
                </a:moveTo>
                <a:cubicBezTo>
                  <a:pt x="75" y="63"/>
                  <a:pt x="75" y="63"/>
                  <a:pt x="75" y="63"/>
                </a:cubicBezTo>
                <a:cubicBezTo>
                  <a:pt x="75" y="9"/>
                  <a:pt x="75" y="9"/>
                  <a:pt x="75" y="9"/>
                </a:cubicBezTo>
                <a:cubicBezTo>
                  <a:pt x="103" y="9"/>
                  <a:pt x="103" y="9"/>
                  <a:pt x="103" y="9"/>
                </a:cubicBezTo>
                <a:lnTo>
                  <a:pt x="103" y="63"/>
                </a:lnTo>
                <a:close/>
                <a:moveTo>
                  <a:pt x="107" y="150"/>
                </a:moveTo>
                <a:cubicBezTo>
                  <a:pt x="104" y="150"/>
                  <a:pt x="103" y="152"/>
                  <a:pt x="103" y="155"/>
                </a:cubicBezTo>
                <a:cubicBezTo>
                  <a:pt x="103" y="174"/>
                  <a:pt x="103" y="174"/>
                  <a:pt x="103" y="174"/>
                </a:cubicBezTo>
                <a:cubicBezTo>
                  <a:pt x="94" y="174"/>
                  <a:pt x="94" y="174"/>
                  <a:pt x="94" y="174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68" y="111"/>
                  <a:pt x="66" y="112"/>
                  <a:pt x="66" y="116"/>
                </a:cubicBezTo>
                <a:cubicBezTo>
                  <a:pt x="66" y="119"/>
                  <a:pt x="68" y="120"/>
                  <a:pt x="71" y="120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4" y="174"/>
                  <a:pt x="84" y="174"/>
                  <a:pt x="84" y="174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68" y="174"/>
                  <a:pt x="66" y="175"/>
                  <a:pt x="66" y="178"/>
                </a:cubicBezTo>
                <a:cubicBezTo>
                  <a:pt x="66" y="181"/>
                  <a:pt x="68" y="183"/>
                  <a:pt x="71" y="183"/>
                </a:cubicBezTo>
                <a:cubicBezTo>
                  <a:pt x="107" y="183"/>
                  <a:pt x="107" y="183"/>
                  <a:pt x="107" y="183"/>
                </a:cubicBezTo>
                <a:cubicBezTo>
                  <a:pt x="110" y="183"/>
                  <a:pt x="112" y="181"/>
                  <a:pt x="112" y="178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2"/>
                  <a:pt x="111" y="150"/>
                  <a:pt x="107" y="150"/>
                </a:cubicBezTo>
                <a:close/>
                <a:moveTo>
                  <a:pt x="103" y="222"/>
                </a:moveTo>
                <a:cubicBezTo>
                  <a:pt x="75" y="222"/>
                  <a:pt x="75" y="222"/>
                  <a:pt x="75" y="222"/>
                </a:cubicBezTo>
                <a:cubicBezTo>
                  <a:pt x="70" y="222"/>
                  <a:pt x="66" y="226"/>
                  <a:pt x="66" y="231"/>
                </a:cubicBezTo>
                <a:cubicBezTo>
                  <a:pt x="66" y="284"/>
                  <a:pt x="66" y="284"/>
                  <a:pt x="66" y="284"/>
                </a:cubicBezTo>
                <a:cubicBezTo>
                  <a:pt x="66" y="290"/>
                  <a:pt x="70" y="294"/>
                  <a:pt x="75" y="294"/>
                </a:cubicBezTo>
                <a:cubicBezTo>
                  <a:pt x="103" y="294"/>
                  <a:pt x="103" y="294"/>
                  <a:pt x="103" y="294"/>
                </a:cubicBezTo>
                <a:cubicBezTo>
                  <a:pt x="108" y="294"/>
                  <a:pt x="112" y="290"/>
                  <a:pt x="112" y="284"/>
                </a:cubicBezTo>
                <a:cubicBezTo>
                  <a:pt x="112" y="231"/>
                  <a:pt x="112" y="231"/>
                  <a:pt x="112" y="231"/>
                </a:cubicBezTo>
                <a:cubicBezTo>
                  <a:pt x="112" y="226"/>
                  <a:pt x="108" y="222"/>
                  <a:pt x="103" y="222"/>
                </a:cubicBezTo>
                <a:close/>
                <a:moveTo>
                  <a:pt x="103" y="284"/>
                </a:moveTo>
                <a:cubicBezTo>
                  <a:pt x="75" y="284"/>
                  <a:pt x="75" y="284"/>
                  <a:pt x="75" y="284"/>
                </a:cubicBezTo>
                <a:cubicBezTo>
                  <a:pt x="75" y="231"/>
                  <a:pt x="75" y="231"/>
                  <a:pt x="75" y="231"/>
                </a:cubicBezTo>
                <a:cubicBezTo>
                  <a:pt x="103" y="231"/>
                  <a:pt x="103" y="231"/>
                  <a:pt x="103" y="231"/>
                </a:cubicBezTo>
                <a:lnTo>
                  <a:pt x="103" y="284"/>
                </a:lnTo>
                <a:close/>
                <a:moveTo>
                  <a:pt x="174" y="261"/>
                </a:moveTo>
                <a:cubicBezTo>
                  <a:pt x="170" y="261"/>
                  <a:pt x="169" y="263"/>
                  <a:pt x="169" y="266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60" y="284"/>
                  <a:pt x="160" y="284"/>
                  <a:pt x="160" y="284"/>
                </a:cubicBezTo>
                <a:cubicBezTo>
                  <a:pt x="160" y="222"/>
                  <a:pt x="160" y="222"/>
                  <a:pt x="160" y="222"/>
                </a:cubicBezTo>
                <a:cubicBezTo>
                  <a:pt x="137" y="222"/>
                  <a:pt x="137" y="222"/>
                  <a:pt x="137" y="222"/>
                </a:cubicBezTo>
                <a:cubicBezTo>
                  <a:pt x="135" y="222"/>
                  <a:pt x="133" y="223"/>
                  <a:pt x="133" y="226"/>
                </a:cubicBezTo>
                <a:cubicBezTo>
                  <a:pt x="133" y="230"/>
                  <a:pt x="135" y="231"/>
                  <a:pt x="137" y="231"/>
                </a:cubicBezTo>
                <a:cubicBezTo>
                  <a:pt x="151" y="231"/>
                  <a:pt x="151" y="231"/>
                  <a:pt x="151" y="231"/>
                </a:cubicBezTo>
                <a:cubicBezTo>
                  <a:pt x="151" y="284"/>
                  <a:pt x="151" y="284"/>
                  <a:pt x="151" y="284"/>
                </a:cubicBezTo>
                <a:cubicBezTo>
                  <a:pt x="137" y="284"/>
                  <a:pt x="137" y="284"/>
                  <a:pt x="137" y="284"/>
                </a:cubicBezTo>
                <a:cubicBezTo>
                  <a:pt x="135" y="284"/>
                  <a:pt x="133" y="286"/>
                  <a:pt x="133" y="289"/>
                </a:cubicBezTo>
                <a:cubicBezTo>
                  <a:pt x="133" y="292"/>
                  <a:pt x="135" y="294"/>
                  <a:pt x="137" y="294"/>
                </a:cubicBezTo>
                <a:cubicBezTo>
                  <a:pt x="174" y="294"/>
                  <a:pt x="174" y="294"/>
                  <a:pt x="174" y="294"/>
                </a:cubicBezTo>
                <a:cubicBezTo>
                  <a:pt x="176" y="294"/>
                  <a:pt x="178" y="292"/>
                  <a:pt x="178" y="289"/>
                </a:cubicBezTo>
                <a:cubicBezTo>
                  <a:pt x="178" y="266"/>
                  <a:pt x="178" y="266"/>
                  <a:pt x="178" y="266"/>
                </a:cubicBezTo>
                <a:cubicBezTo>
                  <a:pt x="178" y="263"/>
                  <a:pt x="177" y="261"/>
                  <a:pt x="174" y="26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9" name="Freeform 152"/>
          <p:cNvSpPr>
            <a:spLocks noEditPoints="1"/>
          </p:cNvSpPr>
          <p:nvPr/>
        </p:nvSpPr>
        <p:spPr bwMode="auto">
          <a:xfrm>
            <a:off x="8848724" y="4197350"/>
            <a:ext cx="315913" cy="517525"/>
          </a:xfrm>
          <a:custGeom>
            <a:avLst/>
            <a:gdLst>
              <a:gd name="T0" fmla="*/ 133 w 178"/>
              <a:gd name="T1" fmla="*/ 5 h 294"/>
              <a:gd name="T2" fmla="*/ 138 w 178"/>
              <a:gd name="T3" fmla="*/ 9 h 294"/>
              <a:gd name="T4" fmla="*/ 137 w 178"/>
              <a:gd name="T5" fmla="*/ 0 h 294"/>
              <a:gd name="T6" fmla="*/ 36 w 178"/>
              <a:gd name="T7" fmla="*/ 44 h 294"/>
              <a:gd name="T8" fmla="*/ 27 w 178"/>
              <a:gd name="T9" fmla="*/ 63 h 294"/>
              <a:gd name="T10" fmla="*/ 22 w 178"/>
              <a:gd name="T11" fmla="*/ 43 h 294"/>
              <a:gd name="T12" fmla="*/ 18 w 178"/>
              <a:gd name="T13" fmla="*/ 48 h 294"/>
              <a:gd name="T14" fmla="*/ 9 w 178"/>
              <a:gd name="T15" fmla="*/ 63 h 294"/>
              <a:gd name="T16" fmla="*/ 4 w 178"/>
              <a:gd name="T17" fmla="*/ 72 h 294"/>
              <a:gd name="T18" fmla="*/ 4 w 178"/>
              <a:gd name="T19" fmla="*/ 72 h 294"/>
              <a:gd name="T20" fmla="*/ 45 w 178"/>
              <a:gd name="T21" fmla="*/ 67 h 294"/>
              <a:gd name="T22" fmla="*/ 41 w 178"/>
              <a:gd name="T23" fmla="*/ 39 h 294"/>
              <a:gd name="T24" fmla="*/ 9 w 178"/>
              <a:gd name="T25" fmla="*/ 111 h 294"/>
              <a:gd name="T26" fmla="*/ 0 w 178"/>
              <a:gd name="T27" fmla="*/ 174 h 294"/>
              <a:gd name="T28" fmla="*/ 36 w 178"/>
              <a:gd name="T29" fmla="*/ 183 h 294"/>
              <a:gd name="T30" fmla="*/ 45 w 178"/>
              <a:gd name="T31" fmla="*/ 120 h 294"/>
              <a:gd name="T32" fmla="*/ 36 w 178"/>
              <a:gd name="T33" fmla="*/ 174 h 294"/>
              <a:gd name="T34" fmla="*/ 9 w 178"/>
              <a:gd name="T35" fmla="*/ 120 h 294"/>
              <a:gd name="T36" fmla="*/ 36 w 178"/>
              <a:gd name="T37" fmla="*/ 174 h 294"/>
              <a:gd name="T38" fmla="*/ 9 w 178"/>
              <a:gd name="T39" fmla="*/ 222 h 294"/>
              <a:gd name="T40" fmla="*/ 4 w 178"/>
              <a:gd name="T41" fmla="*/ 223 h 294"/>
              <a:gd name="T42" fmla="*/ 9 w 178"/>
              <a:gd name="T43" fmla="*/ 231 h 294"/>
              <a:gd name="T44" fmla="*/ 36 w 178"/>
              <a:gd name="T45" fmla="*/ 267 h 294"/>
              <a:gd name="T46" fmla="*/ 45 w 178"/>
              <a:gd name="T47" fmla="*/ 275 h 294"/>
              <a:gd name="T48" fmla="*/ 36 w 178"/>
              <a:gd name="T49" fmla="*/ 222 h 294"/>
              <a:gd name="T50" fmla="*/ 75 w 178"/>
              <a:gd name="T51" fmla="*/ 0 h 294"/>
              <a:gd name="T52" fmla="*/ 66 w 178"/>
              <a:gd name="T53" fmla="*/ 63 h 294"/>
              <a:gd name="T54" fmla="*/ 103 w 178"/>
              <a:gd name="T55" fmla="*/ 72 h 294"/>
              <a:gd name="T56" fmla="*/ 112 w 178"/>
              <a:gd name="T57" fmla="*/ 9 h 294"/>
              <a:gd name="T58" fmla="*/ 103 w 178"/>
              <a:gd name="T59" fmla="*/ 63 h 294"/>
              <a:gd name="T60" fmla="*/ 75 w 178"/>
              <a:gd name="T61" fmla="*/ 9 h 294"/>
              <a:gd name="T62" fmla="*/ 103 w 178"/>
              <a:gd name="T63" fmla="*/ 63 h 294"/>
              <a:gd name="T64" fmla="*/ 107 w 178"/>
              <a:gd name="T65" fmla="*/ 150 h 294"/>
              <a:gd name="T66" fmla="*/ 103 w 178"/>
              <a:gd name="T67" fmla="*/ 174 h 294"/>
              <a:gd name="T68" fmla="*/ 94 w 178"/>
              <a:gd name="T69" fmla="*/ 111 h 294"/>
              <a:gd name="T70" fmla="*/ 66 w 178"/>
              <a:gd name="T71" fmla="*/ 115 h 294"/>
              <a:gd name="T72" fmla="*/ 84 w 178"/>
              <a:gd name="T73" fmla="*/ 120 h 294"/>
              <a:gd name="T74" fmla="*/ 71 w 178"/>
              <a:gd name="T75" fmla="*/ 174 h 294"/>
              <a:gd name="T76" fmla="*/ 71 w 178"/>
              <a:gd name="T77" fmla="*/ 183 h 294"/>
              <a:gd name="T78" fmla="*/ 112 w 178"/>
              <a:gd name="T79" fmla="*/ 178 h 294"/>
              <a:gd name="T80" fmla="*/ 107 w 178"/>
              <a:gd name="T81" fmla="*/ 150 h 294"/>
              <a:gd name="T82" fmla="*/ 75 w 178"/>
              <a:gd name="T83" fmla="*/ 222 h 294"/>
              <a:gd name="T84" fmla="*/ 66 w 178"/>
              <a:gd name="T85" fmla="*/ 284 h 294"/>
              <a:gd name="T86" fmla="*/ 103 w 178"/>
              <a:gd name="T87" fmla="*/ 294 h 294"/>
              <a:gd name="T88" fmla="*/ 112 w 178"/>
              <a:gd name="T89" fmla="*/ 231 h 294"/>
              <a:gd name="T90" fmla="*/ 103 w 178"/>
              <a:gd name="T91" fmla="*/ 284 h 294"/>
              <a:gd name="T92" fmla="*/ 75 w 178"/>
              <a:gd name="T93" fmla="*/ 231 h 294"/>
              <a:gd name="T94" fmla="*/ 103 w 178"/>
              <a:gd name="T95" fmla="*/ 284 h 294"/>
              <a:gd name="T96" fmla="*/ 133 w 178"/>
              <a:gd name="T97" fmla="*/ 226 h 294"/>
              <a:gd name="T98" fmla="*/ 138 w 178"/>
              <a:gd name="T99" fmla="*/ 231 h 294"/>
              <a:gd name="T100" fmla="*/ 169 w 178"/>
              <a:gd name="T101" fmla="*/ 269 h 294"/>
              <a:gd name="T102" fmla="*/ 160 w 178"/>
              <a:gd name="T103" fmla="*/ 284 h 294"/>
              <a:gd name="T104" fmla="*/ 151 w 178"/>
              <a:gd name="T105" fmla="*/ 249 h 294"/>
              <a:gd name="T106" fmla="*/ 137 w 178"/>
              <a:gd name="T107" fmla="*/ 284 h 294"/>
              <a:gd name="T108" fmla="*/ 137 w 178"/>
              <a:gd name="T109" fmla="*/ 294 h 294"/>
              <a:gd name="T110" fmla="*/ 178 w 178"/>
              <a:gd name="T111" fmla="*/ 289 h 294"/>
              <a:gd name="T112" fmla="*/ 169 w 178"/>
              <a:gd name="T113" fmla="*/ 26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8" h="294">
                <a:moveTo>
                  <a:pt x="137" y="0"/>
                </a:moveTo>
                <a:cubicBezTo>
                  <a:pt x="135" y="0"/>
                  <a:pt x="133" y="1"/>
                  <a:pt x="133" y="5"/>
                </a:cubicBezTo>
                <a:cubicBezTo>
                  <a:pt x="133" y="8"/>
                  <a:pt x="135" y="9"/>
                  <a:pt x="137" y="9"/>
                </a:cubicBezTo>
                <a:cubicBezTo>
                  <a:pt x="138" y="9"/>
                  <a:pt x="138" y="9"/>
                  <a:pt x="138" y="9"/>
                </a:cubicBezTo>
                <a:cubicBezTo>
                  <a:pt x="140" y="6"/>
                  <a:pt x="142" y="3"/>
                  <a:pt x="144" y="0"/>
                </a:cubicBezTo>
                <a:lnTo>
                  <a:pt x="137" y="0"/>
                </a:lnTo>
                <a:close/>
                <a:moveTo>
                  <a:pt x="41" y="39"/>
                </a:moveTo>
                <a:cubicBezTo>
                  <a:pt x="37" y="39"/>
                  <a:pt x="36" y="41"/>
                  <a:pt x="36" y="44"/>
                </a:cubicBezTo>
                <a:cubicBezTo>
                  <a:pt x="36" y="63"/>
                  <a:pt x="36" y="63"/>
                  <a:pt x="36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36"/>
                  <a:pt x="27" y="36"/>
                  <a:pt x="27" y="36"/>
                </a:cubicBezTo>
                <a:cubicBezTo>
                  <a:pt x="25" y="38"/>
                  <a:pt x="24" y="40"/>
                  <a:pt x="22" y="43"/>
                </a:cubicBezTo>
                <a:cubicBezTo>
                  <a:pt x="22" y="43"/>
                  <a:pt x="21" y="43"/>
                  <a:pt x="21" y="44"/>
                </a:cubicBezTo>
                <a:cubicBezTo>
                  <a:pt x="20" y="45"/>
                  <a:pt x="19" y="47"/>
                  <a:pt x="18" y="48"/>
                </a:cubicBezTo>
                <a:cubicBezTo>
                  <a:pt x="18" y="63"/>
                  <a:pt x="18" y="63"/>
                  <a:pt x="18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6"/>
                  <a:pt x="5" y="69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1" y="72"/>
                  <a:pt x="41" y="72"/>
                  <a:pt x="41" y="72"/>
                </a:cubicBezTo>
                <a:cubicBezTo>
                  <a:pt x="43" y="72"/>
                  <a:pt x="45" y="71"/>
                  <a:pt x="45" y="67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1"/>
                  <a:pt x="44" y="39"/>
                  <a:pt x="41" y="39"/>
                </a:cubicBezTo>
                <a:close/>
                <a:moveTo>
                  <a:pt x="36" y="111"/>
                </a:moveTo>
                <a:cubicBezTo>
                  <a:pt x="9" y="111"/>
                  <a:pt x="9" y="111"/>
                  <a:pt x="9" y="111"/>
                </a:cubicBezTo>
                <a:cubicBezTo>
                  <a:pt x="4" y="111"/>
                  <a:pt x="0" y="115"/>
                  <a:pt x="0" y="120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79"/>
                  <a:pt x="4" y="183"/>
                  <a:pt x="9" y="183"/>
                </a:cubicBezTo>
                <a:cubicBezTo>
                  <a:pt x="36" y="183"/>
                  <a:pt x="36" y="183"/>
                  <a:pt x="36" y="183"/>
                </a:cubicBezTo>
                <a:cubicBezTo>
                  <a:pt x="41" y="183"/>
                  <a:pt x="45" y="179"/>
                  <a:pt x="45" y="174"/>
                </a:cubicBezTo>
                <a:cubicBezTo>
                  <a:pt x="45" y="120"/>
                  <a:pt x="45" y="120"/>
                  <a:pt x="45" y="120"/>
                </a:cubicBezTo>
                <a:cubicBezTo>
                  <a:pt x="45" y="115"/>
                  <a:pt x="41" y="111"/>
                  <a:pt x="36" y="111"/>
                </a:cubicBezTo>
                <a:close/>
                <a:moveTo>
                  <a:pt x="36" y="174"/>
                </a:moveTo>
                <a:cubicBezTo>
                  <a:pt x="9" y="174"/>
                  <a:pt x="9" y="174"/>
                  <a:pt x="9" y="174"/>
                </a:cubicBezTo>
                <a:cubicBezTo>
                  <a:pt x="9" y="120"/>
                  <a:pt x="9" y="120"/>
                  <a:pt x="9" y="120"/>
                </a:cubicBezTo>
                <a:cubicBezTo>
                  <a:pt x="36" y="120"/>
                  <a:pt x="36" y="120"/>
                  <a:pt x="36" y="120"/>
                </a:cubicBezTo>
                <a:lnTo>
                  <a:pt x="36" y="174"/>
                </a:lnTo>
                <a:close/>
                <a:moveTo>
                  <a:pt x="36" y="222"/>
                </a:moveTo>
                <a:cubicBezTo>
                  <a:pt x="9" y="222"/>
                  <a:pt x="9" y="222"/>
                  <a:pt x="9" y="222"/>
                </a:cubicBezTo>
                <a:cubicBezTo>
                  <a:pt x="7" y="222"/>
                  <a:pt x="6" y="222"/>
                  <a:pt x="4" y="223"/>
                </a:cubicBezTo>
                <a:cubicBezTo>
                  <a:pt x="4" y="223"/>
                  <a:pt x="4" y="223"/>
                  <a:pt x="4" y="223"/>
                </a:cubicBezTo>
                <a:cubicBezTo>
                  <a:pt x="6" y="226"/>
                  <a:pt x="7" y="229"/>
                  <a:pt x="9" y="232"/>
                </a:cubicBezTo>
                <a:cubicBezTo>
                  <a:pt x="9" y="231"/>
                  <a:pt x="9" y="231"/>
                  <a:pt x="9" y="231"/>
                </a:cubicBezTo>
                <a:cubicBezTo>
                  <a:pt x="36" y="231"/>
                  <a:pt x="36" y="231"/>
                  <a:pt x="36" y="231"/>
                </a:cubicBezTo>
                <a:cubicBezTo>
                  <a:pt x="36" y="267"/>
                  <a:pt x="36" y="267"/>
                  <a:pt x="36" y="267"/>
                </a:cubicBezTo>
                <a:cubicBezTo>
                  <a:pt x="38" y="269"/>
                  <a:pt x="40" y="271"/>
                  <a:pt x="42" y="273"/>
                </a:cubicBezTo>
                <a:cubicBezTo>
                  <a:pt x="43" y="274"/>
                  <a:pt x="44" y="274"/>
                  <a:pt x="45" y="275"/>
                </a:cubicBezTo>
                <a:cubicBezTo>
                  <a:pt x="45" y="231"/>
                  <a:pt x="45" y="231"/>
                  <a:pt x="45" y="231"/>
                </a:cubicBezTo>
                <a:cubicBezTo>
                  <a:pt x="45" y="226"/>
                  <a:pt x="41" y="222"/>
                  <a:pt x="36" y="222"/>
                </a:cubicBezTo>
                <a:close/>
                <a:moveTo>
                  <a:pt x="103" y="0"/>
                </a:moveTo>
                <a:cubicBezTo>
                  <a:pt x="75" y="0"/>
                  <a:pt x="75" y="0"/>
                  <a:pt x="75" y="0"/>
                </a:cubicBezTo>
                <a:cubicBezTo>
                  <a:pt x="70" y="0"/>
                  <a:pt x="66" y="4"/>
                  <a:pt x="66" y="9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68"/>
                  <a:pt x="70" y="72"/>
                  <a:pt x="75" y="72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108" y="72"/>
                  <a:pt x="112" y="68"/>
                  <a:pt x="112" y="63"/>
                </a:cubicBezTo>
                <a:cubicBezTo>
                  <a:pt x="112" y="9"/>
                  <a:pt x="112" y="9"/>
                  <a:pt x="112" y="9"/>
                </a:cubicBezTo>
                <a:cubicBezTo>
                  <a:pt x="112" y="4"/>
                  <a:pt x="108" y="0"/>
                  <a:pt x="103" y="0"/>
                </a:cubicBezTo>
                <a:close/>
                <a:moveTo>
                  <a:pt x="103" y="63"/>
                </a:moveTo>
                <a:cubicBezTo>
                  <a:pt x="75" y="63"/>
                  <a:pt x="75" y="63"/>
                  <a:pt x="75" y="63"/>
                </a:cubicBezTo>
                <a:cubicBezTo>
                  <a:pt x="75" y="9"/>
                  <a:pt x="75" y="9"/>
                  <a:pt x="75" y="9"/>
                </a:cubicBezTo>
                <a:cubicBezTo>
                  <a:pt x="103" y="9"/>
                  <a:pt x="103" y="9"/>
                  <a:pt x="103" y="9"/>
                </a:cubicBezTo>
                <a:lnTo>
                  <a:pt x="103" y="63"/>
                </a:lnTo>
                <a:close/>
                <a:moveTo>
                  <a:pt x="107" y="150"/>
                </a:moveTo>
                <a:cubicBezTo>
                  <a:pt x="107" y="150"/>
                  <a:pt x="107" y="150"/>
                  <a:pt x="107" y="150"/>
                </a:cubicBezTo>
                <a:cubicBezTo>
                  <a:pt x="104" y="150"/>
                  <a:pt x="103" y="152"/>
                  <a:pt x="103" y="155"/>
                </a:cubicBezTo>
                <a:cubicBezTo>
                  <a:pt x="103" y="174"/>
                  <a:pt x="103" y="174"/>
                  <a:pt x="103" y="174"/>
                </a:cubicBezTo>
                <a:cubicBezTo>
                  <a:pt x="94" y="174"/>
                  <a:pt x="94" y="174"/>
                  <a:pt x="94" y="174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68" y="111"/>
                  <a:pt x="66" y="112"/>
                  <a:pt x="66" y="115"/>
                </a:cubicBezTo>
                <a:cubicBezTo>
                  <a:pt x="66" y="119"/>
                  <a:pt x="68" y="120"/>
                  <a:pt x="71" y="120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4" y="174"/>
                  <a:pt x="84" y="174"/>
                  <a:pt x="84" y="174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68" y="174"/>
                  <a:pt x="66" y="175"/>
                  <a:pt x="66" y="178"/>
                </a:cubicBezTo>
                <a:cubicBezTo>
                  <a:pt x="66" y="181"/>
                  <a:pt x="68" y="183"/>
                  <a:pt x="71" y="183"/>
                </a:cubicBezTo>
                <a:cubicBezTo>
                  <a:pt x="107" y="183"/>
                  <a:pt x="107" y="183"/>
                  <a:pt x="107" y="183"/>
                </a:cubicBezTo>
                <a:cubicBezTo>
                  <a:pt x="110" y="183"/>
                  <a:pt x="112" y="181"/>
                  <a:pt x="112" y="178"/>
                </a:cubicBezTo>
                <a:cubicBezTo>
                  <a:pt x="112" y="172"/>
                  <a:pt x="112" y="172"/>
                  <a:pt x="112" y="172"/>
                </a:cubicBezTo>
                <a:cubicBezTo>
                  <a:pt x="110" y="165"/>
                  <a:pt x="108" y="158"/>
                  <a:pt x="107" y="150"/>
                </a:cubicBezTo>
                <a:close/>
                <a:moveTo>
                  <a:pt x="103" y="222"/>
                </a:moveTo>
                <a:cubicBezTo>
                  <a:pt x="75" y="222"/>
                  <a:pt x="75" y="222"/>
                  <a:pt x="75" y="222"/>
                </a:cubicBezTo>
                <a:cubicBezTo>
                  <a:pt x="70" y="222"/>
                  <a:pt x="66" y="226"/>
                  <a:pt x="66" y="231"/>
                </a:cubicBezTo>
                <a:cubicBezTo>
                  <a:pt x="66" y="284"/>
                  <a:pt x="66" y="284"/>
                  <a:pt x="66" y="284"/>
                </a:cubicBezTo>
                <a:cubicBezTo>
                  <a:pt x="66" y="289"/>
                  <a:pt x="70" y="294"/>
                  <a:pt x="75" y="294"/>
                </a:cubicBezTo>
                <a:cubicBezTo>
                  <a:pt x="103" y="294"/>
                  <a:pt x="103" y="294"/>
                  <a:pt x="103" y="294"/>
                </a:cubicBezTo>
                <a:cubicBezTo>
                  <a:pt x="108" y="294"/>
                  <a:pt x="112" y="289"/>
                  <a:pt x="112" y="284"/>
                </a:cubicBezTo>
                <a:cubicBezTo>
                  <a:pt x="112" y="231"/>
                  <a:pt x="112" y="231"/>
                  <a:pt x="112" y="231"/>
                </a:cubicBezTo>
                <a:cubicBezTo>
                  <a:pt x="112" y="226"/>
                  <a:pt x="108" y="222"/>
                  <a:pt x="103" y="222"/>
                </a:cubicBezTo>
                <a:close/>
                <a:moveTo>
                  <a:pt x="103" y="284"/>
                </a:moveTo>
                <a:cubicBezTo>
                  <a:pt x="75" y="284"/>
                  <a:pt x="75" y="284"/>
                  <a:pt x="75" y="284"/>
                </a:cubicBezTo>
                <a:cubicBezTo>
                  <a:pt x="75" y="231"/>
                  <a:pt x="75" y="231"/>
                  <a:pt x="75" y="231"/>
                </a:cubicBezTo>
                <a:cubicBezTo>
                  <a:pt x="103" y="231"/>
                  <a:pt x="103" y="231"/>
                  <a:pt x="103" y="231"/>
                </a:cubicBezTo>
                <a:lnTo>
                  <a:pt x="103" y="284"/>
                </a:lnTo>
                <a:close/>
                <a:moveTo>
                  <a:pt x="133" y="224"/>
                </a:moveTo>
                <a:cubicBezTo>
                  <a:pt x="133" y="224"/>
                  <a:pt x="133" y="225"/>
                  <a:pt x="133" y="226"/>
                </a:cubicBezTo>
                <a:cubicBezTo>
                  <a:pt x="133" y="230"/>
                  <a:pt x="135" y="231"/>
                  <a:pt x="137" y="231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36" y="229"/>
                  <a:pt x="135" y="226"/>
                  <a:pt x="133" y="224"/>
                </a:cubicBezTo>
                <a:close/>
                <a:moveTo>
                  <a:pt x="169" y="269"/>
                </a:moveTo>
                <a:cubicBezTo>
                  <a:pt x="169" y="284"/>
                  <a:pt x="169" y="284"/>
                  <a:pt x="169" y="284"/>
                </a:cubicBezTo>
                <a:cubicBezTo>
                  <a:pt x="160" y="284"/>
                  <a:pt x="160" y="284"/>
                  <a:pt x="160" y="284"/>
                </a:cubicBezTo>
                <a:cubicBezTo>
                  <a:pt x="160" y="260"/>
                  <a:pt x="160" y="260"/>
                  <a:pt x="160" y="260"/>
                </a:cubicBezTo>
                <a:cubicBezTo>
                  <a:pt x="157" y="256"/>
                  <a:pt x="154" y="253"/>
                  <a:pt x="151" y="249"/>
                </a:cubicBezTo>
                <a:cubicBezTo>
                  <a:pt x="151" y="284"/>
                  <a:pt x="151" y="284"/>
                  <a:pt x="151" y="284"/>
                </a:cubicBezTo>
                <a:cubicBezTo>
                  <a:pt x="137" y="284"/>
                  <a:pt x="137" y="284"/>
                  <a:pt x="137" y="284"/>
                </a:cubicBezTo>
                <a:cubicBezTo>
                  <a:pt x="135" y="284"/>
                  <a:pt x="133" y="286"/>
                  <a:pt x="133" y="289"/>
                </a:cubicBezTo>
                <a:cubicBezTo>
                  <a:pt x="133" y="292"/>
                  <a:pt x="135" y="294"/>
                  <a:pt x="137" y="294"/>
                </a:cubicBezTo>
                <a:cubicBezTo>
                  <a:pt x="174" y="294"/>
                  <a:pt x="174" y="294"/>
                  <a:pt x="174" y="294"/>
                </a:cubicBezTo>
                <a:cubicBezTo>
                  <a:pt x="176" y="294"/>
                  <a:pt x="178" y="292"/>
                  <a:pt x="178" y="289"/>
                </a:cubicBezTo>
                <a:cubicBezTo>
                  <a:pt x="178" y="277"/>
                  <a:pt x="178" y="277"/>
                  <a:pt x="178" y="277"/>
                </a:cubicBezTo>
                <a:cubicBezTo>
                  <a:pt x="175" y="274"/>
                  <a:pt x="172" y="272"/>
                  <a:pt x="169" y="269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0" name="Freeform 153"/>
          <p:cNvSpPr>
            <a:spLocks/>
          </p:cNvSpPr>
          <p:nvPr/>
        </p:nvSpPr>
        <p:spPr bwMode="auto">
          <a:xfrm>
            <a:off x="11261725" y="4252913"/>
            <a:ext cx="73025" cy="73025"/>
          </a:xfrm>
          <a:custGeom>
            <a:avLst/>
            <a:gdLst>
              <a:gd name="T0" fmla="*/ 40 w 41"/>
              <a:gd name="T1" fmla="*/ 23 h 41"/>
              <a:gd name="T2" fmla="*/ 19 w 41"/>
              <a:gd name="T3" fmla="*/ 40 h 41"/>
              <a:gd name="T4" fmla="*/ 2 w 41"/>
              <a:gd name="T5" fmla="*/ 18 h 41"/>
              <a:gd name="T6" fmla="*/ 23 w 41"/>
              <a:gd name="T7" fmla="*/ 1 h 41"/>
              <a:gd name="T8" fmla="*/ 40 w 41"/>
              <a:gd name="T9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1">
                <a:moveTo>
                  <a:pt x="40" y="23"/>
                </a:moveTo>
                <a:cubicBezTo>
                  <a:pt x="39" y="33"/>
                  <a:pt x="29" y="41"/>
                  <a:pt x="19" y="40"/>
                </a:cubicBezTo>
                <a:cubicBezTo>
                  <a:pt x="8" y="39"/>
                  <a:pt x="0" y="29"/>
                  <a:pt x="2" y="18"/>
                </a:cubicBezTo>
                <a:cubicBezTo>
                  <a:pt x="3" y="8"/>
                  <a:pt x="12" y="0"/>
                  <a:pt x="23" y="1"/>
                </a:cubicBezTo>
                <a:cubicBezTo>
                  <a:pt x="34" y="2"/>
                  <a:pt x="41" y="12"/>
                  <a:pt x="40" y="23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1" name="Freeform 154"/>
          <p:cNvSpPr>
            <a:spLocks/>
          </p:cNvSpPr>
          <p:nvPr/>
        </p:nvSpPr>
        <p:spPr bwMode="auto">
          <a:xfrm>
            <a:off x="11255375" y="4322763"/>
            <a:ext cx="73025" cy="69850"/>
          </a:xfrm>
          <a:custGeom>
            <a:avLst/>
            <a:gdLst>
              <a:gd name="T0" fmla="*/ 40 w 41"/>
              <a:gd name="T1" fmla="*/ 22 h 40"/>
              <a:gd name="T2" fmla="*/ 19 w 41"/>
              <a:gd name="T3" fmla="*/ 39 h 40"/>
              <a:gd name="T4" fmla="*/ 1 w 41"/>
              <a:gd name="T5" fmla="*/ 18 h 40"/>
              <a:gd name="T6" fmla="*/ 23 w 41"/>
              <a:gd name="T7" fmla="*/ 1 h 40"/>
              <a:gd name="T8" fmla="*/ 40 w 41"/>
              <a:gd name="T9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0">
                <a:moveTo>
                  <a:pt x="40" y="22"/>
                </a:moveTo>
                <a:cubicBezTo>
                  <a:pt x="39" y="33"/>
                  <a:pt x="29" y="40"/>
                  <a:pt x="19" y="39"/>
                </a:cubicBezTo>
                <a:cubicBezTo>
                  <a:pt x="8" y="38"/>
                  <a:pt x="0" y="29"/>
                  <a:pt x="1" y="18"/>
                </a:cubicBezTo>
                <a:cubicBezTo>
                  <a:pt x="3" y="7"/>
                  <a:pt x="12" y="0"/>
                  <a:pt x="23" y="1"/>
                </a:cubicBezTo>
                <a:cubicBezTo>
                  <a:pt x="33" y="2"/>
                  <a:pt x="41" y="11"/>
                  <a:pt x="40" y="22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2" name="Freeform 155"/>
          <p:cNvSpPr>
            <a:spLocks/>
          </p:cNvSpPr>
          <p:nvPr/>
        </p:nvSpPr>
        <p:spPr bwMode="auto">
          <a:xfrm>
            <a:off x="11249025" y="4389438"/>
            <a:ext cx="71438" cy="71438"/>
          </a:xfrm>
          <a:custGeom>
            <a:avLst/>
            <a:gdLst>
              <a:gd name="T0" fmla="*/ 40 w 41"/>
              <a:gd name="T1" fmla="*/ 23 h 41"/>
              <a:gd name="T2" fmla="*/ 18 w 41"/>
              <a:gd name="T3" fmla="*/ 40 h 41"/>
              <a:gd name="T4" fmla="*/ 1 w 41"/>
              <a:gd name="T5" fmla="*/ 18 h 41"/>
              <a:gd name="T6" fmla="*/ 23 w 41"/>
              <a:gd name="T7" fmla="*/ 1 h 41"/>
              <a:gd name="T8" fmla="*/ 40 w 41"/>
              <a:gd name="T9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1">
                <a:moveTo>
                  <a:pt x="40" y="23"/>
                </a:moveTo>
                <a:cubicBezTo>
                  <a:pt x="39" y="33"/>
                  <a:pt x="29" y="41"/>
                  <a:pt x="18" y="40"/>
                </a:cubicBezTo>
                <a:cubicBezTo>
                  <a:pt x="8" y="39"/>
                  <a:pt x="0" y="29"/>
                  <a:pt x="1" y="18"/>
                </a:cubicBezTo>
                <a:cubicBezTo>
                  <a:pt x="2" y="8"/>
                  <a:pt x="12" y="0"/>
                  <a:pt x="23" y="1"/>
                </a:cubicBezTo>
                <a:cubicBezTo>
                  <a:pt x="33" y="2"/>
                  <a:pt x="41" y="12"/>
                  <a:pt x="40" y="23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" name="Freeform 156"/>
          <p:cNvSpPr>
            <a:spLocks/>
          </p:cNvSpPr>
          <p:nvPr/>
        </p:nvSpPr>
        <p:spPr bwMode="auto">
          <a:xfrm>
            <a:off x="11241087" y="4457700"/>
            <a:ext cx="73025" cy="69850"/>
          </a:xfrm>
          <a:custGeom>
            <a:avLst/>
            <a:gdLst>
              <a:gd name="T0" fmla="*/ 40 w 41"/>
              <a:gd name="T1" fmla="*/ 22 h 40"/>
              <a:gd name="T2" fmla="*/ 18 w 41"/>
              <a:gd name="T3" fmla="*/ 39 h 40"/>
              <a:gd name="T4" fmla="*/ 1 w 41"/>
              <a:gd name="T5" fmla="*/ 18 h 40"/>
              <a:gd name="T6" fmla="*/ 22 w 41"/>
              <a:gd name="T7" fmla="*/ 1 h 40"/>
              <a:gd name="T8" fmla="*/ 40 w 41"/>
              <a:gd name="T9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0">
                <a:moveTo>
                  <a:pt x="40" y="22"/>
                </a:moveTo>
                <a:cubicBezTo>
                  <a:pt x="38" y="33"/>
                  <a:pt x="29" y="40"/>
                  <a:pt x="18" y="39"/>
                </a:cubicBezTo>
                <a:cubicBezTo>
                  <a:pt x="8" y="38"/>
                  <a:pt x="0" y="29"/>
                  <a:pt x="1" y="18"/>
                </a:cubicBezTo>
                <a:cubicBezTo>
                  <a:pt x="2" y="7"/>
                  <a:pt x="12" y="0"/>
                  <a:pt x="22" y="1"/>
                </a:cubicBezTo>
                <a:cubicBezTo>
                  <a:pt x="33" y="2"/>
                  <a:pt x="41" y="11"/>
                  <a:pt x="40" y="22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" name="Freeform 157"/>
          <p:cNvSpPr>
            <a:spLocks/>
          </p:cNvSpPr>
          <p:nvPr/>
        </p:nvSpPr>
        <p:spPr bwMode="auto">
          <a:xfrm>
            <a:off x="11234737" y="4524375"/>
            <a:ext cx="71438" cy="73025"/>
          </a:xfrm>
          <a:custGeom>
            <a:avLst/>
            <a:gdLst>
              <a:gd name="T0" fmla="*/ 39 w 41"/>
              <a:gd name="T1" fmla="*/ 23 h 41"/>
              <a:gd name="T2" fmla="*/ 18 w 41"/>
              <a:gd name="T3" fmla="*/ 40 h 41"/>
              <a:gd name="T4" fmla="*/ 1 w 41"/>
              <a:gd name="T5" fmla="*/ 18 h 41"/>
              <a:gd name="T6" fmla="*/ 22 w 41"/>
              <a:gd name="T7" fmla="*/ 1 h 41"/>
              <a:gd name="T8" fmla="*/ 39 w 41"/>
              <a:gd name="T9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1">
                <a:moveTo>
                  <a:pt x="39" y="23"/>
                </a:moveTo>
                <a:cubicBezTo>
                  <a:pt x="38" y="33"/>
                  <a:pt x="29" y="41"/>
                  <a:pt x="18" y="40"/>
                </a:cubicBezTo>
                <a:cubicBezTo>
                  <a:pt x="7" y="39"/>
                  <a:pt x="0" y="29"/>
                  <a:pt x="1" y="18"/>
                </a:cubicBezTo>
                <a:cubicBezTo>
                  <a:pt x="2" y="8"/>
                  <a:pt x="12" y="0"/>
                  <a:pt x="22" y="1"/>
                </a:cubicBezTo>
                <a:cubicBezTo>
                  <a:pt x="33" y="2"/>
                  <a:pt x="41" y="12"/>
                  <a:pt x="39" y="23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Freeform 158"/>
          <p:cNvSpPr>
            <a:spLocks/>
          </p:cNvSpPr>
          <p:nvPr/>
        </p:nvSpPr>
        <p:spPr bwMode="auto">
          <a:xfrm>
            <a:off x="11226800" y="4594225"/>
            <a:ext cx="71438" cy="69850"/>
          </a:xfrm>
          <a:custGeom>
            <a:avLst/>
            <a:gdLst>
              <a:gd name="T0" fmla="*/ 39 w 40"/>
              <a:gd name="T1" fmla="*/ 22 h 40"/>
              <a:gd name="T2" fmla="*/ 18 w 40"/>
              <a:gd name="T3" fmla="*/ 39 h 40"/>
              <a:gd name="T4" fmla="*/ 1 w 40"/>
              <a:gd name="T5" fmla="*/ 18 h 40"/>
              <a:gd name="T6" fmla="*/ 22 w 40"/>
              <a:gd name="T7" fmla="*/ 1 h 40"/>
              <a:gd name="T8" fmla="*/ 39 w 40"/>
              <a:gd name="T9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0">
                <a:moveTo>
                  <a:pt x="39" y="22"/>
                </a:moveTo>
                <a:cubicBezTo>
                  <a:pt x="38" y="33"/>
                  <a:pt x="29" y="40"/>
                  <a:pt x="18" y="39"/>
                </a:cubicBezTo>
                <a:cubicBezTo>
                  <a:pt x="7" y="38"/>
                  <a:pt x="0" y="29"/>
                  <a:pt x="1" y="18"/>
                </a:cubicBezTo>
                <a:cubicBezTo>
                  <a:pt x="2" y="7"/>
                  <a:pt x="11" y="0"/>
                  <a:pt x="22" y="1"/>
                </a:cubicBezTo>
                <a:cubicBezTo>
                  <a:pt x="33" y="2"/>
                  <a:pt x="40" y="11"/>
                  <a:pt x="39" y="22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Freeform 159"/>
          <p:cNvSpPr>
            <a:spLocks/>
          </p:cNvSpPr>
          <p:nvPr/>
        </p:nvSpPr>
        <p:spPr bwMode="auto">
          <a:xfrm>
            <a:off x="8196262" y="4483100"/>
            <a:ext cx="636588" cy="257175"/>
          </a:xfrm>
          <a:custGeom>
            <a:avLst/>
            <a:gdLst>
              <a:gd name="T0" fmla="*/ 39 w 360"/>
              <a:gd name="T1" fmla="*/ 142 h 146"/>
              <a:gd name="T2" fmla="*/ 360 w 360"/>
              <a:gd name="T3" fmla="*/ 55 h 146"/>
              <a:gd name="T4" fmla="*/ 345 w 360"/>
              <a:gd name="T5" fmla="*/ 0 h 146"/>
              <a:gd name="T6" fmla="*/ 25 w 360"/>
              <a:gd name="T7" fmla="*/ 87 h 146"/>
              <a:gd name="T8" fmla="*/ 4 w 360"/>
              <a:gd name="T9" fmla="*/ 121 h 146"/>
              <a:gd name="T10" fmla="*/ 39 w 360"/>
              <a:gd name="T11" fmla="*/ 14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0" h="146">
                <a:moveTo>
                  <a:pt x="39" y="142"/>
                </a:moveTo>
                <a:cubicBezTo>
                  <a:pt x="360" y="55"/>
                  <a:pt x="360" y="55"/>
                  <a:pt x="360" y="55"/>
                </a:cubicBezTo>
                <a:cubicBezTo>
                  <a:pt x="345" y="0"/>
                  <a:pt x="345" y="0"/>
                  <a:pt x="345" y="0"/>
                </a:cubicBezTo>
                <a:cubicBezTo>
                  <a:pt x="25" y="87"/>
                  <a:pt x="25" y="87"/>
                  <a:pt x="25" y="87"/>
                </a:cubicBezTo>
                <a:cubicBezTo>
                  <a:pt x="9" y="91"/>
                  <a:pt x="0" y="106"/>
                  <a:pt x="4" y="121"/>
                </a:cubicBezTo>
                <a:cubicBezTo>
                  <a:pt x="9" y="137"/>
                  <a:pt x="24" y="146"/>
                  <a:pt x="39" y="142"/>
                </a:cubicBezTo>
              </a:path>
            </a:pathLst>
          </a:custGeom>
          <a:solidFill>
            <a:srgbClr val="107C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Freeform 160"/>
          <p:cNvSpPr>
            <a:spLocks/>
          </p:cNvSpPr>
          <p:nvPr/>
        </p:nvSpPr>
        <p:spPr bwMode="auto">
          <a:xfrm>
            <a:off x="8229599" y="4621213"/>
            <a:ext cx="88900" cy="112713"/>
          </a:xfrm>
          <a:custGeom>
            <a:avLst/>
            <a:gdLst>
              <a:gd name="T0" fmla="*/ 33 w 50"/>
              <a:gd name="T1" fmla="*/ 0 h 64"/>
              <a:gd name="T2" fmla="*/ 6 w 50"/>
              <a:gd name="T3" fmla="*/ 8 h 64"/>
              <a:gd name="T4" fmla="*/ 3 w 50"/>
              <a:gd name="T5" fmla="*/ 8 h 64"/>
              <a:gd name="T6" fmla="*/ 3 w 50"/>
              <a:gd name="T7" fmla="*/ 8 h 64"/>
              <a:gd name="T8" fmla="*/ 0 w 50"/>
              <a:gd name="T9" fmla="*/ 10 h 64"/>
              <a:gd name="T10" fmla="*/ 10 w 50"/>
              <a:gd name="T11" fmla="*/ 63 h 64"/>
              <a:gd name="T12" fmla="*/ 15 w 50"/>
              <a:gd name="T13" fmla="*/ 64 h 64"/>
              <a:gd name="T14" fmla="*/ 16 w 50"/>
              <a:gd name="T15" fmla="*/ 63 h 64"/>
              <a:gd name="T16" fmla="*/ 18 w 50"/>
              <a:gd name="T17" fmla="*/ 63 h 64"/>
              <a:gd name="T18" fmla="*/ 20 w 50"/>
              <a:gd name="T19" fmla="*/ 63 h 64"/>
              <a:gd name="T20" fmla="*/ 50 w 50"/>
              <a:gd name="T21" fmla="*/ 55 h 64"/>
              <a:gd name="T22" fmla="*/ 33 w 50"/>
              <a:gd name="T23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0" h="64">
                <a:moveTo>
                  <a:pt x="33" y="0"/>
                </a:move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9"/>
                  <a:pt x="1" y="9"/>
                  <a:pt x="0" y="10"/>
                </a:cubicBezTo>
                <a:cubicBezTo>
                  <a:pt x="10" y="63"/>
                  <a:pt x="10" y="63"/>
                  <a:pt x="10" y="63"/>
                </a:cubicBezTo>
                <a:cubicBezTo>
                  <a:pt x="12" y="64"/>
                  <a:pt x="13" y="64"/>
                  <a:pt x="15" y="64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7" y="63"/>
                  <a:pt x="18" y="63"/>
                </a:cubicBezTo>
                <a:cubicBezTo>
                  <a:pt x="19" y="63"/>
                  <a:pt x="19" y="63"/>
                  <a:pt x="20" y="63"/>
                </a:cubicBezTo>
                <a:cubicBezTo>
                  <a:pt x="50" y="55"/>
                  <a:pt x="50" y="55"/>
                  <a:pt x="50" y="55"/>
                </a:cubicBezTo>
                <a:lnTo>
                  <a:pt x="33" y="0"/>
                </a:lnTo>
                <a:close/>
              </a:path>
            </a:pathLst>
          </a:custGeom>
          <a:solidFill>
            <a:srgbClr val="0D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Freeform 161"/>
          <p:cNvSpPr>
            <a:spLocks/>
          </p:cNvSpPr>
          <p:nvPr/>
        </p:nvSpPr>
        <p:spPr bwMode="auto">
          <a:xfrm>
            <a:off x="8248649" y="4371975"/>
            <a:ext cx="544513" cy="941388"/>
          </a:xfrm>
          <a:custGeom>
            <a:avLst/>
            <a:gdLst>
              <a:gd name="T0" fmla="*/ 238 w 307"/>
              <a:gd name="T1" fmla="*/ 303 h 535"/>
              <a:gd name="T2" fmla="*/ 278 w 307"/>
              <a:gd name="T3" fmla="*/ 206 h 535"/>
              <a:gd name="T4" fmla="*/ 281 w 307"/>
              <a:gd name="T5" fmla="*/ 159 h 535"/>
              <a:gd name="T6" fmla="*/ 244 w 307"/>
              <a:gd name="T7" fmla="*/ 27 h 535"/>
              <a:gd name="T8" fmla="*/ 243 w 307"/>
              <a:gd name="T9" fmla="*/ 27 h 535"/>
              <a:gd name="T10" fmla="*/ 206 w 307"/>
              <a:gd name="T11" fmla="*/ 3 h 535"/>
              <a:gd name="T12" fmla="*/ 177 w 307"/>
              <a:gd name="T13" fmla="*/ 41 h 535"/>
              <a:gd name="T14" fmla="*/ 178 w 307"/>
              <a:gd name="T15" fmla="*/ 43 h 535"/>
              <a:gd name="T16" fmla="*/ 178 w 307"/>
              <a:gd name="T17" fmla="*/ 43 h 535"/>
              <a:gd name="T18" fmla="*/ 142 w 307"/>
              <a:gd name="T19" fmla="*/ 23 h 535"/>
              <a:gd name="T20" fmla="*/ 113 w 307"/>
              <a:gd name="T21" fmla="*/ 59 h 535"/>
              <a:gd name="T22" fmla="*/ 78 w 307"/>
              <a:gd name="T23" fmla="*/ 41 h 535"/>
              <a:gd name="T24" fmla="*/ 49 w 307"/>
              <a:gd name="T25" fmla="*/ 80 h 535"/>
              <a:gd name="T26" fmla="*/ 55 w 307"/>
              <a:gd name="T27" fmla="*/ 95 h 535"/>
              <a:gd name="T28" fmla="*/ 32 w 307"/>
              <a:gd name="T29" fmla="*/ 90 h 535"/>
              <a:gd name="T30" fmla="*/ 3 w 307"/>
              <a:gd name="T31" fmla="*/ 128 h 535"/>
              <a:gd name="T32" fmla="*/ 3 w 307"/>
              <a:gd name="T33" fmla="*/ 129 h 535"/>
              <a:gd name="T34" fmla="*/ 3 w 307"/>
              <a:gd name="T35" fmla="*/ 129 h 535"/>
              <a:gd name="T36" fmla="*/ 46 w 307"/>
              <a:gd name="T37" fmla="*/ 364 h 535"/>
              <a:gd name="T38" fmla="*/ 94 w 307"/>
              <a:gd name="T39" fmla="*/ 535 h 535"/>
              <a:gd name="T40" fmla="*/ 307 w 307"/>
              <a:gd name="T41" fmla="*/ 528 h 535"/>
              <a:gd name="T42" fmla="*/ 238 w 307"/>
              <a:gd name="T43" fmla="*/ 303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7" h="535">
                <a:moveTo>
                  <a:pt x="238" y="303"/>
                </a:moveTo>
                <a:cubicBezTo>
                  <a:pt x="278" y="206"/>
                  <a:pt x="278" y="206"/>
                  <a:pt x="278" y="206"/>
                </a:cubicBezTo>
                <a:cubicBezTo>
                  <a:pt x="285" y="192"/>
                  <a:pt x="286" y="175"/>
                  <a:pt x="281" y="159"/>
                </a:cubicBezTo>
                <a:cubicBezTo>
                  <a:pt x="244" y="27"/>
                  <a:pt x="244" y="27"/>
                  <a:pt x="244" y="27"/>
                </a:cubicBezTo>
                <a:cubicBezTo>
                  <a:pt x="243" y="27"/>
                  <a:pt x="243" y="27"/>
                  <a:pt x="243" y="27"/>
                </a:cubicBezTo>
                <a:cubicBezTo>
                  <a:pt x="239" y="11"/>
                  <a:pt x="223" y="0"/>
                  <a:pt x="206" y="3"/>
                </a:cubicBezTo>
                <a:cubicBezTo>
                  <a:pt x="188" y="5"/>
                  <a:pt x="175" y="22"/>
                  <a:pt x="177" y="41"/>
                </a:cubicBezTo>
                <a:cubicBezTo>
                  <a:pt x="177" y="42"/>
                  <a:pt x="178" y="42"/>
                  <a:pt x="178" y="43"/>
                </a:cubicBezTo>
                <a:cubicBezTo>
                  <a:pt x="178" y="43"/>
                  <a:pt x="178" y="43"/>
                  <a:pt x="178" y="43"/>
                </a:cubicBezTo>
                <a:cubicBezTo>
                  <a:pt x="172" y="29"/>
                  <a:pt x="157" y="20"/>
                  <a:pt x="142" y="23"/>
                </a:cubicBezTo>
                <a:cubicBezTo>
                  <a:pt x="124" y="25"/>
                  <a:pt x="111" y="41"/>
                  <a:pt x="113" y="59"/>
                </a:cubicBezTo>
                <a:cubicBezTo>
                  <a:pt x="106" y="47"/>
                  <a:pt x="93" y="39"/>
                  <a:pt x="78" y="41"/>
                </a:cubicBezTo>
                <a:cubicBezTo>
                  <a:pt x="59" y="44"/>
                  <a:pt x="47" y="61"/>
                  <a:pt x="49" y="80"/>
                </a:cubicBezTo>
                <a:cubicBezTo>
                  <a:pt x="50" y="86"/>
                  <a:pt x="52" y="91"/>
                  <a:pt x="55" y="95"/>
                </a:cubicBezTo>
                <a:cubicBezTo>
                  <a:pt x="49" y="91"/>
                  <a:pt x="40" y="88"/>
                  <a:pt x="32" y="90"/>
                </a:cubicBezTo>
                <a:cubicBezTo>
                  <a:pt x="13" y="92"/>
                  <a:pt x="0" y="109"/>
                  <a:pt x="3" y="128"/>
                </a:cubicBezTo>
                <a:cubicBezTo>
                  <a:pt x="3" y="128"/>
                  <a:pt x="3" y="129"/>
                  <a:pt x="3" y="129"/>
                </a:cubicBezTo>
                <a:cubicBezTo>
                  <a:pt x="3" y="129"/>
                  <a:pt x="3" y="129"/>
                  <a:pt x="3" y="129"/>
                </a:cubicBezTo>
                <a:cubicBezTo>
                  <a:pt x="46" y="364"/>
                  <a:pt x="46" y="364"/>
                  <a:pt x="46" y="364"/>
                </a:cubicBezTo>
                <a:cubicBezTo>
                  <a:pt x="49" y="368"/>
                  <a:pt x="94" y="535"/>
                  <a:pt x="94" y="535"/>
                </a:cubicBezTo>
                <a:cubicBezTo>
                  <a:pt x="307" y="528"/>
                  <a:pt x="307" y="528"/>
                  <a:pt x="307" y="528"/>
                </a:cubicBezTo>
                <a:cubicBezTo>
                  <a:pt x="238" y="303"/>
                  <a:pt x="238" y="303"/>
                  <a:pt x="238" y="303"/>
                </a:cubicBezTo>
              </a:path>
            </a:pathLst>
          </a:custGeom>
          <a:solidFill>
            <a:srgbClr val="BB91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" name="Freeform 162"/>
          <p:cNvSpPr>
            <a:spLocks/>
          </p:cNvSpPr>
          <p:nvPr/>
        </p:nvSpPr>
        <p:spPr bwMode="auto">
          <a:xfrm>
            <a:off x="8248649" y="4527550"/>
            <a:ext cx="290513" cy="809625"/>
          </a:xfrm>
          <a:custGeom>
            <a:avLst/>
            <a:gdLst>
              <a:gd name="T0" fmla="*/ 164 w 164"/>
              <a:gd name="T1" fmla="*/ 453 h 459"/>
              <a:gd name="T2" fmla="*/ 34 w 164"/>
              <a:gd name="T3" fmla="*/ 30 h 459"/>
              <a:gd name="T4" fmla="*/ 34 w 164"/>
              <a:gd name="T5" fmla="*/ 30 h 459"/>
              <a:gd name="T6" fmla="*/ 33 w 164"/>
              <a:gd name="T7" fmla="*/ 29 h 459"/>
              <a:gd name="T8" fmla="*/ 43 w 164"/>
              <a:gd name="T9" fmla="*/ 1 h 459"/>
              <a:gd name="T10" fmla="*/ 32 w 164"/>
              <a:gd name="T11" fmla="*/ 1 h 459"/>
              <a:gd name="T12" fmla="*/ 3 w 164"/>
              <a:gd name="T13" fmla="*/ 39 h 459"/>
              <a:gd name="T14" fmla="*/ 3 w 164"/>
              <a:gd name="T15" fmla="*/ 40 h 459"/>
              <a:gd name="T16" fmla="*/ 3 w 164"/>
              <a:gd name="T17" fmla="*/ 40 h 459"/>
              <a:gd name="T18" fmla="*/ 46 w 164"/>
              <a:gd name="T19" fmla="*/ 275 h 459"/>
              <a:gd name="T20" fmla="*/ 97 w 164"/>
              <a:gd name="T21" fmla="*/ 459 h 459"/>
              <a:gd name="T22" fmla="*/ 164 w 164"/>
              <a:gd name="T23" fmla="*/ 453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4" h="459">
                <a:moveTo>
                  <a:pt x="164" y="453"/>
                </a:move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3" y="29"/>
                </a:cubicBezTo>
                <a:cubicBezTo>
                  <a:pt x="32" y="18"/>
                  <a:pt x="36" y="8"/>
                  <a:pt x="43" y="1"/>
                </a:cubicBezTo>
                <a:cubicBezTo>
                  <a:pt x="39" y="0"/>
                  <a:pt x="35" y="0"/>
                  <a:pt x="32" y="1"/>
                </a:cubicBezTo>
                <a:cubicBezTo>
                  <a:pt x="13" y="3"/>
                  <a:pt x="0" y="20"/>
                  <a:pt x="3" y="39"/>
                </a:cubicBezTo>
                <a:cubicBezTo>
                  <a:pt x="3" y="39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46" y="275"/>
                  <a:pt x="46" y="275"/>
                  <a:pt x="46" y="275"/>
                </a:cubicBezTo>
                <a:cubicBezTo>
                  <a:pt x="49" y="279"/>
                  <a:pt x="97" y="459"/>
                  <a:pt x="97" y="459"/>
                </a:cubicBezTo>
                <a:cubicBezTo>
                  <a:pt x="164" y="453"/>
                  <a:pt x="164" y="453"/>
                  <a:pt x="164" y="453"/>
                </a:cubicBezTo>
              </a:path>
            </a:pathLst>
          </a:custGeom>
          <a:solidFill>
            <a:srgbClr val="AB84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Freeform 163"/>
          <p:cNvSpPr>
            <a:spLocks/>
          </p:cNvSpPr>
          <p:nvPr/>
        </p:nvSpPr>
        <p:spPr bwMode="auto">
          <a:xfrm>
            <a:off x="8307387" y="4962525"/>
            <a:ext cx="466725" cy="200025"/>
          </a:xfrm>
          <a:custGeom>
            <a:avLst/>
            <a:gdLst>
              <a:gd name="T0" fmla="*/ 263 w 264"/>
              <a:gd name="T1" fmla="*/ 58 h 113"/>
              <a:gd name="T2" fmla="*/ 256 w 264"/>
              <a:gd name="T3" fmla="*/ 69 h 113"/>
              <a:gd name="T4" fmla="*/ 21 w 264"/>
              <a:gd name="T5" fmla="*/ 112 h 113"/>
              <a:gd name="T6" fmla="*/ 10 w 264"/>
              <a:gd name="T7" fmla="*/ 105 h 113"/>
              <a:gd name="T8" fmla="*/ 1 w 264"/>
              <a:gd name="T9" fmla="*/ 55 h 113"/>
              <a:gd name="T10" fmla="*/ 8 w 264"/>
              <a:gd name="T11" fmla="*/ 44 h 113"/>
              <a:gd name="T12" fmla="*/ 243 w 264"/>
              <a:gd name="T13" fmla="*/ 1 h 113"/>
              <a:gd name="T14" fmla="*/ 254 w 264"/>
              <a:gd name="T15" fmla="*/ 8 h 113"/>
              <a:gd name="T16" fmla="*/ 263 w 264"/>
              <a:gd name="T17" fmla="*/ 5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4" h="113">
                <a:moveTo>
                  <a:pt x="263" y="58"/>
                </a:moveTo>
                <a:cubicBezTo>
                  <a:pt x="264" y="63"/>
                  <a:pt x="261" y="68"/>
                  <a:pt x="256" y="69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16" y="113"/>
                  <a:pt x="11" y="110"/>
                  <a:pt x="10" y="105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0"/>
                  <a:pt x="3" y="45"/>
                  <a:pt x="8" y="44"/>
                </a:cubicBezTo>
                <a:cubicBezTo>
                  <a:pt x="243" y="1"/>
                  <a:pt x="243" y="1"/>
                  <a:pt x="243" y="1"/>
                </a:cubicBezTo>
                <a:cubicBezTo>
                  <a:pt x="248" y="0"/>
                  <a:pt x="253" y="3"/>
                  <a:pt x="254" y="8"/>
                </a:cubicBezTo>
                <a:cubicBezTo>
                  <a:pt x="263" y="58"/>
                  <a:pt x="263" y="58"/>
                  <a:pt x="263" y="58"/>
                </a:cubicBezTo>
              </a:path>
            </a:pathLst>
          </a:custGeom>
          <a:solidFill>
            <a:srgbClr val="73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Freeform 164"/>
          <p:cNvSpPr>
            <a:spLocks/>
          </p:cNvSpPr>
          <p:nvPr/>
        </p:nvSpPr>
        <p:spPr bwMode="auto">
          <a:xfrm>
            <a:off x="8308974" y="4962525"/>
            <a:ext cx="463550" cy="200025"/>
          </a:xfrm>
          <a:custGeom>
            <a:avLst/>
            <a:gdLst>
              <a:gd name="T0" fmla="*/ 244 w 262"/>
              <a:gd name="T1" fmla="*/ 0 h 113"/>
              <a:gd name="T2" fmla="*/ 242 w 262"/>
              <a:gd name="T3" fmla="*/ 1 h 113"/>
              <a:gd name="T4" fmla="*/ 76 w 262"/>
              <a:gd name="T5" fmla="*/ 31 h 113"/>
              <a:gd name="T6" fmla="*/ 16 w 262"/>
              <a:gd name="T7" fmla="*/ 42 h 113"/>
              <a:gd name="T8" fmla="*/ 7 w 262"/>
              <a:gd name="T9" fmla="*/ 44 h 113"/>
              <a:gd name="T10" fmla="*/ 0 w 262"/>
              <a:gd name="T11" fmla="*/ 53 h 113"/>
              <a:gd name="T12" fmla="*/ 0 w 262"/>
              <a:gd name="T13" fmla="*/ 55 h 113"/>
              <a:gd name="T14" fmla="*/ 9 w 262"/>
              <a:gd name="T15" fmla="*/ 105 h 113"/>
              <a:gd name="T16" fmla="*/ 18 w 262"/>
              <a:gd name="T17" fmla="*/ 113 h 113"/>
              <a:gd name="T18" fmla="*/ 20 w 262"/>
              <a:gd name="T19" fmla="*/ 112 h 113"/>
              <a:gd name="T20" fmla="*/ 255 w 262"/>
              <a:gd name="T21" fmla="*/ 69 h 113"/>
              <a:gd name="T22" fmla="*/ 262 w 262"/>
              <a:gd name="T23" fmla="*/ 60 h 113"/>
              <a:gd name="T24" fmla="*/ 262 w 262"/>
              <a:gd name="T25" fmla="*/ 58 h 113"/>
              <a:gd name="T26" fmla="*/ 253 w 262"/>
              <a:gd name="T27" fmla="*/ 8 h 113"/>
              <a:gd name="T28" fmla="*/ 244 w 262"/>
              <a:gd name="T2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2" h="113">
                <a:moveTo>
                  <a:pt x="244" y="0"/>
                </a:moveTo>
                <a:cubicBezTo>
                  <a:pt x="243" y="0"/>
                  <a:pt x="243" y="1"/>
                  <a:pt x="242" y="1"/>
                </a:cubicBezTo>
                <a:cubicBezTo>
                  <a:pt x="76" y="31"/>
                  <a:pt x="76" y="31"/>
                  <a:pt x="76" y="31"/>
                </a:cubicBezTo>
                <a:cubicBezTo>
                  <a:pt x="16" y="42"/>
                  <a:pt x="16" y="42"/>
                  <a:pt x="16" y="42"/>
                </a:cubicBezTo>
                <a:cubicBezTo>
                  <a:pt x="7" y="44"/>
                  <a:pt x="7" y="44"/>
                  <a:pt x="7" y="44"/>
                </a:cubicBezTo>
                <a:cubicBezTo>
                  <a:pt x="3" y="45"/>
                  <a:pt x="0" y="49"/>
                  <a:pt x="0" y="53"/>
                </a:cubicBezTo>
                <a:cubicBezTo>
                  <a:pt x="0" y="54"/>
                  <a:pt x="0" y="54"/>
                  <a:pt x="0" y="55"/>
                </a:cubicBezTo>
                <a:cubicBezTo>
                  <a:pt x="9" y="105"/>
                  <a:pt x="9" y="105"/>
                  <a:pt x="9" y="105"/>
                </a:cubicBezTo>
                <a:cubicBezTo>
                  <a:pt x="10" y="109"/>
                  <a:pt x="14" y="113"/>
                  <a:pt x="18" y="113"/>
                </a:cubicBezTo>
                <a:cubicBezTo>
                  <a:pt x="19" y="113"/>
                  <a:pt x="19" y="113"/>
                  <a:pt x="20" y="112"/>
                </a:cubicBezTo>
                <a:cubicBezTo>
                  <a:pt x="255" y="69"/>
                  <a:pt x="255" y="69"/>
                  <a:pt x="255" y="69"/>
                </a:cubicBezTo>
                <a:cubicBezTo>
                  <a:pt x="259" y="68"/>
                  <a:pt x="262" y="64"/>
                  <a:pt x="262" y="60"/>
                </a:cubicBezTo>
                <a:cubicBezTo>
                  <a:pt x="262" y="59"/>
                  <a:pt x="262" y="59"/>
                  <a:pt x="262" y="58"/>
                </a:cubicBezTo>
                <a:cubicBezTo>
                  <a:pt x="253" y="8"/>
                  <a:pt x="253" y="8"/>
                  <a:pt x="253" y="8"/>
                </a:cubicBezTo>
                <a:cubicBezTo>
                  <a:pt x="252" y="4"/>
                  <a:pt x="248" y="0"/>
                  <a:pt x="244" y="0"/>
                </a:cubicBezTo>
              </a:path>
            </a:pathLst>
          </a:custGeom>
          <a:solidFill>
            <a:srgbClr val="676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Freeform 165"/>
          <p:cNvSpPr>
            <a:spLocks/>
          </p:cNvSpPr>
          <p:nvPr/>
        </p:nvSpPr>
        <p:spPr bwMode="auto">
          <a:xfrm>
            <a:off x="8389937" y="4976813"/>
            <a:ext cx="301625" cy="171450"/>
          </a:xfrm>
          <a:custGeom>
            <a:avLst/>
            <a:gdLst>
              <a:gd name="T0" fmla="*/ 190 w 190"/>
              <a:gd name="T1" fmla="*/ 76 h 108"/>
              <a:gd name="T2" fmla="*/ 14 w 190"/>
              <a:gd name="T3" fmla="*/ 108 h 108"/>
              <a:gd name="T4" fmla="*/ 0 w 190"/>
              <a:gd name="T5" fmla="*/ 33 h 108"/>
              <a:gd name="T6" fmla="*/ 177 w 190"/>
              <a:gd name="T7" fmla="*/ 0 h 108"/>
              <a:gd name="T8" fmla="*/ 190 w 190"/>
              <a:gd name="T9" fmla="*/ 7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108">
                <a:moveTo>
                  <a:pt x="190" y="76"/>
                </a:moveTo>
                <a:lnTo>
                  <a:pt x="14" y="108"/>
                </a:lnTo>
                <a:lnTo>
                  <a:pt x="0" y="33"/>
                </a:lnTo>
                <a:lnTo>
                  <a:pt x="177" y="0"/>
                </a:lnTo>
                <a:lnTo>
                  <a:pt x="190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166"/>
          <p:cNvSpPr>
            <a:spLocks/>
          </p:cNvSpPr>
          <p:nvPr/>
        </p:nvSpPr>
        <p:spPr bwMode="auto">
          <a:xfrm>
            <a:off x="8572499" y="5005388"/>
            <a:ext cx="84138" cy="88900"/>
          </a:xfrm>
          <a:custGeom>
            <a:avLst/>
            <a:gdLst>
              <a:gd name="T0" fmla="*/ 53 w 53"/>
              <a:gd name="T1" fmla="*/ 48 h 56"/>
              <a:gd name="T2" fmla="*/ 9 w 53"/>
              <a:gd name="T3" fmla="*/ 56 h 56"/>
              <a:gd name="T4" fmla="*/ 0 w 53"/>
              <a:gd name="T5" fmla="*/ 8 h 56"/>
              <a:gd name="T6" fmla="*/ 44 w 53"/>
              <a:gd name="T7" fmla="*/ 0 h 56"/>
              <a:gd name="T8" fmla="*/ 53 w 53"/>
              <a:gd name="T9" fmla="*/ 4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6">
                <a:moveTo>
                  <a:pt x="53" y="48"/>
                </a:moveTo>
                <a:lnTo>
                  <a:pt x="9" y="56"/>
                </a:lnTo>
                <a:lnTo>
                  <a:pt x="0" y="8"/>
                </a:lnTo>
                <a:lnTo>
                  <a:pt x="44" y="0"/>
                </a:lnTo>
                <a:lnTo>
                  <a:pt x="53" y="48"/>
                </a:lnTo>
                <a:close/>
              </a:path>
            </a:pathLst>
          </a:custGeom>
          <a:solidFill>
            <a:srgbClr val="BAD8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Freeform 167"/>
          <p:cNvSpPr>
            <a:spLocks/>
          </p:cNvSpPr>
          <p:nvPr/>
        </p:nvSpPr>
        <p:spPr bwMode="auto">
          <a:xfrm>
            <a:off x="8597899" y="5035550"/>
            <a:ext cx="34925" cy="36513"/>
          </a:xfrm>
          <a:custGeom>
            <a:avLst/>
            <a:gdLst>
              <a:gd name="T0" fmla="*/ 14 w 22"/>
              <a:gd name="T1" fmla="*/ 1 h 23"/>
              <a:gd name="T2" fmla="*/ 4 w 22"/>
              <a:gd name="T3" fmla="*/ 0 h 23"/>
              <a:gd name="T4" fmla="*/ 4 w 22"/>
              <a:gd name="T5" fmla="*/ 8 h 23"/>
              <a:gd name="T6" fmla="*/ 7 w 22"/>
              <a:gd name="T7" fmla="*/ 8 h 23"/>
              <a:gd name="T8" fmla="*/ 7 w 22"/>
              <a:gd name="T9" fmla="*/ 4 h 23"/>
              <a:gd name="T10" fmla="*/ 10 w 22"/>
              <a:gd name="T11" fmla="*/ 4 h 23"/>
              <a:gd name="T12" fmla="*/ 8 w 22"/>
              <a:gd name="T13" fmla="*/ 12 h 23"/>
              <a:gd name="T14" fmla="*/ 7 w 22"/>
              <a:gd name="T15" fmla="*/ 18 h 23"/>
              <a:gd name="T16" fmla="*/ 0 w 22"/>
              <a:gd name="T17" fmla="*/ 21 h 23"/>
              <a:gd name="T18" fmla="*/ 1 w 22"/>
              <a:gd name="T19" fmla="*/ 23 h 23"/>
              <a:gd name="T20" fmla="*/ 9 w 22"/>
              <a:gd name="T21" fmla="*/ 20 h 23"/>
              <a:gd name="T22" fmla="*/ 11 w 22"/>
              <a:gd name="T23" fmla="*/ 12 h 23"/>
              <a:gd name="T24" fmla="*/ 16 w 22"/>
              <a:gd name="T25" fmla="*/ 16 h 23"/>
              <a:gd name="T26" fmla="*/ 13 w 22"/>
              <a:gd name="T27" fmla="*/ 22 h 23"/>
              <a:gd name="T28" fmla="*/ 16 w 22"/>
              <a:gd name="T29" fmla="*/ 22 h 23"/>
              <a:gd name="T30" fmla="*/ 19 w 22"/>
              <a:gd name="T31" fmla="*/ 14 h 23"/>
              <a:gd name="T32" fmla="*/ 13 w 22"/>
              <a:gd name="T33" fmla="*/ 11 h 23"/>
              <a:gd name="T34" fmla="*/ 14 w 22"/>
              <a:gd name="T35" fmla="*/ 6 h 23"/>
              <a:gd name="T36" fmla="*/ 18 w 22"/>
              <a:gd name="T37" fmla="*/ 9 h 23"/>
              <a:gd name="T38" fmla="*/ 22 w 22"/>
              <a:gd name="T39" fmla="*/ 7 h 23"/>
              <a:gd name="T40" fmla="*/ 20 w 22"/>
              <a:gd name="T41" fmla="*/ 4 h 23"/>
              <a:gd name="T42" fmla="*/ 18 w 22"/>
              <a:gd name="T43" fmla="*/ 6 h 23"/>
              <a:gd name="T44" fmla="*/ 14 w 22"/>
              <a:gd name="T45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" h="23">
                <a:moveTo>
                  <a:pt x="14" y="1"/>
                </a:moveTo>
                <a:lnTo>
                  <a:pt x="4" y="0"/>
                </a:lnTo>
                <a:lnTo>
                  <a:pt x="4" y="8"/>
                </a:lnTo>
                <a:lnTo>
                  <a:pt x="7" y="8"/>
                </a:lnTo>
                <a:lnTo>
                  <a:pt x="7" y="4"/>
                </a:lnTo>
                <a:lnTo>
                  <a:pt x="10" y="4"/>
                </a:lnTo>
                <a:lnTo>
                  <a:pt x="8" y="12"/>
                </a:lnTo>
                <a:lnTo>
                  <a:pt x="7" y="18"/>
                </a:lnTo>
                <a:lnTo>
                  <a:pt x="0" y="21"/>
                </a:lnTo>
                <a:lnTo>
                  <a:pt x="1" y="23"/>
                </a:lnTo>
                <a:lnTo>
                  <a:pt x="9" y="20"/>
                </a:lnTo>
                <a:lnTo>
                  <a:pt x="11" y="12"/>
                </a:lnTo>
                <a:lnTo>
                  <a:pt x="16" y="16"/>
                </a:lnTo>
                <a:lnTo>
                  <a:pt x="13" y="22"/>
                </a:lnTo>
                <a:lnTo>
                  <a:pt x="16" y="22"/>
                </a:lnTo>
                <a:lnTo>
                  <a:pt x="19" y="14"/>
                </a:lnTo>
                <a:lnTo>
                  <a:pt x="13" y="11"/>
                </a:lnTo>
                <a:lnTo>
                  <a:pt x="14" y="6"/>
                </a:lnTo>
                <a:lnTo>
                  <a:pt x="18" y="9"/>
                </a:lnTo>
                <a:lnTo>
                  <a:pt x="22" y="7"/>
                </a:lnTo>
                <a:lnTo>
                  <a:pt x="20" y="4"/>
                </a:lnTo>
                <a:lnTo>
                  <a:pt x="18" y="6"/>
                </a:lnTo>
                <a:lnTo>
                  <a:pt x="14" y="1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168"/>
          <p:cNvSpPr>
            <a:spLocks/>
          </p:cNvSpPr>
          <p:nvPr/>
        </p:nvSpPr>
        <p:spPr bwMode="auto">
          <a:xfrm>
            <a:off x="8613774" y="5024438"/>
            <a:ext cx="11113" cy="11113"/>
          </a:xfrm>
          <a:custGeom>
            <a:avLst/>
            <a:gdLst>
              <a:gd name="T0" fmla="*/ 6 w 6"/>
              <a:gd name="T1" fmla="*/ 3 h 6"/>
              <a:gd name="T2" fmla="*/ 3 w 6"/>
              <a:gd name="T3" fmla="*/ 6 h 6"/>
              <a:gd name="T4" fmla="*/ 0 w 6"/>
              <a:gd name="T5" fmla="*/ 3 h 6"/>
              <a:gd name="T6" fmla="*/ 3 w 6"/>
              <a:gd name="T7" fmla="*/ 0 h 6"/>
              <a:gd name="T8" fmla="*/ 6 w 6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6" y="3"/>
                </a:moveTo>
                <a:cubicBezTo>
                  <a:pt x="5" y="5"/>
                  <a:pt x="4" y="6"/>
                  <a:pt x="3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5" y="0"/>
                  <a:pt x="6" y="2"/>
                  <a:pt x="6" y="3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Freeform 169"/>
          <p:cNvSpPr>
            <a:spLocks/>
          </p:cNvSpPr>
          <p:nvPr/>
        </p:nvSpPr>
        <p:spPr bwMode="auto">
          <a:xfrm>
            <a:off x="8501062" y="5018088"/>
            <a:ext cx="82550" cy="88900"/>
          </a:xfrm>
          <a:custGeom>
            <a:avLst/>
            <a:gdLst>
              <a:gd name="T0" fmla="*/ 52 w 52"/>
              <a:gd name="T1" fmla="*/ 48 h 56"/>
              <a:gd name="T2" fmla="*/ 7 w 52"/>
              <a:gd name="T3" fmla="*/ 56 h 56"/>
              <a:gd name="T4" fmla="*/ 0 w 52"/>
              <a:gd name="T5" fmla="*/ 9 h 56"/>
              <a:gd name="T6" fmla="*/ 43 w 52"/>
              <a:gd name="T7" fmla="*/ 0 h 56"/>
              <a:gd name="T8" fmla="*/ 52 w 52"/>
              <a:gd name="T9" fmla="*/ 4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6">
                <a:moveTo>
                  <a:pt x="52" y="48"/>
                </a:moveTo>
                <a:lnTo>
                  <a:pt x="7" y="56"/>
                </a:lnTo>
                <a:lnTo>
                  <a:pt x="0" y="9"/>
                </a:lnTo>
                <a:lnTo>
                  <a:pt x="43" y="0"/>
                </a:lnTo>
                <a:lnTo>
                  <a:pt x="52" y="48"/>
                </a:lnTo>
                <a:close/>
              </a:path>
            </a:pathLst>
          </a:custGeom>
          <a:solidFill>
            <a:srgbClr val="BAD8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Freeform 170"/>
          <p:cNvSpPr>
            <a:spLocks/>
          </p:cNvSpPr>
          <p:nvPr/>
        </p:nvSpPr>
        <p:spPr bwMode="auto">
          <a:xfrm>
            <a:off x="8518524" y="5049838"/>
            <a:ext cx="46038" cy="31750"/>
          </a:xfrm>
          <a:custGeom>
            <a:avLst/>
            <a:gdLst>
              <a:gd name="T0" fmla="*/ 0 w 29"/>
              <a:gd name="T1" fmla="*/ 4 h 20"/>
              <a:gd name="T2" fmla="*/ 3 w 29"/>
              <a:gd name="T3" fmla="*/ 20 h 20"/>
              <a:gd name="T4" fmla="*/ 29 w 29"/>
              <a:gd name="T5" fmla="*/ 15 h 20"/>
              <a:gd name="T6" fmla="*/ 27 w 29"/>
              <a:gd name="T7" fmla="*/ 0 h 20"/>
              <a:gd name="T8" fmla="*/ 15 w 29"/>
              <a:gd name="T9" fmla="*/ 12 h 20"/>
              <a:gd name="T10" fmla="*/ 0 w 29"/>
              <a:gd name="T11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0">
                <a:moveTo>
                  <a:pt x="0" y="4"/>
                </a:moveTo>
                <a:lnTo>
                  <a:pt x="3" y="20"/>
                </a:lnTo>
                <a:lnTo>
                  <a:pt x="29" y="15"/>
                </a:lnTo>
                <a:lnTo>
                  <a:pt x="27" y="0"/>
                </a:lnTo>
                <a:lnTo>
                  <a:pt x="15" y="12"/>
                </a:lnTo>
                <a:lnTo>
                  <a:pt x="0" y="4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171"/>
          <p:cNvSpPr>
            <a:spLocks/>
          </p:cNvSpPr>
          <p:nvPr/>
        </p:nvSpPr>
        <p:spPr bwMode="auto">
          <a:xfrm>
            <a:off x="8518524" y="5045075"/>
            <a:ext cx="39688" cy="20638"/>
          </a:xfrm>
          <a:custGeom>
            <a:avLst/>
            <a:gdLst>
              <a:gd name="T0" fmla="*/ 0 w 25"/>
              <a:gd name="T1" fmla="*/ 4 h 13"/>
              <a:gd name="T2" fmla="*/ 0 w 25"/>
              <a:gd name="T3" fmla="*/ 5 h 13"/>
              <a:gd name="T4" fmla="*/ 14 w 25"/>
              <a:gd name="T5" fmla="*/ 13 h 13"/>
              <a:gd name="T6" fmla="*/ 25 w 25"/>
              <a:gd name="T7" fmla="*/ 1 h 13"/>
              <a:gd name="T8" fmla="*/ 25 w 25"/>
              <a:gd name="T9" fmla="*/ 0 h 13"/>
              <a:gd name="T10" fmla="*/ 0 w 25"/>
              <a:gd name="T11" fmla="*/ 4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13">
                <a:moveTo>
                  <a:pt x="0" y="4"/>
                </a:moveTo>
                <a:lnTo>
                  <a:pt x="0" y="5"/>
                </a:lnTo>
                <a:lnTo>
                  <a:pt x="14" y="13"/>
                </a:lnTo>
                <a:lnTo>
                  <a:pt x="25" y="1"/>
                </a:lnTo>
                <a:lnTo>
                  <a:pt x="25" y="0"/>
                </a:lnTo>
                <a:lnTo>
                  <a:pt x="0" y="4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172"/>
          <p:cNvSpPr>
            <a:spLocks/>
          </p:cNvSpPr>
          <p:nvPr/>
        </p:nvSpPr>
        <p:spPr bwMode="auto">
          <a:xfrm>
            <a:off x="8426449" y="5032375"/>
            <a:ext cx="82550" cy="87313"/>
          </a:xfrm>
          <a:custGeom>
            <a:avLst/>
            <a:gdLst>
              <a:gd name="T0" fmla="*/ 52 w 52"/>
              <a:gd name="T1" fmla="*/ 47 h 55"/>
              <a:gd name="T2" fmla="*/ 9 w 52"/>
              <a:gd name="T3" fmla="*/ 55 h 55"/>
              <a:gd name="T4" fmla="*/ 0 w 52"/>
              <a:gd name="T5" fmla="*/ 8 h 55"/>
              <a:gd name="T6" fmla="*/ 44 w 52"/>
              <a:gd name="T7" fmla="*/ 0 h 55"/>
              <a:gd name="T8" fmla="*/ 52 w 52"/>
              <a:gd name="T9" fmla="*/ 4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5">
                <a:moveTo>
                  <a:pt x="52" y="47"/>
                </a:moveTo>
                <a:lnTo>
                  <a:pt x="9" y="55"/>
                </a:lnTo>
                <a:lnTo>
                  <a:pt x="0" y="8"/>
                </a:lnTo>
                <a:lnTo>
                  <a:pt x="44" y="0"/>
                </a:lnTo>
                <a:lnTo>
                  <a:pt x="52" y="47"/>
                </a:lnTo>
                <a:close/>
              </a:path>
            </a:pathLst>
          </a:custGeom>
          <a:solidFill>
            <a:srgbClr val="BAD8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Freeform 173"/>
          <p:cNvSpPr>
            <a:spLocks/>
          </p:cNvSpPr>
          <p:nvPr/>
        </p:nvSpPr>
        <p:spPr bwMode="auto">
          <a:xfrm>
            <a:off x="8447087" y="5056188"/>
            <a:ext cx="41275" cy="38100"/>
          </a:xfrm>
          <a:custGeom>
            <a:avLst/>
            <a:gdLst>
              <a:gd name="T0" fmla="*/ 22 w 23"/>
              <a:gd name="T1" fmla="*/ 5 h 21"/>
              <a:gd name="T2" fmla="*/ 15 w 23"/>
              <a:gd name="T3" fmla="*/ 1 h 21"/>
              <a:gd name="T4" fmla="*/ 11 w 23"/>
              <a:gd name="T5" fmla="*/ 4 h 21"/>
              <a:gd name="T6" fmla="*/ 5 w 23"/>
              <a:gd name="T7" fmla="*/ 2 h 21"/>
              <a:gd name="T8" fmla="*/ 0 w 23"/>
              <a:gd name="T9" fmla="*/ 9 h 21"/>
              <a:gd name="T10" fmla="*/ 14 w 23"/>
              <a:gd name="T11" fmla="*/ 21 h 21"/>
              <a:gd name="T12" fmla="*/ 22 w 23"/>
              <a:gd name="T13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1">
                <a:moveTo>
                  <a:pt x="22" y="5"/>
                </a:moveTo>
                <a:cubicBezTo>
                  <a:pt x="22" y="2"/>
                  <a:pt x="19" y="0"/>
                  <a:pt x="15" y="1"/>
                </a:cubicBezTo>
                <a:cubicBezTo>
                  <a:pt x="13" y="1"/>
                  <a:pt x="11" y="2"/>
                  <a:pt x="11" y="4"/>
                </a:cubicBezTo>
                <a:cubicBezTo>
                  <a:pt x="9" y="3"/>
                  <a:pt x="8" y="2"/>
                  <a:pt x="5" y="2"/>
                </a:cubicBezTo>
                <a:cubicBezTo>
                  <a:pt x="2" y="3"/>
                  <a:pt x="0" y="6"/>
                  <a:pt x="0" y="9"/>
                </a:cubicBezTo>
                <a:cubicBezTo>
                  <a:pt x="1" y="15"/>
                  <a:pt x="10" y="19"/>
                  <a:pt x="14" y="21"/>
                </a:cubicBezTo>
                <a:cubicBezTo>
                  <a:pt x="17" y="17"/>
                  <a:pt x="23" y="11"/>
                  <a:pt x="22" y="5"/>
                </a:cubicBezTo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Freeform 174"/>
          <p:cNvSpPr>
            <a:spLocks/>
          </p:cNvSpPr>
          <p:nvPr/>
        </p:nvSpPr>
        <p:spPr bwMode="auto">
          <a:xfrm>
            <a:off x="8396287" y="5208588"/>
            <a:ext cx="457200" cy="260350"/>
          </a:xfrm>
          <a:custGeom>
            <a:avLst/>
            <a:gdLst>
              <a:gd name="T0" fmla="*/ 288 w 288"/>
              <a:gd name="T1" fmla="*/ 164 h 164"/>
              <a:gd name="T2" fmla="*/ 240 w 288"/>
              <a:gd name="T3" fmla="*/ 0 h 164"/>
              <a:gd name="T4" fmla="*/ 0 w 288"/>
              <a:gd name="T5" fmla="*/ 36 h 164"/>
              <a:gd name="T6" fmla="*/ 18 w 288"/>
              <a:gd name="T7" fmla="*/ 164 h 164"/>
              <a:gd name="T8" fmla="*/ 288 w 288"/>
              <a:gd name="T9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164">
                <a:moveTo>
                  <a:pt x="288" y="164"/>
                </a:moveTo>
                <a:lnTo>
                  <a:pt x="240" y="0"/>
                </a:lnTo>
                <a:lnTo>
                  <a:pt x="0" y="36"/>
                </a:lnTo>
                <a:lnTo>
                  <a:pt x="18" y="164"/>
                </a:lnTo>
                <a:lnTo>
                  <a:pt x="288" y="164"/>
                </a:lnTo>
                <a:close/>
              </a:path>
            </a:pathLst>
          </a:custGeom>
          <a:solidFill>
            <a:srgbClr val="BAD8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Freeform 175"/>
          <p:cNvSpPr>
            <a:spLocks/>
          </p:cNvSpPr>
          <p:nvPr/>
        </p:nvSpPr>
        <p:spPr bwMode="auto">
          <a:xfrm>
            <a:off x="8396287" y="5248275"/>
            <a:ext cx="193675" cy="220663"/>
          </a:xfrm>
          <a:custGeom>
            <a:avLst/>
            <a:gdLst>
              <a:gd name="T0" fmla="*/ 122 w 122"/>
              <a:gd name="T1" fmla="*/ 139 h 139"/>
              <a:gd name="T2" fmla="*/ 18 w 122"/>
              <a:gd name="T3" fmla="*/ 139 h 139"/>
              <a:gd name="T4" fmla="*/ 0 w 122"/>
              <a:gd name="T5" fmla="*/ 11 h 139"/>
              <a:gd name="T6" fmla="*/ 75 w 122"/>
              <a:gd name="T7" fmla="*/ 0 h 139"/>
              <a:gd name="T8" fmla="*/ 122 w 122"/>
              <a:gd name="T9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39">
                <a:moveTo>
                  <a:pt x="122" y="139"/>
                </a:moveTo>
                <a:lnTo>
                  <a:pt x="18" y="139"/>
                </a:lnTo>
                <a:lnTo>
                  <a:pt x="0" y="11"/>
                </a:lnTo>
                <a:lnTo>
                  <a:pt x="75" y="0"/>
                </a:lnTo>
                <a:lnTo>
                  <a:pt x="122" y="139"/>
                </a:lnTo>
                <a:close/>
              </a:path>
            </a:pathLst>
          </a:custGeom>
          <a:solidFill>
            <a:srgbClr val="9AB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Rectangle 176"/>
          <p:cNvSpPr>
            <a:spLocks noChangeArrowheads="1"/>
          </p:cNvSpPr>
          <p:nvPr/>
        </p:nvSpPr>
        <p:spPr bwMode="auto">
          <a:xfrm>
            <a:off x="8248649" y="2540000"/>
            <a:ext cx="165100" cy="33338"/>
          </a:xfrm>
          <a:prstGeom prst="rect">
            <a:avLst/>
          </a:prstGeom>
          <a:solidFill>
            <a:srgbClr val="BAD8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Freeform 177"/>
          <p:cNvSpPr>
            <a:spLocks/>
          </p:cNvSpPr>
          <p:nvPr/>
        </p:nvSpPr>
        <p:spPr bwMode="auto">
          <a:xfrm>
            <a:off x="7847012" y="4665663"/>
            <a:ext cx="88900" cy="33338"/>
          </a:xfrm>
          <a:custGeom>
            <a:avLst/>
            <a:gdLst>
              <a:gd name="T0" fmla="*/ 50 w 50"/>
              <a:gd name="T1" fmla="*/ 0 h 19"/>
              <a:gd name="T2" fmla="*/ 42 w 50"/>
              <a:gd name="T3" fmla="*/ 19 h 19"/>
              <a:gd name="T4" fmla="*/ 8 w 50"/>
              <a:gd name="T5" fmla="*/ 19 h 19"/>
              <a:gd name="T6" fmla="*/ 0 w 50"/>
              <a:gd name="T7" fmla="*/ 0 h 19"/>
              <a:gd name="T8" fmla="*/ 50 w 5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19">
                <a:moveTo>
                  <a:pt x="50" y="0"/>
                </a:moveTo>
                <a:cubicBezTo>
                  <a:pt x="47" y="6"/>
                  <a:pt x="44" y="12"/>
                  <a:pt x="42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5" y="13"/>
                  <a:pt x="2" y="7"/>
                  <a:pt x="0" y="0"/>
                </a:cubicBezTo>
                <a:lnTo>
                  <a:pt x="50" y="0"/>
                </a:lnTo>
                <a:close/>
              </a:path>
            </a:pathLst>
          </a:custGeom>
          <a:solidFill>
            <a:srgbClr val="BAD8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Freeform 178"/>
          <p:cNvSpPr>
            <a:spLocks/>
          </p:cNvSpPr>
          <p:nvPr/>
        </p:nvSpPr>
        <p:spPr bwMode="auto">
          <a:xfrm>
            <a:off x="7847012" y="4665663"/>
            <a:ext cx="88900" cy="33338"/>
          </a:xfrm>
          <a:custGeom>
            <a:avLst/>
            <a:gdLst>
              <a:gd name="T0" fmla="*/ 50 w 50"/>
              <a:gd name="T1" fmla="*/ 0 h 19"/>
              <a:gd name="T2" fmla="*/ 42 w 50"/>
              <a:gd name="T3" fmla="*/ 19 h 19"/>
              <a:gd name="T4" fmla="*/ 8 w 50"/>
              <a:gd name="T5" fmla="*/ 19 h 19"/>
              <a:gd name="T6" fmla="*/ 0 w 50"/>
              <a:gd name="T7" fmla="*/ 0 h 19"/>
              <a:gd name="T8" fmla="*/ 50 w 5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19">
                <a:moveTo>
                  <a:pt x="50" y="0"/>
                </a:moveTo>
                <a:cubicBezTo>
                  <a:pt x="47" y="6"/>
                  <a:pt x="44" y="12"/>
                  <a:pt x="42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5" y="13"/>
                  <a:pt x="2" y="7"/>
                  <a:pt x="0" y="0"/>
                </a:cubicBezTo>
                <a:lnTo>
                  <a:pt x="50" y="0"/>
                </a:lnTo>
                <a:close/>
              </a:path>
            </a:pathLst>
          </a:custGeom>
          <a:solidFill>
            <a:srgbClr val="BAD8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179"/>
          <p:cNvSpPr>
            <a:spLocks/>
          </p:cNvSpPr>
          <p:nvPr/>
        </p:nvSpPr>
        <p:spPr bwMode="auto">
          <a:xfrm>
            <a:off x="10055225" y="3557588"/>
            <a:ext cx="974725" cy="1439863"/>
          </a:xfrm>
          <a:custGeom>
            <a:avLst/>
            <a:gdLst>
              <a:gd name="T0" fmla="*/ 25 w 614"/>
              <a:gd name="T1" fmla="*/ 0 h 907"/>
              <a:gd name="T2" fmla="*/ 0 w 614"/>
              <a:gd name="T3" fmla="*/ 18 h 907"/>
              <a:gd name="T4" fmla="*/ 243 w 614"/>
              <a:gd name="T5" fmla="*/ 386 h 907"/>
              <a:gd name="T6" fmla="*/ 588 w 614"/>
              <a:gd name="T7" fmla="*/ 907 h 907"/>
              <a:gd name="T8" fmla="*/ 614 w 614"/>
              <a:gd name="T9" fmla="*/ 890 h 907"/>
              <a:gd name="T10" fmla="*/ 25 w 614"/>
              <a:gd name="T11" fmla="*/ 0 h 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" h="907">
                <a:moveTo>
                  <a:pt x="25" y="0"/>
                </a:moveTo>
                <a:lnTo>
                  <a:pt x="0" y="18"/>
                </a:lnTo>
                <a:lnTo>
                  <a:pt x="243" y="386"/>
                </a:lnTo>
                <a:lnTo>
                  <a:pt x="588" y="907"/>
                </a:lnTo>
                <a:lnTo>
                  <a:pt x="614" y="890"/>
                </a:lnTo>
                <a:lnTo>
                  <a:pt x="25" y="0"/>
                </a:lnTo>
                <a:close/>
              </a:path>
            </a:pathLst>
          </a:custGeom>
          <a:solidFill>
            <a:srgbClr val="C2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" name="Freeform 180"/>
          <p:cNvSpPr>
            <a:spLocks/>
          </p:cNvSpPr>
          <p:nvPr/>
        </p:nvSpPr>
        <p:spPr bwMode="auto">
          <a:xfrm>
            <a:off x="10918825" y="4864100"/>
            <a:ext cx="57150" cy="47625"/>
          </a:xfrm>
          <a:custGeom>
            <a:avLst/>
            <a:gdLst>
              <a:gd name="T0" fmla="*/ 36 w 36"/>
              <a:gd name="T1" fmla="*/ 14 h 30"/>
              <a:gd name="T2" fmla="*/ 9 w 36"/>
              <a:gd name="T3" fmla="*/ 30 h 30"/>
              <a:gd name="T4" fmla="*/ 9 w 36"/>
              <a:gd name="T5" fmla="*/ 30 h 30"/>
              <a:gd name="T6" fmla="*/ 0 w 36"/>
              <a:gd name="T7" fmla="*/ 18 h 30"/>
              <a:gd name="T8" fmla="*/ 27 w 36"/>
              <a:gd name="T9" fmla="*/ 0 h 30"/>
              <a:gd name="T10" fmla="*/ 36 w 36"/>
              <a:gd name="T11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30">
                <a:moveTo>
                  <a:pt x="36" y="14"/>
                </a:moveTo>
                <a:lnTo>
                  <a:pt x="9" y="30"/>
                </a:lnTo>
                <a:lnTo>
                  <a:pt x="9" y="30"/>
                </a:lnTo>
                <a:lnTo>
                  <a:pt x="0" y="18"/>
                </a:lnTo>
                <a:lnTo>
                  <a:pt x="27" y="0"/>
                </a:lnTo>
                <a:lnTo>
                  <a:pt x="36" y="14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" name="Freeform 181"/>
          <p:cNvSpPr>
            <a:spLocks/>
          </p:cNvSpPr>
          <p:nvPr/>
        </p:nvSpPr>
        <p:spPr bwMode="auto">
          <a:xfrm>
            <a:off x="10890250" y="4821238"/>
            <a:ext cx="55563" cy="49213"/>
          </a:xfrm>
          <a:custGeom>
            <a:avLst/>
            <a:gdLst>
              <a:gd name="T0" fmla="*/ 35 w 35"/>
              <a:gd name="T1" fmla="*/ 13 h 31"/>
              <a:gd name="T2" fmla="*/ 8 w 35"/>
              <a:gd name="T3" fmla="*/ 31 h 31"/>
              <a:gd name="T4" fmla="*/ 8 w 35"/>
              <a:gd name="T5" fmla="*/ 31 h 31"/>
              <a:gd name="T6" fmla="*/ 0 w 35"/>
              <a:gd name="T7" fmla="*/ 17 h 31"/>
              <a:gd name="T8" fmla="*/ 26 w 35"/>
              <a:gd name="T9" fmla="*/ 0 h 31"/>
              <a:gd name="T10" fmla="*/ 35 w 35"/>
              <a:gd name="T11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31">
                <a:moveTo>
                  <a:pt x="35" y="13"/>
                </a:moveTo>
                <a:lnTo>
                  <a:pt x="8" y="31"/>
                </a:lnTo>
                <a:lnTo>
                  <a:pt x="8" y="31"/>
                </a:lnTo>
                <a:lnTo>
                  <a:pt x="0" y="17"/>
                </a:lnTo>
                <a:lnTo>
                  <a:pt x="26" y="0"/>
                </a:lnTo>
                <a:lnTo>
                  <a:pt x="35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" name="Freeform 182"/>
          <p:cNvSpPr>
            <a:spLocks/>
          </p:cNvSpPr>
          <p:nvPr/>
        </p:nvSpPr>
        <p:spPr bwMode="auto">
          <a:xfrm>
            <a:off x="10860087" y="4776788"/>
            <a:ext cx="57150" cy="49213"/>
          </a:xfrm>
          <a:custGeom>
            <a:avLst/>
            <a:gdLst>
              <a:gd name="T0" fmla="*/ 36 w 36"/>
              <a:gd name="T1" fmla="*/ 13 h 31"/>
              <a:gd name="T2" fmla="*/ 9 w 36"/>
              <a:gd name="T3" fmla="*/ 31 h 31"/>
              <a:gd name="T4" fmla="*/ 0 w 36"/>
              <a:gd name="T5" fmla="*/ 18 h 31"/>
              <a:gd name="T6" fmla="*/ 27 w 36"/>
              <a:gd name="T7" fmla="*/ 0 h 31"/>
              <a:gd name="T8" fmla="*/ 36 w 36"/>
              <a:gd name="T9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1">
                <a:moveTo>
                  <a:pt x="36" y="13"/>
                </a:moveTo>
                <a:lnTo>
                  <a:pt x="9" y="31"/>
                </a:lnTo>
                <a:lnTo>
                  <a:pt x="0" y="18"/>
                </a:lnTo>
                <a:lnTo>
                  <a:pt x="27" y="0"/>
                </a:lnTo>
                <a:lnTo>
                  <a:pt x="36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Freeform 183"/>
          <p:cNvSpPr>
            <a:spLocks/>
          </p:cNvSpPr>
          <p:nvPr/>
        </p:nvSpPr>
        <p:spPr bwMode="auto">
          <a:xfrm>
            <a:off x="10831512" y="4732338"/>
            <a:ext cx="57150" cy="49213"/>
          </a:xfrm>
          <a:custGeom>
            <a:avLst/>
            <a:gdLst>
              <a:gd name="T0" fmla="*/ 36 w 36"/>
              <a:gd name="T1" fmla="*/ 13 h 31"/>
              <a:gd name="T2" fmla="*/ 9 w 36"/>
              <a:gd name="T3" fmla="*/ 31 h 31"/>
              <a:gd name="T4" fmla="*/ 9 w 36"/>
              <a:gd name="T5" fmla="*/ 31 h 31"/>
              <a:gd name="T6" fmla="*/ 0 w 36"/>
              <a:gd name="T7" fmla="*/ 18 h 31"/>
              <a:gd name="T8" fmla="*/ 0 w 36"/>
              <a:gd name="T9" fmla="*/ 18 h 31"/>
              <a:gd name="T10" fmla="*/ 27 w 36"/>
              <a:gd name="T11" fmla="*/ 0 h 31"/>
              <a:gd name="T12" fmla="*/ 36 w 36"/>
              <a:gd name="T13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31">
                <a:moveTo>
                  <a:pt x="36" y="13"/>
                </a:moveTo>
                <a:lnTo>
                  <a:pt x="9" y="31"/>
                </a:lnTo>
                <a:lnTo>
                  <a:pt x="9" y="31"/>
                </a:lnTo>
                <a:lnTo>
                  <a:pt x="0" y="18"/>
                </a:lnTo>
                <a:lnTo>
                  <a:pt x="0" y="18"/>
                </a:lnTo>
                <a:lnTo>
                  <a:pt x="27" y="0"/>
                </a:lnTo>
                <a:lnTo>
                  <a:pt x="36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Freeform 184"/>
          <p:cNvSpPr>
            <a:spLocks/>
          </p:cNvSpPr>
          <p:nvPr/>
        </p:nvSpPr>
        <p:spPr bwMode="auto">
          <a:xfrm>
            <a:off x="10804525" y="4691063"/>
            <a:ext cx="53975" cy="46038"/>
          </a:xfrm>
          <a:custGeom>
            <a:avLst/>
            <a:gdLst>
              <a:gd name="T0" fmla="*/ 34 w 34"/>
              <a:gd name="T1" fmla="*/ 13 h 29"/>
              <a:gd name="T2" fmla="*/ 7 w 34"/>
              <a:gd name="T3" fmla="*/ 29 h 29"/>
              <a:gd name="T4" fmla="*/ 0 w 34"/>
              <a:gd name="T5" fmla="*/ 16 h 29"/>
              <a:gd name="T6" fmla="*/ 26 w 34"/>
              <a:gd name="T7" fmla="*/ 0 h 29"/>
              <a:gd name="T8" fmla="*/ 34 w 34"/>
              <a:gd name="T9" fmla="*/ 1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29">
                <a:moveTo>
                  <a:pt x="34" y="13"/>
                </a:moveTo>
                <a:lnTo>
                  <a:pt x="7" y="29"/>
                </a:lnTo>
                <a:lnTo>
                  <a:pt x="0" y="16"/>
                </a:lnTo>
                <a:lnTo>
                  <a:pt x="26" y="0"/>
                </a:lnTo>
                <a:lnTo>
                  <a:pt x="34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Freeform 185"/>
          <p:cNvSpPr>
            <a:spLocks/>
          </p:cNvSpPr>
          <p:nvPr/>
        </p:nvSpPr>
        <p:spPr bwMode="auto">
          <a:xfrm>
            <a:off x="10774362" y="4646613"/>
            <a:ext cx="55563" cy="49213"/>
          </a:xfrm>
          <a:custGeom>
            <a:avLst/>
            <a:gdLst>
              <a:gd name="T0" fmla="*/ 35 w 35"/>
              <a:gd name="T1" fmla="*/ 13 h 31"/>
              <a:gd name="T2" fmla="*/ 9 w 35"/>
              <a:gd name="T3" fmla="*/ 31 h 31"/>
              <a:gd name="T4" fmla="*/ 9 w 35"/>
              <a:gd name="T5" fmla="*/ 31 h 31"/>
              <a:gd name="T6" fmla="*/ 0 w 35"/>
              <a:gd name="T7" fmla="*/ 18 h 31"/>
              <a:gd name="T8" fmla="*/ 0 w 35"/>
              <a:gd name="T9" fmla="*/ 18 h 31"/>
              <a:gd name="T10" fmla="*/ 26 w 35"/>
              <a:gd name="T11" fmla="*/ 0 h 31"/>
              <a:gd name="T12" fmla="*/ 35 w 35"/>
              <a:gd name="T13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31">
                <a:moveTo>
                  <a:pt x="35" y="13"/>
                </a:moveTo>
                <a:lnTo>
                  <a:pt x="9" y="31"/>
                </a:lnTo>
                <a:lnTo>
                  <a:pt x="9" y="31"/>
                </a:lnTo>
                <a:lnTo>
                  <a:pt x="0" y="18"/>
                </a:lnTo>
                <a:lnTo>
                  <a:pt x="0" y="18"/>
                </a:lnTo>
                <a:lnTo>
                  <a:pt x="26" y="0"/>
                </a:lnTo>
                <a:lnTo>
                  <a:pt x="35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" name="Freeform 186"/>
          <p:cNvSpPr>
            <a:spLocks/>
          </p:cNvSpPr>
          <p:nvPr/>
        </p:nvSpPr>
        <p:spPr bwMode="auto">
          <a:xfrm>
            <a:off x="10745787" y="4602163"/>
            <a:ext cx="55563" cy="49213"/>
          </a:xfrm>
          <a:custGeom>
            <a:avLst/>
            <a:gdLst>
              <a:gd name="T0" fmla="*/ 35 w 35"/>
              <a:gd name="T1" fmla="*/ 13 h 31"/>
              <a:gd name="T2" fmla="*/ 9 w 35"/>
              <a:gd name="T3" fmla="*/ 31 h 31"/>
              <a:gd name="T4" fmla="*/ 0 w 35"/>
              <a:gd name="T5" fmla="*/ 18 h 31"/>
              <a:gd name="T6" fmla="*/ 27 w 35"/>
              <a:gd name="T7" fmla="*/ 0 h 31"/>
              <a:gd name="T8" fmla="*/ 35 w 35"/>
              <a:gd name="T9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1">
                <a:moveTo>
                  <a:pt x="35" y="13"/>
                </a:moveTo>
                <a:lnTo>
                  <a:pt x="9" y="31"/>
                </a:lnTo>
                <a:lnTo>
                  <a:pt x="0" y="18"/>
                </a:lnTo>
                <a:lnTo>
                  <a:pt x="27" y="0"/>
                </a:lnTo>
                <a:lnTo>
                  <a:pt x="35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" name="Freeform 187"/>
          <p:cNvSpPr>
            <a:spLocks/>
          </p:cNvSpPr>
          <p:nvPr/>
        </p:nvSpPr>
        <p:spPr bwMode="auto">
          <a:xfrm>
            <a:off x="10717212" y="4557713"/>
            <a:ext cx="55563" cy="49213"/>
          </a:xfrm>
          <a:custGeom>
            <a:avLst/>
            <a:gdLst>
              <a:gd name="T0" fmla="*/ 35 w 35"/>
              <a:gd name="T1" fmla="*/ 14 h 31"/>
              <a:gd name="T2" fmla="*/ 8 w 35"/>
              <a:gd name="T3" fmla="*/ 31 h 31"/>
              <a:gd name="T4" fmla="*/ 0 w 35"/>
              <a:gd name="T5" fmla="*/ 18 h 31"/>
              <a:gd name="T6" fmla="*/ 0 w 35"/>
              <a:gd name="T7" fmla="*/ 18 h 31"/>
              <a:gd name="T8" fmla="*/ 27 w 35"/>
              <a:gd name="T9" fmla="*/ 0 h 31"/>
              <a:gd name="T10" fmla="*/ 35 w 35"/>
              <a:gd name="T11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31">
                <a:moveTo>
                  <a:pt x="35" y="14"/>
                </a:moveTo>
                <a:lnTo>
                  <a:pt x="8" y="31"/>
                </a:lnTo>
                <a:lnTo>
                  <a:pt x="0" y="18"/>
                </a:lnTo>
                <a:lnTo>
                  <a:pt x="0" y="18"/>
                </a:lnTo>
                <a:lnTo>
                  <a:pt x="27" y="0"/>
                </a:lnTo>
                <a:lnTo>
                  <a:pt x="35" y="14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Freeform 188"/>
          <p:cNvSpPr>
            <a:spLocks/>
          </p:cNvSpPr>
          <p:nvPr/>
        </p:nvSpPr>
        <p:spPr bwMode="auto">
          <a:xfrm>
            <a:off x="10687050" y="4514850"/>
            <a:ext cx="57150" cy="49213"/>
          </a:xfrm>
          <a:custGeom>
            <a:avLst/>
            <a:gdLst>
              <a:gd name="T0" fmla="*/ 36 w 36"/>
              <a:gd name="T1" fmla="*/ 13 h 31"/>
              <a:gd name="T2" fmla="*/ 9 w 36"/>
              <a:gd name="T3" fmla="*/ 31 h 31"/>
              <a:gd name="T4" fmla="*/ 9 w 36"/>
              <a:gd name="T5" fmla="*/ 31 h 31"/>
              <a:gd name="T6" fmla="*/ 0 w 36"/>
              <a:gd name="T7" fmla="*/ 17 h 31"/>
              <a:gd name="T8" fmla="*/ 27 w 36"/>
              <a:gd name="T9" fmla="*/ 0 h 31"/>
              <a:gd name="T10" fmla="*/ 36 w 36"/>
              <a:gd name="T11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31">
                <a:moveTo>
                  <a:pt x="36" y="13"/>
                </a:moveTo>
                <a:lnTo>
                  <a:pt x="9" y="31"/>
                </a:lnTo>
                <a:lnTo>
                  <a:pt x="9" y="31"/>
                </a:lnTo>
                <a:lnTo>
                  <a:pt x="0" y="17"/>
                </a:lnTo>
                <a:lnTo>
                  <a:pt x="27" y="0"/>
                </a:lnTo>
                <a:lnTo>
                  <a:pt x="36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Freeform 189"/>
          <p:cNvSpPr>
            <a:spLocks/>
          </p:cNvSpPr>
          <p:nvPr/>
        </p:nvSpPr>
        <p:spPr bwMode="auto">
          <a:xfrm>
            <a:off x="10658475" y="4471988"/>
            <a:ext cx="57150" cy="47625"/>
          </a:xfrm>
          <a:custGeom>
            <a:avLst/>
            <a:gdLst>
              <a:gd name="T0" fmla="*/ 36 w 36"/>
              <a:gd name="T1" fmla="*/ 13 h 30"/>
              <a:gd name="T2" fmla="*/ 9 w 36"/>
              <a:gd name="T3" fmla="*/ 30 h 30"/>
              <a:gd name="T4" fmla="*/ 0 w 36"/>
              <a:gd name="T5" fmla="*/ 17 h 30"/>
              <a:gd name="T6" fmla="*/ 27 w 36"/>
              <a:gd name="T7" fmla="*/ 0 h 30"/>
              <a:gd name="T8" fmla="*/ 36 w 36"/>
              <a:gd name="T9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0">
                <a:moveTo>
                  <a:pt x="36" y="13"/>
                </a:moveTo>
                <a:lnTo>
                  <a:pt x="9" y="30"/>
                </a:lnTo>
                <a:lnTo>
                  <a:pt x="0" y="17"/>
                </a:lnTo>
                <a:lnTo>
                  <a:pt x="27" y="0"/>
                </a:lnTo>
                <a:lnTo>
                  <a:pt x="36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Freeform 190"/>
          <p:cNvSpPr>
            <a:spLocks/>
          </p:cNvSpPr>
          <p:nvPr/>
        </p:nvSpPr>
        <p:spPr bwMode="auto">
          <a:xfrm>
            <a:off x="10629900" y="4427538"/>
            <a:ext cx="55563" cy="49213"/>
          </a:xfrm>
          <a:custGeom>
            <a:avLst/>
            <a:gdLst>
              <a:gd name="T0" fmla="*/ 35 w 35"/>
              <a:gd name="T1" fmla="*/ 14 h 31"/>
              <a:gd name="T2" fmla="*/ 8 w 35"/>
              <a:gd name="T3" fmla="*/ 31 h 31"/>
              <a:gd name="T4" fmla="*/ 0 w 35"/>
              <a:gd name="T5" fmla="*/ 18 h 31"/>
              <a:gd name="T6" fmla="*/ 27 w 35"/>
              <a:gd name="T7" fmla="*/ 0 h 31"/>
              <a:gd name="T8" fmla="*/ 35 w 35"/>
              <a:gd name="T9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1">
                <a:moveTo>
                  <a:pt x="35" y="14"/>
                </a:moveTo>
                <a:lnTo>
                  <a:pt x="8" y="31"/>
                </a:lnTo>
                <a:lnTo>
                  <a:pt x="0" y="18"/>
                </a:lnTo>
                <a:lnTo>
                  <a:pt x="27" y="0"/>
                </a:lnTo>
                <a:lnTo>
                  <a:pt x="35" y="14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8" name="Freeform 191"/>
          <p:cNvSpPr>
            <a:spLocks/>
          </p:cNvSpPr>
          <p:nvPr/>
        </p:nvSpPr>
        <p:spPr bwMode="auto">
          <a:xfrm>
            <a:off x="10599737" y="4384675"/>
            <a:ext cx="57150" cy="49213"/>
          </a:xfrm>
          <a:custGeom>
            <a:avLst/>
            <a:gdLst>
              <a:gd name="T0" fmla="*/ 36 w 36"/>
              <a:gd name="T1" fmla="*/ 13 h 31"/>
              <a:gd name="T2" fmla="*/ 9 w 36"/>
              <a:gd name="T3" fmla="*/ 31 h 31"/>
              <a:gd name="T4" fmla="*/ 9 w 36"/>
              <a:gd name="T5" fmla="*/ 31 h 31"/>
              <a:gd name="T6" fmla="*/ 0 w 36"/>
              <a:gd name="T7" fmla="*/ 17 h 31"/>
              <a:gd name="T8" fmla="*/ 0 w 36"/>
              <a:gd name="T9" fmla="*/ 17 h 31"/>
              <a:gd name="T10" fmla="*/ 27 w 36"/>
              <a:gd name="T11" fmla="*/ 0 h 31"/>
              <a:gd name="T12" fmla="*/ 36 w 36"/>
              <a:gd name="T13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31">
                <a:moveTo>
                  <a:pt x="36" y="13"/>
                </a:moveTo>
                <a:lnTo>
                  <a:pt x="9" y="31"/>
                </a:lnTo>
                <a:lnTo>
                  <a:pt x="9" y="31"/>
                </a:lnTo>
                <a:lnTo>
                  <a:pt x="0" y="17"/>
                </a:lnTo>
                <a:lnTo>
                  <a:pt x="0" y="17"/>
                </a:lnTo>
                <a:lnTo>
                  <a:pt x="27" y="0"/>
                </a:lnTo>
                <a:lnTo>
                  <a:pt x="36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Freeform 192"/>
          <p:cNvSpPr>
            <a:spLocks/>
          </p:cNvSpPr>
          <p:nvPr/>
        </p:nvSpPr>
        <p:spPr bwMode="auto">
          <a:xfrm>
            <a:off x="10571162" y="4340225"/>
            <a:ext cx="57150" cy="49213"/>
          </a:xfrm>
          <a:custGeom>
            <a:avLst/>
            <a:gdLst>
              <a:gd name="T0" fmla="*/ 36 w 36"/>
              <a:gd name="T1" fmla="*/ 13 h 31"/>
              <a:gd name="T2" fmla="*/ 9 w 36"/>
              <a:gd name="T3" fmla="*/ 31 h 31"/>
              <a:gd name="T4" fmla="*/ 0 w 36"/>
              <a:gd name="T5" fmla="*/ 18 h 31"/>
              <a:gd name="T6" fmla="*/ 27 w 36"/>
              <a:gd name="T7" fmla="*/ 0 h 31"/>
              <a:gd name="T8" fmla="*/ 36 w 36"/>
              <a:gd name="T9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1">
                <a:moveTo>
                  <a:pt x="36" y="13"/>
                </a:moveTo>
                <a:lnTo>
                  <a:pt x="9" y="31"/>
                </a:lnTo>
                <a:lnTo>
                  <a:pt x="0" y="18"/>
                </a:lnTo>
                <a:lnTo>
                  <a:pt x="27" y="0"/>
                </a:lnTo>
                <a:lnTo>
                  <a:pt x="36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0" name="Freeform 193"/>
          <p:cNvSpPr>
            <a:spLocks/>
          </p:cNvSpPr>
          <p:nvPr/>
        </p:nvSpPr>
        <p:spPr bwMode="auto">
          <a:xfrm>
            <a:off x="10544175" y="4297363"/>
            <a:ext cx="53975" cy="47625"/>
          </a:xfrm>
          <a:custGeom>
            <a:avLst/>
            <a:gdLst>
              <a:gd name="T0" fmla="*/ 34 w 34"/>
              <a:gd name="T1" fmla="*/ 12 h 30"/>
              <a:gd name="T2" fmla="*/ 9 w 34"/>
              <a:gd name="T3" fmla="*/ 30 h 30"/>
              <a:gd name="T4" fmla="*/ 9 w 34"/>
              <a:gd name="T5" fmla="*/ 30 h 30"/>
              <a:gd name="T6" fmla="*/ 0 w 34"/>
              <a:gd name="T7" fmla="*/ 17 h 30"/>
              <a:gd name="T8" fmla="*/ 0 w 34"/>
              <a:gd name="T9" fmla="*/ 17 h 30"/>
              <a:gd name="T10" fmla="*/ 26 w 34"/>
              <a:gd name="T11" fmla="*/ 0 h 30"/>
              <a:gd name="T12" fmla="*/ 34 w 34"/>
              <a:gd name="T13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0">
                <a:moveTo>
                  <a:pt x="34" y="12"/>
                </a:moveTo>
                <a:lnTo>
                  <a:pt x="9" y="30"/>
                </a:lnTo>
                <a:lnTo>
                  <a:pt x="9" y="30"/>
                </a:lnTo>
                <a:lnTo>
                  <a:pt x="0" y="17"/>
                </a:lnTo>
                <a:lnTo>
                  <a:pt x="0" y="17"/>
                </a:lnTo>
                <a:lnTo>
                  <a:pt x="26" y="0"/>
                </a:lnTo>
                <a:lnTo>
                  <a:pt x="34" y="12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194"/>
          <p:cNvSpPr>
            <a:spLocks/>
          </p:cNvSpPr>
          <p:nvPr/>
        </p:nvSpPr>
        <p:spPr bwMode="auto">
          <a:xfrm>
            <a:off x="10514012" y="4252913"/>
            <a:ext cx="55563" cy="47625"/>
          </a:xfrm>
          <a:custGeom>
            <a:avLst/>
            <a:gdLst>
              <a:gd name="T0" fmla="*/ 35 w 35"/>
              <a:gd name="T1" fmla="*/ 14 h 30"/>
              <a:gd name="T2" fmla="*/ 9 w 35"/>
              <a:gd name="T3" fmla="*/ 30 h 30"/>
              <a:gd name="T4" fmla="*/ 0 w 35"/>
              <a:gd name="T5" fmla="*/ 18 h 30"/>
              <a:gd name="T6" fmla="*/ 26 w 35"/>
              <a:gd name="T7" fmla="*/ 0 h 30"/>
              <a:gd name="T8" fmla="*/ 35 w 35"/>
              <a:gd name="T9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0">
                <a:moveTo>
                  <a:pt x="35" y="14"/>
                </a:moveTo>
                <a:lnTo>
                  <a:pt x="9" y="30"/>
                </a:lnTo>
                <a:lnTo>
                  <a:pt x="0" y="18"/>
                </a:lnTo>
                <a:lnTo>
                  <a:pt x="26" y="0"/>
                </a:lnTo>
                <a:lnTo>
                  <a:pt x="35" y="14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2" name="Freeform 195"/>
          <p:cNvSpPr>
            <a:spLocks/>
          </p:cNvSpPr>
          <p:nvPr/>
        </p:nvSpPr>
        <p:spPr bwMode="auto">
          <a:xfrm>
            <a:off x="10485437" y="4210050"/>
            <a:ext cx="57150" cy="49213"/>
          </a:xfrm>
          <a:custGeom>
            <a:avLst/>
            <a:gdLst>
              <a:gd name="T0" fmla="*/ 36 w 36"/>
              <a:gd name="T1" fmla="*/ 13 h 31"/>
              <a:gd name="T2" fmla="*/ 9 w 36"/>
              <a:gd name="T3" fmla="*/ 31 h 31"/>
              <a:gd name="T4" fmla="*/ 0 w 36"/>
              <a:gd name="T5" fmla="*/ 17 h 31"/>
              <a:gd name="T6" fmla="*/ 0 w 36"/>
              <a:gd name="T7" fmla="*/ 17 h 31"/>
              <a:gd name="T8" fmla="*/ 27 w 36"/>
              <a:gd name="T9" fmla="*/ 0 h 31"/>
              <a:gd name="T10" fmla="*/ 36 w 36"/>
              <a:gd name="T11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31">
                <a:moveTo>
                  <a:pt x="36" y="13"/>
                </a:moveTo>
                <a:lnTo>
                  <a:pt x="9" y="31"/>
                </a:lnTo>
                <a:lnTo>
                  <a:pt x="0" y="17"/>
                </a:lnTo>
                <a:lnTo>
                  <a:pt x="0" y="17"/>
                </a:lnTo>
                <a:lnTo>
                  <a:pt x="27" y="0"/>
                </a:lnTo>
                <a:lnTo>
                  <a:pt x="36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Freeform 196"/>
          <p:cNvSpPr>
            <a:spLocks/>
          </p:cNvSpPr>
          <p:nvPr/>
        </p:nvSpPr>
        <p:spPr bwMode="auto">
          <a:xfrm>
            <a:off x="10456862" y="4165600"/>
            <a:ext cx="57150" cy="49213"/>
          </a:xfrm>
          <a:custGeom>
            <a:avLst/>
            <a:gdLst>
              <a:gd name="T0" fmla="*/ 36 w 36"/>
              <a:gd name="T1" fmla="*/ 13 h 31"/>
              <a:gd name="T2" fmla="*/ 9 w 36"/>
              <a:gd name="T3" fmla="*/ 31 h 31"/>
              <a:gd name="T4" fmla="*/ 9 w 36"/>
              <a:gd name="T5" fmla="*/ 31 h 31"/>
              <a:gd name="T6" fmla="*/ 0 w 36"/>
              <a:gd name="T7" fmla="*/ 18 h 31"/>
              <a:gd name="T8" fmla="*/ 27 w 36"/>
              <a:gd name="T9" fmla="*/ 0 h 31"/>
              <a:gd name="T10" fmla="*/ 36 w 36"/>
              <a:gd name="T11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31">
                <a:moveTo>
                  <a:pt x="36" y="13"/>
                </a:moveTo>
                <a:lnTo>
                  <a:pt x="9" y="31"/>
                </a:lnTo>
                <a:lnTo>
                  <a:pt x="9" y="31"/>
                </a:lnTo>
                <a:lnTo>
                  <a:pt x="0" y="18"/>
                </a:lnTo>
                <a:lnTo>
                  <a:pt x="27" y="0"/>
                </a:lnTo>
                <a:lnTo>
                  <a:pt x="36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Freeform 197"/>
          <p:cNvSpPr>
            <a:spLocks/>
          </p:cNvSpPr>
          <p:nvPr/>
        </p:nvSpPr>
        <p:spPr bwMode="auto">
          <a:xfrm>
            <a:off x="10428287" y="4121150"/>
            <a:ext cx="55563" cy="49213"/>
          </a:xfrm>
          <a:custGeom>
            <a:avLst/>
            <a:gdLst>
              <a:gd name="T0" fmla="*/ 35 w 35"/>
              <a:gd name="T1" fmla="*/ 14 h 31"/>
              <a:gd name="T2" fmla="*/ 8 w 35"/>
              <a:gd name="T3" fmla="*/ 31 h 31"/>
              <a:gd name="T4" fmla="*/ 0 w 35"/>
              <a:gd name="T5" fmla="*/ 18 h 31"/>
              <a:gd name="T6" fmla="*/ 26 w 35"/>
              <a:gd name="T7" fmla="*/ 0 h 31"/>
              <a:gd name="T8" fmla="*/ 35 w 35"/>
              <a:gd name="T9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1">
                <a:moveTo>
                  <a:pt x="35" y="14"/>
                </a:moveTo>
                <a:lnTo>
                  <a:pt x="8" y="31"/>
                </a:lnTo>
                <a:lnTo>
                  <a:pt x="0" y="18"/>
                </a:lnTo>
                <a:lnTo>
                  <a:pt x="26" y="0"/>
                </a:lnTo>
                <a:lnTo>
                  <a:pt x="35" y="14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Freeform 198"/>
          <p:cNvSpPr>
            <a:spLocks/>
          </p:cNvSpPr>
          <p:nvPr/>
        </p:nvSpPr>
        <p:spPr bwMode="auto">
          <a:xfrm>
            <a:off x="10398125" y="4079875"/>
            <a:ext cx="57150" cy="47625"/>
          </a:xfrm>
          <a:custGeom>
            <a:avLst/>
            <a:gdLst>
              <a:gd name="T0" fmla="*/ 36 w 36"/>
              <a:gd name="T1" fmla="*/ 12 h 30"/>
              <a:gd name="T2" fmla="*/ 9 w 36"/>
              <a:gd name="T3" fmla="*/ 30 h 30"/>
              <a:gd name="T4" fmla="*/ 0 w 36"/>
              <a:gd name="T5" fmla="*/ 16 h 30"/>
              <a:gd name="T6" fmla="*/ 27 w 36"/>
              <a:gd name="T7" fmla="*/ 0 h 30"/>
              <a:gd name="T8" fmla="*/ 36 w 36"/>
              <a:gd name="T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0">
                <a:moveTo>
                  <a:pt x="36" y="12"/>
                </a:moveTo>
                <a:lnTo>
                  <a:pt x="9" y="30"/>
                </a:lnTo>
                <a:lnTo>
                  <a:pt x="0" y="16"/>
                </a:lnTo>
                <a:lnTo>
                  <a:pt x="27" y="0"/>
                </a:lnTo>
                <a:lnTo>
                  <a:pt x="36" y="12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Freeform 199"/>
          <p:cNvSpPr>
            <a:spLocks/>
          </p:cNvSpPr>
          <p:nvPr/>
        </p:nvSpPr>
        <p:spPr bwMode="auto">
          <a:xfrm>
            <a:off x="10369550" y="4035425"/>
            <a:ext cx="57150" cy="47625"/>
          </a:xfrm>
          <a:custGeom>
            <a:avLst/>
            <a:gdLst>
              <a:gd name="T0" fmla="*/ 36 w 36"/>
              <a:gd name="T1" fmla="*/ 13 h 30"/>
              <a:gd name="T2" fmla="*/ 9 w 36"/>
              <a:gd name="T3" fmla="*/ 30 h 30"/>
              <a:gd name="T4" fmla="*/ 0 w 36"/>
              <a:gd name="T5" fmla="*/ 18 h 30"/>
              <a:gd name="T6" fmla="*/ 27 w 36"/>
              <a:gd name="T7" fmla="*/ 0 h 30"/>
              <a:gd name="T8" fmla="*/ 36 w 36"/>
              <a:gd name="T9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0">
                <a:moveTo>
                  <a:pt x="36" y="13"/>
                </a:moveTo>
                <a:lnTo>
                  <a:pt x="9" y="30"/>
                </a:lnTo>
                <a:lnTo>
                  <a:pt x="0" y="18"/>
                </a:lnTo>
                <a:lnTo>
                  <a:pt x="27" y="0"/>
                </a:lnTo>
                <a:lnTo>
                  <a:pt x="36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7" name="Freeform 200"/>
          <p:cNvSpPr>
            <a:spLocks/>
          </p:cNvSpPr>
          <p:nvPr/>
        </p:nvSpPr>
        <p:spPr bwMode="auto">
          <a:xfrm>
            <a:off x="10340975" y="3990975"/>
            <a:ext cx="55563" cy="49213"/>
          </a:xfrm>
          <a:custGeom>
            <a:avLst/>
            <a:gdLst>
              <a:gd name="T0" fmla="*/ 35 w 35"/>
              <a:gd name="T1" fmla="*/ 13 h 31"/>
              <a:gd name="T2" fmla="*/ 8 w 35"/>
              <a:gd name="T3" fmla="*/ 31 h 31"/>
              <a:gd name="T4" fmla="*/ 0 w 35"/>
              <a:gd name="T5" fmla="*/ 18 h 31"/>
              <a:gd name="T6" fmla="*/ 27 w 35"/>
              <a:gd name="T7" fmla="*/ 0 h 31"/>
              <a:gd name="T8" fmla="*/ 35 w 35"/>
              <a:gd name="T9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1">
                <a:moveTo>
                  <a:pt x="35" y="13"/>
                </a:moveTo>
                <a:lnTo>
                  <a:pt x="8" y="31"/>
                </a:lnTo>
                <a:lnTo>
                  <a:pt x="0" y="18"/>
                </a:lnTo>
                <a:lnTo>
                  <a:pt x="27" y="0"/>
                </a:lnTo>
                <a:lnTo>
                  <a:pt x="35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8" name="Freeform 201"/>
          <p:cNvSpPr>
            <a:spLocks/>
          </p:cNvSpPr>
          <p:nvPr/>
        </p:nvSpPr>
        <p:spPr bwMode="auto">
          <a:xfrm>
            <a:off x="10312400" y="3946525"/>
            <a:ext cx="55563" cy="49213"/>
          </a:xfrm>
          <a:custGeom>
            <a:avLst/>
            <a:gdLst>
              <a:gd name="T0" fmla="*/ 35 w 35"/>
              <a:gd name="T1" fmla="*/ 14 h 31"/>
              <a:gd name="T2" fmla="*/ 8 w 35"/>
              <a:gd name="T3" fmla="*/ 31 h 31"/>
              <a:gd name="T4" fmla="*/ 8 w 35"/>
              <a:gd name="T5" fmla="*/ 31 h 31"/>
              <a:gd name="T6" fmla="*/ 0 w 35"/>
              <a:gd name="T7" fmla="*/ 18 h 31"/>
              <a:gd name="T8" fmla="*/ 0 w 35"/>
              <a:gd name="T9" fmla="*/ 18 h 31"/>
              <a:gd name="T10" fmla="*/ 26 w 35"/>
              <a:gd name="T11" fmla="*/ 0 h 31"/>
              <a:gd name="T12" fmla="*/ 35 w 35"/>
              <a:gd name="T13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31">
                <a:moveTo>
                  <a:pt x="35" y="14"/>
                </a:moveTo>
                <a:lnTo>
                  <a:pt x="8" y="31"/>
                </a:lnTo>
                <a:lnTo>
                  <a:pt x="8" y="31"/>
                </a:lnTo>
                <a:lnTo>
                  <a:pt x="0" y="18"/>
                </a:lnTo>
                <a:lnTo>
                  <a:pt x="0" y="18"/>
                </a:lnTo>
                <a:lnTo>
                  <a:pt x="26" y="0"/>
                </a:lnTo>
                <a:lnTo>
                  <a:pt x="35" y="14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9" name="Freeform 202"/>
          <p:cNvSpPr>
            <a:spLocks/>
          </p:cNvSpPr>
          <p:nvPr/>
        </p:nvSpPr>
        <p:spPr bwMode="auto">
          <a:xfrm>
            <a:off x="10283825" y="3903663"/>
            <a:ext cx="55563" cy="49213"/>
          </a:xfrm>
          <a:custGeom>
            <a:avLst/>
            <a:gdLst>
              <a:gd name="T0" fmla="*/ 35 w 35"/>
              <a:gd name="T1" fmla="*/ 13 h 31"/>
              <a:gd name="T2" fmla="*/ 9 w 35"/>
              <a:gd name="T3" fmla="*/ 31 h 31"/>
              <a:gd name="T4" fmla="*/ 0 w 35"/>
              <a:gd name="T5" fmla="*/ 17 h 31"/>
              <a:gd name="T6" fmla="*/ 26 w 35"/>
              <a:gd name="T7" fmla="*/ 0 h 31"/>
              <a:gd name="T8" fmla="*/ 35 w 35"/>
              <a:gd name="T9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1">
                <a:moveTo>
                  <a:pt x="35" y="13"/>
                </a:moveTo>
                <a:lnTo>
                  <a:pt x="9" y="31"/>
                </a:lnTo>
                <a:lnTo>
                  <a:pt x="0" y="17"/>
                </a:lnTo>
                <a:lnTo>
                  <a:pt x="26" y="0"/>
                </a:lnTo>
                <a:lnTo>
                  <a:pt x="35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0" name="Freeform 203"/>
          <p:cNvSpPr>
            <a:spLocks/>
          </p:cNvSpPr>
          <p:nvPr/>
        </p:nvSpPr>
        <p:spPr bwMode="auto">
          <a:xfrm>
            <a:off x="10255250" y="3860800"/>
            <a:ext cx="53975" cy="47625"/>
          </a:xfrm>
          <a:custGeom>
            <a:avLst/>
            <a:gdLst>
              <a:gd name="T0" fmla="*/ 34 w 34"/>
              <a:gd name="T1" fmla="*/ 13 h 30"/>
              <a:gd name="T2" fmla="*/ 8 w 34"/>
              <a:gd name="T3" fmla="*/ 30 h 30"/>
              <a:gd name="T4" fmla="*/ 0 w 34"/>
              <a:gd name="T5" fmla="*/ 17 h 30"/>
              <a:gd name="T6" fmla="*/ 27 w 34"/>
              <a:gd name="T7" fmla="*/ 0 h 30"/>
              <a:gd name="T8" fmla="*/ 34 w 34"/>
              <a:gd name="T9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0">
                <a:moveTo>
                  <a:pt x="34" y="13"/>
                </a:moveTo>
                <a:lnTo>
                  <a:pt x="8" y="30"/>
                </a:lnTo>
                <a:lnTo>
                  <a:pt x="0" y="17"/>
                </a:lnTo>
                <a:lnTo>
                  <a:pt x="27" y="0"/>
                </a:lnTo>
                <a:lnTo>
                  <a:pt x="34" y="1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Freeform 204"/>
          <p:cNvSpPr>
            <a:spLocks/>
          </p:cNvSpPr>
          <p:nvPr/>
        </p:nvSpPr>
        <p:spPr bwMode="auto">
          <a:xfrm>
            <a:off x="10225087" y="3816350"/>
            <a:ext cx="57150" cy="49213"/>
          </a:xfrm>
          <a:custGeom>
            <a:avLst/>
            <a:gdLst>
              <a:gd name="T0" fmla="*/ 36 w 36"/>
              <a:gd name="T1" fmla="*/ 14 h 31"/>
              <a:gd name="T2" fmla="*/ 9 w 36"/>
              <a:gd name="T3" fmla="*/ 31 h 31"/>
              <a:gd name="T4" fmla="*/ 0 w 36"/>
              <a:gd name="T5" fmla="*/ 18 h 31"/>
              <a:gd name="T6" fmla="*/ 27 w 36"/>
              <a:gd name="T7" fmla="*/ 0 h 31"/>
              <a:gd name="T8" fmla="*/ 36 w 36"/>
              <a:gd name="T9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1">
                <a:moveTo>
                  <a:pt x="36" y="14"/>
                </a:moveTo>
                <a:lnTo>
                  <a:pt x="9" y="31"/>
                </a:lnTo>
                <a:lnTo>
                  <a:pt x="0" y="18"/>
                </a:lnTo>
                <a:lnTo>
                  <a:pt x="27" y="0"/>
                </a:lnTo>
                <a:lnTo>
                  <a:pt x="36" y="14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206"/>
          <p:cNvSpPr>
            <a:spLocks/>
          </p:cNvSpPr>
          <p:nvPr/>
        </p:nvSpPr>
        <p:spPr bwMode="auto">
          <a:xfrm>
            <a:off x="10196511" y="3773488"/>
            <a:ext cx="57150" cy="49213"/>
          </a:xfrm>
          <a:custGeom>
            <a:avLst/>
            <a:gdLst>
              <a:gd name="T0" fmla="*/ 36 w 36"/>
              <a:gd name="T1" fmla="*/ 13 h 31"/>
              <a:gd name="T2" fmla="*/ 9 w 36"/>
              <a:gd name="T3" fmla="*/ 31 h 31"/>
              <a:gd name="T4" fmla="*/ 0 w 36"/>
              <a:gd name="T5" fmla="*/ 17 h 31"/>
              <a:gd name="T6" fmla="*/ 27 w 36"/>
              <a:gd name="T7" fmla="*/ 0 h 31"/>
              <a:gd name="T8" fmla="*/ 36 w 36"/>
              <a:gd name="T9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1">
                <a:moveTo>
                  <a:pt x="36" y="13"/>
                </a:moveTo>
                <a:lnTo>
                  <a:pt x="9" y="31"/>
                </a:lnTo>
                <a:lnTo>
                  <a:pt x="0" y="17"/>
                </a:lnTo>
                <a:lnTo>
                  <a:pt x="27" y="0"/>
                </a:lnTo>
                <a:lnTo>
                  <a:pt x="36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207"/>
          <p:cNvSpPr>
            <a:spLocks/>
          </p:cNvSpPr>
          <p:nvPr/>
        </p:nvSpPr>
        <p:spPr bwMode="auto">
          <a:xfrm>
            <a:off x="10167936" y="3729038"/>
            <a:ext cx="55563" cy="49213"/>
          </a:xfrm>
          <a:custGeom>
            <a:avLst/>
            <a:gdLst>
              <a:gd name="T0" fmla="*/ 35 w 35"/>
              <a:gd name="T1" fmla="*/ 13 h 31"/>
              <a:gd name="T2" fmla="*/ 9 w 35"/>
              <a:gd name="T3" fmla="*/ 31 h 31"/>
              <a:gd name="T4" fmla="*/ 0 w 35"/>
              <a:gd name="T5" fmla="*/ 18 h 31"/>
              <a:gd name="T6" fmla="*/ 27 w 35"/>
              <a:gd name="T7" fmla="*/ 0 h 31"/>
              <a:gd name="T8" fmla="*/ 35 w 35"/>
              <a:gd name="T9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1">
                <a:moveTo>
                  <a:pt x="35" y="13"/>
                </a:moveTo>
                <a:lnTo>
                  <a:pt x="9" y="31"/>
                </a:lnTo>
                <a:lnTo>
                  <a:pt x="0" y="18"/>
                </a:lnTo>
                <a:lnTo>
                  <a:pt x="27" y="0"/>
                </a:lnTo>
                <a:lnTo>
                  <a:pt x="35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08"/>
          <p:cNvSpPr>
            <a:spLocks/>
          </p:cNvSpPr>
          <p:nvPr/>
        </p:nvSpPr>
        <p:spPr bwMode="auto">
          <a:xfrm>
            <a:off x="10137774" y="3686175"/>
            <a:ext cx="57150" cy="47625"/>
          </a:xfrm>
          <a:custGeom>
            <a:avLst/>
            <a:gdLst>
              <a:gd name="T0" fmla="*/ 36 w 36"/>
              <a:gd name="T1" fmla="*/ 12 h 30"/>
              <a:gd name="T2" fmla="*/ 9 w 36"/>
              <a:gd name="T3" fmla="*/ 30 h 30"/>
              <a:gd name="T4" fmla="*/ 0 w 36"/>
              <a:gd name="T5" fmla="*/ 17 h 30"/>
              <a:gd name="T6" fmla="*/ 27 w 36"/>
              <a:gd name="T7" fmla="*/ 0 h 30"/>
              <a:gd name="T8" fmla="*/ 36 w 36"/>
              <a:gd name="T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0">
                <a:moveTo>
                  <a:pt x="36" y="12"/>
                </a:moveTo>
                <a:lnTo>
                  <a:pt x="9" y="30"/>
                </a:lnTo>
                <a:lnTo>
                  <a:pt x="0" y="17"/>
                </a:lnTo>
                <a:lnTo>
                  <a:pt x="27" y="0"/>
                </a:lnTo>
                <a:lnTo>
                  <a:pt x="36" y="12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09"/>
          <p:cNvSpPr>
            <a:spLocks/>
          </p:cNvSpPr>
          <p:nvPr/>
        </p:nvSpPr>
        <p:spPr bwMode="auto">
          <a:xfrm>
            <a:off x="10109199" y="3643313"/>
            <a:ext cx="57150" cy="46038"/>
          </a:xfrm>
          <a:custGeom>
            <a:avLst/>
            <a:gdLst>
              <a:gd name="T0" fmla="*/ 36 w 36"/>
              <a:gd name="T1" fmla="*/ 13 h 29"/>
              <a:gd name="T2" fmla="*/ 9 w 36"/>
              <a:gd name="T3" fmla="*/ 29 h 29"/>
              <a:gd name="T4" fmla="*/ 0 w 36"/>
              <a:gd name="T5" fmla="*/ 17 h 29"/>
              <a:gd name="T6" fmla="*/ 27 w 36"/>
              <a:gd name="T7" fmla="*/ 0 h 29"/>
              <a:gd name="T8" fmla="*/ 36 w 36"/>
              <a:gd name="T9" fmla="*/ 1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9">
                <a:moveTo>
                  <a:pt x="36" y="13"/>
                </a:moveTo>
                <a:lnTo>
                  <a:pt x="9" y="29"/>
                </a:lnTo>
                <a:lnTo>
                  <a:pt x="0" y="17"/>
                </a:lnTo>
                <a:lnTo>
                  <a:pt x="27" y="0"/>
                </a:lnTo>
                <a:lnTo>
                  <a:pt x="36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210"/>
          <p:cNvSpPr>
            <a:spLocks/>
          </p:cNvSpPr>
          <p:nvPr/>
        </p:nvSpPr>
        <p:spPr bwMode="auto">
          <a:xfrm>
            <a:off x="10961686" y="4840288"/>
            <a:ext cx="49213" cy="46038"/>
          </a:xfrm>
          <a:custGeom>
            <a:avLst/>
            <a:gdLst>
              <a:gd name="T0" fmla="*/ 31 w 31"/>
              <a:gd name="T1" fmla="*/ 13 h 29"/>
              <a:gd name="T2" fmla="*/ 9 w 31"/>
              <a:gd name="T3" fmla="*/ 29 h 29"/>
              <a:gd name="T4" fmla="*/ 0 w 31"/>
              <a:gd name="T5" fmla="*/ 15 h 29"/>
              <a:gd name="T6" fmla="*/ 23 w 31"/>
              <a:gd name="T7" fmla="*/ 0 h 29"/>
              <a:gd name="T8" fmla="*/ 31 w 31"/>
              <a:gd name="T9" fmla="*/ 1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9">
                <a:moveTo>
                  <a:pt x="31" y="13"/>
                </a:moveTo>
                <a:lnTo>
                  <a:pt x="9" y="29"/>
                </a:lnTo>
                <a:lnTo>
                  <a:pt x="0" y="15"/>
                </a:lnTo>
                <a:lnTo>
                  <a:pt x="23" y="0"/>
                </a:lnTo>
                <a:lnTo>
                  <a:pt x="31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211"/>
          <p:cNvSpPr>
            <a:spLocks/>
          </p:cNvSpPr>
          <p:nvPr/>
        </p:nvSpPr>
        <p:spPr bwMode="auto">
          <a:xfrm>
            <a:off x="10931524" y="4795838"/>
            <a:ext cx="50800" cy="46038"/>
          </a:xfrm>
          <a:custGeom>
            <a:avLst/>
            <a:gdLst>
              <a:gd name="T0" fmla="*/ 32 w 32"/>
              <a:gd name="T1" fmla="*/ 13 h 29"/>
              <a:gd name="T2" fmla="*/ 9 w 32"/>
              <a:gd name="T3" fmla="*/ 29 h 29"/>
              <a:gd name="T4" fmla="*/ 0 w 32"/>
              <a:gd name="T5" fmla="*/ 16 h 29"/>
              <a:gd name="T6" fmla="*/ 23 w 32"/>
              <a:gd name="T7" fmla="*/ 0 h 29"/>
              <a:gd name="T8" fmla="*/ 32 w 32"/>
              <a:gd name="T9" fmla="*/ 1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9">
                <a:moveTo>
                  <a:pt x="32" y="13"/>
                </a:moveTo>
                <a:lnTo>
                  <a:pt x="9" y="29"/>
                </a:lnTo>
                <a:lnTo>
                  <a:pt x="0" y="16"/>
                </a:lnTo>
                <a:lnTo>
                  <a:pt x="23" y="0"/>
                </a:lnTo>
                <a:lnTo>
                  <a:pt x="32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212"/>
          <p:cNvSpPr>
            <a:spLocks/>
          </p:cNvSpPr>
          <p:nvPr/>
        </p:nvSpPr>
        <p:spPr bwMode="auto">
          <a:xfrm>
            <a:off x="10902949" y="4751388"/>
            <a:ext cx="50800" cy="46038"/>
          </a:xfrm>
          <a:custGeom>
            <a:avLst/>
            <a:gdLst>
              <a:gd name="T0" fmla="*/ 32 w 32"/>
              <a:gd name="T1" fmla="*/ 14 h 29"/>
              <a:gd name="T2" fmla="*/ 9 w 32"/>
              <a:gd name="T3" fmla="*/ 29 h 29"/>
              <a:gd name="T4" fmla="*/ 0 w 32"/>
              <a:gd name="T5" fmla="*/ 16 h 29"/>
              <a:gd name="T6" fmla="*/ 23 w 32"/>
              <a:gd name="T7" fmla="*/ 0 h 29"/>
              <a:gd name="T8" fmla="*/ 32 w 32"/>
              <a:gd name="T9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9">
                <a:moveTo>
                  <a:pt x="32" y="14"/>
                </a:moveTo>
                <a:lnTo>
                  <a:pt x="9" y="29"/>
                </a:lnTo>
                <a:lnTo>
                  <a:pt x="0" y="16"/>
                </a:lnTo>
                <a:lnTo>
                  <a:pt x="23" y="0"/>
                </a:lnTo>
                <a:lnTo>
                  <a:pt x="32" y="14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213"/>
          <p:cNvSpPr>
            <a:spLocks/>
          </p:cNvSpPr>
          <p:nvPr/>
        </p:nvSpPr>
        <p:spPr bwMode="auto">
          <a:xfrm>
            <a:off x="10874374" y="4710113"/>
            <a:ext cx="52388" cy="42863"/>
          </a:xfrm>
          <a:custGeom>
            <a:avLst/>
            <a:gdLst>
              <a:gd name="T0" fmla="*/ 33 w 33"/>
              <a:gd name="T1" fmla="*/ 13 h 27"/>
              <a:gd name="T2" fmla="*/ 9 w 33"/>
              <a:gd name="T3" fmla="*/ 27 h 27"/>
              <a:gd name="T4" fmla="*/ 0 w 33"/>
              <a:gd name="T5" fmla="*/ 14 h 27"/>
              <a:gd name="T6" fmla="*/ 24 w 33"/>
              <a:gd name="T7" fmla="*/ 0 h 27"/>
              <a:gd name="T8" fmla="*/ 33 w 33"/>
              <a:gd name="T9" fmla="*/ 1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7">
                <a:moveTo>
                  <a:pt x="33" y="13"/>
                </a:moveTo>
                <a:lnTo>
                  <a:pt x="9" y="27"/>
                </a:lnTo>
                <a:lnTo>
                  <a:pt x="0" y="14"/>
                </a:lnTo>
                <a:lnTo>
                  <a:pt x="24" y="0"/>
                </a:lnTo>
                <a:lnTo>
                  <a:pt x="33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14"/>
          <p:cNvSpPr>
            <a:spLocks/>
          </p:cNvSpPr>
          <p:nvPr/>
        </p:nvSpPr>
        <p:spPr bwMode="auto">
          <a:xfrm>
            <a:off x="10845799" y="4645025"/>
            <a:ext cx="82550" cy="66675"/>
          </a:xfrm>
          <a:custGeom>
            <a:avLst/>
            <a:gdLst>
              <a:gd name="T0" fmla="*/ 52 w 52"/>
              <a:gd name="T1" fmla="*/ 13 h 42"/>
              <a:gd name="T2" fmla="*/ 8 w 52"/>
              <a:gd name="T3" fmla="*/ 42 h 42"/>
              <a:gd name="T4" fmla="*/ 0 w 52"/>
              <a:gd name="T5" fmla="*/ 29 h 42"/>
              <a:gd name="T6" fmla="*/ 44 w 52"/>
              <a:gd name="T7" fmla="*/ 0 h 42"/>
              <a:gd name="T8" fmla="*/ 52 w 52"/>
              <a:gd name="T9" fmla="*/ 1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42">
                <a:moveTo>
                  <a:pt x="52" y="13"/>
                </a:moveTo>
                <a:lnTo>
                  <a:pt x="8" y="42"/>
                </a:lnTo>
                <a:lnTo>
                  <a:pt x="0" y="29"/>
                </a:lnTo>
                <a:lnTo>
                  <a:pt x="44" y="0"/>
                </a:lnTo>
                <a:lnTo>
                  <a:pt x="52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215"/>
          <p:cNvSpPr>
            <a:spLocks/>
          </p:cNvSpPr>
          <p:nvPr/>
        </p:nvSpPr>
        <p:spPr bwMode="auto">
          <a:xfrm>
            <a:off x="10815636" y="4621213"/>
            <a:ext cx="52388" cy="46038"/>
          </a:xfrm>
          <a:custGeom>
            <a:avLst/>
            <a:gdLst>
              <a:gd name="T0" fmla="*/ 33 w 33"/>
              <a:gd name="T1" fmla="*/ 14 h 29"/>
              <a:gd name="T2" fmla="*/ 9 w 33"/>
              <a:gd name="T3" fmla="*/ 29 h 29"/>
              <a:gd name="T4" fmla="*/ 0 w 33"/>
              <a:gd name="T5" fmla="*/ 16 h 29"/>
              <a:gd name="T6" fmla="*/ 24 w 33"/>
              <a:gd name="T7" fmla="*/ 0 h 29"/>
              <a:gd name="T8" fmla="*/ 33 w 33"/>
              <a:gd name="T9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9">
                <a:moveTo>
                  <a:pt x="33" y="14"/>
                </a:moveTo>
                <a:lnTo>
                  <a:pt x="9" y="29"/>
                </a:lnTo>
                <a:lnTo>
                  <a:pt x="0" y="16"/>
                </a:lnTo>
                <a:lnTo>
                  <a:pt x="24" y="0"/>
                </a:lnTo>
                <a:lnTo>
                  <a:pt x="33" y="14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216"/>
          <p:cNvSpPr>
            <a:spLocks/>
          </p:cNvSpPr>
          <p:nvPr/>
        </p:nvSpPr>
        <p:spPr bwMode="auto">
          <a:xfrm>
            <a:off x="10788649" y="4578350"/>
            <a:ext cx="50800" cy="44450"/>
          </a:xfrm>
          <a:custGeom>
            <a:avLst/>
            <a:gdLst>
              <a:gd name="T0" fmla="*/ 32 w 32"/>
              <a:gd name="T1" fmla="*/ 13 h 28"/>
              <a:gd name="T2" fmla="*/ 8 w 32"/>
              <a:gd name="T3" fmla="*/ 28 h 28"/>
              <a:gd name="T4" fmla="*/ 0 w 32"/>
              <a:gd name="T5" fmla="*/ 15 h 28"/>
              <a:gd name="T6" fmla="*/ 23 w 32"/>
              <a:gd name="T7" fmla="*/ 0 h 28"/>
              <a:gd name="T8" fmla="*/ 32 w 32"/>
              <a:gd name="T9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8">
                <a:moveTo>
                  <a:pt x="32" y="13"/>
                </a:moveTo>
                <a:lnTo>
                  <a:pt x="8" y="28"/>
                </a:lnTo>
                <a:lnTo>
                  <a:pt x="0" y="15"/>
                </a:lnTo>
                <a:lnTo>
                  <a:pt x="23" y="0"/>
                </a:lnTo>
                <a:lnTo>
                  <a:pt x="32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17"/>
          <p:cNvSpPr>
            <a:spLocks/>
          </p:cNvSpPr>
          <p:nvPr/>
        </p:nvSpPr>
        <p:spPr bwMode="auto">
          <a:xfrm>
            <a:off x="10760074" y="4535488"/>
            <a:ext cx="49213" cy="44450"/>
          </a:xfrm>
          <a:custGeom>
            <a:avLst/>
            <a:gdLst>
              <a:gd name="T0" fmla="*/ 31 w 31"/>
              <a:gd name="T1" fmla="*/ 12 h 28"/>
              <a:gd name="T2" fmla="*/ 8 w 31"/>
              <a:gd name="T3" fmla="*/ 28 h 28"/>
              <a:gd name="T4" fmla="*/ 0 w 31"/>
              <a:gd name="T5" fmla="*/ 14 h 28"/>
              <a:gd name="T6" fmla="*/ 23 w 31"/>
              <a:gd name="T7" fmla="*/ 0 h 28"/>
              <a:gd name="T8" fmla="*/ 31 w 31"/>
              <a:gd name="T9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8">
                <a:moveTo>
                  <a:pt x="31" y="12"/>
                </a:moveTo>
                <a:lnTo>
                  <a:pt x="8" y="28"/>
                </a:lnTo>
                <a:lnTo>
                  <a:pt x="0" y="14"/>
                </a:lnTo>
                <a:lnTo>
                  <a:pt x="23" y="0"/>
                </a:lnTo>
                <a:lnTo>
                  <a:pt x="31" y="12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18"/>
          <p:cNvSpPr>
            <a:spLocks/>
          </p:cNvSpPr>
          <p:nvPr/>
        </p:nvSpPr>
        <p:spPr bwMode="auto">
          <a:xfrm>
            <a:off x="10729911" y="4491038"/>
            <a:ext cx="50800" cy="44450"/>
          </a:xfrm>
          <a:custGeom>
            <a:avLst/>
            <a:gdLst>
              <a:gd name="T0" fmla="*/ 32 w 32"/>
              <a:gd name="T1" fmla="*/ 14 h 28"/>
              <a:gd name="T2" fmla="*/ 9 w 32"/>
              <a:gd name="T3" fmla="*/ 28 h 28"/>
              <a:gd name="T4" fmla="*/ 0 w 32"/>
              <a:gd name="T5" fmla="*/ 15 h 28"/>
              <a:gd name="T6" fmla="*/ 23 w 32"/>
              <a:gd name="T7" fmla="*/ 0 h 28"/>
              <a:gd name="T8" fmla="*/ 32 w 32"/>
              <a:gd name="T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8">
                <a:moveTo>
                  <a:pt x="32" y="14"/>
                </a:moveTo>
                <a:lnTo>
                  <a:pt x="9" y="28"/>
                </a:lnTo>
                <a:lnTo>
                  <a:pt x="0" y="15"/>
                </a:lnTo>
                <a:lnTo>
                  <a:pt x="23" y="0"/>
                </a:lnTo>
                <a:lnTo>
                  <a:pt x="32" y="14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19"/>
          <p:cNvSpPr>
            <a:spLocks/>
          </p:cNvSpPr>
          <p:nvPr/>
        </p:nvSpPr>
        <p:spPr bwMode="auto">
          <a:xfrm>
            <a:off x="10701336" y="4425950"/>
            <a:ext cx="82550" cy="66675"/>
          </a:xfrm>
          <a:custGeom>
            <a:avLst/>
            <a:gdLst>
              <a:gd name="T0" fmla="*/ 52 w 52"/>
              <a:gd name="T1" fmla="*/ 13 h 42"/>
              <a:gd name="T2" fmla="*/ 9 w 52"/>
              <a:gd name="T3" fmla="*/ 42 h 42"/>
              <a:gd name="T4" fmla="*/ 0 w 52"/>
              <a:gd name="T5" fmla="*/ 29 h 42"/>
              <a:gd name="T6" fmla="*/ 43 w 52"/>
              <a:gd name="T7" fmla="*/ 0 h 42"/>
              <a:gd name="T8" fmla="*/ 52 w 52"/>
              <a:gd name="T9" fmla="*/ 1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42">
                <a:moveTo>
                  <a:pt x="52" y="13"/>
                </a:moveTo>
                <a:lnTo>
                  <a:pt x="9" y="42"/>
                </a:lnTo>
                <a:lnTo>
                  <a:pt x="0" y="29"/>
                </a:lnTo>
                <a:lnTo>
                  <a:pt x="43" y="0"/>
                </a:lnTo>
                <a:lnTo>
                  <a:pt x="52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20"/>
          <p:cNvSpPr>
            <a:spLocks/>
          </p:cNvSpPr>
          <p:nvPr/>
        </p:nvSpPr>
        <p:spPr bwMode="auto">
          <a:xfrm>
            <a:off x="10672761" y="4403725"/>
            <a:ext cx="49213" cy="46038"/>
          </a:xfrm>
          <a:custGeom>
            <a:avLst/>
            <a:gdLst>
              <a:gd name="T0" fmla="*/ 31 w 31"/>
              <a:gd name="T1" fmla="*/ 13 h 29"/>
              <a:gd name="T2" fmla="*/ 8 w 31"/>
              <a:gd name="T3" fmla="*/ 29 h 29"/>
              <a:gd name="T4" fmla="*/ 0 w 31"/>
              <a:gd name="T5" fmla="*/ 15 h 29"/>
              <a:gd name="T6" fmla="*/ 23 w 31"/>
              <a:gd name="T7" fmla="*/ 0 h 29"/>
              <a:gd name="T8" fmla="*/ 31 w 31"/>
              <a:gd name="T9" fmla="*/ 1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9">
                <a:moveTo>
                  <a:pt x="31" y="13"/>
                </a:moveTo>
                <a:lnTo>
                  <a:pt x="8" y="29"/>
                </a:lnTo>
                <a:lnTo>
                  <a:pt x="0" y="15"/>
                </a:lnTo>
                <a:lnTo>
                  <a:pt x="23" y="0"/>
                </a:lnTo>
                <a:lnTo>
                  <a:pt x="31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21"/>
          <p:cNvSpPr>
            <a:spLocks/>
          </p:cNvSpPr>
          <p:nvPr/>
        </p:nvSpPr>
        <p:spPr bwMode="auto">
          <a:xfrm>
            <a:off x="10642599" y="4359275"/>
            <a:ext cx="50800" cy="46038"/>
          </a:xfrm>
          <a:custGeom>
            <a:avLst/>
            <a:gdLst>
              <a:gd name="T0" fmla="*/ 32 w 32"/>
              <a:gd name="T1" fmla="*/ 13 h 29"/>
              <a:gd name="T2" fmla="*/ 9 w 32"/>
              <a:gd name="T3" fmla="*/ 29 h 29"/>
              <a:gd name="T4" fmla="*/ 0 w 32"/>
              <a:gd name="T5" fmla="*/ 16 h 29"/>
              <a:gd name="T6" fmla="*/ 24 w 32"/>
              <a:gd name="T7" fmla="*/ 0 h 29"/>
              <a:gd name="T8" fmla="*/ 32 w 32"/>
              <a:gd name="T9" fmla="*/ 1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9">
                <a:moveTo>
                  <a:pt x="32" y="13"/>
                </a:moveTo>
                <a:lnTo>
                  <a:pt x="9" y="29"/>
                </a:lnTo>
                <a:lnTo>
                  <a:pt x="0" y="16"/>
                </a:lnTo>
                <a:lnTo>
                  <a:pt x="24" y="0"/>
                </a:lnTo>
                <a:lnTo>
                  <a:pt x="32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22"/>
          <p:cNvSpPr>
            <a:spLocks/>
          </p:cNvSpPr>
          <p:nvPr/>
        </p:nvSpPr>
        <p:spPr bwMode="auto">
          <a:xfrm>
            <a:off x="10614024" y="4316413"/>
            <a:ext cx="52388" cy="44450"/>
          </a:xfrm>
          <a:custGeom>
            <a:avLst/>
            <a:gdLst>
              <a:gd name="T0" fmla="*/ 33 w 33"/>
              <a:gd name="T1" fmla="*/ 13 h 28"/>
              <a:gd name="T2" fmla="*/ 9 w 33"/>
              <a:gd name="T3" fmla="*/ 28 h 28"/>
              <a:gd name="T4" fmla="*/ 0 w 33"/>
              <a:gd name="T5" fmla="*/ 15 h 28"/>
              <a:gd name="T6" fmla="*/ 24 w 33"/>
              <a:gd name="T7" fmla="*/ 0 h 28"/>
              <a:gd name="T8" fmla="*/ 33 w 33"/>
              <a:gd name="T9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8">
                <a:moveTo>
                  <a:pt x="33" y="13"/>
                </a:moveTo>
                <a:lnTo>
                  <a:pt x="9" y="28"/>
                </a:lnTo>
                <a:lnTo>
                  <a:pt x="0" y="15"/>
                </a:lnTo>
                <a:lnTo>
                  <a:pt x="24" y="0"/>
                </a:lnTo>
                <a:lnTo>
                  <a:pt x="33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23"/>
          <p:cNvSpPr>
            <a:spLocks/>
          </p:cNvSpPr>
          <p:nvPr/>
        </p:nvSpPr>
        <p:spPr bwMode="auto">
          <a:xfrm>
            <a:off x="10585449" y="4273550"/>
            <a:ext cx="50800" cy="42863"/>
          </a:xfrm>
          <a:custGeom>
            <a:avLst/>
            <a:gdLst>
              <a:gd name="T0" fmla="*/ 32 w 32"/>
              <a:gd name="T1" fmla="*/ 13 h 27"/>
              <a:gd name="T2" fmla="*/ 8 w 32"/>
              <a:gd name="T3" fmla="*/ 27 h 27"/>
              <a:gd name="T4" fmla="*/ 0 w 32"/>
              <a:gd name="T5" fmla="*/ 15 h 27"/>
              <a:gd name="T6" fmla="*/ 24 w 32"/>
              <a:gd name="T7" fmla="*/ 0 h 27"/>
              <a:gd name="T8" fmla="*/ 32 w 32"/>
              <a:gd name="T9" fmla="*/ 1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7">
                <a:moveTo>
                  <a:pt x="32" y="13"/>
                </a:moveTo>
                <a:lnTo>
                  <a:pt x="8" y="27"/>
                </a:lnTo>
                <a:lnTo>
                  <a:pt x="0" y="15"/>
                </a:lnTo>
                <a:lnTo>
                  <a:pt x="24" y="0"/>
                </a:lnTo>
                <a:lnTo>
                  <a:pt x="32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24"/>
          <p:cNvSpPr>
            <a:spLocks/>
          </p:cNvSpPr>
          <p:nvPr/>
        </p:nvSpPr>
        <p:spPr bwMode="auto">
          <a:xfrm>
            <a:off x="10555286" y="4208463"/>
            <a:ext cx="84138" cy="66675"/>
          </a:xfrm>
          <a:custGeom>
            <a:avLst/>
            <a:gdLst>
              <a:gd name="T0" fmla="*/ 53 w 53"/>
              <a:gd name="T1" fmla="*/ 13 h 42"/>
              <a:gd name="T2" fmla="*/ 9 w 53"/>
              <a:gd name="T3" fmla="*/ 42 h 42"/>
              <a:gd name="T4" fmla="*/ 0 w 53"/>
              <a:gd name="T5" fmla="*/ 28 h 42"/>
              <a:gd name="T6" fmla="*/ 44 w 53"/>
              <a:gd name="T7" fmla="*/ 0 h 42"/>
              <a:gd name="T8" fmla="*/ 53 w 53"/>
              <a:gd name="T9" fmla="*/ 1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42">
                <a:moveTo>
                  <a:pt x="53" y="13"/>
                </a:moveTo>
                <a:lnTo>
                  <a:pt x="9" y="42"/>
                </a:lnTo>
                <a:lnTo>
                  <a:pt x="0" y="28"/>
                </a:lnTo>
                <a:lnTo>
                  <a:pt x="44" y="0"/>
                </a:lnTo>
                <a:lnTo>
                  <a:pt x="53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25"/>
          <p:cNvSpPr>
            <a:spLocks/>
          </p:cNvSpPr>
          <p:nvPr/>
        </p:nvSpPr>
        <p:spPr bwMode="auto">
          <a:xfrm>
            <a:off x="10528299" y="4184650"/>
            <a:ext cx="50800" cy="46038"/>
          </a:xfrm>
          <a:custGeom>
            <a:avLst/>
            <a:gdLst>
              <a:gd name="T0" fmla="*/ 32 w 32"/>
              <a:gd name="T1" fmla="*/ 13 h 29"/>
              <a:gd name="T2" fmla="*/ 9 w 32"/>
              <a:gd name="T3" fmla="*/ 29 h 29"/>
              <a:gd name="T4" fmla="*/ 0 w 32"/>
              <a:gd name="T5" fmla="*/ 16 h 29"/>
              <a:gd name="T6" fmla="*/ 23 w 32"/>
              <a:gd name="T7" fmla="*/ 0 h 29"/>
              <a:gd name="T8" fmla="*/ 32 w 32"/>
              <a:gd name="T9" fmla="*/ 1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9">
                <a:moveTo>
                  <a:pt x="32" y="13"/>
                </a:moveTo>
                <a:lnTo>
                  <a:pt x="9" y="29"/>
                </a:lnTo>
                <a:lnTo>
                  <a:pt x="0" y="16"/>
                </a:lnTo>
                <a:lnTo>
                  <a:pt x="23" y="0"/>
                </a:lnTo>
                <a:lnTo>
                  <a:pt x="32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26"/>
          <p:cNvSpPr>
            <a:spLocks/>
          </p:cNvSpPr>
          <p:nvPr/>
        </p:nvSpPr>
        <p:spPr bwMode="auto">
          <a:xfrm>
            <a:off x="10499724" y="4140200"/>
            <a:ext cx="50800" cy="46038"/>
          </a:xfrm>
          <a:custGeom>
            <a:avLst/>
            <a:gdLst>
              <a:gd name="T0" fmla="*/ 32 w 32"/>
              <a:gd name="T1" fmla="*/ 14 h 29"/>
              <a:gd name="T2" fmla="*/ 9 w 32"/>
              <a:gd name="T3" fmla="*/ 29 h 29"/>
              <a:gd name="T4" fmla="*/ 0 w 32"/>
              <a:gd name="T5" fmla="*/ 16 h 29"/>
              <a:gd name="T6" fmla="*/ 23 w 32"/>
              <a:gd name="T7" fmla="*/ 0 h 29"/>
              <a:gd name="T8" fmla="*/ 32 w 32"/>
              <a:gd name="T9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9">
                <a:moveTo>
                  <a:pt x="32" y="14"/>
                </a:moveTo>
                <a:lnTo>
                  <a:pt x="9" y="29"/>
                </a:lnTo>
                <a:lnTo>
                  <a:pt x="0" y="16"/>
                </a:lnTo>
                <a:lnTo>
                  <a:pt x="23" y="0"/>
                </a:lnTo>
                <a:lnTo>
                  <a:pt x="32" y="14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27"/>
          <p:cNvSpPr>
            <a:spLocks/>
          </p:cNvSpPr>
          <p:nvPr/>
        </p:nvSpPr>
        <p:spPr bwMode="auto">
          <a:xfrm>
            <a:off x="10469561" y="4098925"/>
            <a:ext cx="50800" cy="44450"/>
          </a:xfrm>
          <a:custGeom>
            <a:avLst/>
            <a:gdLst>
              <a:gd name="T0" fmla="*/ 32 w 32"/>
              <a:gd name="T1" fmla="*/ 13 h 28"/>
              <a:gd name="T2" fmla="*/ 9 w 32"/>
              <a:gd name="T3" fmla="*/ 28 h 28"/>
              <a:gd name="T4" fmla="*/ 0 w 32"/>
              <a:gd name="T5" fmla="*/ 14 h 28"/>
              <a:gd name="T6" fmla="*/ 23 w 32"/>
              <a:gd name="T7" fmla="*/ 0 h 28"/>
              <a:gd name="T8" fmla="*/ 32 w 32"/>
              <a:gd name="T9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8">
                <a:moveTo>
                  <a:pt x="32" y="13"/>
                </a:moveTo>
                <a:lnTo>
                  <a:pt x="9" y="28"/>
                </a:lnTo>
                <a:lnTo>
                  <a:pt x="0" y="14"/>
                </a:lnTo>
                <a:lnTo>
                  <a:pt x="23" y="0"/>
                </a:lnTo>
                <a:lnTo>
                  <a:pt x="32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28"/>
          <p:cNvSpPr>
            <a:spLocks/>
          </p:cNvSpPr>
          <p:nvPr/>
        </p:nvSpPr>
        <p:spPr bwMode="auto">
          <a:xfrm>
            <a:off x="10440986" y="4054475"/>
            <a:ext cx="50800" cy="46038"/>
          </a:xfrm>
          <a:custGeom>
            <a:avLst/>
            <a:gdLst>
              <a:gd name="T0" fmla="*/ 32 w 32"/>
              <a:gd name="T1" fmla="*/ 13 h 29"/>
              <a:gd name="T2" fmla="*/ 9 w 32"/>
              <a:gd name="T3" fmla="*/ 29 h 29"/>
              <a:gd name="T4" fmla="*/ 0 w 32"/>
              <a:gd name="T5" fmla="*/ 16 h 29"/>
              <a:gd name="T6" fmla="*/ 23 w 32"/>
              <a:gd name="T7" fmla="*/ 0 h 29"/>
              <a:gd name="T8" fmla="*/ 32 w 32"/>
              <a:gd name="T9" fmla="*/ 1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9">
                <a:moveTo>
                  <a:pt x="32" y="13"/>
                </a:moveTo>
                <a:lnTo>
                  <a:pt x="9" y="29"/>
                </a:lnTo>
                <a:lnTo>
                  <a:pt x="0" y="16"/>
                </a:lnTo>
                <a:lnTo>
                  <a:pt x="23" y="0"/>
                </a:lnTo>
                <a:lnTo>
                  <a:pt x="32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229"/>
          <p:cNvSpPr>
            <a:spLocks/>
          </p:cNvSpPr>
          <p:nvPr/>
        </p:nvSpPr>
        <p:spPr bwMode="auto">
          <a:xfrm>
            <a:off x="10412411" y="3989388"/>
            <a:ext cx="84138" cy="66675"/>
          </a:xfrm>
          <a:custGeom>
            <a:avLst/>
            <a:gdLst>
              <a:gd name="T0" fmla="*/ 53 w 53"/>
              <a:gd name="T1" fmla="*/ 13 h 42"/>
              <a:gd name="T2" fmla="*/ 9 w 53"/>
              <a:gd name="T3" fmla="*/ 42 h 42"/>
              <a:gd name="T4" fmla="*/ 0 w 53"/>
              <a:gd name="T5" fmla="*/ 29 h 42"/>
              <a:gd name="T6" fmla="*/ 44 w 53"/>
              <a:gd name="T7" fmla="*/ 0 h 42"/>
              <a:gd name="T8" fmla="*/ 53 w 53"/>
              <a:gd name="T9" fmla="*/ 1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42">
                <a:moveTo>
                  <a:pt x="53" y="13"/>
                </a:moveTo>
                <a:lnTo>
                  <a:pt x="9" y="42"/>
                </a:lnTo>
                <a:lnTo>
                  <a:pt x="0" y="29"/>
                </a:lnTo>
                <a:lnTo>
                  <a:pt x="44" y="0"/>
                </a:lnTo>
                <a:lnTo>
                  <a:pt x="53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30"/>
          <p:cNvSpPr>
            <a:spLocks/>
          </p:cNvSpPr>
          <p:nvPr/>
        </p:nvSpPr>
        <p:spPr bwMode="auto">
          <a:xfrm>
            <a:off x="10383836" y="3967163"/>
            <a:ext cx="49213" cy="44450"/>
          </a:xfrm>
          <a:custGeom>
            <a:avLst/>
            <a:gdLst>
              <a:gd name="T0" fmla="*/ 31 w 31"/>
              <a:gd name="T1" fmla="*/ 13 h 28"/>
              <a:gd name="T2" fmla="*/ 8 w 31"/>
              <a:gd name="T3" fmla="*/ 28 h 28"/>
              <a:gd name="T4" fmla="*/ 0 w 31"/>
              <a:gd name="T5" fmla="*/ 15 h 28"/>
              <a:gd name="T6" fmla="*/ 24 w 31"/>
              <a:gd name="T7" fmla="*/ 0 h 28"/>
              <a:gd name="T8" fmla="*/ 31 w 31"/>
              <a:gd name="T9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8">
                <a:moveTo>
                  <a:pt x="31" y="13"/>
                </a:moveTo>
                <a:lnTo>
                  <a:pt x="8" y="28"/>
                </a:lnTo>
                <a:lnTo>
                  <a:pt x="0" y="15"/>
                </a:lnTo>
                <a:lnTo>
                  <a:pt x="24" y="0"/>
                </a:lnTo>
                <a:lnTo>
                  <a:pt x="31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31"/>
          <p:cNvSpPr>
            <a:spLocks/>
          </p:cNvSpPr>
          <p:nvPr/>
        </p:nvSpPr>
        <p:spPr bwMode="auto">
          <a:xfrm>
            <a:off x="10353674" y="3924300"/>
            <a:ext cx="52388" cy="44450"/>
          </a:xfrm>
          <a:custGeom>
            <a:avLst/>
            <a:gdLst>
              <a:gd name="T0" fmla="*/ 33 w 33"/>
              <a:gd name="T1" fmla="*/ 12 h 28"/>
              <a:gd name="T2" fmla="*/ 9 w 33"/>
              <a:gd name="T3" fmla="*/ 28 h 28"/>
              <a:gd name="T4" fmla="*/ 0 w 33"/>
              <a:gd name="T5" fmla="*/ 14 h 28"/>
              <a:gd name="T6" fmla="*/ 24 w 33"/>
              <a:gd name="T7" fmla="*/ 0 h 28"/>
              <a:gd name="T8" fmla="*/ 33 w 33"/>
              <a:gd name="T9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8">
                <a:moveTo>
                  <a:pt x="33" y="12"/>
                </a:moveTo>
                <a:lnTo>
                  <a:pt x="9" y="28"/>
                </a:lnTo>
                <a:lnTo>
                  <a:pt x="0" y="14"/>
                </a:lnTo>
                <a:lnTo>
                  <a:pt x="24" y="0"/>
                </a:lnTo>
                <a:lnTo>
                  <a:pt x="33" y="12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32"/>
          <p:cNvSpPr>
            <a:spLocks/>
          </p:cNvSpPr>
          <p:nvPr/>
        </p:nvSpPr>
        <p:spPr bwMode="auto">
          <a:xfrm>
            <a:off x="10325099" y="3879850"/>
            <a:ext cx="52388" cy="44450"/>
          </a:xfrm>
          <a:custGeom>
            <a:avLst/>
            <a:gdLst>
              <a:gd name="T0" fmla="*/ 33 w 33"/>
              <a:gd name="T1" fmla="*/ 14 h 28"/>
              <a:gd name="T2" fmla="*/ 9 w 33"/>
              <a:gd name="T3" fmla="*/ 28 h 28"/>
              <a:gd name="T4" fmla="*/ 0 w 33"/>
              <a:gd name="T5" fmla="*/ 16 h 28"/>
              <a:gd name="T6" fmla="*/ 24 w 33"/>
              <a:gd name="T7" fmla="*/ 0 h 28"/>
              <a:gd name="T8" fmla="*/ 33 w 33"/>
              <a:gd name="T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8">
                <a:moveTo>
                  <a:pt x="33" y="14"/>
                </a:moveTo>
                <a:lnTo>
                  <a:pt x="9" y="28"/>
                </a:lnTo>
                <a:lnTo>
                  <a:pt x="0" y="16"/>
                </a:lnTo>
                <a:lnTo>
                  <a:pt x="24" y="0"/>
                </a:lnTo>
                <a:lnTo>
                  <a:pt x="33" y="14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33"/>
          <p:cNvSpPr>
            <a:spLocks/>
          </p:cNvSpPr>
          <p:nvPr/>
        </p:nvSpPr>
        <p:spPr bwMode="auto">
          <a:xfrm>
            <a:off x="10298111" y="3836988"/>
            <a:ext cx="49213" cy="44450"/>
          </a:xfrm>
          <a:custGeom>
            <a:avLst/>
            <a:gdLst>
              <a:gd name="T0" fmla="*/ 31 w 31"/>
              <a:gd name="T1" fmla="*/ 13 h 28"/>
              <a:gd name="T2" fmla="*/ 7 w 31"/>
              <a:gd name="T3" fmla="*/ 28 h 28"/>
              <a:gd name="T4" fmla="*/ 0 w 31"/>
              <a:gd name="T5" fmla="*/ 15 h 28"/>
              <a:gd name="T6" fmla="*/ 23 w 31"/>
              <a:gd name="T7" fmla="*/ 0 h 28"/>
              <a:gd name="T8" fmla="*/ 31 w 31"/>
              <a:gd name="T9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8">
                <a:moveTo>
                  <a:pt x="31" y="13"/>
                </a:moveTo>
                <a:lnTo>
                  <a:pt x="7" y="28"/>
                </a:lnTo>
                <a:lnTo>
                  <a:pt x="0" y="15"/>
                </a:lnTo>
                <a:lnTo>
                  <a:pt x="23" y="0"/>
                </a:lnTo>
                <a:lnTo>
                  <a:pt x="31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34"/>
          <p:cNvSpPr>
            <a:spLocks/>
          </p:cNvSpPr>
          <p:nvPr/>
        </p:nvSpPr>
        <p:spPr bwMode="auto">
          <a:xfrm>
            <a:off x="10267949" y="3770313"/>
            <a:ext cx="82550" cy="68263"/>
          </a:xfrm>
          <a:custGeom>
            <a:avLst/>
            <a:gdLst>
              <a:gd name="T0" fmla="*/ 52 w 52"/>
              <a:gd name="T1" fmla="*/ 14 h 43"/>
              <a:gd name="T2" fmla="*/ 9 w 52"/>
              <a:gd name="T3" fmla="*/ 43 h 43"/>
              <a:gd name="T4" fmla="*/ 0 w 52"/>
              <a:gd name="T5" fmla="*/ 29 h 43"/>
              <a:gd name="T6" fmla="*/ 43 w 52"/>
              <a:gd name="T7" fmla="*/ 0 h 43"/>
              <a:gd name="T8" fmla="*/ 52 w 52"/>
              <a:gd name="T9" fmla="*/ 14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43">
                <a:moveTo>
                  <a:pt x="52" y="14"/>
                </a:moveTo>
                <a:lnTo>
                  <a:pt x="9" y="43"/>
                </a:lnTo>
                <a:lnTo>
                  <a:pt x="0" y="29"/>
                </a:lnTo>
                <a:lnTo>
                  <a:pt x="43" y="0"/>
                </a:lnTo>
                <a:lnTo>
                  <a:pt x="52" y="14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35"/>
          <p:cNvSpPr>
            <a:spLocks/>
          </p:cNvSpPr>
          <p:nvPr/>
        </p:nvSpPr>
        <p:spPr bwMode="auto">
          <a:xfrm>
            <a:off x="10239374" y="3748088"/>
            <a:ext cx="50800" cy="46038"/>
          </a:xfrm>
          <a:custGeom>
            <a:avLst/>
            <a:gdLst>
              <a:gd name="T0" fmla="*/ 32 w 32"/>
              <a:gd name="T1" fmla="*/ 13 h 29"/>
              <a:gd name="T2" fmla="*/ 9 w 32"/>
              <a:gd name="T3" fmla="*/ 29 h 29"/>
              <a:gd name="T4" fmla="*/ 0 w 32"/>
              <a:gd name="T5" fmla="*/ 16 h 29"/>
              <a:gd name="T6" fmla="*/ 23 w 32"/>
              <a:gd name="T7" fmla="*/ 0 h 29"/>
              <a:gd name="T8" fmla="*/ 32 w 32"/>
              <a:gd name="T9" fmla="*/ 1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9">
                <a:moveTo>
                  <a:pt x="32" y="13"/>
                </a:moveTo>
                <a:lnTo>
                  <a:pt x="9" y="29"/>
                </a:lnTo>
                <a:lnTo>
                  <a:pt x="0" y="16"/>
                </a:lnTo>
                <a:lnTo>
                  <a:pt x="23" y="0"/>
                </a:lnTo>
                <a:lnTo>
                  <a:pt x="32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236"/>
          <p:cNvSpPr>
            <a:spLocks/>
          </p:cNvSpPr>
          <p:nvPr/>
        </p:nvSpPr>
        <p:spPr bwMode="auto">
          <a:xfrm>
            <a:off x="10210799" y="3705225"/>
            <a:ext cx="49213" cy="44450"/>
          </a:xfrm>
          <a:custGeom>
            <a:avLst/>
            <a:gdLst>
              <a:gd name="T0" fmla="*/ 31 w 31"/>
              <a:gd name="T1" fmla="*/ 13 h 28"/>
              <a:gd name="T2" fmla="*/ 8 w 31"/>
              <a:gd name="T3" fmla="*/ 28 h 28"/>
              <a:gd name="T4" fmla="*/ 0 w 31"/>
              <a:gd name="T5" fmla="*/ 15 h 28"/>
              <a:gd name="T6" fmla="*/ 23 w 31"/>
              <a:gd name="T7" fmla="*/ 0 h 28"/>
              <a:gd name="T8" fmla="*/ 31 w 31"/>
              <a:gd name="T9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8">
                <a:moveTo>
                  <a:pt x="31" y="13"/>
                </a:moveTo>
                <a:lnTo>
                  <a:pt x="8" y="28"/>
                </a:lnTo>
                <a:lnTo>
                  <a:pt x="0" y="15"/>
                </a:lnTo>
                <a:lnTo>
                  <a:pt x="23" y="0"/>
                </a:lnTo>
                <a:lnTo>
                  <a:pt x="31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237"/>
          <p:cNvSpPr>
            <a:spLocks/>
          </p:cNvSpPr>
          <p:nvPr/>
        </p:nvSpPr>
        <p:spPr bwMode="auto">
          <a:xfrm>
            <a:off x="10180636" y="3662363"/>
            <a:ext cx="50800" cy="42863"/>
          </a:xfrm>
          <a:custGeom>
            <a:avLst/>
            <a:gdLst>
              <a:gd name="T0" fmla="*/ 32 w 32"/>
              <a:gd name="T1" fmla="*/ 13 h 27"/>
              <a:gd name="T2" fmla="*/ 9 w 32"/>
              <a:gd name="T3" fmla="*/ 27 h 27"/>
              <a:gd name="T4" fmla="*/ 0 w 32"/>
              <a:gd name="T5" fmla="*/ 15 h 27"/>
              <a:gd name="T6" fmla="*/ 23 w 32"/>
              <a:gd name="T7" fmla="*/ 0 h 27"/>
              <a:gd name="T8" fmla="*/ 32 w 32"/>
              <a:gd name="T9" fmla="*/ 1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7">
                <a:moveTo>
                  <a:pt x="32" y="13"/>
                </a:moveTo>
                <a:lnTo>
                  <a:pt x="9" y="27"/>
                </a:lnTo>
                <a:lnTo>
                  <a:pt x="0" y="15"/>
                </a:lnTo>
                <a:lnTo>
                  <a:pt x="23" y="0"/>
                </a:lnTo>
                <a:lnTo>
                  <a:pt x="32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238"/>
          <p:cNvSpPr>
            <a:spLocks/>
          </p:cNvSpPr>
          <p:nvPr/>
        </p:nvSpPr>
        <p:spPr bwMode="auto">
          <a:xfrm>
            <a:off x="10152061" y="3617913"/>
            <a:ext cx="52388" cy="46038"/>
          </a:xfrm>
          <a:custGeom>
            <a:avLst/>
            <a:gdLst>
              <a:gd name="T0" fmla="*/ 33 w 33"/>
              <a:gd name="T1" fmla="*/ 13 h 29"/>
              <a:gd name="T2" fmla="*/ 9 w 33"/>
              <a:gd name="T3" fmla="*/ 29 h 29"/>
              <a:gd name="T4" fmla="*/ 0 w 33"/>
              <a:gd name="T5" fmla="*/ 16 h 29"/>
              <a:gd name="T6" fmla="*/ 24 w 33"/>
              <a:gd name="T7" fmla="*/ 0 h 29"/>
              <a:gd name="T8" fmla="*/ 33 w 33"/>
              <a:gd name="T9" fmla="*/ 1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9">
                <a:moveTo>
                  <a:pt x="33" y="13"/>
                </a:moveTo>
                <a:lnTo>
                  <a:pt x="9" y="29"/>
                </a:lnTo>
                <a:lnTo>
                  <a:pt x="0" y="16"/>
                </a:lnTo>
                <a:lnTo>
                  <a:pt x="24" y="0"/>
                </a:lnTo>
                <a:lnTo>
                  <a:pt x="33" y="13"/>
                </a:lnTo>
                <a:close/>
              </a:path>
            </a:pathLst>
          </a:custGeom>
          <a:solidFill>
            <a:srgbClr val="00B2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881032"/>
      </p:ext>
    </p:extLst>
  </p:cSld>
  <p:clrMapOvr>
    <a:masterClrMapping/>
  </p:clrMapOvr>
  <p:transition>
    <p:fade/>
  </p:transition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leprompter Talk Tr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621" y="1621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think-cell Slide" r:id="rId4" imgW="377" imgH="377" progId="TCLayout.ActiveDocument.1">
                  <p:embed/>
                </p:oleObj>
              </mc:Choice>
              <mc:Fallback>
                <p:oleObj name="think-cell Slide" r:id="rId4" imgW="377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1" y="1621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88938" y="833120"/>
            <a:ext cx="11658600" cy="5529956"/>
          </a:xfrm>
          <a:prstGeom prst="rect">
            <a:avLst/>
          </a:prstGeom>
        </p:spPr>
        <p:txBody>
          <a:bodyPr/>
          <a:lstStyle>
            <a:lvl1pPr marL="290401" indent="-29040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571281" indent="-28088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2pPr>
            <a:lvl3pPr marL="861682" indent="-29040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3pPr>
            <a:lvl4pPr marL="1090195" indent="-22851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4pPr>
            <a:lvl5pPr marL="1318706" indent="-22851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8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938" y="373063"/>
            <a:ext cx="3944926" cy="369332"/>
          </a:xfrm>
        </p:spPr>
        <p:txBody>
          <a:bodyPr>
            <a:spAutoFit/>
          </a:bodyPr>
          <a:lstStyle>
            <a:lvl1pPr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03064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8" y="855663"/>
            <a:ext cx="11650662" cy="461665"/>
          </a:xfrm>
        </p:spPr>
        <p:txBody>
          <a:bodyPr wrap="square">
            <a:spAutoFit/>
          </a:bodyPr>
          <a:lstStyle>
            <a:lvl1pPr>
              <a:defRPr sz="24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388938" y="6621463"/>
            <a:ext cx="6219680" cy="365760"/>
          </a:xfrm>
          <a:prstGeom prst="rect">
            <a:avLst/>
          </a:prstGeom>
        </p:spPr>
        <p:txBody>
          <a:bodyPr vert="horz" wrap="none" lIns="0" tIns="45720" rIns="0" bIns="45720" rtlCol="0" anchor="ctr">
            <a:noAutofit/>
          </a:bodyPr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2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 vert="horz" wrap="none" lIns="91440" tIns="45720" rIns="0" bIns="45720" rtlCol="0" anchor="ctr">
            <a:noAutofit/>
          </a:bodyPr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89DE2E20-C700-4A3A-A890-B84EE414F382}" type="datetime1">
              <a:rPr lang="en-US" smtClean="0"/>
              <a:pPr/>
              <a:t>11/24/2017</a:t>
            </a:fld>
            <a:endParaRPr 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 vert="horz" wrap="none" lIns="91440" tIns="45720" rIns="0" bIns="45720" rtlCol="0" anchor="ctr">
            <a:noAutofit/>
          </a:bodyPr>
          <a:lstStyle>
            <a:lvl1pPr algn="r">
              <a:defRPr sz="1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1929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0901967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124769"/>
      </p:ext>
    </p:extLst>
  </p:cSld>
  <p:clrMapOvr>
    <a:masterClrMapping/>
  </p:clrMapOvr>
  <p:transition>
    <p:fade/>
  </p:transition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eature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9" y="373063"/>
            <a:ext cx="5829299" cy="615553"/>
          </a:xfrm>
        </p:spPr>
        <p:txBody>
          <a:bodyPr/>
          <a:lstStyle>
            <a:lvl1pPr algn="ctr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1B2E6-798F-420F-BF07-73CC7DB770F3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88938" y="1067395"/>
            <a:ext cx="5829300" cy="3962400"/>
          </a:xfrm>
        </p:spPr>
        <p:txBody>
          <a:bodyPr tIns="822960" anchor="ctr"/>
          <a:lstStyle>
            <a:lvl1pPr algn="ctr">
              <a:defRPr/>
            </a:lvl1pPr>
          </a:lstStyle>
          <a:p>
            <a:r>
              <a:rPr lang="en-US"/>
              <a:t>Product Shot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675436" y="772159"/>
            <a:ext cx="5372101" cy="3563303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spcBef>
                <a:spcPts val="0"/>
              </a:spcBef>
              <a:defRPr sz="14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/>
          <p:cNvSpPr/>
          <p:nvPr/>
        </p:nvSpPr>
        <p:spPr>
          <a:xfrm>
            <a:off x="6675436" y="4335463"/>
            <a:ext cx="5372101" cy="2286000"/>
          </a:xfrm>
          <a:prstGeom prst="rect">
            <a:avLst/>
          </a:prstGeom>
          <a:solidFill>
            <a:srgbClr val="0078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9"/>
          <p:cNvSpPr>
            <a:spLocks noGrp="1"/>
          </p:cNvSpPr>
          <p:nvPr>
            <p:ph type="body" sz="quarter" idx="22" hasCustomPrompt="1"/>
          </p:nvPr>
        </p:nvSpPr>
        <p:spPr>
          <a:xfrm>
            <a:off x="7361237" y="456518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Text Placeholder 19"/>
          <p:cNvSpPr>
            <a:spLocks noGrp="1"/>
          </p:cNvSpPr>
          <p:nvPr>
            <p:ph type="body" sz="quarter" idx="23" hasCustomPrompt="1"/>
          </p:nvPr>
        </p:nvSpPr>
        <p:spPr>
          <a:xfrm>
            <a:off x="7361237" y="5041043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9"/>
          <p:cNvSpPr>
            <a:spLocks noGrp="1"/>
          </p:cNvSpPr>
          <p:nvPr>
            <p:ph type="body" sz="quarter" idx="24" hasCustomPrompt="1"/>
          </p:nvPr>
        </p:nvSpPr>
        <p:spPr>
          <a:xfrm>
            <a:off x="7361237" y="551689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19"/>
          <p:cNvSpPr>
            <a:spLocks noGrp="1"/>
          </p:cNvSpPr>
          <p:nvPr>
            <p:ph type="body" sz="quarter" idx="25" hasCustomPrompt="1"/>
          </p:nvPr>
        </p:nvSpPr>
        <p:spPr>
          <a:xfrm>
            <a:off x="7361237" y="5992754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30" hasCustomPrompt="1"/>
          </p:nvPr>
        </p:nvSpPr>
        <p:spPr>
          <a:xfrm>
            <a:off x="2636837" y="5108574"/>
            <a:ext cx="1371602" cy="137160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31" hasCustomPrompt="1"/>
          </p:nvPr>
        </p:nvSpPr>
        <p:spPr>
          <a:xfrm>
            <a:off x="6943571" y="4640263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5" name="Content Placeholder 23"/>
          <p:cNvSpPr>
            <a:spLocks noGrp="1"/>
          </p:cNvSpPr>
          <p:nvPr>
            <p:ph sz="quarter" idx="32" hasCustomPrompt="1"/>
          </p:nvPr>
        </p:nvSpPr>
        <p:spPr>
          <a:xfrm>
            <a:off x="6943571" y="5108256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6" name="Content Placeholder 23"/>
          <p:cNvSpPr>
            <a:spLocks noGrp="1"/>
          </p:cNvSpPr>
          <p:nvPr>
            <p:ph sz="quarter" idx="33" hasCustomPrompt="1"/>
          </p:nvPr>
        </p:nvSpPr>
        <p:spPr>
          <a:xfrm>
            <a:off x="6943571" y="5598482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7" name="Content Placeholder 23"/>
          <p:cNvSpPr>
            <a:spLocks noGrp="1"/>
          </p:cNvSpPr>
          <p:nvPr>
            <p:ph sz="quarter" idx="34" hasCustomPrompt="1"/>
          </p:nvPr>
        </p:nvSpPr>
        <p:spPr>
          <a:xfrm>
            <a:off x="6943571" y="6066475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8" name="Text Placeholder 19"/>
          <p:cNvSpPr>
            <a:spLocks noGrp="1"/>
          </p:cNvSpPr>
          <p:nvPr>
            <p:ph type="body" sz="quarter" idx="35" hasCustomPrompt="1"/>
          </p:nvPr>
        </p:nvSpPr>
        <p:spPr>
          <a:xfrm>
            <a:off x="9891712" y="456518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19"/>
          <p:cNvSpPr>
            <a:spLocks noGrp="1"/>
          </p:cNvSpPr>
          <p:nvPr>
            <p:ph type="body" sz="quarter" idx="36" hasCustomPrompt="1"/>
          </p:nvPr>
        </p:nvSpPr>
        <p:spPr>
          <a:xfrm>
            <a:off x="9891712" y="5041043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19"/>
          <p:cNvSpPr>
            <a:spLocks noGrp="1"/>
          </p:cNvSpPr>
          <p:nvPr>
            <p:ph type="body" sz="quarter" idx="37" hasCustomPrompt="1"/>
          </p:nvPr>
        </p:nvSpPr>
        <p:spPr>
          <a:xfrm>
            <a:off x="9891712" y="551689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1" name="Text Placeholder 19"/>
          <p:cNvSpPr>
            <a:spLocks noGrp="1"/>
          </p:cNvSpPr>
          <p:nvPr>
            <p:ph type="body" sz="quarter" idx="38" hasCustomPrompt="1"/>
          </p:nvPr>
        </p:nvSpPr>
        <p:spPr>
          <a:xfrm>
            <a:off x="9891712" y="5992754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Content Placeholder 23"/>
          <p:cNvSpPr>
            <a:spLocks noGrp="1"/>
          </p:cNvSpPr>
          <p:nvPr>
            <p:ph sz="quarter" idx="39" hasCustomPrompt="1"/>
          </p:nvPr>
        </p:nvSpPr>
        <p:spPr>
          <a:xfrm>
            <a:off x="9474046" y="4640263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33" name="Content Placeholder 23"/>
          <p:cNvSpPr>
            <a:spLocks noGrp="1"/>
          </p:cNvSpPr>
          <p:nvPr>
            <p:ph sz="quarter" idx="40" hasCustomPrompt="1"/>
          </p:nvPr>
        </p:nvSpPr>
        <p:spPr>
          <a:xfrm>
            <a:off x="9474046" y="5108256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34" name="Content Placeholder 23"/>
          <p:cNvSpPr>
            <a:spLocks noGrp="1"/>
          </p:cNvSpPr>
          <p:nvPr>
            <p:ph sz="quarter" idx="41" hasCustomPrompt="1"/>
          </p:nvPr>
        </p:nvSpPr>
        <p:spPr>
          <a:xfrm>
            <a:off x="9474046" y="5598482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35" name="Content Placeholder 23"/>
          <p:cNvSpPr>
            <a:spLocks noGrp="1"/>
          </p:cNvSpPr>
          <p:nvPr>
            <p:ph sz="quarter" idx="42" hasCustomPrompt="1"/>
          </p:nvPr>
        </p:nvSpPr>
        <p:spPr>
          <a:xfrm>
            <a:off x="9474046" y="6066475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678839983"/>
      </p:ext>
    </p:extLst>
  </p:cSld>
  <p:clrMapOvr>
    <a:masterClrMapping/>
  </p:clrMapOvr>
  <p:transition>
    <p:fade/>
  </p:transition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Image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436475" cy="6994525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444344" y="0"/>
            <a:ext cx="5992132" cy="6994524"/>
          </a:xfrm>
          <a:gradFill flip="none" rotWithShape="1">
            <a:gsLst>
              <a:gs pos="0">
                <a:schemeClr val="tx1">
                  <a:alpha val="50000"/>
                  <a:lumMod val="0"/>
                </a:schemeClr>
              </a:gs>
              <a:gs pos="63000">
                <a:srgbClr val="000000">
                  <a:alpha val="40000"/>
                </a:srgbClr>
              </a:gs>
              <a:gs pos="100000">
                <a:schemeClr val="tx1">
                  <a:lumMod val="0"/>
                  <a:alpha val="0"/>
                </a:schemeClr>
              </a:gs>
            </a:gsLst>
            <a:lin ang="10800000" scaled="1"/>
            <a:tileRect/>
          </a:gradFill>
        </p:spPr>
        <p:txBody>
          <a:bodyPr wrap="square" lIns="1005840" tIns="365760" rIns="365760" anchor="ctr" anchorCtr="0"/>
          <a:lstStyle>
            <a:lvl1pPr>
              <a:defRPr sz="44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section divider title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177" y="6238240"/>
            <a:ext cx="1385761" cy="52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461417"/>
      </p:ext>
    </p:extLst>
  </p:cSld>
  <p:clrMapOvr>
    <a:masterClrMapping/>
  </p:clrMapOvr>
  <p:transition>
    <p:fade/>
  </p:transition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ustomer 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" y="0"/>
            <a:ext cx="12436476" cy="7009840"/>
            <a:chOff x="0" y="0"/>
            <a:chExt cx="12192001" cy="6873016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"/>
            <a:stretch/>
          </p:blipFill>
          <p:spPr>
            <a:xfrm>
              <a:off x="0" y="0"/>
              <a:ext cx="12191378" cy="6278880"/>
            </a:xfrm>
            <a:prstGeom prst="rect">
              <a:avLst/>
            </a:prstGeom>
          </p:spPr>
        </p:pic>
        <p:sp>
          <p:nvSpPr>
            <p:cNvPr id="47" name="Rectangle 46"/>
            <p:cNvSpPr/>
            <p:nvPr/>
          </p:nvSpPr>
          <p:spPr bwMode="auto">
            <a:xfrm>
              <a:off x="1" y="0"/>
              <a:ext cx="12192000" cy="6873016"/>
            </a:xfrm>
            <a:prstGeom prst="rect">
              <a:avLst/>
            </a:prstGeom>
            <a:solidFill>
              <a:srgbClr val="0078D7">
                <a:alpha val="70000"/>
              </a:srgb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391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" y="1244094"/>
              <a:ext cx="12192000" cy="5628921"/>
              <a:chOff x="0" y="542224"/>
              <a:chExt cx="12436475" cy="4215528"/>
            </a:xfrm>
          </p:grpSpPr>
          <p:sp>
            <p:nvSpPr>
              <p:cNvPr id="49" name="Rectangle 48"/>
              <p:cNvSpPr/>
              <p:nvPr/>
            </p:nvSpPr>
            <p:spPr bwMode="auto">
              <a:xfrm>
                <a:off x="0" y="571934"/>
                <a:ext cx="12436475" cy="41858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391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 bwMode="auto">
              <a:xfrm>
                <a:off x="0" y="542224"/>
                <a:ext cx="12435840" cy="34240"/>
              </a:xfrm>
              <a:prstGeom prst="rect">
                <a:avLst/>
              </a:prstGeom>
              <a:solidFill>
                <a:srgbClr val="0078D7"/>
              </a:solidFill>
              <a:ln>
                <a:solidFill>
                  <a:srgbClr val="0078D7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391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385924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2363204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340485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317765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32"/>
          </p:nvPr>
        </p:nvSpPr>
        <p:spPr/>
        <p:txBody>
          <a:bodyPr/>
          <a:lstStyle/>
          <a:p>
            <a:fld id="{89DE2E20-C700-4A3A-A890-B84EE414F382}" type="datetime1">
              <a:rPr lang="en-US" smtClean="0"/>
              <a:t>11/24/2017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microsoft.com/education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35"/>
          </p:nvPr>
        </p:nvSpPr>
        <p:spPr>
          <a:xfrm>
            <a:off x="8295045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36"/>
          </p:nvPr>
        </p:nvSpPr>
        <p:spPr>
          <a:xfrm>
            <a:off x="10272327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37"/>
          </p:nvPr>
        </p:nvSpPr>
        <p:spPr>
          <a:xfrm>
            <a:off x="385402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Content Placeholder 6"/>
          <p:cNvSpPr>
            <a:spLocks noGrp="1"/>
          </p:cNvSpPr>
          <p:nvPr>
            <p:ph sz="quarter" idx="38"/>
          </p:nvPr>
        </p:nvSpPr>
        <p:spPr>
          <a:xfrm>
            <a:off x="2362592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Content Placeholder 6"/>
          <p:cNvSpPr>
            <a:spLocks noGrp="1"/>
          </p:cNvSpPr>
          <p:nvPr>
            <p:ph sz="quarter" idx="39"/>
          </p:nvPr>
        </p:nvSpPr>
        <p:spPr>
          <a:xfrm>
            <a:off x="4339782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Content Placeholder 6"/>
          <p:cNvSpPr>
            <a:spLocks noGrp="1"/>
          </p:cNvSpPr>
          <p:nvPr>
            <p:ph sz="quarter" idx="40"/>
          </p:nvPr>
        </p:nvSpPr>
        <p:spPr>
          <a:xfrm>
            <a:off x="6316973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Content Placeholder 6"/>
          <p:cNvSpPr>
            <a:spLocks noGrp="1"/>
          </p:cNvSpPr>
          <p:nvPr>
            <p:ph sz="quarter" idx="41"/>
          </p:nvPr>
        </p:nvSpPr>
        <p:spPr>
          <a:xfrm>
            <a:off x="8294163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Content Placeholder 6"/>
          <p:cNvSpPr>
            <a:spLocks noGrp="1"/>
          </p:cNvSpPr>
          <p:nvPr>
            <p:ph sz="quarter" idx="42"/>
          </p:nvPr>
        </p:nvSpPr>
        <p:spPr>
          <a:xfrm>
            <a:off x="10271356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1792244"/>
      </p:ext>
    </p:extLst>
  </p:cSld>
  <p:clrMapOvr>
    <a:masterClrMapping/>
  </p:clrMapOvr>
  <p:transition>
    <p:fade/>
  </p:transition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text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7060937" cy="6994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7060937" y="0"/>
            <a:ext cx="5375537" cy="6994525"/>
          </a:xfrm>
          <a:solidFill>
            <a:srgbClr val="000000"/>
          </a:solidFill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04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373063"/>
            <a:ext cx="6257804" cy="1865185"/>
          </a:xfrm>
        </p:spPr>
        <p:txBody>
          <a:bodyPr wrap="square" anchor="t">
            <a:normAutofit/>
          </a:bodyPr>
          <a:lstStyle>
            <a:lvl1pPr>
              <a:lnSpc>
                <a:spcPct val="100000"/>
              </a:lnSpc>
              <a:defRPr kumimoji="0" lang="en-US" sz="3060" b="0" i="0" u="none" strike="noStrike" kern="1200" cap="all" spc="306" normalizeH="0" baseline="0" dirty="0">
                <a:ln w="31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88938" y="2617076"/>
            <a:ext cx="6257804" cy="4004387"/>
          </a:xfrm>
        </p:spPr>
        <p:txBody>
          <a:bodyPr numCol="1" spcCol="182880">
            <a:noAutofit/>
          </a:bodyPr>
          <a:lstStyle>
            <a:lvl1pPr marL="0" indent="0">
              <a:lnSpc>
                <a:spcPct val="100000"/>
              </a:lnSpc>
              <a:spcBef>
                <a:spcPts val="1836"/>
              </a:spcBef>
              <a:spcAft>
                <a:spcPts val="0"/>
              </a:spcAft>
              <a:buNone/>
              <a:defRPr sz="1600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Segoe UI Bold" panose="020B0802040204020203" pitchFamily="34" charset="0"/>
                <a:cs typeface="Segoe UI Bold" panose="020B08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600" kern="1200" dirty="0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32597" indent="0">
              <a:lnSpc>
                <a:spcPct val="100000"/>
              </a:lnSpc>
              <a:spcAft>
                <a:spcPts val="612"/>
              </a:spcAft>
              <a:buNone/>
              <a:defRPr sz="1836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3pPr>
            <a:lvl4pPr marL="1398895" indent="0">
              <a:lnSpc>
                <a:spcPct val="100000"/>
              </a:lnSpc>
              <a:spcAft>
                <a:spcPts val="612"/>
              </a:spcAft>
              <a:buNone/>
              <a:defRPr sz="1836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4pPr>
            <a:lvl5pPr marL="1865193" indent="0">
              <a:lnSpc>
                <a:spcPct val="100000"/>
              </a:lnSpc>
              <a:spcAft>
                <a:spcPts val="612"/>
              </a:spcAft>
              <a:buNone/>
              <a:defRPr sz="1836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024471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620" y="1620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0" y="1620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8939" y="1212851"/>
            <a:ext cx="11894468" cy="1867819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19564" y="6577715"/>
            <a:ext cx="4197350" cy="371475"/>
          </a:xfrm>
          <a:prstGeom prst="rect">
            <a:avLst/>
          </a:prstGeom>
        </p:spPr>
        <p:txBody>
          <a:bodyPr/>
          <a:lstStyle/>
          <a:p>
            <a:pPr defTabSz="932563"/>
            <a:r>
              <a:rPr lang="en-US"/>
              <a:t>MICROSOFT CONFIDENTIAL | FOR DISCUSSION ONLY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32563"/>
            <a:fld id="{6503E857-4F15-4ECA-BD4D-D22AAAB9E67A}" type="slidenum">
              <a:rPr lang="en-US" smtClean="0"/>
              <a:pPr defTabSz="932563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96405"/>
      </p:ext>
    </p:extLst>
  </p:cSld>
  <p:clrMapOvr>
    <a:masterClrMapping/>
  </p:clrMapOvr>
  <p:transition>
    <p:fade/>
  </p:transition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86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1012073150"/>
      </p:ext>
    </p:extLst>
  </p:cSld>
  <p:clrMapOvr>
    <a:masterClrMapping/>
  </p:clrMapOvr>
  <p:transition>
    <p:fade/>
  </p:transition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1842947810"/>
      </p:ext>
    </p:extLst>
  </p:cSld>
  <p:clrMapOvr>
    <a:masterClrMapping/>
  </p:clrMapOvr>
  <p:transition>
    <p:fade/>
  </p:transition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1267201989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707691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1268501824"/>
      </p:ext>
    </p:extLst>
  </p:cSld>
  <p:clrMapOvr>
    <a:masterClrMapping/>
  </p:clrMapOvr>
  <p:transition>
    <p:fade/>
  </p:transition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39992199"/>
      </p:ext>
    </p:extLst>
  </p:cSld>
  <p:clrMapOvr>
    <a:masterClrMapping/>
  </p:clrMapOvr>
  <p:transition>
    <p:fade/>
  </p:transition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96279348"/>
      </p:ext>
    </p:extLst>
  </p:cSld>
  <p:clrMapOvr>
    <a:masterClrMapping/>
  </p:clrMapOvr>
  <p:transition>
    <p:fade/>
  </p:transition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920212489"/>
      </p:ext>
    </p:extLst>
  </p:cSld>
  <p:clrMapOvr>
    <a:masterClrMapping/>
  </p:clrMapOvr>
  <p:transition>
    <p:fade/>
  </p:transition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981560576"/>
      </p:ext>
    </p:extLst>
  </p:cSld>
  <p:clrMapOvr>
    <a:masterClrMapping/>
  </p:clrMapOvr>
  <p:transition>
    <p:fade/>
  </p:transition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912203156"/>
      </p:ext>
    </p:extLst>
  </p:cSld>
  <p:clrMapOvr>
    <a:masterClrMapping/>
  </p:clrMapOvr>
  <p:transition>
    <p:fade/>
  </p:transition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Video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512686959"/>
      </p:ext>
    </p:extLst>
  </p:cSld>
  <p:clrMapOvr>
    <a:masterClrMapping/>
  </p:clrMapOvr>
  <p:transition>
    <p:fade/>
  </p:transition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Video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025328149"/>
      </p:ext>
    </p:extLst>
  </p:cSld>
  <p:clrMapOvr>
    <a:masterClrMapping/>
  </p:clrMapOvr>
  <p:transition>
    <p:fade/>
  </p:transition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730500"/>
          </a:xfrm>
          <a:noFill/>
        </p:spPr>
        <p:txBody>
          <a:bodyPr tIns="91440" bIns="91440" anchor="t" anchorCtr="0"/>
          <a:lstStyle>
            <a:lvl1pPr>
              <a:defRPr sz="48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“Add a quote here.”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5005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- Author’s Name</a:t>
            </a:r>
          </a:p>
        </p:txBody>
      </p:sp>
    </p:spTree>
    <p:extLst>
      <p:ext uri="{BB962C8B-B14F-4D97-AF65-F5344CB8AC3E}">
        <p14:creationId xmlns:p14="http://schemas.microsoft.com/office/powerpoint/2010/main" val="1281416715"/>
      </p:ext>
    </p:extLst>
  </p:cSld>
  <p:clrMapOvr>
    <a:masterClrMapping/>
  </p:clrMapOvr>
  <p:transition>
    <p:fade/>
  </p:transition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730500"/>
          </a:xfrm>
          <a:noFill/>
        </p:spPr>
        <p:txBody>
          <a:bodyPr tIns="91440" bIns="91440" anchor="t" anchorCtr="0"/>
          <a:lstStyle>
            <a:lvl1pPr>
              <a:defRPr sz="48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“Add a quote here.”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5005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- Author’s Name</a:t>
            </a:r>
          </a:p>
        </p:txBody>
      </p:sp>
    </p:spTree>
    <p:extLst>
      <p:ext uri="{BB962C8B-B14F-4D97-AF65-F5344CB8AC3E}">
        <p14:creationId xmlns:p14="http://schemas.microsoft.com/office/powerpoint/2010/main" val="1804716889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420919222"/>
      </p:ext>
    </p:extLst>
  </p:cSld>
  <p:clrMapOvr>
    <a:masterClrMapping/>
  </p:clrMapOvr>
  <p:transition>
    <p:fade/>
  </p:transition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7231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8812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39100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7385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Neu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1077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9776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80" indent="0">
              <a:buNone/>
              <a:defRPr/>
            </a:lvl3pPr>
            <a:lvl4pPr marL="457159" indent="0">
              <a:buNone/>
              <a:defRPr/>
            </a:lvl4pPr>
            <a:lvl5pPr marL="6857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9379805"/>
      </p:ext>
    </p:extLst>
  </p:cSld>
  <p:clrMapOvr>
    <a:masterClrMapping/>
  </p:clrMapOvr>
  <p:transition>
    <p:fade/>
  </p:transition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0" indent="0">
              <a:buFontTx/>
              <a:buNone/>
              <a:defRPr sz="2000"/>
            </a:lvl2pPr>
            <a:lvl3pPr marL="228580" indent="0">
              <a:buNone/>
              <a:defRPr/>
            </a:lvl3pPr>
            <a:lvl4pPr marL="457159" indent="0">
              <a:buNone/>
              <a:defRPr/>
            </a:lvl4pPr>
            <a:lvl5pPr marL="6857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6475049"/>
      </p:ext>
    </p:extLst>
  </p:cSld>
  <p:clrMapOvr>
    <a:masterClrMapping/>
  </p:clrMapOvr>
  <p:transition>
    <p:fade/>
  </p:transition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7584235"/>
      </p:ext>
    </p:extLst>
  </p:cSld>
  <p:clrMapOvr>
    <a:masterClrMapping/>
  </p:clrMapOvr>
  <p:transition>
    <p:fade/>
  </p:transition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4534716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2874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6417788"/>
      </p:ext>
    </p:extLst>
  </p:cSld>
  <p:clrMapOvr>
    <a:masterClrMapping/>
  </p:clrMapOvr>
  <p:transition>
    <p:fade/>
  </p:transition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solidFill>
                  <a:srgbClr val="5C2D91"/>
                </a:soli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solidFill>
                  <a:srgbClr val="5C2D91"/>
                </a:soli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175832"/>
      </p:ext>
    </p:extLst>
  </p:cSld>
  <p:clrMapOvr>
    <a:masterClrMapping/>
  </p:clrMapOvr>
  <p:transition>
    <p:fade/>
  </p:transition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0078870"/>
      </p:ext>
    </p:extLst>
  </p:cSld>
  <p:clrMapOvr>
    <a:masterClrMapping/>
  </p:clrMapOvr>
  <p:transition>
    <p:fade/>
  </p:transition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600">
                <a:solidFill>
                  <a:schemeClr val="accent1"/>
                </a:soli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600">
                <a:solidFill>
                  <a:schemeClr val="accent1"/>
                </a:soli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6255801"/>
      </p:ext>
    </p:extLst>
  </p:cSld>
  <p:clrMapOvr>
    <a:masterClrMapping/>
  </p:clrMapOvr>
  <p:transition>
    <p:fade/>
  </p:transition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6872038"/>
      </p:ext>
    </p:extLst>
  </p:cSld>
  <p:clrMapOvr>
    <a:masterClrMapping/>
  </p:clrMapOvr>
  <p:transition>
    <p:fade/>
  </p:transition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391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9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1pPr>
            <a:lvl2pPr marL="34652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2pPr>
            <a:lvl3pPr marL="58455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3pPr>
            <a:lvl4pPr marL="8144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4pPr>
            <a:lvl5pPr marL="105090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99572"/>
      </p:ext>
    </p:extLst>
  </p:cSld>
  <p:clrMapOvr>
    <a:masterClrMapping/>
  </p:clrMapOvr>
  <p:transition>
    <p:fade/>
  </p:transition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88" indent="-290488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450" indent="-280963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937" indent="-290488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517" indent="-22858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097" indent="-22858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39923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436475" cy="69955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-1" y="2148880"/>
            <a:ext cx="4846639" cy="4846638"/>
          </a:xfrm>
          <a:prstGeom prst="rect">
            <a:avLst/>
          </a:prstGeom>
          <a:gradFill flip="none" rotWithShape="1">
            <a:gsLst>
              <a:gs pos="8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tx1">
                  <a:lumMod val="50000"/>
                  <a:alpha val="39000"/>
                </a:schemeClr>
              </a:gs>
            </a:gsLst>
            <a:path path="rect">
              <a:fillToRect t="100000" r="100000"/>
            </a:path>
            <a:tileRect l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5760975" y="2125663"/>
            <a:ext cx="6400800" cy="3657600"/>
          </a:xfrm>
          <a:prstGeom prst="rect">
            <a:avLst/>
          </a:prstGeom>
          <a:solidFill>
            <a:schemeClr val="tx2">
              <a:alpha val="8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3239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761039" y="2125677"/>
            <a:ext cx="6402388" cy="1828800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72727">
                      <a:srgbClr val="FFFFFF"/>
                    </a:gs>
                    <a:gs pos="36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5759386" y="3954459"/>
            <a:ext cx="6402388" cy="1825625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2700">
                <a:gradFill>
                  <a:gsLst>
                    <a:gs pos="72727">
                      <a:srgbClr val="FFFFFF"/>
                    </a:gs>
                    <a:gs pos="36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43865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9111438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12" y="6213400"/>
            <a:ext cx="1556447" cy="57252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76316">
                      <a:schemeClr val="bg1"/>
                    </a:gs>
                    <a:gs pos="51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528854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4129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5583377"/>
      </p:ext>
    </p:extLst>
  </p:cSld>
  <p:clrMapOvr>
    <a:masterClrMapping/>
  </p:clrMapOvr>
  <p:transition>
    <p:fade/>
  </p:transition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7532483"/>
      </p:ext>
    </p:extLst>
  </p:cSld>
  <p:clrMapOvr>
    <a:masterClrMapping/>
  </p:clrMapOvr>
  <p:transition>
    <p:fade/>
  </p:transition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>
            <a:spAutoFit/>
          </a:bodyPr>
          <a:lstStyle>
            <a:lvl1pPr>
              <a:defRPr sz="35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663541"/>
      </p:ext>
    </p:extLst>
  </p:cSld>
  <p:clrMapOvr>
    <a:masterClrMapping/>
  </p:clrMapOvr>
  <p:transition>
    <p:fade/>
  </p:transition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>
            <a:spAutoFit/>
          </a:bodyPr>
          <a:lstStyle>
            <a:lvl1pPr>
              <a:defRPr sz="3599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8349174"/>
      </p:ext>
    </p:extLst>
  </p:cSld>
  <p:clrMapOvr>
    <a:masterClrMapping/>
  </p:clrMapOvr>
  <p:transition>
    <p:fade/>
  </p:transition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0725629"/>
      </p:ext>
    </p:extLst>
  </p:cSld>
  <p:clrMapOvr>
    <a:masterClrMapping/>
  </p:clrMapOvr>
  <p:transition>
    <p:fade/>
  </p:transition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0823634"/>
      </p:ext>
    </p:extLst>
  </p:cSld>
  <p:clrMapOvr>
    <a:masterClrMapping/>
  </p:clrMapOvr>
  <p:transition>
    <p:fade/>
  </p:transition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0159177"/>
      </p:ext>
    </p:extLst>
  </p:cSld>
  <p:clrMapOvr>
    <a:masterClrMapping/>
  </p:clrMapOvr>
  <p:transition>
    <p:fade/>
  </p:transition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216369"/>
      </p:ext>
    </p:extLst>
  </p:cSld>
  <p:clrMapOvr>
    <a:masterClrMapping/>
  </p:clrMapOvr>
  <p:transition>
    <p:fade/>
  </p:transition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34070139"/>
      </p:ext>
    </p:extLst>
  </p:cSld>
  <p:clrMapOvr>
    <a:masterClrMapping/>
  </p:clrMapOvr>
  <p:transition>
    <p:fade/>
  </p:transition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3"/>
            <a:ext cx="10056812" cy="2751698"/>
          </a:xfrm>
          <a:noFill/>
        </p:spPr>
        <p:txBody>
          <a:bodyPr tIns="91440" bIns="91440" anchor="t" anchorCtr="0"/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4"/>
            <a:ext cx="10058401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4148773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758943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7065712"/>
      </p:ext>
    </p:extLst>
  </p:cSld>
  <p:clrMapOvr>
    <a:masterClrMapping/>
  </p:clrMapOvr>
  <p:transition>
    <p:fade/>
  </p:transition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1110982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236718"/>
      </p:ext>
    </p:extLst>
  </p:cSld>
  <p:clrMapOvr>
    <a:masterClrMapping/>
  </p:clrMapOvr>
  <p:transition>
    <p:fade/>
  </p:transition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8917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1995931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4006114"/>
      </p:ext>
    </p:extLst>
  </p:cSld>
  <p:clrMapOvr>
    <a:masterClrMapping/>
  </p:clrMapOvr>
  <p:transition>
    <p:fade/>
  </p:transition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_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3" y="3145040"/>
            <a:ext cx="3291840" cy="705836"/>
          </a:xfrm>
          <a:prstGeom prst="rect">
            <a:avLst/>
          </a:prstGeom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8" y="6294477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46283" rIns="182854" bIns="146283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32111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2015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955117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5106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523733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09" indent="0" algn="ctr">
              <a:buNone/>
              <a:defRPr sz="2040"/>
            </a:lvl2pPr>
            <a:lvl3pPr marL="932418" indent="0" algn="ctr">
              <a:buNone/>
              <a:defRPr sz="1836"/>
            </a:lvl3pPr>
            <a:lvl4pPr marL="1398627" indent="0" algn="ctr">
              <a:buNone/>
              <a:defRPr sz="1632"/>
            </a:lvl4pPr>
            <a:lvl5pPr marL="1864835" indent="0" algn="ctr">
              <a:buNone/>
              <a:defRPr sz="1632"/>
            </a:lvl5pPr>
            <a:lvl6pPr marL="2331044" indent="0" algn="ctr">
              <a:buNone/>
              <a:defRPr sz="1632"/>
            </a:lvl6pPr>
            <a:lvl7pPr marL="2797253" indent="0" algn="ctr">
              <a:buNone/>
              <a:defRPr sz="1632"/>
            </a:lvl7pPr>
            <a:lvl8pPr marL="3263461" indent="0" algn="ctr">
              <a:buNone/>
              <a:defRPr sz="1632"/>
            </a:lvl8pPr>
            <a:lvl9pPr marL="3729669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32563"/>
            <a:fld id="{2D2CD9B1-D148-4634-B1BD-A6D9EEA90B6A}" type="datetimeFigureOut">
              <a:rPr lang="en-US" smtClean="0">
                <a:solidFill>
                  <a:srgbClr val="505050"/>
                </a:solidFill>
              </a:rPr>
              <a:pPr defTabSz="932563"/>
              <a:t>11/24/2017</a:t>
            </a:fld>
            <a:endParaRPr lang="en-US">
              <a:solidFill>
                <a:srgbClr val="505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32563"/>
            <a:endParaRPr lang="en-US">
              <a:solidFill>
                <a:srgbClr val="50505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32563"/>
            <a:fld id="{3C1330B4-0CBF-45E3-82EB-F1FD4E4E92DF}" type="slidenum">
              <a:rPr lang="en-US" smtClean="0">
                <a:solidFill>
                  <a:srgbClr val="505050"/>
                </a:solidFill>
              </a:rPr>
              <a:pPr defTabSz="932563"/>
              <a:t>‹#›</a:t>
            </a:fld>
            <a:endParaRPr lang="en-US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4448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(event nam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211264"/>
            <a:ext cx="9143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Event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040063"/>
            <a:ext cx="91439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639" y="3770246"/>
            <a:ext cx="9144000" cy="461665"/>
          </a:xfrm>
        </p:spPr>
        <p:txBody>
          <a:bodyPr/>
          <a:lstStyle>
            <a:lvl1pPr marL="0" indent="0">
              <a:buNone/>
              <a:defRPr lang="en-US" sz="2000" kern="1200" spc="0" baseline="0" dirty="0" smtClean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Optional (City, State or venue)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346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7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2"/>
            <a:ext cx="6402388" cy="664797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7" name="MS logo gray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6476" cy="699452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701179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4868863"/>
            <a:ext cx="6402388" cy="553998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1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093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2991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qua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8"/>
            <a:ext cx="4937760" cy="1835285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3"/>
            <a:ext cx="4937760" cy="731528"/>
          </a:xfrm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lang="en-US" sz="3200" kern="1200" spc="0" baseline="0" dirty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Speaker name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0364" y="-2896"/>
            <a:ext cx="6994348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149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2237140"/>
      </p:ext>
    </p:extLst>
  </p:cSld>
  <p:clrMapOvr>
    <a:masterClrMapping/>
  </p:clrMapOvr>
  <p:transition>
    <p:fade/>
  </p:transition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9657625"/>
      </p:ext>
    </p:extLst>
  </p:cSld>
  <p:clrMapOvr>
    <a:masterClrMapping/>
  </p:clrMapOvr>
  <p:transition>
    <p:fade/>
  </p:transition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Click to 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6674271"/>
      </p:ext>
    </p:extLst>
  </p:cSld>
  <p:clrMapOvr>
    <a:masterClrMapping/>
  </p:clrMapOvr>
  <p:transition>
    <p:fade/>
  </p:transition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9340187"/>
      </p:ext>
    </p:extLst>
  </p:cSld>
  <p:clrMapOvr>
    <a:masterClrMapping/>
  </p:clrMapOvr>
  <p:transition>
    <p:fade/>
  </p:transition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824312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55828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758943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7510278"/>
      </p:ext>
    </p:extLst>
  </p:cSld>
  <p:clrMapOvr>
    <a:masterClrMapping/>
  </p:clrMapOvr>
  <p:transition>
    <p:fade/>
  </p:transition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344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9591842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3368481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398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3368481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056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1960537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tx1"/>
              </a:buClr>
              <a:buSzPct val="90000"/>
              <a:buFont typeface="Arial" pitchFamily="34" charset="0"/>
              <a:buNone/>
              <a:defRPr sz="2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1pPr>
            <a:lvl2pPr marL="290512" indent="0">
              <a:buClr>
                <a:schemeClr val="tx1"/>
              </a:buClr>
              <a:buSzPct val="90000"/>
              <a:buFont typeface="Arial" pitchFamily="34" charset="0"/>
              <a:buNone/>
              <a:defRPr sz="24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571500" indent="0">
              <a:buClr>
                <a:schemeClr val="tx1"/>
              </a:buClr>
              <a:buSzPct val="90000"/>
              <a:buFont typeface="Arial" pitchFamily="34" charset="0"/>
              <a:buNone/>
              <a:defRPr sz="20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862013" indent="0">
              <a:buClr>
                <a:schemeClr val="tx1"/>
              </a:buClr>
              <a:buSzPct val="90000"/>
              <a:buFont typeface="Arial" pitchFamily="34" charset="0"/>
              <a:buNone/>
              <a:defRPr sz="1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1090613" indent="0">
              <a:buClr>
                <a:schemeClr val="tx1"/>
              </a:buClr>
              <a:buSzPct val="90000"/>
              <a:buFont typeface="Arial" pitchFamily="34" charset="0"/>
              <a:buNone/>
              <a:defRPr sz="16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00623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w/black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4920"/>
            <a:ext cx="12436475" cy="6832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on icon to insert picture, then send to back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33184" y="2137216"/>
            <a:ext cx="9171901" cy="2541881"/>
          </a:xfrm>
          <a:prstGeom prst="rect">
            <a:avLst/>
          </a:prstGeom>
          <a:noFill/>
          <a:ln>
            <a:noFill/>
          </a:ln>
        </p:spPr>
        <p:txBody>
          <a:bodyPr lIns="137160" tIns="91440" rIns="137160" bIns="0" anchor="b" anchorCtr="0">
            <a:noAutofit/>
          </a:bodyPr>
          <a:lstStyle>
            <a:lvl1pPr>
              <a:defRPr sz="4896" b="0" i="0" spc="-102" baseline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09531559"/>
      </p:ext>
    </p:extLst>
  </p:cSld>
  <p:clrMapOvr>
    <a:masterClrMapping/>
  </p:clrMapOvr>
  <p:transition>
    <p:fade/>
  </p:transition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2175460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96985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4368163"/>
      </p:ext>
    </p:extLst>
  </p:cSld>
  <p:clrMapOvr>
    <a:masterClrMapping/>
  </p:clrMapOvr>
  <p:transition>
    <p:fade/>
  </p:transition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3776165"/>
      </p:ext>
    </p:extLst>
  </p:cSld>
  <p:clrMapOvr>
    <a:masterClrMapping/>
  </p:clrMapOvr>
  <p:transition>
    <p:fade/>
  </p:transition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274320" indent="-274320">
              <a:spcBef>
                <a:spcPts val="0"/>
              </a:spcBef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8628547"/>
      </p:ext>
    </p:extLst>
  </p:cSld>
  <p:clrMapOvr>
    <a:masterClrMapping/>
  </p:clrMapOvr>
  <p:transition>
    <p:fade/>
  </p:transition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lo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274320" indent="-274320">
              <a:spcBef>
                <a:spcPts val="0"/>
              </a:spcBef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5762080"/>
      </p:ext>
    </p:extLst>
  </p:cSld>
  <p:clrMapOvr>
    <a:masterClrMapping/>
  </p:clrMapOvr>
  <p:transition>
    <p:fade/>
  </p:transition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5761037" cy="1729704"/>
          </a:xfr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415224" y="1212850"/>
            <a:ext cx="5760720" cy="1729704"/>
          </a:xfr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5722111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1960537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tx1"/>
              </a:buClr>
              <a:buSzPct val="90000"/>
              <a:buFont typeface="Arial" pitchFamily="34" charset="0"/>
              <a:buNone/>
              <a:defRPr sz="2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1pPr>
            <a:lvl2pPr marL="290512" indent="0">
              <a:buClr>
                <a:schemeClr val="tx1"/>
              </a:buClr>
              <a:buSzPct val="90000"/>
              <a:buFont typeface="Arial" pitchFamily="34" charset="0"/>
              <a:buNone/>
              <a:defRPr sz="24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571500" indent="0">
              <a:buClr>
                <a:schemeClr val="tx1"/>
              </a:buClr>
              <a:buSzPct val="90000"/>
              <a:buFont typeface="Arial" pitchFamily="34" charset="0"/>
              <a:buNone/>
              <a:defRPr sz="20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862013" indent="0">
              <a:buClr>
                <a:schemeClr val="tx1"/>
              </a:buClr>
              <a:buSzPct val="90000"/>
              <a:buFont typeface="Arial" pitchFamily="34" charset="0"/>
              <a:buNone/>
              <a:defRPr sz="1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1090613" indent="0">
              <a:buClr>
                <a:schemeClr val="tx1"/>
              </a:buClr>
              <a:buSzPct val="90000"/>
              <a:buFont typeface="Arial" pitchFamily="34" charset="0"/>
              <a:buNone/>
              <a:defRPr sz="16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82834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5761037" cy="1729704"/>
          </a:xfrm>
        </p:spPr>
        <p:txBody>
          <a:bodyPr lIns="0" tIns="0" rIns="0" bIns="0"/>
          <a:lstStyle>
            <a:lvl1pPr marL="274320" indent="-274320">
              <a:buClr>
                <a:srgbClr val="007FBA"/>
              </a:buClr>
              <a:buFont typeface="Arial" charset="0"/>
              <a:buChar char="•"/>
              <a:defRPr sz="3200"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415224" y="1212850"/>
            <a:ext cx="5760720" cy="1729704"/>
          </a:xfrm>
        </p:spPr>
        <p:txBody>
          <a:bodyPr lIns="0" tIns="0" rIns="0" bIns="0"/>
          <a:lstStyle>
            <a:lvl1pPr marL="274320" indent="-274320">
              <a:buClr>
                <a:srgbClr val="007FBA"/>
              </a:buClr>
              <a:buFont typeface="Arial" charset="0"/>
              <a:buChar char="•"/>
              <a:defRPr sz="3200"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3231219"/>
      </p:ext>
    </p:extLst>
  </p:cSld>
  <p:clrMapOvr>
    <a:masterClrMapping/>
  </p:clrMapOvr>
  <p:transition>
    <p:fade/>
  </p:transition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01077581"/>
      </p:ext>
    </p:extLst>
  </p:cSld>
  <p:clrMapOvr>
    <a:masterClrMapping/>
  </p:clrMapOvr>
  <p:transition>
    <p:fade/>
  </p:transition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82296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8229600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95082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9490939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82296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7060125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10532438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917" userDrawn="1">
          <p15:clr>
            <a:srgbClr val="FBAE40"/>
          </p15:clr>
        </p15:guide>
      </p15:sldGuideLst>
    </p:ext>
  </p:extLst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45340895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5255286"/>
      </p:ext>
    </p:extLst>
  </p:cSld>
  <p:clrMapOvr>
    <a:masterClrMapping/>
  </p:clrMapOvr>
  <p:transition>
    <p:fade/>
  </p:transition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71009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626763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w/black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4920"/>
            <a:ext cx="12436475" cy="6832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on icon to insert picture, then send to back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33184" y="2137216"/>
            <a:ext cx="9171901" cy="2541881"/>
          </a:xfrm>
          <a:prstGeom prst="rect">
            <a:avLst/>
          </a:prstGeom>
          <a:noFill/>
          <a:ln>
            <a:noFill/>
          </a:ln>
        </p:spPr>
        <p:txBody>
          <a:bodyPr lIns="137160" tIns="91440" rIns="137160" bIns="0" anchor="b" anchorCtr="0">
            <a:noAutofit/>
          </a:bodyPr>
          <a:lstStyle>
            <a:lvl1pPr>
              <a:defRPr sz="4896" b="0" i="0" spc="-102" baseline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931597438"/>
      </p:ext>
    </p:extLst>
  </p:cSld>
  <p:clrMapOvr>
    <a:masterClrMapping/>
  </p:clrMapOvr>
  <p:transition>
    <p:fade/>
  </p:transition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9" name="Group 8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1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16294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914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422090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4426C-8707-4E76-93B8-FC18245E8E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39E239-1A52-419F-887A-FC353FD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50628186"/>
      </p:ext>
    </p:extLst>
  </p:cSld>
  <p:clrMapOvr>
    <a:masterClrMapping/>
  </p:clrMapOvr>
  <p:transition>
    <p:fade/>
  </p:transition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14889796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60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(event nam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211264"/>
            <a:ext cx="9143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Event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040063"/>
            <a:ext cx="91439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639" y="3770246"/>
            <a:ext cx="9144000" cy="461665"/>
          </a:xfrm>
        </p:spPr>
        <p:txBody>
          <a:bodyPr/>
          <a:lstStyle>
            <a:lvl1pPr marL="0" indent="0">
              <a:buNone/>
              <a:defRPr lang="en-US" sz="2000" kern="1200" spc="0" baseline="0" dirty="0" smtClean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Optional (City, State or venue)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528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7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2"/>
            <a:ext cx="6402388" cy="664797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7" name="MS logo gray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23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x_Austin_Tal_Alejandro_BrittanyA_03_HR.tif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436475" cy="6994525"/>
          </a:xfrm>
          <a:prstGeom prst="rect">
            <a:avLst/>
          </a:prstGeom>
        </p:spPr>
      </p:pic>
      <p:pic>
        <p:nvPicPr>
          <p:cNvPr id="8" name="MS logo white - E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701179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4868863"/>
            <a:ext cx="6402388" cy="553998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80708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473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a picture&#10;&#10;Description generated with very high confidence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12435801" cy="699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4865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qua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8"/>
            <a:ext cx="4937760" cy="1835285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3"/>
            <a:ext cx="4937760" cy="731528"/>
          </a:xfrm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lang="en-US" sz="3200" kern="1200" spc="0" baseline="0" dirty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Speaker name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0364" y="-2896"/>
            <a:ext cx="6994348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587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7142562"/>
      </p:ext>
    </p:extLst>
  </p:cSld>
  <p:clrMapOvr>
    <a:masterClrMapping/>
  </p:clrMapOvr>
  <p:transition>
    <p:fade/>
  </p:transition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3989570"/>
      </p:ext>
    </p:extLst>
  </p:cSld>
  <p:clrMapOvr>
    <a:masterClrMapping/>
  </p:clrMapOvr>
  <p:transition>
    <p:fade/>
  </p:transition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Click to 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8010044"/>
      </p:ext>
    </p:extLst>
  </p:cSld>
  <p:clrMapOvr>
    <a:masterClrMapping/>
  </p:clrMapOvr>
  <p:transition>
    <p:fade/>
  </p:transition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387547"/>
      </p:ext>
    </p:extLst>
  </p:cSld>
  <p:clrMapOvr>
    <a:masterClrMapping/>
  </p:clrMapOvr>
  <p:transition>
    <p:fade/>
  </p:transition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96863"/>
            <a:ext cx="4892040" cy="1514261"/>
          </a:xfrm>
        </p:spPr>
        <p:txBody>
          <a:bodyPr wrap="square" anchor="t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7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81859304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014212"/>
      </p:ext>
    </p:extLst>
  </p:cSld>
  <p:clrMapOvr>
    <a:masterClrMapping/>
  </p:clrMapOvr>
  <p:transition>
    <p:fade/>
  </p:transition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8790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530476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13799154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14372158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836152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08039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758943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6738283"/>
      </p:ext>
    </p:extLst>
  </p:cSld>
  <p:clrMapOvr>
    <a:masterClrMapping/>
  </p:clrMapOvr>
  <p:transition>
    <p:fade/>
  </p:transition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8372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3368481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485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1960537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tx1"/>
              </a:buClr>
              <a:buSzPct val="90000"/>
              <a:buFont typeface="Arial" pitchFamily="34" charset="0"/>
              <a:buNone/>
              <a:defRPr sz="2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1pPr>
            <a:lvl2pPr marL="290512" indent="0">
              <a:buClr>
                <a:schemeClr val="tx1"/>
              </a:buClr>
              <a:buSzPct val="90000"/>
              <a:buFont typeface="Arial" pitchFamily="34" charset="0"/>
              <a:buNone/>
              <a:defRPr sz="24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571500" indent="0">
              <a:buClr>
                <a:schemeClr val="tx1"/>
              </a:buClr>
              <a:buSzPct val="90000"/>
              <a:buFont typeface="Arial" pitchFamily="34" charset="0"/>
              <a:buNone/>
              <a:defRPr sz="20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862013" indent="0">
              <a:buClr>
                <a:schemeClr val="tx1"/>
              </a:buClr>
              <a:buSzPct val="90000"/>
              <a:buFont typeface="Arial" pitchFamily="34" charset="0"/>
              <a:buNone/>
              <a:defRPr sz="1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1090613" indent="0">
              <a:buClr>
                <a:schemeClr val="tx1"/>
              </a:buClr>
              <a:buSzPct val="90000"/>
              <a:buFont typeface="Arial" pitchFamily="34" charset="0"/>
              <a:buNone/>
              <a:defRPr sz="16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5214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w/black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4920"/>
            <a:ext cx="12436475" cy="6832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on icon to insert picture, then send to back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33184" y="2137216"/>
            <a:ext cx="9171901" cy="2541881"/>
          </a:xfrm>
          <a:prstGeom prst="rect">
            <a:avLst/>
          </a:prstGeom>
          <a:noFill/>
          <a:ln>
            <a:noFill/>
          </a:ln>
        </p:spPr>
        <p:txBody>
          <a:bodyPr lIns="137160" tIns="91440" rIns="137160" bIns="0" anchor="b" anchorCtr="0">
            <a:noAutofit/>
          </a:bodyPr>
          <a:lstStyle>
            <a:lvl1pPr>
              <a:defRPr sz="4896" b="0" i="0" spc="-102" baseline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84781076"/>
      </p:ext>
    </p:extLst>
  </p:cSld>
  <p:clrMapOvr>
    <a:masterClrMapping/>
  </p:clrMapOvr>
  <p:transition>
    <p:fade/>
  </p:transition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a picture&#10;&#10;Description generated with very high confidence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12435801" cy="699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7614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10108295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268510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390006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0831120"/>
      </p:ext>
    </p:extLst>
  </p:cSld>
  <p:clrMapOvr>
    <a:masterClrMapping/>
  </p:clrMapOvr>
  <p:transition>
    <p:fade/>
  </p:transition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043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203627862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</p15:sldGuideLst>
    </p:ext>
  </p:extLst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4355190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1169101974"/>
      </p:ext>
    </p:extLst>
  </p:cSld>
  <p:clrMapOvr>
    <a:masterClrMapping/>
  </p:clrMapOvr>
  <p:transition>
    <p:fade/>
  </p:transition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1768990615"/>
      </p:ext>
    </p:extLst>
  </p:cSld>
  <p:clrMapOvr>
    <a:masterClrMapping/>
  </p:clrMapOvr>
  <p:transition>
    <p:fade/>
  </p:transition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1661657237"/>
      </p:ext>
    </p:extLst>
  </p:cSld>
  <p:clrMapOvr>
    <a:masterClrMapping/>
  </p:clrMapOvr>
  <p:transition>
    <p:fade/>
  </p:transition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1595836671"/>
      </p:ext>
    </p:extLst>
  </p:cSld>
  <p:clrMapOvr>
    <a:masterClrMapping/>
  </p:clrMapOvr>
  <p:transition>
    <p:fade/>
  </p:transition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03662114"/>
      </p:ext>
    </p:extLst>
  </p:cSld>
  <p:clrMapOvr>
    <a:masterClrMapping/>
  </p:clrMapOvr>
  <p:transition>
    <p:fade/>
  </p:transition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20983304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4079307"/>
      </p:ext>
    </p:extLst>
  </p:cSld>
  <p:clrMapOvr>
    <a:masterClrMapping/>
  </p:clrMapOvr>
  <p:transition>
    <p:fade/>
  </p:transition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65029376"/>
      </p:ext>
    </p:extLst>
  </p:cSld>
  <p:clrMapOvr>
    <a:masterClrMapping/>
  </p:clrMapOvr>
  <p:transition>
    <p:fade/>
  </p:transition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465503265"/>
      </p:ext>
    </p:extLst>
  </p:cSld>
  <p:clrMapOvr>
    <a:masterClrMapping/>
  </p:clrMapOvr>
  <p:transition>
    <p:fade/>
  </p:transition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223427412"/>
      </p:ext>
    </p:extLst>
  </p:cSld>
  <p:clrMapOvr>
    <a:masterClrMapping/>
  </p:clrMapOvr>
  <p:transition>
    <p:fade/>
  </p:transition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Video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136077106"/>
      </p:ext>
    </p:extLst>
  </p:cSld>
  <p:clrMapOvr>
    <a:masterClrMapping/>
  </p:clrMapOvr>
  <p:transition>
    <p:fade/>
  </p:transition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Video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563793643"/>
      </p:ext>
    </p:extLst>
  </p:cSld>
  <p:clrMapOvr>
    <a:masterClrMapping/>
  </p:clrMapOvr>
  <p:transition>
    <p:fade/>
  </p:transition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730500"/>
          </a:xfrm>
          <a:noFill/>
        </p:spPr>
        <p:txBody>
          <a:bodyPr tIns="91440" bIns="91440" anchor="t" anchorCtr="0"/>
          <a:lstStyle>
            <a:lvl1pPr>
              <a:defRPr sz="48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“Add a quote here.”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5005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- Author’s Name</a:t>
            </a:r>
          </a:p>
        </p:txBody>
      </p:sp>
    </p:spTree>
    <p:extLst>
      <p:ext uri="{BB962C8B-B14F-4D97-AF65-F5344CB8AC3E}">
        <p14:creationId xmlns:p14="http://schemas.microsoft.com/office/powerpoint/2010/main" val="1774885915"/>
      </p:ext>
    </p:extLst>
  </p:cSld>
  <p:clrMapOvr>
    <a:masterClrMapping/>
  </p:clrMapOvr>
  <p:transition>
    <p:fade/>
  </p:transition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730500"/>
          </a:xfrm>
          <a:noFill/>
        </p:spPr>
        <p:txBody>
          <a:bodyPr tIns="91440" bIns="91440" anchor="t" anchorCtr="0"/>
          <a:lstStyle>
            <a:lvl1pPr>
              <a:defRPr sz="48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“Add a quote here.”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5005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- Author’s Name</a:t>
            </a:r>
          </a:p>
        </p:txBody>
      </p:sp>
    </p:spTree>
    <p:extLst>
      <p:ext uri="{BB962C8B-B14F-4D97-AF65-F5344CB8AC3E}">
        <p14:creationId xmlns:p14="http://schemas.microsoft.com/office/powerpoint/2010/main" val="1959716575"/>
      </p:ext>
    </p:extLst>
  </p:cSld>
  <p:clrMapOvr>
    <a:masterClrMapping/>
  </p:clrMapOvr>
  <p:transition>
    <p:fade/>
  </p:transition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7819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37845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0566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856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4368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Neu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2678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9443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80" indent="0">
              <a:buNone/>
              <a:defRPr/>
            </a:lvl3pPr>
            <a:lvl4pPr marL="457159" indent="0">
              <a:buNone/>
              <a:defRPr/>
            </a:lvl4pPr>
            <a:lvl5pPr marL="6857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688042"/>
      </p:ext>
    </p:extLst>
  </p:cSld>
  <p:clrMapOvr>
    <a:masterClrMapping/>
  </p:clrMapOvr>
  <p:transition>
    <p:fade/>
  </p:transition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0" indent="0">
              <a:buFontTx/>
              <a:buNone/>
              <a:defRPr sz="2000"/>
            </a:lvl2pPr>
            <a:lvl3pPr marL="228580" indent="0">
              <a:buNone/>
              <a:defRPr/>
            </a:lvl3pPr>
            <a:lvl4pPr marL="457159" indent="0">
              <a:buNone/>
              <a:defRPr/>
            </a:lvl4pPr>
            <a:lvl5pPr marL="6857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1395111"/>
      </p:ext>
    </p:extLst>
  </p:cSld>
  <p:clrMapOvr>
    <a:masterClrMapping/>
  </p:clrMapOvr>
  <p:transition>
    <p:fade/>
  </p:transition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8107750"/>
      </p:ext>
    </p:extLst>
  </p:cSld>
  <p:clrMapOvr>
    <a:masterClrMapping/>
  </p:clrMapOvr>
  <p:transition>
    <p:fade/>
  </p:transition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4692155"/>
      </p:ext>
    </p:extLst>
  </p:cSld>
  <p:clrMapOvr>
    <a:masterClrMapping/>
  </p:clrMapOvr>
  <p:transition>
    <p:fade/>
  </p:transition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6173081"/>
      </p:ext>
    </p:extLst>
  </p:cSld>
  <p:clrMapOvr>
    <a:masterClrMapping/>
  </p:clrMapOvr>
  <p:transition>
    <p:fade/>
  </p:transition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solidFill>
                  <a:srgbClr val="5C2D91"/>
                </a:soli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solidFill>
                  <a:srgbClr val="5C2D91"/>
                </a:soli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4385044"/>
      </p:ext>
    </p:extLst>
  </p:cSld>
  <p:clrMapOvr>
    <a:masterClrMapping/>
  </p:clrMapOvr>
  <p:transition>
    <p:fade/>
  </p:transition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013286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03727031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</p15:sldGuideLst>
    </p:ext>
  </p:extLst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600">
                <a:solidFill>
                  <a:schemeClr val="accent1"/>
                </a:soli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600">
                <a:solidFill>
                  <a:schemeClr val="accent1"/>
                </a:soli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722064"/>
      </p:ext>
    </p:extLst>
  </p:cSld>
  <p:clrMapOvr>
    <a:masterClrMapping/>
  </p:clrMapOvr>
  <p:transition>
    <p:fade/>
  </p:transition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4403681"/>
      </p:ext>
    </p:extLst>
  </p:cSld>
  <p:clrMapOvr>
    <a:masterClrMapping/>
  </p:clrMapOvr>
  <p:transition>
    <p:fade/>
  </p:transition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391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9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1pPr>
            <a:lvl2pPr marL="34652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2pPr>
            <a:lvl3pPr marL="58455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3pPr>
            <a:lvl4pPr marL="8144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4pPr>
            <a:lvl5pPr marL="105090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6528769"/>
      </p:ext>
    </p:extLst>
  </p:cSld>
  <p:clrMapOvr>
    <a:masterClrMapping/>
  </p:clrMapOvr>
  <p:transition>
    <p:fade/>
  </p:transition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88" indent="-290488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450" indent="-280963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937" indent="-290488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517" indent="-22858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097" indent="-22858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53099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436475" cy="69955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-1" y="2148880"/>
            <a:ext cx="4846639" cy="4846638"/>
          </a:xfrm>
          <a:prstGeom prst="rect">
            <a:avLst/>
          </a:prstGeom>
          <a:gradFill flip="none" rotWithShape="1">
            <a:gsLst>
              <a:gs pos="8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tx1">
                  <a:lumMod val="50000"/>
                  <a:alpha val="39000"/>
                </a:schemeClr>
              </a:gs>
            </a:gsLst>
            <a:path path="rect">
              <a:fillToRect t="100000" r="100000"/>
            </a:path>
            <a:tileRect l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5760975" y="2125663"/>
            <a:ext cx="6400800" cy="3657600"/>
          </a:xfrm>
          <a:prstGeom prst="rect">
            <a:avLst/>
          </a:prstGeom>
          <a:solidFill>
            <a:schemeClr val="tx2">
              <a:alpha val="8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3239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761039" y="2125677"/>
            <a:ext cx="6402388" cy="1828800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72727">
                      <a:srgbClr val="FFFFFF"/>
                    </a:gs>
                    <a:gs pos="36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5759386" y="3954459"/>
            <a:ext cx="6402388" cy="1825625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2700">
                <a:gradFill>
                  <a:gsLst>
                    <a:gs pos="72727">
                      <a:srgbClr val="FFFFFF"/>
                    </a:gs>
                    <a:gs pos="36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4786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30112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12" y="6213400"/>
            <a:ext cx="1556447" cy="57252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76316">
                      <a:schemeClr val="bg1"/>
                    </a:gs>
                    <a:gs pos="51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0937768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0041226"/>
      </p:ext>
    </p:extLst>
  </p:cSld>
  <p:clrMapOvr>
    <a:masterClrMapping/>
  </p:clrMapOvr>
  <p:transition>
    <p:fade/>
  </p:transition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2183692"/>
      </p:ext>
    </p:extLst>
  </p:cSld>
  <p:clrMapOvr>
    <a:masterClrMapping/>
  </p:clrMapOvr>
  <p:transition>
    <p:fade/>
  </p:transition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>
            <a:spAutoFit/>
          </a:bodyPr>
          <a:lstStyle>
            <a:lvl1pPr>
              <a:defRPr sz="35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9709735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99042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>
            <a:spAutoFit/>
          </a:bodyPr>
          <a:lstStyle>
            <a:lvl1pPr>
              <a:defRPr sz="3599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2226840"/>
      </p:ext>
    </p:extLst>
  </p:cSld>
  <p:clrMapOvr>
    <a:masterClrMapping/>
  </p:clrMapOvr>
  <p:transition>
    <p:fade/>
  </p:transition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1522302"/>
      </p:ext>
    </p:extLst>
  </p:cSld>
  <p:clrMapOvr>
    <a:masterClrMapping/>
  </p:clrMapOvr>
  <p:transition>
    <p:fade/>
  </p:transition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79803285"/>
      </p:ext>
    </p:extLst>
  </p:cSld>
  <p:clrMapOvr>
    <a:masterClrMapping/>
  </p:clrMapOvr>
  <p:transition>
    <p:fade/>
  </p:transition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999487"/>
      </p:ext>
    </p:extLst>
  </p:cSld>
  <p:clrMapOvr>
    <a:masterClrMapping/>
  </p:clrMapOvr>
  <p:transition>
    <p:fade/>
  </p:transition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9908602"/>
      </p:ext>
    </p:extLst>
  </p:cSld>
  <p:clrMapOvr>
    <a:masterClrMapping/>
  </p:clrMapOvr>
  <p:transition>
    <p:fade/>
  </p:transition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052615"/>
      </p:ext>
    </p:extLst>
  </p:cSld>
  <p:clrMapOvr>
    <a:masterClrMapping/>
  </p:clrMapOvr>
  <p:transition>
    <p:fade/>
  </p:transition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3"/>
            <a:ext cx="10056812" cy="2751698"/>
          </a:xfrm>
          <a:noFill/>
        </p:spPr>
        <p:txBody>
          <a:bodyPr tIns="91440" bIns="91440" anchor="t" anchorCtr="0"/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4"/>
            <a:ext cx="10058401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682522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268341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276193"/>
      </p:ext>
    </p:extLst>
  </p:cSld>
  <p:clrMapOvr>
    <a:masterClrMapping/>
  </p:clrMapOvr>
  <p:transition>
    <p:fade/>
  </p:transition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94034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274320" indent="-274320">
              <a:spcBef>
                <a:spcPts val="0"/>
              </a:spcBef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154627807"/>
      </p:ext>
    </p:extLst>
  </p:cSld>
  <p:clrMapOvr>
    <a:masterClrMapping/>
  </p:clrMapOvr>
  <p:transition>
    <p:fade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1995931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3244507"/>
      </p:ext>
    </p:extLst>
  </p:cSld>
  <p:clrMapOvr>
    <a:masterClrMapping/>
  </p:clrMapOvr>
  <p:transition>
    <p:fade/>
  </p:transition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_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3" y="3145040"/>
            <a:ext cx="3291840" cy="705836"/>
          </a:xfrm>
          <a:prstGeom prst="rect">
            <a:avLst/>
          </a:prstGeom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8" y="6294477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46283" rIns="182854" bIns="146283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32111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2015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9220716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67962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523733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09" indent="0" algn="ctr">
              <a:buNone/>
              <a:defRPr sz="2040"/>
            </a:lvl2pPr>
            <a:lvl3pPr marL="932418" indent="0" algn="ctr">
              <a:buNone/>
              <a:defRPr sz="1836"/>
            </a:lvl3pPr>
            <a:lvl4pPr marL="1398627" indent="0" algn="ctr">
              <a:buNone/>
              <a:defRPr sz="1632"/>
            </a:lvl4pPr>
            <a:lvl5pPr marL="1864835" indent="0" algn="ctr">
              <a:buNone/>
              <a:defRPr sz="1632"/>
            </a:lvl5pPr>
            <a:lvl6pPr marL="2331044" indent="0" algn="ctr">
              <a:buNone/>
              <a:defRPr sz="1632"/>
            </a:lvl6pPr>
            <a:lvl7pPr marL="2797253" indent="0" algn="ctr">
              <a:buNone/>
              <a:defRPr sz="1632"/>
            </a:lvl7pPr>
            <a:lvl8pPr marL="3263461" indent="0" algn="ctr">
              <a:buNone/>
              <a:defRPr sz="1632"/>
            </a:lvl8pPr>
            <a:lvl9pPr marL="3729669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32563"/>
            <a:fld id="{2D2CD9B1-D148-4634-B1BD-A6D9EEA90B6A}" type="datetimeFigureOut">
              <a:rPr lang="en-US" smtClean="0">
                <a:solidFill>
                  <a:srgbClr val="505050"/>
                </a:solidFill>
              </a:rPr>
              <a:pPr defTabSz="932563"/>
              <a:t>11/24/2017</a:t>
            </a:fld>
            <a:endParaRPr lang="en-US">
              <a:solidFill>
                <a:srgbClr val="505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32563"/>
            <a:endParaRPr lang="en-US">
              <a:solidFill>
                <a:srgbClr val="50505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32563"/>
            <a:fld id="{3C1330B4-0CBF-45E3-82EB-F1FD4E4E92DF}" type="slidenum">
              <a:rPr lang="en-US" smtClean="0">
                <a:solidFill>
                  <a:srgbClr val="505050"/>
                </a:solidFill>
              </a:rPr>
              <a:pPr defTabSz="932563"/>
              <a:t>‹#›</a:t>
            </a:fld>
            <a:endParaRPr lang="en-US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59273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18806305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09409361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16764689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7672993"/>
      </p:ext>
    </p:extLst>
  </p:cSld>
  <p:clrMapOvr>
    <a:masterClrMapping/>
  </p:clrMapOvr>
  <p:transition>
    <p:fade/>
  </p:transition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20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48381254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3504985955"/>
      </p:ext>
    </p:extLst>
  </p:cSld>
  <p:clrMapOvr>
    <a:masterClrMapping/>
  </p:clrMapOvr>
  <p:transition>
    <p:fade/>
  </p:transition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573852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 Edu Grade 3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4084638" cy="6994525"/>
          </a:xfrm>
          <a:prstGeom prst="rect">
            <a:avLst/>
          </a:prstGeom>
          <a:solidFill>
            <a:srgbClr val="0078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177" y="6238240"/>
            <a:ext cx="1385761" cy="525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939" y="373063"/>
            <a:ext cx="3474720" cy="3124200"/>
          </a:xfrm>
        </p:spPr>
        <p:txBody>
          <a:bodyPr wrap="square" tIns="0" bIns="0" anchor="ctr"/>
          <a:lstStyle>
            <a:lvl1pPr>
              <a:defRPr sz="4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presentation title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84638" y="0"/>
            <a:ext cx="8351837" cy="6994525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388938" y="3497263"/>
            <a:ext cx="3474720" cy="2100262"/>
          </a:xfrm>
        </p:spPr>
        <p:txBody>
          <a:bodyPr tIns="0" bIns="0" anchor="ctr"/>
          <a:lstStyle>
            <a:lvl1pPr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1pPr>
            <a:lvl2pPr>
              <a:defRPr sz="18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2pPr>
            <a:lvl3pPr marL="3175" indent="0">
              <a:buNone/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3pPr>
            <a:lvl4pPr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4pPr>
            <a:lvl5pPr>
              <a:defRPr sz="20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add byline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51973712"/>
      </p:ext>
    </p:extLst>
  </p:cSld>
  <p:clrMapOvr>
    <a:masterClrMapping/>
  </p:clrMapOvr>
  <p:transition>
    <p:fade/>
  </p:transition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 lIns="0" rIns="0"/>
          <a:lstStyle/>
          <a:p>
            <a:fld id="{792E516C-708A-4193-AFDE-73E7BCEE5044}" type="datetime1">
              <a:rPr lang="en-US" smtClean="0"/>
              <a:t>11/24/2017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 lIns="0" rIns="0"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 lIns="0" rIns="0"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116586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7404278"/>
      </p:ext>
    </p:extLst>
  </p:cSld>
  <p:clrMapOvr>
    <a:masterClrMapping/>
  </p:clrMapOvr>
  <p:transition>
    <p:fade/>
  </p:transition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 lIns="0" rIns="0"/>
          <a:lstStyle/>
          <a:p>
            <a:fld id="{E915BF88-FEF4-4A9F-95AC-DEC8393A70E1}" type="datetime1">
              <a:rPr lang="en-US" smtClean="0"/>
              <a:t>11/24/2017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 lIns="0" rIns="0"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 lIns="0" rIns="0"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116586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0980044"/>
      </p:ext>
    </p:extLst>
  </p:cSld>
  <p:clrMapOvr>
    <a:masterClrMapping/>
  </p:clrMapOvr>
  <p:transition>
    <p:fade/>
  </p:transition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and 50/50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 lIns="0" rIns="0"/>
          <a:lstStyle/>
          <a:p>
            <a:fld id="{757B4127-1B60-4204-8929-F301F611351E}" type="datetime1">
              <a:rPr lang="en-US" smtClean="0"/>
              <a:t>11/24/2017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 lIns="0" rIns="0"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 lIns="0" rIns="0"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5688477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11"/>
          <p:cNvSpPr>
            <a:spLocks noGrp="1"/>
          </p:cNvSpPr>
          <p:nvPr>
            <p:ph sz="quarter" idx="15"/>
          </p:nvPr>
        </p:nvSpPr>
        <p:spPr>
          <a:xfrm>
            <a:off x="6356048" y="1592263"/>
            <a:ext cx="5688477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174976"/>
      </p:ext>
    </p:extLst>
  </p:cSld>
  <p:clrMapOvr>
    <a:masterClrMapping/>
  </p:clrMapOvr>
  <p:transition>
    <p:fade/>
  </p:transition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Screen Captur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37" y="1592263"/>
            <a:ext cx="7796057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403B1600-D517-4F30-B27F-97B78F6221C7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699" cy="5029200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spcBef>
                <a:spcPts val="0"/>
              </a:spcBef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59543" y="1770228"/>
            <a:ext cx="6263304" cy="3518611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68020"/>
      </p:ext>
    </p:extLst>
  </p:cSld>
  <p:clrMapOvr>
    <a:masterClrMapping/>
  </p:clrMapOvr>
  <p:transition>
    <p:fade/>
  </p:transition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sktop Screen Captur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937" y="1018573"/>
            <a:ext cx="9537604" cy="59759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403B1600-D517-4F30-B27F-97B78F6221C7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75289" y="1307939"/>
            <a:ext cx="8962525" cy="5034985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1" name="Content Placeholder 11"/>
          <p:cNvSpPr>
            <a:spLocks noGrp="1"/>
          </p:cNvSpPr>
          <p:nvPr>
            <p:ph sz="quarter" idx="13"/>
          </p:nvPr>
        </p:nvSpPr>
        <p:spPr>
          <a:xfrm>
            <a:off x="10046826" y="1018574"/>
            <a:ext cx="2000712" cy="5602890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5881135"/>
      </p:ext>
    </p:extLst>
  </p:cSld>
  <p:clrMapOvr>
    <a:masterClrMapping/>
  </p:clrMapOvr>
  <p:transition>
    <p:fade/>
  </p:transition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in1 Screen Captur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92264"/>
            <a:ext cx="7229932" cy="5120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90DFE761-B18C-4D1B-A925-C2F0254A0DE4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66176" y="1835034"/>
            <a:ext cx="5987870" cy="3363878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056120" y="4815840"/>
            <a:ext cx="236220" cy="1524000"/>
          </a:xfrm>
          <a:prstGeom prst="rect">
            <a:avLst/>
          </a:prstGeom>
          <a:gradFill flip="none" rotWithShape="1">
            <a:gsLst>
              <a:gs pos="2917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95849"/>
      </p:ext>
    </p:extLst>
  </p:cSld>
  <p:clrMapOvr>
    <a:masterClrMapping/>
  </p:clrMapOvr>
  <p:transition>
    <p:fade/>
  </p:transition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4 Screen Capture 3:2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32561"/>
            <a:ext cx="7847377" cy="51889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45EBFE4D-E18D-4896-B0FF-148BCF3E8538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854890" y="1935135"/>
            <a:ext cx="6285049" cy="4190033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(3:2 aspect ratio)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0088894"/>
      </p:ext>
    </p:extLst>
  </p:cSld>
  <p:clrMapOvr>
    <a:masterClrMapping/>
  </p:clrMapOvr>
  <p:transition>
    <p:fade/>
  </p:transition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4 Screen Capture 3:2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232" y="1344582"/>
            <a:ext cx="8044243" cy="56499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CB622C6B-E438-4AC4-B7CD-28E5679013B5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4159913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388938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253971" y="2206187"/>
            <a:ext cx="7182504" cy="4788338"/>
          </a:xfrm>
          <a:solidFill>
            <a:srgbClr val="00172A"/>
          </a:solidFill>
        </p:spPr>
        <p:txBody>
          <a:bodyPr lIns="1097280" tIns="0" rIns="109728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(3:2 aspect ratio). Position and scale using the image crop tool.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4118123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2991504524"/>
      </p:ext>
    </p:extLst>
  </p:cSld>
  <p:clrMapOvr>
    <a:masterClrMapping/>
  </p:clrMapOvr>
  <p:transition>
    <p:fade/>
  </p:transition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4 Screen Capture 3:2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32432"/>
            <a:ext cx="8168451" cy="56620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9" y="239714"/>
            <a:ext cx="11655586" cy="61555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8F4B570A-51E4-4EB3-9912-6A48BAC3D5BE}" type="datetime1">
              <a:rPr lang="en-US" smtClean="0"/>
              <a:t>11/24/2017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48827" y="1592263"/>
            <a:ext cx="3695699" cy="5029200"/>
          </a:xfrm>
        </p:spPr>
        <p:txBody>
          <a:bodyPr/>
          <a:lstStyle>
            <a:lvl1pPr>
              <a:defRPr sz="1800"/>
            </a:lvl1pPr>
            <a:lvl2pPr>
              <a:defRPr sz="1599"/>
            </a:lvl2pPr>
            <a:lvl3pPr>
              <a:defRPr sz="1599"/>
            </a:lvl3pPr>
            <a:lvl4pPr>
              <a:defRPr sz="1599"/>
            </a:lvl4pPr>
            <a:lvl5pPr>
              <a:defRPr sz="15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0" y="2205954"/>
            <a:ext cx="7291063" cy="4788571"/>
          </a:xfrm>
          <a:solidFill>
            <a:srgbClr val="00172A"/>
          </a:solidFill>
        </p:spPr>
        <p:txBody>
          <a:bodyPr lIns="1097280" tIns="0" rIns="109728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(3:2 aspect ratio). Position and scale using the image crop tool.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9" y="855664"/>
            <a:ext cx="3067763" cy="461665"/>
          </a:xfrm>
        </p:spPr>
        <p:txBody>
          <a:bodyPr wrap="none">
            <a:spAutoFit/>
          </a:bodyPr>
          <a:lstStyle>
            <a:lvl1pPr>
              <a:defRPr sz="240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9650602"/>
      </p:ext>
    </p:extLst>
  </p:cSld>
  <p:clrMapOvr>
    <a:masterClrMapping/>
  </p:clrMapOvr>
  <p:transition>
    <p:fade/>
  </p:transition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Hub Screen Capture 16:9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70" y="1359798"/>
            <a:ext cx="8073159" cy="45575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11"/>
          <p:cNvSpPr>
            <a:spLocks noGrp="1"/>
          </p:cNvSpPr>
          <p:nvPr>
            <p:ph sz="quarter" idx="13"/>
          </p:nvPr>
        </p:nvSpPr>
        <p:spPr>
          <a:xfrm>
            <a:off x="8351838" y="1592263"/>
            <a:ext cx="3695700" cy="5029200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992377" y="1795837"/>
            <a:ext cx="6473294" cy="3636580"/>
          </a:xfrm>
          <a:solidFill>
            <a:srgbClr val="00172A"/>
          </a:solidFill>
        </p:spPr>
        <p:txBody>
          <a:bodyPr tIns="0" rIns="0" bIns="1097280" anchor="b"/>
          <a:lstStyle>
            <a:lvl1pPr algn="ctr">
              <a:defRPr sz="1800" baseline="0">
                <a:solidFill>
                  <a:srgbClr val="C00000"/>
                </a:solidFill>
              </a:defRPr>
            </a:lvl1pPr>
          </a:lstStyle>
          <a:p>
            <a:r>
              <a:rPr lang="en-US"/>
              <a:t>Paste full screen grab here (16:9 aspect ratio)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88938" y="855663"/>
            <a:ext cx="3067763" cy="461665"/>
          </a:xfrm>
        </p:spPr>
        <p:txBody>
          <a:bodyPr wrap="none">
            <a:spAutoFit/>
          </a:bodyPr>
          <a:lstStyle>
            <a:lvl1pPr>
              <a:defRPr lang="en-US" sz="2400" kern="1200" baseline="0" dirty="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lvl="0" indent="0" algn="l" defTabSz="932597" rtl="0" eaLnBrk="1" latinLnBrk="0" hangingPunct="1"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6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EF4A89D4-83EA-4E49-A8B0-027F71E206C6}" type="datetime1">
              <a:rPr lang="en-US" smtClean="0"/>
              <a:t>11/24/2017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8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509510"/>
      </p:ext>
    </p:extLst>
  </p:cSld>
  <p:clrMapOvr>
    <a:masterClrMapping/>
  </p:clrMapOvr>
  <p:transition>
    <p:fade/>
  </p:transition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een Section Life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436475" cy="6994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939" y="935514"/>
            <a:ext cx="5486400" cy="5123496"/>
          </a:xfrm>
        </p:spPr>
        <p:txBody>
          <a:bodyPr wrap="square" anchor="ctr"/>
          <a:lstStyle>
            <a:lvl1pPr>
              <a:defRPr sz="54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section divider title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177" y="6238240"/>
            <a:ext cx="1385761" cy="525463"/>
          </a:xfrm>
          <a:prstGeom prst="rect">
            <a:avLst/>
          </a:prstGeom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326189" y="1699260"/>
            <a:ext cx="5719763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8238" y="0"/>
            <a:ext cx="6218237" cy="6994525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105290487"/>
      </p:ext>
    </p:extLst>
  </p:cSld>
  <p:clrMapOvr>
    <a:masterClrMapping/>
  </p:clrMapOvr>
  <p:transition>
    <p:fade/>
  </p:transition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l Section Divider Life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436475" cy="6994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939" y="935514"/>
            <a:ext cx="5486400" cy="5123496"/>
          </a:xfrm>
        </p:spPr>
        <p:txBody>
          <a:bodyPr wrap="square" anchor="ctr"/>
          <a:lstStyle>
            <a:lvl1pPr>
              <a:defRPr sz="5400">
                <a:gradFill>
                  <a:gsLst>
                    <a:gs pos="2917">
                      <a:srgbClr val="0078D7"/>
                    </a:gs>
                    <a:gs pos="100000">
                      <a:srgbClr val="0078D7">
                        <a:alpha val="99000"/>
                      </a:srgb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section divider title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326189" y="1699260"/>
            <a:ext cx="5719763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8238" y="0"/>
            <a:ext cx="6218237" cy="6994525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818" y="6112842"/>
            <a:ext cx="1727701" cy="77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68459"/>
      </p:ext>
    </p:extLst>
  </p:cSld>
  <p:clrMapOvr>
    <a:masterClrMapping/>
  </p:clrMapOvr>
  <p:transition>
    <p:fade/>
  </p:transition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436475" cy="6994525"/>
          </a:xfrm>
          <a:solidFill>
            <a:schemeClr val="tx1">
              <a:lumMod val="50000"/>
            </a:schemeClr>
          </a:solidFill>
        </p:spPr>
        <p:txBody>
          <a:bodyPr vert="horz" wrap="square" lIns="0" tIns="1280160" rIns="0" bIns="45720" rtlCol="0" anchor="ctr">
            <a:noAutofit/>
          </a:bodyPr>
          <a:lstStyle>
            <a:lvl1pPr>
              <a:defRPr lang="en-US"/>
            </a:lvl1pPr>
          </a:lstStyle>
          <a:p>
            <a:pPr lvl="0" algn="ctr"/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966371408"/>
      </p:ext>
    </p:extLst>
  </p:cSld>
  <p:clrMapOvr>
    <a:masterClrMapping/>
  </p:clrMapOvr>
  <p:transition>
    <p:fade/>
  </p:transition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D19A5810-2B15-4D05-9D53-08E964C1D04D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410573"/>
      </p:ext>
    </p:extLst>
  </p:cSld>
  <p:clrMapOvr>
    <a:masterClrMapping/>
  </p:clrMapOvr>
  <p:transition>
    <p:fade/>
  </p:transition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9" y="855664"/>
            <a:ext cx="3067763" cy="461665"/>
          </a:xfrm>
        </p:spPr>
        <p:txBody>
          <a:bodyPr wrap="none">
            <a:spAutoFit/>
          </a:bodyPr>
          <a:lstStyle>
            <a:lvl1pPr>
              <a:defRPr lang="en-US" sz="2400" kern="1200" baseline="0" dirty="0">
                <a:gradFill>
                  <a:gsLst>
                    <a:gs pos="2917">
                      <a:schemeClr val="tx1">
                        <a:lumMod val="75000"/>
                      </a:schemeClr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85FD39CC-F725-4780-862A-802C6E928CE5}" type="datetime1">
              <a:rPr lang="en-US" smtClean="0"/>
              <a:t>11/24/2017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307777"/>
      </p:ext>
    </p:extLst>
  </p:cSld>
  <p:clrMapOvr>
    <a:masterClrMapping/>
  </p:clrMapOvr>
  <p:transition>
    <p:fade/>
  </p:transition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65A3DDA3-3163-4A84-9C1F-BB36ECA14ABA}" type="datetime1">
              <a:rPr lang="en-US" smtClean="0"/>
              <a:t>11/24/2017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676237"/>
      </p:ext>
    </p:extLst>
  </p:cSld>
  <p:clrMapOvr>
    <a:masterClrMapping/>
  </p:clrMapOvr>
  <p:transition>
    <p:fade/>
  </p:transition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leprompter Talk Tr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621" y="1621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" name="think-cell Slide" r:id="rId4" imgW="377" imgH="377" progId="TCLayout.ActiveDocument.1">
                  <p:embed/>
                </p:oleObj>
              </mc:Choice>
              <mc:Fallback>
                <p:oleObj name="think-cell Slide" r:id="rId4" imgW="377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1" y="1621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88938" y="833120"/>
            <a:ext cx="11658600" cy="5529956"/>
          </a:xfrm>
          <a:prstGeom prst="rect">
            <a:avLst/>
          </a:prstGeom>
        </p:spPr>
        <p:txBody>
          <a:bodyPr/>
          <a:lstStyle>
            <a:lvl1pPr marL="290401" indent="-29040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571281" indent="-28088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2pPr>
            <a:lvl3pPr marL="861682" indent="-29040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3pPr>
            <a:lvl4pPr marL="1090195" indent="-22851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4pPr>
            <a:lvl5pPr marL="1318706" indent="-22851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8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 Semibold" panose="020B0702040204020203" pitchFamily="34" charset="0"/>
                <a:ea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938" y="373063"/>
            <a:ext cx="3944926" cy="369332"/>
          </a:xfrm>
        </p:spPr>
        <p:txBody>
          <a:bodyPr>
            <a:spAutoFit/>
          </a:bodyPr>
          <a:lstStyle>
            <a:lvl1pPr>
              <a:defRPr sz="2400">
                <a:gradFill>
                  <a:gsLst>
                    <a:gs pos="0">
                      <a:srgbClr val="F3F3F3"/>
                    </a:gs>
                    <a:gs pos="100000">
                      <a:srgbClr val="F3F3F3">
                        <a:alpha val="99000"/>
                      </a:srgbClr>
                    </a:gs>
                  </a:gsLst>
                  <a:lin ang="8100000" scaled="1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81116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8938" y="855663"/>
            <a:ext cx="11650662" cy="461665"/>
          </a:xfrm>
        </p:spPr>
        <p:txBody>
          <a:bodyPr wrap="square">
            <a:spAutoFit/>
          </a:bodyPr>
          <a:lstStyle>
            <a:lvl1pPr>
              <a:defRPr sz="24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388938" y="6621463"/>
            <a:ext cx="6219680" cy="365760"/>
          </a:xfrm>
          <a:prstGeom prst="rect">
            <a:avLst/>
          </a:prstGeom>
        </p:spPr>
        <p:txBody>
          <a:bodyPr vert="horz" wrap="none" lIns="0" tIns="45720" rIns="0" bIns="45720" rtlCol="0" anchor="ctr">
            <a:noAutofit/>
          </a:bodyPr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2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 vert="horz" wrap="none" lIns="91440" tIns="45720" rIns="0" bIns="45720" rtlCol="0" anchor="ctr">
            <a:noAutofit/>
          </a:bodyPr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89DE2E20-C700-4A3A-A890-B84EE414F382}" type="datetime1">
              <a:rPr lang="en-US" smtClean="0"/>
              <a:pPr/>
              <a:t>11/24/2017</a:t>
            </a:fld>
            <a:endParaRPr 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 vert="horz" wrap="none" lIns="91440" tIns="45720" rIns="0" bIns="45720" rtlCol="0" anchor="ctr">
            <a:noAutofit/>
          </a:bodyPr>
          <a:lstStyle>
            <a:lvl1pPr algn="r">
              <a:defRPr sz="1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911926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5438" y="462357"/>
            <a:ext cx="1417637" cy="30051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2719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WPC 2016</a:t>
            </a:r>
          </a:p>
        </p:txBody>
      </p:sp>
    </p:spTree>
    <p:extLst>
      <p:ext uri="{BB962C8B-B14F-4D97-AF65-F5344CB8AC3E}">
        <p14:creationId xmlns:p14="http://schemas.microsoft.com/office/powerpoint/2010/main" val="2434586311"/>
      </p:ext>
    </p:extLst>
  </p:cSld>
  <p:clrMapOvr>
    <a:masterClrMapping/>
  </p:clrMapOvr>
  <p:transition>
    <p:fade/>
  </p:transition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eature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9" y="373063"/>
            <a:ext cx="5829299" cy="615553"/>
          </a:xfrm>
        </p:spPr>
        <p:txBody>
          <a:bodyPr/>
          <a:lstStyle>
            <a:lvl1pPr algn="ctr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C7B1B2E6-798F-420F-BF07-73CC7DB770F3}" type="datetime1">
              <a:rPr lang="en-US" smtClean="0"/>
              <a:t>11/24/2017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88938" y="1067395"/>
            <a:ext cx="5829300" cy="3962400"/>
          </a:xfrm>
        </p:spPr>
        <p:txBody>
          <a:bodyPr tIns="822960" anchor="ctr"/>
          <a:lstStyle>
            <a:lvl1pPr algn="ctr">
              <a:defRPr/>
            </a:lvl1pPr>
          </a:lstStyle>
          <a:p>
            <a:r>
              <a:rPr lang="en-US"/>
              <a:t>Product Shot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675436" y="772159"/>
            <a:ext cx="5372101" cy="3563303"/>
          </a:xfrm>
        </p:spPr>
        <p:txBody>
          <a:bodyPr/>
          <a:lstStyle>
            <a:lvl1pPr>
              <a:spcBef>
                <a:spcPts val="1200"/>
              </a:spcBef>
              <a:defRPr sz="1600"/>
            </a:lvl1pPr>
            <a:lvl2pPr>
              <a:spcBef>
                <a:spcPts val="0"/>
              </a:spcBef>
              <a:defRPr sz="14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/>
          <p:cNvSpPr/>
          <p:nvPr/>
        </p:nvSpPr>
        <p:spPr>
          <a:xfrm>
            <a:off x="6675436" y="4335463"/>
            <a:ext cx="5372101" cy="2286000"/>
          </a:xfrm>
          <a:prstGeom prst="rect">
            <a:avLst/>
          </a:prstGeom>
          <a:solidFill>
            <a:srgbClr val="0078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9"/>
          <p:cNvSpPr>
            <a:spLocks noGrp="1"/>
          </p:cNvSpPr>
          <p:nvPr>
            <p:ph type="body" sz="quarter" idx="22" hasCustomPrompt="1"/>
          </p:nvPr>
        </p:nvSpPr>
        <p:spPr>
          <a:xfrm>
            <a:off x="7361237" y="456518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Text Placeholder 19"/>
          <p:cNvSpPr>
            <a:spLocks noGrp="1"/>
          </p:cNvSpPr>
          <p:nvPr>
            <p:ph type="body" sz="quarter" idx="23" hasCustomPrompt="1"/>
          </p:nvPr>
        </p:nvSpPr>
        <p:spPr>
          <a:xfrm>
            <a:off x="7361237" y="5041043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9"/>
          <p:cNvSpPr>
            <a:spLocks noGrp="1"/>
          </p:cNvSpPr>
          <p:nvPr>
            <p:ph type="body" sz="quarter" idx="24" hasCustomPrompt="1"/>
          </p:nvPr>
        </p:nvSpPr>
        <p:spPr>
          <a:xfrm>
            <a:off x="7361237" y="551689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19"/>
          <p:cNvSpPr>
            <a:spLocks noGrp="1"/>
          </p:cNvSpPr>
          <p:nvPr>
            <p:ph type="body" sz="quarter" idx="25" hasCustomPrompt="1"/>
          </p:nvPr>
        </p:nvSpPr>
        <p:spPr>
          <a:xfrm>
            <a:off x="7361237" y="5992754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30" hasCustomPrompt="1"/>
          </p:nvPr>
        </p:nvSpPr>
        <p:spPr>
          <a:xfrm>
            <a:off x="2636837" y="5108574"/>
            <a:ext cx="1371602" cy="137160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31" hasCustomPrompt="1"/>
          </p:nvPr>
        </p:nvSpPr>
        <p:spPr>
          <a:xfrm>
            <a:off x="6943571" y="4640263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5" name="Content Placeholder 23"/>
          <p:cNvSpPr>
            <a:spLocks noGrp="1"/>
          </p:cNvSpPr>
          <p:nvPr>
            <p:ph sz="quarter" idx="32" hasCustomPrompt="1"/>
          </p:nvPr>
        </p:nvSpPr>
        <p:spPr>
          <a:xfrm>
            <a:off x="6943571" y="5108256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6" name="Content Placeholder 23"/>
          <p:cNvSpPr>
            <a:spLocks noGrp="1"/>
          </p:cNvSpPr>
          <p:nvPr>
            <p:ph sz="quarter" idx="33" hasCustomPrompt="1"/>
          </p:nvPr>
        </p:nvSpPr>
        <p:spPr>
          <a:xfrm>
            <a:off x="6943571" y="5598482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7" name="Content Placeholder 23"/>
          <p:cNvSpPr>
            <a:spLocks noGrp="1"/>
          </p:cNvSpPr>
          <p:nvPr>
            <p:ph sz="quarter" idx="34" hasCustomPrompt="1"/>
          </p:nvPr>
        </p:nvSpPr>
        <p:spPr>
          <a:xfrm>
            <a:off x="6943571" y="6066475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28" name="Text Placeholder 19"/>
          <p:cNvSpPr>
            <a:spLocks noGrp="1"/>
          </p:cNvSpPr>
          <p:nvPr>
            <p:ph type="body" sz="quarter" idx="35" hasCustomPrompt="1"/>
          </p:nvPr>
        </p:nvSpPr>
        <p:spPr>
          <a:xfrm>
            <a:off x="9891712" y="456518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19"/>
          <p:cNvSpPr>
            <a:spLocks noGrp="1"/>
          </p:cNvSpPr>
          <p:nvPr>
            <p:ph type="body" sz="quarter" idx="36" hasCustomPrompt="1"/>
          </p:nvPr>
        </p:nvSpPr>
        <p:spPr>
          <a:xfrm>
            <a:off x="9891712" y="5041043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19"/>
          <p:cNvSpPr>
            <a:spLocks noGrp="1"/>
          </p:cNvSpPr>
          <p:nvPr>
            <p:ph type="body" sz="quarter" idx="37" hasCustomPrompt="1"/>
          </p:nvPr>
        </p:nvSpPr>
        <p:spPr>
          <a:xfrm>
            <a:off x="9891712" y="5516898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1" name="Text Placeholder 19"/>
          <p:cNvSpPr>
            <a:spLocks noGrp="1"/>
          </p:cNvSpPr>
          <p:nvPr>
            <p:ph type="body" sz="quarter" idx="38" hasCustomPrompt="1"/>
          </p:nvPr>
        </p:nvSpPr>
        <p:spPr>
          <a:xfrm>
            <a:off x="9891712" y="5992754"/>
            <a:ext cx="1981200" cy="430887"/>
          </a:xfrm>
        </p:spPr>
        <p:txBody>
          <a:bodyPr wrap="square" anchor="ctr">
            <a:spAutoFit/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1pPr>
            <a:lvl2pPr algn="l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1048"/>
            </a:lvl3pPr>
            <a:lvl4pPr algn="ctr">
              <a:spcBef>
                <a:spcPts val="0"/>
              </a:spcBef>
              <a:spcAft>
                <a:spcPts val="0"/>
              </a:spcAft>
              <a:defRPr sz="1048"/>
            </a:lvl4pPr>
            <a:lvl5pPr algn="ctr">
              <a:spcBef>
                <a:spcPts val="0"/>
              </a:spcBef>
              <a:spcAft>
                <a:spcPts val="0"/>
              </a:spcAft>
              <a:defRPr sz="1048"/>
            </a:lvl5pPr>
          </a:lstStyle>
          <a:p>
            <a:pPr lvl="0"/>
            <a:r>
              <a:rPr lang="en-US"/>
              <a:t>Spec Name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Content Placeholder 23"/>
          <p:cNvSpPr>
            <a:spLocks noGrp="1"/>
          </p:cNvSpPr>
          <p:nvPr>
            <p:ph sz="quarter" idx="39" hasCustomPrompt="1"/>
          </p:nvPr>
        </p:nvSpPr>
        <p:spPr>
          <a:xfrm>
            <a:off x="9474046" y="4640263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33" name="Content Placeholder 23"/>
          <p:cNvSpPr>
            <a:spLocks noGrp="1"/>
          </p:cNvSpPr>
          <p:nvPr>
            <p:ph sz="quarter" idx="40" hasCustomPrompt="1"/>
          </p:nvPr>
        </p:nvSpPr>
        <p:spPr>
          <a:xfrm>
            <a:off x="9474046" y="5108256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34" name="Content Placeholder 23"/>
          <p:cNvSpPr>
            <a:spLocks noGrp="1"/>
          </p:cNvSpPr>
          <p:nvPr>
            <p:ph sz="quarter" idx="41" hasCustomPrompt="1"/>
          </p:nvPr>
        </p:nvSpPr>
        <p:spPr>
          <a:xfrm>
            <a:off x="9474046" y="5598482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  <p:sp>
        <p:nvSpPr>
          <p:cNvPr id="35" name="Content Placeholder 23"/>
          <p:cNvSpPr>
            <a:spLocks noGrp="1"/>
          </p:cNvSpPr>
          <p:nvPr>
            <p:ph sz="quarter" idx="42" hasCustomPrompt="1"/>
          </p:nvPr>
        </p:nvSpPr>
        <p:spPr>
          <a:xfrm>
            <a:off x="9474046" y="6066475"/>
            <a:ext cx="281294" cy="281292"/>
          </a:xfrm>
        </p:spPr>
        <p:txBody>
          <a:bodyPr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482107316"/>
      </p:ext>
    </p:extLst>
  </p:cSld>
  <p:clrMapOvr>
    <a:masterClrMapping/>
  </p:clrMapOvr>
  <p:transition>
    <p:fade/>
  </p:transition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Image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436475" cy="6994525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444344" y="0"/>
            <a:ext cx="5992132" cy="6994524"/>
          </a:xfrm>
          <a:gradFill flip="none" rotWithShape="1">
            <a:gsLst>
              <a:gs pos="0">
                <a:schemeClr val="tx1">
                  <a:alpha val="50000"/>
                  <a:lumMod val="0"/>
                </a:schemeClr>
              </a:gs>
              <a:gs pos="63000">
                <a:srgbClr val="000000">
                  <a:alpha val="40000"/>
                </a:srgbClr>
              </a:gs>
              <a:gs pos="100000">
                <a:schemeClr val="tx1">
                  <a:lumMod val="0"/>
                  <a:alpha val="0"/>
                </a:schemeClr>
              </a:gs>
            </a:gsLst>
            <a:lin ang="10800000" scaled="1"/>
            <a:tileRect/>
          </a:gradFill>
        </p:spPr>
        <p:txBody>
          <a:bodyPr wrap="square" lIns="1005840" tIns="365760" rIns="365760" anchor="ctr" anchorCtr="0"/>
          <a:lstStyle>
            <a:lvl1pPr>
              <a:defRPr sz="4400">
                <a:gradFill>
                  <a:gsLst>
                    <a:gs pos="2917">
                      <a:schemeClr val="bg1"/>
                    </a:gs>
                    <a:gs pos="100000">
                      <a:schemeClr val="bg1">
                        <a:alpha val="99000"/>
                      </a:schemeClr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Click to add section divider title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177" y="6238240"/>
            <a:ext cx="1385761" cy="52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9881"/>
      </p:ext>
    </p:extLst>
  </p:cSld>
  <p:clrMapOvr>
    <a:masterClrMapping/>
  </p:clrMapOvr>
  <p:transition>
    <p:fade/>
  </p:transition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ustomer 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" y="0"/>
            <a:ext cx="12436476" cy="7009840"/>
            <a:chOff x="0" y="0"/>
            <a:chExt cx="12192001" cy="6873016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"/>
            <a:stretch/>
          </p:blipFill>
          <p:spPr>
            <a:xfrm>
              <a:off x="0" y="0"/>
              <a:ext cx="12191378" cy="6278880"/>
            </a:xfrm>
            <a:prstGeom prst="rect">
              <a:avLst/>
            </a:prstGeom>
          </p:spPr>
        </p:pic>
        <p:sp>
          <p:nvSpPr>
            <p:cNvPr id="47" name="Rectangle 46"/>
            <p:cNvSpPr/>
            <p:nvPr/>
          </p:nvSpPr>
          <p:spPr bwMode="auto">
            <a:xfrm>
              <a:off x="1" y="0"/>
              <a:ext cx="12192000" cy="6873016"/>
            </a:xfrm>
            <a:prstGeom prst="rect">
              <a:avLst/>
            </a:prstGeom>
            <a:solidFill>
              <a:srgbClr val="0078D7">
                <a:alpha val="70000"/>
              </a:srgb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391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" y="1244094"/>
              <a:ext cx="12192000" cy="5628921"/>
              <a:chOff x="0" y="542224"/>
              <a:chExt cx="12436475" cy="4215528"/>
            </a:xfrm>
          </p:grpSpPr>
          <p:sp>
            <p:nvSpPr>
              <p:cNvPr id="49" name="Rectangle 48"/>
              <p:cNvSpPr/>
              <p:nvPr/>
            </p:nvSpPr>
            <p:spPr bwMode="auto">
              <a:xfrm>
                <a:off x="0" y="571934"/>
                <a:ext cx="12436475" cy="41858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391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 bwMode="auto">
              <a:xfrm>
                <a:off x="0" y="542224"/>
                <a:ext cx="12435840" cy="34240"/>
              </a:xfrm>
              <a:prstGeom prst="rect">
                <a:avLst/>
              </a:prstGeom>
              <a:solidFill>
                <a:srgbClr val="0078D7"/>
              </a:solidFill>
              <a:ln>
                <a:solidFill>
                  <a:srgbClr val="0078D7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391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385924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2363204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340485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317765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32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/>
          <a:lstStyle/>
          <a:p>
            <a:fld id="{89DE2E20-C700-4A3A-A890-B84EE414F382}" type="datetime1">
              <a:rPr lang="en-US" smtClean="0"/>
              <a:t>11/24/2017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3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microsoft.com/education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34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35"/>
          </p:nvPr>
        </p:nvSpPr>
        <p:spPr>
          <a:xfrm>
            <a:off x="8295045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36"/>
          </p:nvPr>
        </p:nvSpPr>
        <p:spPr>
          <a:xfrm>
            <a:off x="10272327" y="2854019"/>
            <a:ext cx="1772198" cy="1095043"/>
          </a:xfrm>
        </p:spPr>
        <p:txBody>
          <a:bodyPr/>
          <a:lstStyle>
            <a:lvl1pPr marL="60314" indent="-60314">
              <a:defRPr sz="1199"/>
            </a:lvl1pPr>
            <a:lvl2pPr marL="60314" indent="0">
              <a:defRPr sz="1099"/>
            </a:lvl2pPr>
            <a:lvl3pPr marL="60314" indent="0">
              <a:defRPr sz="1099"/>
            </a:lvl3pPr>
            <a:lvl4pPr marL="60314" indent="0">
              <a:defRPr sz="1099"/>
            </a:lvl4pPr>
            <a:lvl5pPr marL="60314" indent="0">
              <a:defRPr sz="10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37"/>
          </p:nvPr>
        </p:nvSpPr>
        <p:spPr>
          <a:xfrm>
            <a:off x="385402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Content Placeholder 6"/>
          <p:cNvSpPr>
            <a:spLocks noGrp="1"/>
          </p:cNvSpPr>
          <p:nvPr>
            <p:ph sz="quarter" idx="38"/>
          </p:nvPr>
        </p:nvSpPr>
        <p:spPr>
          <a:xfrm>
            <a:off x="2362592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Content Placeholder 6"/>
          <p:cNvSpPr>
            <a:spLocks noGrp="1"/>
          </p:cNvSpPr>
          <p:nvPr>
            <p:ph sz="quarter" idx="39"/>
          </p:nvPr>
        </p:nvSpPr>
        <p:spPr>
          <a:xfrm>
            <a:off x="4339782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Content Placeholder 6"/>
          <p:cNvSpPr>
            <a:spLocks noGrp="1"/>
          </p:cNvSpPr>
          <p:nvPr>
            <p:ph sz="quarter" idx="40"/>
          </p:nvPr>
        </p:nvSpPr>
        <p:spPr>
          <a:xfrm>
            <a:off x="6316973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Content Placeholder 6"/>
          <p:cNvSpPr>
            <a:spLocks noGrp="1"/>
          </p:cNvSpPr>
          <p:nvPr>
            <p:ph sz="quarter" idx="41"/>
          </p:nvPr>
        </p:nvSpPr>
        <p:spPr>
          <a:xfrm>
            <a:off x="8294163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Content Placeholder 6"/>
          <p:cNvSpPr>
            <a:spLocks noGrp="1"/>
          </p:cNvSpPr>
          <p:nvPr>
            <p:ph sz="quarter" idx="42"/>
          </p:nvPr>
        </p:nvSpPr>
        <p:spPr>
          <a:xfrm>
            <a:off x="10271356" y="1983121"/>
            <a:ext cx="1773170" cy="340093"/>
          </a:xfrm>
        </p:spPr>
        <p:txBody>
          <a:bodyPr anchor="ctr"/>
          <a:lstStyle>
            <a:lvl1pPr marL="0" indent="0" algn="ctr">
              <a:buNone/>
              <a:defRPr sz="1122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5196821"/>
      </p:ext>
    </p:extLst>
  </p:cSld>
  <p:clrMapOvr>
    <a:masterClrMapping/>
  </p:clrMapOvr>
  <p:transition>
    <p:fade/>
  </p:transition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text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7060937" cy="6994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7060937" y="0"/>
            <a:ext cx="5375537" cy="6994525"/>
          </a:xfrm>
          <a:solidFill>
            <a:srgbClr val="000000"/>
          </a:solidFill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04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373063"/>
            <a:ext cx="6257804" cy="1865185"/>
          </a:xfrm>
        </p:spPr>
        <p:txBody>
          <a:bodyPr wrap="square" anchor="t">
            <a:normAutofit/>
          </a:bodyPr>
          <a:lstStyle>
            <a:lvl1pPr>
              <a:lnSpc>
                <a:spcPct val="100000"/>
              </a:lnSpc>
              <a:defRPr kumimoji="0" lang="en-US" sz="3060" b="0" i="0" u="none" strike="noStrike" kern="1200" cap="all" spc="306" normalizeH="0" baseline="0" dirty="0">
                <a:ln w="31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88938" y="2617076"/>
            <a:ext cx="6257804" cy="4004387"/>
          </a:xfrm>
        </p:spPr>
        <p:txBody>
          <a:bodyPr numCol="1" spcCol="182880">
            <a:noAutofit/>
          </a:bodyPr>
          <a:lstStyle>
            <a:lvl1pPr marL="0" indent="0">
              <a:lnSpc>
                <a:spcPct val="100000"/>
              </a:lnSpc>
              <a:spcBef>
                <a:spcPts val="1836"/>
              </a:spcBef>
              <a:spcAft>
                <a:spcPts val="0"/>
              </a:spcAft>
              <a:buNone/>
              <a:defRPr sz="1600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Segoe UI Bold" panose="020B0802040204020203" pitchFamily="34" charset="0"/>
                <a:cs typeface="Segoe UI Bold" panose="020B08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600" kern="1200" dirty="0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32597" indent="0">
              <a:lnSpc>
                <a:spcPct val="100000"/>
              </a:lnSpc>
              <a:spcAft>
                <a:spcPts val="612"/>
              </a:spcAft>
              <a:buNone/>
              <a:defRPr sz="1836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3pPr>
            <a:lvl4pPr marL="1398895" indent="0">
              <a:lnSpc>
                <a:spcPct val="100000"/>
              </a:lnSpc>
              <a:spcAft>
                <a:spcPts val="612"/>
              </a:spcAft>
              <a:buNone/>
              <a:defRPr sz="1836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4pPr>
            <a:lvl5pPr marL="1865193" indent="0">
              <a:lnSpc>
                <a:spcPct val="100000"/>
              </a:lnSpc>
              <a:spcAft>
                <a:spcPts val="612"/>
              </a:spcAft>
              <a:buNone/>
              <a:defRPr sz="1836">
                <a:gradFill>
                  <a:gsLst>
                    <a:gs pos="0">
                      <a:schemeClr val="bg1">
                        <a:alpha val="99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1229177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620" y="1620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0" y="1620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8939" y="1212851"/>
            <a:ext cx="11894468" cy="1867819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19564" y="6577715"/>
            <a:ext cx="4197350" cy="371475"/>
          </a:xfrm>
          <a:prstGeom prst="rect">
            <a:avLst/>
          </a:prstGeom>
        </p:spPr>
        <p:txBody>
          <a:bodyPr/>
          <a:lstStyle/>
          <a:p>
            <a:pPr defTabSz="932563"/>
            <a:r>
              <a:rPr lang="en-US"/>
              <a:t>MICROSOFT CONFIDENTIAL | FOR DISCUSSION ONLY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/>
          <a:lstStyle/>
          <a:p>
            <a:pPr defTabSz="932563"/>
            <a:fld id="{6503E857-4F15-4ECA-BD4D-D22AAAB9E67A}" type="slidenum">
              <a:rPr lang="en-US" smtClean="0"/>
              <a:pPr defTabSz="932563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6080"/>
      </p:ext>
    </p:extLst>
  </p:cSld>
  <p:clrMapOvr>
    <a:masterClrMapping/>
  </p:clrMapOvr>
  <p:transition>
    <p:fade/>
  </p:transition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3000"/>
                    </a14:imgEffect>
                    <a14:imgEffect>
                      <a14:brightnessContrast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757" y="0"/>
            <a:ext cx="12436467" cy="699452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7741" y="23246"/>
            <a:ext cx="12436475" cy="6994526"/>
          </a:xfrm>
          <a:prstGeom prst="rect">
            <a:avLst/>
          </a:prstGeom>
          <a:solidFill>
            <a:srgbClr val="000000">
              <a:alpha val="2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FFFFFF"/>
                  </a:gs>
                  <a:gs pos="29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961370" y="5702888"/>
            <a:ext cx="8239936" cy="348238"/>
          </a:xfrm>
        </p:spPr>
        <p:txBody>
          <a:bodyPr lIns="0" tIns="0" rIns="0" bIns="0">
            <a:noAutofit/>
          </a:bodyPr>
          <a:lstStyle>
            <a:lvl1pPr marL="0" indent="0" algn="l" defTabSz="508623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Speaker Title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61356" y="5247932"/>
            <a:ext cx="8239938" cy="272633"/>
          </a:xfrm>
        </p:spPr>
        <p:txBody>
          <a:bodyPr lIns="0" tIns="0" rIns="0" bIns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1669"/>
              </a:spcBef>
              <a:spcAft>
                <a:spcPts val="0"/>
              </a:spcAft>
              <a:buNone/>
              <a:defRPr lang="en-US" sz="2200" b="0" kern="1200" cap="all" spc="10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22213" y="1127051"/>
            <a:ext cx="6628819" cy="3799253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00" baseline="0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 here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08172" y="5290931"/>
            <a:ext cx="0" cy="1017079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E35F3EE-B237-4EE0-8E75-FDB161E7AA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7" y="11499"/>
            <a:ext cx="2177512" cy="97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8901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74951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237992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649" y="2185093"/>
            <a:ext cx="7168184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124" y="1678138"/>
            <a:ext cx="717009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118140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BASIC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5106" y="351028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80388"/>
            <a:ext cx="7168184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3433"/>
            <a:ext cx="717009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7436729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62500777"/>
      </p:ext>
    </p:extLst>
  </p:cSld>
  <p:clrMapOvr>
    <a:masterClrMapping/>
  </p:clrMapOvr>
  <p:transition>
    <p:fade/>
  </p:transition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0978" y="347968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6567" y="1730195"/>
            <a:ext cx="10989103" cy="3044250"/>
          </a:xfrm>
        </p:spPr>
        <p:txBody>
          <a:bodyPr lIns="0" tIns="0" rIns="0" bIns="0">
            <a:noAutofit/>
          </a:bodyPr>
          <a:lstStyle>
            <a:lvl1pPr marL="169860" marR="0" indent="-169860" algn="l" defTabSz="508623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2432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000" kern="120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2pPr>
            <a:lvl3pPr marL="619116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lang="en-US" sz="2000" kern="1200" baseline="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3pPr>
            <a:lvl4pPr marL="787391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None/>
              <a:defRPr lang="en-US" sz="2000" kern="120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marL="169860" lvl="0" indent="-169860" algn="l" defTabSz="508623" rtl="0" eaLnBrk="1" latinLnBrk="0" hangingPunct="1">
              <a:lnSpc>
                <a:spcPct val="114000"/>
              </a:lnSpc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1</a:t>
            </a:r>
          </a:p>
          <a:p>
            <a:pPr marL="341310" lvl="1" indent="-174622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2</a:t>
            </a:r>
          </a:p>
          <a:p>
            <a:pPr marL="511169" lvl="2" indent="-177797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3</a:t>
            </a:r>
          </a:p>
          <a:p>
            <a:pPr marL="634992" lvl="3" indent="-133348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4</a:t>
            </a:r>
          </a:p>
        </p:txBody>
      </p:sp>
    </p:spTree>
    <p:extLst>
      <p:ext uri="{BB962C8B-B14F-4D97-AF65-F5344CB8AC3E}">
        <p14:creationId xmlns:p14="http://schemas.microsoft.com/office/powerpoint/2010/main" val="5563274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8927" y="347053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6567" y="1729639"/>
            <a:ext cx="10989104" cy="3044250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Level 1</a:t>
            </a:r>
          </a:p>
          <a:p>
            <a:pPr lvl="0"/>
            <a:r>
              <a:rPr lang="en-US"/>
              <a:t>Level 2</a:t>
            </a:r>
          </a:p>
          <a:p>
            <a:pPr lvl="0"/>
            <a:r>
              <a:rPr lang="en-US"/>
              <a:t>Level 3</a:t>
            </a:r>
          </a:p>
          <a:p>
            <a:pPr lvl="0"/>
            <a:r>
              <a:rPr lang="en-US"/>
              <a:t>Level 4</a:t>
            </a:r>
          </a:p>
        </p:txBody>
      </p:sp>
    </p:spTree>
    <p:extLst>
      <p:ext uri="{BB962C8B-B14F-4D97-AF65-F5344CB8AC3E}">
        <p14:creationId xmlns:p14="http://schemas.microsoft.com/office/powerpoint/2010/main" val="51837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642" y="2181820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4865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36425" y="2181820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34526" y="1674865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5102040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4970">
          <p15:clr>
            <a:srgbClr val="FBAE40"/>
          </p15:clr>
        </p15:guide>
        <p15:guide id="2" pos="2570">
          <p15:clr>
            <a:srgbClr val="FBAE40"/>
          </p15:clr>
        </p15:guide>
        <p15:guide id="3" pos="2864">
          <p15:clr>
            <a:srgbClr val="FBAE40"/>
          </p15:clr>
        </p15:guide>
        <p15:guide id="4" pos="5264">
          <p15:clr>
            <a:srgbClr val="FBAE40"/>
          </p15:clr>
        </p15:guide>
      </p15:sldGuideLst>
    </p:ext>
  </p:extLst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WO COLUMN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934" y="2184652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9825" y="347054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415" y="1677697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36425" y="2184652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34526" y="1677697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8908831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4970">
          <p15:clr>
            <a:srgbClr val="FBAE40"/>
          </p15:clr>
        </p15:guide>
        <p15:guide id="2" pos="2570">
          <p15:clr>
            <a:srgbClr val="FBAE40"/>
          </p15:clr>
        </p15:guide>
        <p15:guide id="3" pos="2864">
          <p15:clr>
            <a:srgbClr val="FBAE40"/>
          </p15:clr>
        </p15:guide>
        <p15:guide id="4" pos="5264">
          <p15:clr>
            <a:srgbClr val="FBAE40"/>
          </p15:clr>
        </p15:guide>
      </p15:sldGuideLst>
    </p:ext>
  </p:extLst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642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644779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57630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7211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67514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65599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8166613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5045">
          <p15:clr>
            <a:srgbClr val="FBAE40"/>
          </p15:clr>
        </p15:guide>
        <p15:guide id="2" pos="2501">
          <p15:clr>
            <a:srgbClr val="FBAE40"/>
          </p15:clr>
        </p15:guide>
        <p15:guide id="3" pos="2789">
          <p15:clr>
            <a:srgbClr val="FBAE40"/>
          </p15:clr>
        </p15:guide>
        <p15:guide id="4" pos="5333">
          <p15:clr>
            <a:srgbClr val="FBAE40"/>
          </p15:clr>
        </p15:guide>
      </p15:sldGuideLst>
    </p:ext>
  </p:extLst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HREE COLUMN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642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644779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57630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7211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67514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65599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597752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5045">
          <p15:clr>
            <a:srgbClr val="FBAE40"/>
          </p15:clr>
        </p15:guide>
        <p15:guide id="2" pos="2501">
          <p15:clr>
            <a:srgbClr val="FBAE40"/>
          </p15:clr>
        </p15:guide>
        <p15:guide id="3" pos="2789">
          <p15:clr>
            <a:srgbClr val="FBAE40"/>
          </p15:clr>
        </p15:guide>
        <p15:guide id="4" pos="5333">
          <p15:clr>
            <a:srgbClr val="FBAE40"/>
          </p15:clr>
        </p15:guide>
      </p15:sldGuideLst>
    </p:ext>
  </p:extLst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13882" y="685801"/>
            <a:ext cx="8539692" cy="4862592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4800" b="0" kern="1200" cap="none" spc="-100" baseline="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Statement</a:t>
            </a:r>
          </a:p>
        </p:txBody>
      </p:sp>
    </p:spTree>
    <p:extLst>
      <p:ext uri="{BB962C8B-B14F-4D97-AF65-F5344CB8AC3E}">
        <p14:creationId xmlns:p14="http://schemas.microsoft.com/office/powerpoint/2010/main" val="4134602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15949" y="685801"/>
            <a:ext cx="8539692" cy="4862592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4800" b="0" kern="1200" cap="none" spc="-100" baseline="0" dirty="0">
                <a:gradFill>
                  <a:gsLst>
                    <a:gs pos="91935">
                      <a:schemeClr val="bg2"/>
                    </a:gs>
                    <a:gs pos="82258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Statement</a:t>
            </a:r>
          </a:p>
        </p:txBody>
      </p:sp>
    </p:spTree>
    <p:extLst>
      <p:ext uri="{BB962C8B-B14F-4D97-AF65-F5344CB8AC3E}">
        <p14:creationId xmlns:p14="http://schemas.microsoft.com/office/powerpoint/2010/main" val="19162522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730416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7709" y="2180312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8190" y="1673342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207825" y="2180312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205926" y="1673342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37709" y="3185675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8190" y="2678697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207825" y="3185675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205926" y="2678697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37709" y="4206528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8190" y="3699558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207825" y="4206528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205926" y="3699558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6395974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624" y="341576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459" y="2182524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5934" y="1675569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1822" y="2182524"/>
            <a:ext cx="3239516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29919" y="1675569"/>
            <a:ext cx="324130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558016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79571807"/>
      </p:ext>
    </p:extLst>
  </p:cSld>
  <p:clrMapOvr>
    <a:masterClrMapping/>
  </p:clrMapOvr>
  <p:transition>
    <p:fade/>
  </p:transition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5099" y="345610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9753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2798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296" y="2182697"/>
            <a:ext cx="3249675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5484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394" y="1675742"/>
            <a:ext cx="325147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5484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317476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SPLI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/>
        </p:nvSpPr>
        <p:spPr bwMode="auto">
          <a:xfrm rot="10800000" flipV="1">
            <a:off x="5385276" y="0"/>
            <a:ext cx="7051199" cy="6996953"/>
          </a:xfrm>
          <a:custGeom>
            <a:avLst/>
            <a:gdLst>
              <a:gd name="connsiteX0" fmla="*/ 3208981 w 6910787"/>
              <a:gd name="connsiteY0" fmla="*/ 0 h 6996953"/>
              <a:gd name="connsiteX1" fmla="*/ 0 w 6910787"/>
              <a:gd name="connsiteY1" fmla="*/ 0 h 6996953"/>
              <a:gd name="connsiteX2" fmla="*/ 0 w 6910787"/>
              <a:gd name="connsiteY2" fmla="*/ 6996953 h 6996953"/>
              <a:gd name="connsiteX3" fmla="*/ 6910787 w 6910787"/>
              <a:gd name="connsiteY3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0787" h="6996953">
                <a:moveTo>
                  <a:pt x="3208981" y="0"/>
                </a:moveTo>
                <a:lnTo>
                  <a:pt x="0" y="0"/>
                </a:lnTo>
                <a:lnTo>
                  <a:pt x="0" y="6996953"/>
                </a:lnTo>
                <a:lnTo>
                  <a:pt x="6910787" y="69969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402" y="34446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63717">
                      <a:schemeClr val="tx1"/>
                    </a:gs>
                    <a:gs pos="35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4870" y="2175482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345" y="1668527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63717">
                      <a:schemeClr val="tx1"/>
                    </a:gs>
                    <a:gs pos="35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303" y="2175482"/>
            <a:ext cx="3239035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401" y="1668527"/>
            <a:ext cx="32408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6726">
                      <a:schemeClr val="accent4"/>
                    </a:gs>
                    <a:gs pos="73451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248950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SPLI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/>
        </p:nvSpPr>
        <p:spPr bwMode="auto">
          <a:xfrm rot="10800000" flipV="1">
            <a:off x="5385284" y="-1212"/>
            <a:ext cx="7051199" cy="6996953"/>
          </a:xfrm>
          <a:custGeom>
            <a:avLst/>
            <a:gdLst>
              <a:gd name="connsiteX0" fmla="*/ 3208981 w 6910787"/>
              <a:gd name="connsiteY0" fmla="*/ 0 h 6996953"/>
              <a:gd name="connsiteX1" fmla="*/ 0 w 6910787"/>
              <a:gd name="connsiteY1" fmla="*/ 0 h 6996953"/>
              <a:gd name="connsiteX2" fmla="*/ 0 w 6910787"/>
              <a:gd name="connsiteY2" fmla="*/ 6996953 h 6996953"/>
              <a:gd name="connsiteX3" fmla="*/ 6910787 w 6910787"/>
              <a:gd name="connsiteY3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0787" h="6996953">
                <a:moveTo>
                  <a:pt x="3208981" y="0"/>
                </a:moveTo>
                <a:lnTo>
                  <a:pt x="0" y="0"/>
                </a:lnTo>
                <a:lnTo>
                  <a:pt x="0" y="6996953"/>
                </a:lnTo>
                <a:lnTo>
                  <a:pt x="6910787" y="69969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2198" y="35126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9753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2798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305" y="2179753"/>
            <a:ext cx="3239033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402" y="1672798"/>
            <a:ext cx="3240822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6726">
                      <a:schemeClr val="accent4"/>
                    </a:gs>
                    <a:gs pos="73451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187586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SPLIT AL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5732" y="34768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6825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69870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297" y="2176825"/>
            <a:ext cx="3239042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394" y="1669870"/>
            <a:ext cx="324083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390151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SPLIT AL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2198" y="347054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3032" y="2180712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3507" y="1673757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28762" y="2180712"/>
            <a:ext cx="3242576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26859" y="1673757"/>
            <a:ext cx="3244367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117955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1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09700" y="-2965"/>
            <a:ext cx="11026772" cy="6997490"/>
          </a:xfrm>
          <a:prstGeom prst="rect">
            <a:avLst/>
          </a:prstGeom>
        </p:spPr>
      </p:pic>
      <p:sp>
        <p:nvSpPr>
          <p:cNvPr id="27" name="Freeform 26"/>
          <p:cNvSpPr>
            <a:spLocks/>
          </p:cNvSpPr>
          <p:nvPr/>
        </p:nvSpPr>
        <p:spPr bwMode="white">
          <a:xfrm>
            <a:off x="0" y="-1212"/>
            <a:ext cx="8110028" cy="6996953"/>
          </a:xfrm>
          <a:custGeom>
            <a:avLst/>
            <a:gdLst>
              <a:gd name="connsiteX0" fmla="*/ 0 w 7948531"/>
              <a:gd name="connsiteY0" fmla="*/ 0 h 6996953"/>
              <a:gd name="connsiteX1" fmla="*/ 623824 w 7948531"/>
              <a:gd name="connsiteY1" fmla="*/ 0 h 6996953"/>
              <a:gd name="connsiteX2" fmla="*/ 1892968 w 7948531"/>
              <a:gd name="connsiteY2" fmla="*/ 0 h 6996953"/>
              <a:gd name="connsiteX3" fmla="*/ 4246726 w 7948531"/>
              <a:gd name="connsiteY3" fmla="*/ 0 h 6996953"/>
              <a:gd name="connsiteX4" fmla="*/ 7948531 w 7948531"/>
              <a:gd name="connsiteY4" fmla="*/ 6996953 h 6996953"/>
              <a:gd name="connsiteX5" fmla="*/ 1892968 w 7948531"/>
              <a:gd name="connsiteY5" fmla="*/ 6996953 h 6996953"/>
              <a:gd name="connsiteX6" fmla="*/ 623824 w 7948531"/>
              <a:gd name="connsiteY6" fmla="*/ 6996953 h 6996953"/>
              <a:gd name="connsiteX7" fmla="*/ 0 w 7948531"/>
              <a:gd name="connsiteY7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0" y="0"/>
                </a:move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lnTo>
                  <a:pt x="7948531" y="6996953"/>
                </a:ln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35934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91398">
                      <a:schemeClr val="tx1"/>
                    </a:gs>
                    <a:gs pos="7311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5177" y="3477641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91398">
                      <a:schemeClr val="tx1"/>
                    </a:gs>
                    <a:gs pos="73118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4715187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1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09700" y="-2965"/>
            <a:ext cx="11026772" cy="6997490"/>
          </a:xfrm>
          <a:prstGeom prst="rect">
            <a:avLst/>
          </a:prstGeom>
        </p:spPr>
      </p:pic>
      <p:sp>
        <p:nvSpPr>
          <p:cNvPr id="27" name="Freeform 26"/>
          <p:cNvSpPr>
            <a:spLocks/>
          </p:cNvSpPr>
          <p:nvPr/>
        </p:nvSpPr>
        <p:spPr bwMode="white">
          <a:xfrm>
            <a:off x="0" y="-1212"/>
            <a:ext cx="8110028" cy="6996953"/>
          </a:xfrm>
          <a:custGeom>
            <a:avLst/>
            <a:gdLst>
              <a:gd name="connsiteX0" fmla="*/ 0 w 7948531"/>
              <a:gd name="connsiteY0" fmla="*/ 0 h 6996953"/>
              <a:gd name="connsiteX1" fmla="*/ 623824 w 7948531"/>
              <a:gd name="connsiteY1" fmla="*/ 0 h 6996953"/>
              <a:gd name="connsiteX2" fmla="*/ 1892968 w 7948531"/>
              <a:gd name="connsiteY2" fmla="*/ 0 h 6996953"/>
              <a:gd name="connsiteX3" fmla="*/ 4246726 w 7948531"/>
              <a:gd name="connsiteY3" fmla="*/ 0 h 6996953"/>
              <a:gd name="connsiteX4" fmla="*/ 7948531 w 7948531"/>
              <a:gd name="connsiteY4" fmla="*/ 6996953 h 6996953"/>
              <a:gd name="connsiteX5" fmla="*/ 1892968 w 7948531"/>
              <a:gd name="connsiteY5" fmla="*/ 6996953 h 6996953"/>
              <a:gd name="connsiteX6" fmla="*/ 623824 w 7948531"/>
              <a:gd name="connsiteY6" fmla="*/ 6996953 h 6996953"/>
              <a:gd name="connsiteX7" fmla="*/ 0 w 7948531"/>
              <a:gd name="connsiteY7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0" y="0"/>
                </a:move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lnTo>
                  <a:pt x="7948531" y="6996953"/>
                </a:ln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45425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91398">
                      <a:schemeClr val="bg2"/>
                    </a:gs>
                    <a:gs pos="73118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14668" y="3477641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91398">
                      <a:schemeClr val="bg2"/>
                    </a:gs>
                    <a:gs pos="73118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94490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SECTION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494837" cy="6994525"/>
          </a:xfrm>
          <a:prstGeom prst="rect">
            <a:avLst/>
          </a:prstGeom>
        </p:spPr>
      </p:pic>
      <p:sp>
        <p:nvSpPr>
          <p:cNvPr id="11" name="Freeform 10"/>
          <p:cNvSpPr>
            <a:spLocks/>
          </p:cNvSpPr>
          <p:nvPr/>
        </p:nvSpPr>
        <p:spPr bwMode="white">
          <a:xfrm rot="10800000">
            <a:off x="4326455" y="5"/>
            <a:ext cx="8110028" cy="6996953"/>
          </a:xfrm>
          <a:custGeom>
            <a:avLst/>
            <a:gdLst>
              <a:gd name="connsiteX0" fmla="*/ 7948531 w 7948531"/>
              <a:gd name="connsiteY0" fmla="*/ 6996953 h 6996953"/>
              <a:gd name="connsiteX1" fmla="*/ 1892968 w 7948531"/>
              <a:gd name="connsiteY1" fmla="*/ 6996953 h 6996953"/>
              <a:gd name="connsiteX2" fmla="*/ 623824 w 7948531"/>
              <a:gd name="connsiteY2" fmla="*/ 6996953 h 6996953"/>
              <a:gd name="connsiteX3" fmla="*/ 0 w 7948531"/>
              <a:gd name="connsiteY3" fmla="*/ 6996953 h 6996953"/>
              <a:gd name="connsiteX4" fmla="*/ 0 w 7948531"/>
              <a:gd name="connsiteY4" fmla="*/ 0 h 6996953"/>
              <a:gd name="connsiteX5" fmla="*/ 623824 w 7948531"/>
              <a:gd name="connsiteY5" fmla="*/ 0 h 6996953"/>
              <a:gd name="connsiteX6" fmla="*/ 1892968 w 7948531"/>
              <a:gd name="connsiteY6" fmla="*/ 0 h 6996953"/>
              <a:gd name="connsiteX7" fmla="*/ 4246726 w 7948531"/>
              <a:gd name="connsiteY7" fmla="*/ 0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7948531" y="6996953"/>
                </a:move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lnTo>
                  <a:pt x="0" y="0"/>
                </a:ln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7349369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817012" y="3392577"/>
            <a:ext cx="5169381" cy="781585"/>
          </a:xfrm>
        </p:spPr>
        <p:txBody>
          <a:bodyPr lIns="0" tIns="0" rIns="0" bIns="0" anchor="t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081214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SECTION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494837" cy="6994525"/>
          </a:xfrm>
          <a:prstGeom prst="rect">
            <a:avLst/>
          </a:prstGeom>
        </p:spPr>
      </p:pic>
      <p:sp>
        <p:nvSpPr>
          <p:cNvPr id="11" name="Freeform 10"/>
          <p:cNvSpPr>
            <a:spLocks/>
          </p:cNvSpPr>
          <p:nvPr/>
        </p:nvSpPr>
        <p:spPr bwMode="white">
          <a:xfrm rot="10800000">
            <a:off x="4326455" y="5"/>
            <a:ext cx="8110028" cy="6996953"/>
          </a:xfrm>
          <a:custGeom>
            <a:avLst/>
            <a:gdLst>
              <a:gd name="connsiteX0" fmla="*/ 7948531 w 7948531"/>
              <a:gd name="connsiteY0" fmla="*/ 6996953 h 6996953"/>
              <a:gd name="connsiteX1" fmla="*/ 1892968 w 7948531"/>
              <a:gd name="connsiteY1" fmla="*/ 6996953 h 6996953"/>
              <a:gd name="connsiteX2" fmla="*/ 623824 w 7948531"/>
              <a:gd name="connsiteY2" fmla="*/ 6996953 h 6996953"/>
              <a:gd name="connsiteX3" fmla="*/ 0 w 7948531"/>
              <a:gd name="connsiteY3" fmla="*/ 6996953 h 6996953"/>
              <a:gd name="connsiteX4" fmla="*/ 0 w 7948531"/>
              <a:gd name="connsiteY4" fmla="*/ 0 h 6996953"/>
              <a:gd name="connsiteX5" fmla="*/ 623824 w 7948531"/>
              <a:gd name="connsiteY5" fmla="*/ 0 h 6996953"/>
              <a:gd name="connsiteX6" fmla="*/ 1892968 w 7948531"/>
              <a:gd name="connsiteY6" fmla="*/ 0 h 6996953"/>
              <a:gd name="connsiteX7" fmla="*/ 4246726 w 7948531"/>
              <a:gd name="connsiteY7" fmla="*/ 0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7948531" y="6996953"/>
                </a:move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lnTo>
                  <a:pt x="0" y="0"/>
                </a:ln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7338736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806379" y="3392577"/>
            <a:ext cx="5169381" cy="781585"/>
          </a:xfrm>
        </p:spPr>
        <p:txBody>
          <a:bodyPr lIns="0" tIns="0" rIns="0" bIns="0" anchor="t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835699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4035" y="2914115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568484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5019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385762437"/>
      </p:ext>
    </p:extLst>
  </p:cSld>
  <p:clrMapOvr>
    <a:masterClrMapping/>
  </p:clrMapOvr>
  <p:transition>
    <p:fade/>
  </p:transition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DIVID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4035" y="2914118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1505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6147388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DIVID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3231" y="2914115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1505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1992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66562" y="6286313"/>
            <a:ext cx="11887199" cy="4339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9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cs typeface="Segoe UI" pitchFamily="34" charset="0"/>
              </a:rPr>
              <a:t>© 2017 Microsoft Corporation. All rights reserved.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EF778B-54DF-4A78-9F5B-E670089BD6A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6040" y="2382168"/>
            <a:ext cx="5131332" cy="229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0511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1436" y="2963864"/>
            <a:ext cx="10235966" cy="917575"/>
          </a:xfrm>
        </p:spPr>
        <p:txBody>
          <a:bodyPr anchor="ctr" anchorCtr="0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63236489"/>
      </p:ext>
    </p:extLst>
  </p:cSld>
  <p:clrMapOvr>
    <a:masterClrMapping/>
  </p:clrMapOvr>
  <p:transition>
    <p:fade/>
  </p:transition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436476" cy="6994524"/>
          </a:xfrm>
          <a:prstGeom prst="rect">
            <a:avLst/>
          </a:prstGeom>
        </p:spPr>
      </p:pic>
      <p:sp>
        <p:nvSpPr>
          <p:cNvPr id="19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961370" y="5702888"/>
            <a:ext cx="8239936" cy="348238"/>
          </a:xfrm>
        </p:spPr>
        <p:txBody>
          <a:bodyPr lIns="0" tIns="0" rIns="0" bIns="0">
            <a:noAutofit/>
          </a:bodyPr>
          <a:lstStyle>
            <a:lvl1pPr marL="0" indent="0" algn="l" defTabSz="508525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Speaker Title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61356" y="5247933"/>
            <a:ext cx="8239938" cy="272633"/>
          </a:xfrm>
        </p:spPr>
        <p:txBody>
          <a:bodyPr lIns="0" tIns="0" rIns="0" bIns="0">
            <a:noAutofit/>
          </a:bodyPr>
          <a:lstStyle>
            <a:lvl1pPr marL="0" indent="0" algn="l" defTabSz="508525" rtl="0" eaLnBrk="1" latinLnBrk="0" hangingPunct="1">
              <a:lnSpc>
                <a:spcPct val="90000"/>
              </a:lnSpc>
              <a:spcBef>
                <a:spcPts val="1669"/>
              </a:spcBef>
              <a:spcAft>
                <a:spcPts val="0"/>
              </a:spcAft>
              <a:buNone/>
              <a:defRPr lang="en-US" sz="2200" b="0" kern="1200" cap="all" spc="10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22213" y="1127052"/>
            <a:ext cx="6628819" cy="3799253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5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599" b="0" kern="1200" cap="none" spc="-100" baseline="0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525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 here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08172" y="5290932"/>
            <a:ext cx="0" cy="1017079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5"/>
          <p:cNvSpPr>
            <a:spLocks noChangeAspect="1" noEditPoints="1"/>
          </p:cNvSpPr>
          <p:nvPr/>
        </p:nvSpPr>
        <p:spPr bwMode="auto">
          <a:xfrm>
            <a:off x="10194893" y="6156758"/>
            <a:ext cx="1543082" cy="201168"/>
          </a:xfrm>
          <a:custGeom>
            <a:avLst/>
            <a:gdLst>
              <a:gd name="T0" fmla="*/ 22421 w 23638"/>
              <a:gd name="T1" fmla="*/ 1573 h 3074"/>
              <a:gd name="T2" fmla="*/ 23498 w 23638"/>
              <a:gd name="T3" fmla="*/ 1686 h 3074"/>
              <a:gd name="T4" fmla="*/ 22990 w 23638"/>
              <a:gd name="T5" fmla="*/ 737 h 3074"/>
              <a:gd name="T6" fmla="*/ 22928 w 23638"/>
              <a:gd name="T7" fmla="*/ 2377 h 3074"/>
              <a:gd name="T8" fmla="*/ 22381 w 23638"/>
              <a:gd name="T9" fmla="*/ 2808 h 3074"/>
              <a:gd name="T10" fmla="*/ 23638 w 23638"/>
              <a:gd name="T11" fmla="*/ 775 h 3074"/>
              <a:gd name="T12" fmla="*/ 20860 w 23638"/>
              <a:gd name="T13" fmla="*/ 1060 h 3074"/>
              <a:gd name="T14" fmla="*/ 20854 w 23638"/>
              <a:gd name="T15" fmla="*/ 2339 h 3074"/>
              <a:gd name="T16" fmla="*/ 21776 w 23638"/>
              <a:gd name="T17" fmla="*/ 2339 h 3074"/>
              <a:gd name="T18" fmla="*/ 20212 w 23638"/>
              <a:gd name="T19" fmla="*/ 2339 h 3074"/>
              <a:gd name="T20" fmla="*/ 20141 w 23638"/>
              <a:gd name="T21" fmla="*/ 149 h 3074"/>
              <a:gd name="T22" fmla="*/ 20225 w 23638"/>
              <a:gd name="T23" fmla="*/ 346 h 3074"/>
              <a:gd name="T24" fmla="*/ 18545 w 23638"/>
              <a:gd name="T25" fmla="*/ 1060 h 3074"/>
              <a:gd name="T26" fmla="*/ 18539 w 23638"/>
              <a:gd name="T27" fmla="*/ 2339 h 3074"/>
              <a:gd name="T28" fmla="*/ 19461 w 23638"/>
              <a:gd name="T29" fmla="*/ 2339 h 3074"/>
              <a:gd name="T30" fmla="*/ 17518 w 23638"/>
              <a:gd name="T31" fmla="*/ 1122 h 3074"/>
              <a:gd name="T32" fmla="*/ 17512 w 23638"/>
              <a:gd name="T33" fmla="*/ 2339 h 3074"/>
              <a:gd name="T34" fmla="*/ 18113 w 23638"/>
              <a:gd name="T35" fmla="*/ 922 h 3074"/>
              <a:gd name="T36" fmla="*/ 16764 w 23638"/>
              <a:gd name="T37" fmla="*/ 1651 h 3074"/>
              <a:gd name="T38" fmla="*/ 15980 w 23638"/>
              <a:gd name="T39" fmla="*/ 1680 h 3074"/>
              <a:gd name="T40" fmla="*/ 16122 w 23638"/>
              <a:gd name="T41" fmla="*/ 787 h 3074"/>
              <a:gd name="T42" fmla="*/ 16283 w 23638"/>
              <a:gd name="T43" fmla="*/ 1441 h 3074"/>
              <a:gd name="T44" fmla="*/ 16758 w 23638"/>
              <a:gd name="T45" fmla="*/ 2026 h 3074"/>
              <a:gd name="T46" fmla="*/ 14467 w 23638"/>
              <a:gd name="T47" fmla="*/ 1014 h 3074"/>
              <a:gd name="T48" fmla="*/ 15441 w 23638"/>
              <a:gd name="T49" fmla="*/ 1563 h 3074"/>
              <a:gd name="T50" fmla="*/ 14228 w 23638"/>
              <a:gd name="T51" fmla="*/ 1135 h 3074"/>
              <a:gd name="T52" fmla="*/ 15354 w 23638"/>
              <a:gd name="T53" fmla="*/ 2055 h 3074"/>
              <a:gd name="T54" fmla="*/ 13878 w 23638"/>
              <a:gd name="T55" fmla="*/ 2339 h 3074"/>
              <a:gd name="T56" fmla="*/ 12848 w 23638"/>
              <a:gd name="T57" fmla="*/ 2339 h 3074"/>
              <a:gd name="T58" fmla="*/ 11367 w 23638"/>
              <a:gd name="T59" fmla="*/ 1936 h 3074"/>
              <a:gd name="T60" fmla="*/ 11367 w 23638"/>
              <a:gd name="T61" fmla="*/ 322 h 3074"/>
              <a:gd name="T62" fmla="*/ 11226 w 23638"/>
              <a:gd name="T63" fmla="*/ 904 h 3074"/>
              <a:gd name="T64" fmla="*/ 10898 w 23638"/>
              <a:gd name="T65" fmla="*/ 29 h 3074"/>
              <a:gd name="T66" fmla="*/ 10017 w 23638"/>
              <a:gd name="T67" fmla="*/ 775 h 3074"/>
              <a:gd name="T68" fmla="*/ 10438 w 23638"/>
              <a:gd name="T69" fmla="*/ 904 h 3074"/>
              <a:gd name="T70" fmla="*/ 10727 w 23638"/>
              <a:gd name="T71" fmla="*/ 128 h 3074"/>
              <a:gd name="T72" fmla="*/ 9609 w 23638"/>
              <a:gd name="T73" fmla="*/ 2066 h 3074"/>
              <a:gd name="T74" fmla="*/ 9181 w 23638"/>
              <a:gd name="T75" fmla="*/ 866 h 3074"/>
              <a:gd name="T76" fmla="*/ 9187 w 23638"/>
              <a:gd name="T77" fmla="*/ 737 h 3074"/>
              <a:gd name="T78" fmla="*/ 9708 w 23638"/>
              <a:gd name="T79" fmla="*/ 2152 h 3074"/>
              <a:gd name="T80" fmla="*/ 7723 w 23638"/>
              <a:gd name="T81" fmla="*/ 1495 h 3074"/>
              <a:gd name="T82" fmla="*/ 7744 w 23638"/>
              <a:gd name="T83" fmla="*/ 866 h 3074"/>
              <a:gd name="T84" fmla="*/ 7254 w 23638"/>
              <a:gd name="T85" fmla="*/ 1163 h 3074"/>
              <a:gd name="T86" fmla="*/ 7636 w 23638"/>
              <a:gd name="T87" fmla="*/ 2249 h 3074"/>
              <a:gd name="T88" fmla="*/ 6643 w 23638"/>
              <a:gd name="T89" fmla="*/ 1043 h 3074"/>
              <a:gd name="T90" fmla="*/ 5608 w 23638"/>
              <a:gd name="T91" fmla="*/ 1570 h 3074"/>
              <a:gd name="T92" fmla="*/ 6941 w 23638"/>
              <a:gd name="T93" fmla="*/ 1560 h 3074"/>
              <a:gd name="T94" fmla="*/ 5662 w 23638"/>
              <a:gd name="T95" fmla="*/ 2155 h 3074"/>
              <a:gd name="T96" fmla="*/ 4917 w 23638"/>
              <a:gd name="T97" fmla="*/ 843 h 3074"/>
              <a:gd name="T98" fmla="*/ 4604 w 23638"/>
              <a:gd name="T99" fmla="*/ 2339 h 3074"/>
              <a:gd name="T100" fmla="*/ 5177 w 23638"/>
              <a:gd name="T101" fmla="*/ 872 h 3074"/>
              <a:gd name="T102" fmla="*/ 3405 w 23638"/>
              <a:gd name="T103" fmla="*/ 2063 h 3074"/>
              <a:gd name="T104" fmla="*/ 4235 w 23638"/>
              <a:gd name="T105" fmla="*/ 969 h 3074"/>
              <a:gd name="T106" fmla="*/ 3103 w 23638"/>
              <a:gd name="T107" fmla="*/ 1585 h 3074"/>
              <a:gd name="T108" fmla="*/ 4229 w 23638"/>
              <a:gd name="T109" fmla="*/ 2124 h 3074"/>
              <a:gd name="T110" fmla="*/ 2715 w 23638"/>
              <a:gd name="T111" fmla="*/ 775 h 3074"/>
              <a:gd name="T112" fmla="*/ 2563 w 23638"/>
              <a:gd name="T113" fmla="*/ 181 h 3074"/>
              <a:gd name="T114" fmla="*/ 2043 w 23638"/>
              <a:gd name="T115" fmla="*/ 2339 h 3074"/>
              <a:gd name="T116" fmla="*/ 1026 w 23638"/>
              <a:gd name="T117" fmla="*/ 2095 h 3074"/>
              <a:gd name="T118" fmla="*/ 0 w 23638"/>
              <a:gd name="T119" fmla="*/ 2339 h 3074"/>
              <a:gd name="T120" fmla="*/ 220 w 23638"/>
              <a:gd name="T121" fmla="*/ 662 h 3074"/>
              <a:gd name="T122" fmla="*/ 1915 w 23638"/>
              <a:gd name="T123" fmla="*/ 462 h 3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638" h="3074">
                <a:moveTo>
                  <a:pt x="23498" y="1686"/>
                </a:moveTo>
                <a:cubicBezTo>
                  <a:pt x="23498" y="1849"/>
                  <a:pt x="23446" y="1983"/>
                  <a:pt x="23343" y="2090"/>
                </a:cubicBezTo>
                <a:cubicBezTo>
                  <a:pt x="23240" y="2196"/>
                  <a:pt x="23108" y="2249"/>
                  <a:pt x="22946" y="2249"/>
                </a:cubicBezTo>
                <a:cubicBezTo>
                  <a:pt x="22784" y="2249"/>
                  <a:pt x="22656" y="2189"/>
                  <a:pt x="22562" y="2067"/>
                </a:cubicBezTo>
                <a:cubicBezTo>
                  <a:pt x="22468" y="1946"/>
                  <a:pt x="22421" y="1781"/>
                  <a:pt x="22421" y="1573"/>
                </a:cubicBezTo>
                <a:cubicBezTo>
                  <a:pt x="22421" y="1362"/>
                  <a:pt x="22473" y="1191"/>
                  <a:pt x="22578" y="1061"/>
                </a:cubicBezTo>
                <a:cubicBezTo>
                  <a:pt x="22683" y="931"/>
                  <a:pt x="22821" y="866"/>
                  <a:pt x="22994" y="866"/>
                </a:cubicBezTo>
                <a:cubicBezTo>
                  <a:pt x="23138" y="866"/>
                  <a:pt x="23258" y="915"/>
                  <a:pt x="23354" y="1014"/>
                </a:cubicBezTo>
                <a:cubicBezTo>
                  <a:pt x="23450" y="1112"/>
                  <a:pt x="23498" y="1233"/>
                  <a:pt x="23498" y="1376"/>
                </a:cubicBezTo>
                <a:lnTo>
                  <a:pt x="23498" y="1686"/>
                </a:lnTo>
                <a:close/>
                <a:moveTo>
                  <a:pt x="23638" y="775"/>
                </a:moveTo>
                <a:cubicBezTo>
                  <a:pt x="23498" y="775"/>
                  <a:pt x="23498" y="775"/>
                  <a:pt x="23498" y="775"/>
                </a:cubicBezTo>
                <a:cubicBezTo>
                  <a:pt x="23498" y="1023"/>
                  <a:pt x="23498" y="1023"/>
                  <a:pt x="23498" y="1023"/>
                </a:cubicBezTo>
                <a:cubicBezTo>
                  <a:pt x="23491" y="1023"/>
                  <a:pt x="23491" y="1023"/>
                  <a:pt x="23491" y="1023"/>
                </a:cubicBezTo>
                <a:cubicBezTo>
                  <a:pt x="23388" y="832"/>
                  <a:pt x="23221" y="737"/>
                  <a:pt x="22990" y="737"/>
                </a:cubicBezTo>
                <a:cubicBezTo>
                  <a:pt x="22852" y="737"/>
                  <a:pt x="22728" y="773"/>
                  <a:pt x="22618" y="845"/>
                </a:cubicBezTo>
                <a:cubicBezTo>
                  <a:pt x="22508" y="917"/>
                  <a:pt x="22423" y="1017"/>
                  <a:pt x="22364" y="1147"/>
                </a:cubicBezTo>
                <a:cubicBezTo>
                  <a:pt x="22304" y="1276"/>
                  <a:pt x="22274" y="1422"/>
                  <a:pt x="22274" y="1585"/>
                </a:cubicBezTo>
                <a:cubicBezTo>
                  <a:pt x="22274" y="1828"/>
                  <a:pt x="22334" y="2021"/>
                  <a:pt x="22453" y="2164"/>
                </a:cubicBezTo>
                <a:cubicBezTo>
                  <a:pt x="22572" y="2306"/>
                  <a:pt x="22730" y="2377"/>
                  <a:pt x="22928" y="2377"/>
                </a:cubicBezTo>
                <a:cubicBezTo>
                  <a:pt x="23179" y="2377"/>
                  <a:pt x="23367" y="2271"/>
                  <a:pt x="23491" y="2058"/>
                </a:cubicBezTo>
                <a:cubicBezTo>
                  <a:pt x="23498" y="2058"/>
                  <a:pt x="23498" y="2058"/>
                  <a:pt x="23498" y="2058"/>
                </a:cubicBezTo>
                <a:cubicBezTo>
                  <a:pt x="23498" y="2261"/>
                  <a:pt x="23498" y="2261"/>
                  <a:pt x="23498" y="2261"/>
                </a:cubicBezTo>
                <a:cubicBezTo>
                  <a:pt x="23498" y="2718"/>
                  <a:pt x="23282" y="2946"/>
                  <a:pt x="22850" y="2946"/>
                </a:cubicBezTo>
                <a:cubicBezTo>
                  <a:pt x="22702" y="2946"/>
                  <a:pt x="22546" y="2900"/>
                  <a:pt x="22381" y="2808"/>
                </a:cubicBezTo>
                <a:cubicBezTo>
                  <a:pt x="22381" y="2955"/>
                  <a:pt x="22381" y="2955"/>
                  <a:pt x="22381" y="2955"/>
                </a:cubicBezTo>
                <a:cubicBezTo>
                  <a:pt x="22541" y="3034"/>
                  <a:pt x="22696" y="3074"/>
                  <a:pt x="22847" y="3074"/>
                </a:cubicBezTo>
                <a:cubicBezTo>
                  <a:pt x="23121" y="3074"/>
                  <a:pt x="23321" y="3005"/>
                  <a:pt x="23448" y="2868"/>
                </a:cubicBezTo>
                <a:cubicBezTo>
                  <a:pt x="23575" y="2730"/>
                  <a:pt x="23638" y="2515"/>
                  <a:pt x="23638" y="2223"/>
                </a:cubicBezTo>
                <a:lnTo>
                  <a:pt x="23638" y="775"/>
                </a:lnTo>
                <a:close/>
                <a:moveTo>
                  <a:pt x="21917" y="2339"/>
                </a:moveTo>
                <a:cubicBezTo>
                  <a:pt x="21917" y="1388"/>
                  <a:pt x="21917" y="1388"/>
                  <a:pt x="21917" y="1388"/>
                </a:cubicBezTo>
                <a:cubicBezTo>
                  <a:pt x="21917" y="1178"/>
                  <a:pt x="21872" y="1017"/>
                  <a:pt x="21783" y="905"/>
                </a:cubicBezTo>
                <a:cubicBezTo>
                  <a:pt x="21694" y="793"/>
                  <a:pt x="21565" y="737"/>
                  <a:pt x="21394" y="737"/>
                </a:cubicBezTo>
                <a:cubicBezTo>
                  <a:pt x="21152" y="737"/>
                  <a:pt x="20974" y="845"/>
                  <a:pt x="20860" y="1060"/>
                </a:cubicBezTo>
                <a:cubicBezTo>
                  <a:pt x="20854" y="1060"/>
                  <a:pt x="20854" y="1060"/>
                  <a:pt x="20854" y="1060"/>
                </a:cubicBezTo>
                <a:cubicBezTo>
                  <a:pt x="20854" y="775"/>
                  <a:pt x="20854" y="775"/>
                  <a:pt x="20854" y="775"/>
                </a:cubicBezTo>
                <a:cubicBezTo>
                  <a:pt x="20713" y="775"/>
                  <a:pt x="20713" y="775"/>
                  <a:pt x="20713" y="775"/>
                </a:cubicBezTo>
                <a:cubicBezTo>
                  <a:pt x="20713" y="2339"/>
                  <a:pt x="20713" y="2339"/>
                  <a:pt x="20713" y="2339"/>
                </a:cubicBezTo>
                <a:cubicBezTo>
                  <a:pt x="20854" y="2339"/>
                  <a:pt x="20854" y="2339"/>
                  <a:pt x="20854" y="2339"/>
                </a:cubicBezTo>
                <a:cubicBezTo>
                  <a:pt x="20854" y="1441"/>
                  <a:pt x="20854" y="1441"/>
                  <a:pt x="20854" y="1441"/>
                </a:cubicBezTo>
                <a:cubicBezTo>
                  <a:pt x="20854" y="1277"/>
                  <a:pt x="20903" y="1140"/>
                  <a:pt x="21001" y="1030"/>
                </a:cubicBezTo>
                <a:cubicBezTo>
                  <a:pt x="21098" y="921"/>
                  <a:pt x="21221" y="866"/>
                  <a:pt x="21370" y="866"/>
                </a:cubicBezTo>
                <a:cubicBezTo>
                  <a:pt x="21641" y="866"/>
                  <a:pt x="21776" y="1053"/>
                  <a:pt x="21776" y="1429"/>
                </a:cubicBezTo>
                <a:cubicBezTo>
                  <a:pt x="21776" y="2339"/>
                  <a:pt x="21776" y="2339"/>
                  <a:pt x="21776" y="2339"/>
                </a:cubicBezTo>
                <a:lnTo>
                  <a:pt x="21917" y="2339"/>
                </a:lnTo>
                <a:close/>
                <a:moveTo>
                  <a:pt x="20212" y="775"/>
                </a:moveTo>
                <a:cubicBezTo>
                  <a:pt x="20072" y="775"/>
                  <a:pt x="20072" y="775"/>
                  <a:pt x="20072" y="775"/>
                </a:cubicBezTo>
                <a:cubicBezTo>
                  <a:pt x="20072" y="2339"/>
                  <a:pt x="20072" y="2339"/>
                  <a:pt x="20072" y="2339"/>
                </a:cubicBezTo>
                <a:cubicBezTo>
                  <a:pt x="20212" y="2339"/>
                  <a:pt x="20212" y="2339"/>
                  <a:pt x="20212" y="2339"/>
                </a:cubicBezTo>
                <a:lnTo>
                  <a:pt x="20212" y="775"/>
                </a:lnTo>
                <a:close/>
                <a:moveTo>
                  <a:pt x="20225" y="346"/>
                </a:moveTo>
                <a:cubicBezTo>
                  <a:pt x="20248" y="323"/>
                  <a:pt x="20260" y="295"/>
                  <a:pt x="20260" y="262"/>
                </a:cubicBezTo>
                <a:cubicBezTo>
                  <a:pt x="20260" y="228"/>
                  <a:pt x="20248" y="200"/>
                  <a:pt x="20224" y="180"/>
                </a:cubicBezTo>
                <a:cubicBezTo>
                  <a:pt x="20200" y="159"/>
                  <a:pt x="20172" y="149"/>
                  <a:pt x="20141" y="149"/>
                </a:cubicBezTo>
                <a:cubicBezTo>
                  <a:pt x="20111" y="149"/>
                  <a:pt x="20084" y="160"/>
                  <a:pt x="20061" y="181"/>
                </a:cubicBezTo>
                <a:cubicBezTo>
                  <a:pt x="20037" y="201"/>
                  <a:pt x="20025" y="229"/>
                  <a:pt x="20025" y="262"/>
                </a:cubicBezTo>
                <a:cubicBezTo>
                  <a:pt x="20025" y="297"/>
                  <a:pt x="20036" y="325"/>
                  <a:pt x="20060" y="348"/>
                </a:cubicBezTo>
                <a:cubicBezTo>
                  <a:pt x="20083" y="370"/>
                  <a:pt x="20110" y="381"/>
                  <a:pt x="20141" y="381"/>
                </a:cubicBezTo>
                <a:cubicBezTo>
                  <a:pt x="20173" y="381"/>
                  <a:pt x="20201" y="370"/>
                  <a:pt x="20225" y="346"/>
                </a:cubicBezTo>
                <a:moveTo>
                  <a:pt x="19602" y="2339"/>
                </a:moveTo>
                <a:cubicBezTo>
                  <a:pt x="19602" y="1388"/>
                  <a:pt x="19602" y="1388"/>
                  <a:pt x="19602" y="1388"/>
                </a:cubicBezTo>
                <a:cubicBezTo>
                  <a:pt x="19602" y="1178"/>
                  <a:pt x="19557" y="1017"/>
                  <a:pt x="19468" y="905"/>
                </a:cubicBezTo>
                <a:cubicBezTo>
                  <a:pt x="19379" y="793"/>
                  <a:pt x="19249" y="737"/>
                  <a:pt x="19079" y="737"/>
                </a:cubicBezTo>
                <a:cubicBezTo>
                  <a:pt x="18837" y="737"/>
                  <a:pt x="18659" y="845"/>
                  <a:pt x="18545" y="1060"/>
                </a:cubicBezTo>
                <a:cubicBezTo>
                  <a:pt x="18539" y="1060"/>
                  <a:pt x="18539" y="1060"/>
                  <a:pt x="18539" y="1060"/>
                </a:cubicBezTo>
                <a:cubicBezTo>
                  <a:pt x="18539" y="775"/>
                  <a:pt x="18539" y="775"/>
                  <a:pt x="18539" y="775"/>
                </a:cubicBezTo>
                <a:cubicBezTo>
                  <a:pt x="18398" y="775"/>
                  <a:pt x="18398" y="775"/>
                  <a:pt x="18398" y="775"/>
                </a:cubicBezTo>
                <a:cubicBezTo>
                  <a:pt x="18398" y="2339"/>
                  <a:pt x="18398" y="2339"/>
                  <a:pt x="18398" y="2339"/>
                </a:cubicBezTo>
                <a:cubicBezTo>
                  <a:pt x="18539" y="2339"/>
                  <a:pt x="18539" y="2339"/>
                  <a:pt x="18539" y="2339"/>
                </a:cubicBezTo>
                <a:cubicBezTo>
                  <a:pt x="18539" y="1441"/>
                  <a:pt x="18539" y="1441"/>
                  <a:pt x="18539" y="1441"/>
                </a:cubicBezTo>
                <a:cubicBezTo>
                  <a:pt x="18539" y="1277"/>
                  <a:pt x="18587" y="1140"/>
                  <a:pt x="18685" y="1030"/>
                </a:cubicBezTo>
                <a:cubicBezTo>
                  <a:pt x="18783" y="921"/>
                  <a:pt x="18906" y="866"/>
                  <a:pt x="19055" y="866"/>
                </a:cubicBezTo>
                <a:cubicBezTo>
                  <a:pt x="19326" y="866"/>
                  <a:pt x="19461" y="1053"/>
                  <a:pt x="19461" y="1429"/>
                </a:cubicBezTo>
                <a:cubicBezTo>
                  <a:pt x="19461" y="2339"/>
                  <a:pt x="19461" y="2339"/>
                  <a:pt x="19461" y="2339"/>
                </a:cubicBezTo>
                <a:lnTo>
                  <a:pt x="19602" y="2339"/>
                </a:lnTo>
                <a:close/>
                <a:moveTo>
                  <a:pt x="18113" y="772"/>
                </a:moveTo>
                <a:cubicBezTo>
                  <a:pt x="18067" y="754"/>
                  <a:pt x="18015" y="745"/>
                  <a:pt x="17957" y="745"/>
                </a:cubicBezTo>
                <a:cubicBezTo>
                  <a:pt x="17855" y="745"/>
                  <a:pt x="17765" y="778"/>
                  <a:pt x="17688" y="843"/>
                </a:cubicBezTo>
                <a:cubicBezTo>
                  <a:pt x="17611" y="909"/>
                  <a:pt x="17554" y="1002"/>
                  <a:pt x="17518" y="1122"/>
                </a:cubicBezTo>
                <a:cubicBezTo>
                  <a:pt x="17512" y="1122"/>
                  <a:pt x="17512" y="1122"/>
                  <a:pt x="17512" y="1122"/>
                </a:cubicBezTo>
                <a:cubicBezTo>
                  <a:pt x="17512" y="775"/>
                  <a:pt x="17512" y="775"/>
                  <a:pt x="17512" y="775"/>
                </a:cubicBezTo>
                <a:cubicBezTo>
                  <a:pt x="17375" y="775"/>
                  <a:pt x="17375" y="775"/>
                  <a:pt x="17375" y="775"/>
                </a:cubicBezTo>
                <a:cubicBezTo>
                  <a:pt x="17375" y="2339"/>
                  <a:pt x="17375" y="2339"/>
                  <a:pt x="17375" y="2339"/>
                </a:cubicBezTo>
                <a:cubicBezTo>
                  <a:pt x="17512" y="2339"/>
                  <a:pt x="17512" y="2339"/>
                  <a:pt x="17512" y="2339"/>
                </a:cubicBezTo>
                <a:cubicBezTo>
                  <a:pt x="17512" y="1605"/>
                  <a:pt x="17512" y="1605"/>
                  <a:pt x="17512" y="1605"/>
                </a:cubicBezTo>
                <a:cubicBezTo>
                  <a:pt x="17512" y="1458"/>
                  <a:pt x="17531" y="1329"/>
                  <a:pt x="17568" y="1217"/>
                </a:cubicBezTo>
                <a:cubicBezTo>
                  <a:pt x="17605" y="1105"/>
                  <a:pt x="17657" y="1019"/>
                  <a:pt x="17723" y="960"/>
                </a:cubicBezTo>
                <a:cubicBezTo>
                  <a:pt x="17789" y="901"/>
                  <a:pt x="17864" y="872"/>
                  <a:pt x="17948" y="872"/>
                </a:cubicBezTo>
                <a:cubicBezTo>
                  <a:pt x="18010" y="872"/>
                  <a:pt x="18065" y="888"/>
                  <a:pt x="18113" y="922"/>
                </a:cubicBezTo>
                <a:lnTo>
                  <a:pt x="18113" y="772"/>
                </a:lnTo>
                <a:close/>
                <a:moveTo>
                  <a:pt x="15980" y="1680"/>
                </a:moveTo>
                <a:cubicBezTo>
                  <a:pt x="16042" y="1627"/>
                  <a:pt x="16159" y="1587"/>
                  <a:pt x="16333" y="1560"/>
                </a:cubicBezTo>
                <a:cubicBezTo>
                  <a:pt x="16764" y="1498"/>
                  <a:pt x="16764" y="1498"/>
                  <a:pt x="16764" y="1498"/>
                </a:cubicBezTo>
                <a:cubicBezTo>
                  <a:pt x="16764" y="1651"/>
                  <a:pt x="16764" y="1651"/>
                  <a:pt x="16764" y="1651"/>
                </a:cubicBezTo>
                <a:cubicBezTo>
                  <a:pt x="16764" y="1825"/>
                  <a:pt x="16714" y="1968"/>
                  <a:pt x="16615" y="2080"/>
                </a:cubicBezTo>
                <a:cubicBezTo>
                  <a:pt x="16516" y="2193"/>
                  <a:pt x="16390" y="2249"/>
                  <a:pt x="16239" y="2249"/>
                </a:cubicBezTo>
                <a:cubicBezTo>
                  <a:pt x="16132" y="2249"/>
                  <a:pt x="16047" y="2220"/>
                  <a:pt x="15984" y="2163"/>
                </a:cubicBezTo>
                <a:cubicBezTo>
                  <a:pt x="15920" y="2105"/>
                  <a:pt x="15889" y="2028"/>
                  <a:pt x="15889" y="1930"/>
                </a:cubicBezTo>
                <a:cubicBezTo>
                  <a:pt x="15889" y="1817"/>
                  <a:pt x="15920" y="1734"/>
                  <a:pt x="15980" y="1680"/>
                </a:cubicBezTo>
                <a:moveTo>
                  <a:pt x="16904" y="2339"/>
                </a:moveTo>
                <a:cubicBezTo>
                  <a:pt x="16904" y="1322"/>
                  <a:pt x="16904" y="1322"/>
                  <a:pt x="16904" y="1322"/>
                </a:cubicBezTo>
                <a:cubicBezTo>
                  <a:pt x="16904" y="1131"/>
                  <a:pt x="16861" y="985"/>
                  <a:pt x="16773" y="886"/>
                </a:cubicBezTo>
                <a:cubicBezTo>
                  <a:pt x="16686" y="787"/>
                  <a:pt x="16561" y="737"/>
                  <a:pt x="16399" y="737"/>
                </a:cubicBezTo>
                <a:cubicBezTo>
                  <a:pt x="16316" y="737"/>
                  <a:pt x="16224" y="754"/>
                  <a:pt x="16122" y="787"/>
                </a:cubicBezTo>
                <a:cubicBezTo>
                  <a:pt x="16019" y="820"/>
                  <a:pt x="15940" y="859"/>
                  <a:pt x="15883" y="904"/>
                </a:cubicBezTo>
                <a:cubicBezTo>
                  <a:pt x="15883" y="1073"/>
                  <a:pt x="15883" y="1073"/>
                  <a:pt x="15883" y="1073"/>
                </a:cubicBezTo>
                <a:cubicBezTo>
                  <a:pt x="16046" y="935"/>
                  <a:pt x="16213" y="866"/>
                  <a:pt x="16385" y="866"/>
                </a:cubicBezTo>
                <a:cubicBezTo>
                  <a:pt x="16638" y="866"/>
                  <a:pt x="16764" y="1034"/>
                  <a:pt x="16764" y="1370"/>
                </a:cubicBezTo>
                <a:cubicBezTo>
                  <a:pt x="16283" y="1441"/>
                  <a:pt x="16283" y="1441"/>
                  <a:pt x="16283" y="1441"/>
                </a:cubicBezTo>
                <a:cubicBezTo>
                  <a:pt x="15921" y="1497"/>
                  <a:pt x="15741" y="1662"/>
                  <a:pt x="15741" y="1936"/>
                </a:cubicBezTo>
                <a:cubicBezTo>
                  <a:pt x="15741" y="2067"/>
                  <a:pt x="15785" y="2174"/>
                  <a:pt x="15874" y="2255"/>
                </a:cubicBezTo>
                <a:cubicBezTo>
                  <a:pt x="15963" y="2337"/>
                  <a:pt x="16080" y="2377"/>
                  <a:pt x="16223" y="2377"/>
                </a:cubicBezTo>
                <a:cubicBezTo>
                  <a:pt x="16337" y="2377"/>
                  <a:pt x="16442" y="2346"/>
                  <a:pt x="16539" y="2282"/>
                </a:cubicBezTo>
                <a:cubicBezTo>
                  <a:pt x="16635" y="2218"/>
                  <a:pt x="16708" y="2133"/>
                  <a:pt x="16758" y="2026"/>
                </a:cubicBezTo>
                <a:cubicBezTo>
                  <a:pt x="16764" y="2026"/>
                  <a:pt x="16764" y="2026"/>
                  <a:pt x="16764" y="2026"/>
                </a:cubicBezTo>
                <a:cubicBezTo>
                  <a:pt x="16764" y="2339"/>
                  <a:pt x="16764" y="2339"/>
                  <a:pt x="16764" y="2339"/>
                </a:cubicBezTo>
                <a:lnTo>
                  <a:pt x="16904" y="2339"/>
                </a:lnTo>
                <a:close/>
                <a:moveTo>
                  <a:pt x="14290" y="1435"/>
                </a:moveTo>
                <a:cubicBezTo>
                  <a:pt x="14312" y="1253"/>
                  <a:pt x="14371" y="1112"/>
                  <a:pt x="14467" y="1014"/>
                </a:cubicBezTo>
                <a:cubicBezTo>
                  <a:pt x="14563" y="915"/>
                  <a:pt x="14684" y="866"/>
                  <a:pt x="14832" y="866"/>
                </a:cubicBezTo>
                <a:cubicBezTo>
                  <a:pt x="14973" y="866"/>
                  <a:pt x="15083" y="915"/>
                  <a:pt x="15164" y="1014"/>
                </a:cubicBezTo>
                <a:cubicBezTo>
                  <a:pt x="15245" y="1114"/>
                  <a:pt x="15289" y="1254"/>
                  <a:pt x="15295" y="1435"/>
                </a:cubicBezTo>
                <a:lnTo>
                  <a:pt x="14290" y="1435"/>
                </a:lnTo>
                <a:close/>
                <a:moveTo>
                  <a:pt x="15441" y="1563"/>
                </a:moveTo>
                <a:cubicBezTo>
                  <a:pt x="15441" y="1501"/>
                  <a:pt x="15441" y="1501"/>
                  <a:pt x="15441" y="1501"/>
                </a:cubicBezTo>
                <a:cubicBezTo>
                  <a:pt x="15441" y="1261"/>
                  <a:pt x="15388" y="1073"/>
                  <a:pt x="15283" y="939"/>
                </a:cubicBezTo>
                <a:cubicBezTo>
                  <a:pt x="15177" y="804"/>
                  <a:pt x="15028" y="737"/>
                  <a:pt x="14838" y="737"/>
                </a:cubicBezTo>
                <a:cubicBezTo>
                  <a:pt x="14707" y="737"/>
                  <a:pt x="14587" y="772"/>
                  <a:pt x="14480" y="843"/>
                </a:cubicBezTo>
                <a:cubicBezTo>
                  <a:pt x="14373" y="913"/>
                  <a:pt x="14289" y="1010"/>
                  <a:pt x="14228" y="1135"/>
                </a:cubicBezTo>
                <a:cubicBezTo>
                  <a:pt x="14167" y="1260"/>
                  <a:pt x="14137" y="1398"/>
                  <a:pt x="14137" y="1548"/>
                </a:cubicBezTo>
                <a:cubicBezTo>
                  <a:pt x="14137" y="1805"/>
                  <a:pt x="14198" y="2007"/>
                  <a:pt x="14320" y="2155"/>
                </a:cubicBezTo>
                <a:cubicBezTo>
                  <a:pt x="14443" y="2303"/>
                  <a:pt x="14606" y="2377"/>
                  <a:pt x="14812" y="2377"/>
                </a:cubicBezTo>
                <a:cubicBezTo>
                  <a:pt x="15011" y="2377"/>
                  <a:pt x="15192" y="2320"/>
                  <a:pt x="15354" y="2205"/>
                </a:cubicBezTo>
                <a:cubicBezTo>
                  <a:pt x="15354" y="2055"/>
                  <a:pt x="15354" y="2055"/>
                  <a:pt x="15354" y="2055"/>
                </a:cubicBezTo>
                <a:cubicBezTo>
                  <a:pt x="15188" y="2185"/>
                  <a:pt x="15017" y="2249"/>
                  <a:pt x="14841" y="2249"/>
                </a:cubicBezTo>
                <a:cubicBezTo>
                  <a:pt x="14669" y="2249"/>
                  <a:pt x="14533" y="2189"/>
                  <a:pt x="14433" y="2069"/>
                </a:cubicBezTo>
                <a:cubicBezTo>
                  <a:pt x="14334" y="1949"/>
                  <a:pt x="14284" y="1780"/>
                  <a:pt x="14284" y="1563"/>
                </a:cubicBezTo>
                <a:lnTo>
                  <a:pt x="15441" y="1563"/>
                </a:lnTo>
                <a:close/>
                <a:moveTo>
                  <a:pt x="13878" y="2339"/>
                </a:moveTo>
                <a:cubicBezTo>
                  <a:pt x="13878" y="2202"/>
                  <a:pt x="13878" y="2202"/>
                  <a:pt x="13878" y="2202"/>
                </a:cubicBezTo>
                <a:cubicBezTo>
                  <a:pt x="12999" y="2202"/>
                  <a:pt x="12999" y="2202"/>
                  <a:pt x="12999" y="2202"/>
                </a:cubicBezTo>
                <a:cubicBezTo>
                  <a:pt x="12999" y="149"/>
                  <a:pt x="12999" y="149"/>
                  <a:pt x="12999" y="149"/>
                </a:cubicBezTo>
                <a:cubicBezTo>
                  <a:pt x="12848" y="149"/>
                  <a:pt x="12848" y="149"/>
                  <a:pt x="12848" y="149"/>
                </a:cubicBezTo>
                <a:cubicBezTo>
                  <a:pt x="12848" y="2339"/>
                  <a:pt x="12848" y="2339"/>
                  <a:pt x="12848" y="2339"/>
                </a:cubicBezTo>
                <a:lnTo>
                  <a:pt x="13878" y="2339"/>
                </a:lnTo>
                <a:close/>
                <a:moveTo>
                  <a:pt x="11779" y="2187"/>
                </a:moveTo>
                <a:cubicBezTo>
                  <a:pt x="11713" y="2224"/>
                  <a:pt x="11650" y="2243"/>
                  <a:pt x="11591" y="2243"/>
                </a:cubicBezTo>
                <a:cubicBezTo>
                  <a:pt x="11510" y="2243"/>
                  <a:pt x="11452" y="2219"/>
                  <a:pt x="11418" y="2171"/>
                </a:cubicBezTo>
                <a:cubicBezTo>
                  <a:pt x="11384" y="2122"/>
                  <a:pt x="11367" y="2044"/>
                  <a:pt x="11367" y="1936"/>
                </a:cubicBezTo>
                <a:cubicBezTo>
                  <a:pt x="11367" y="904"/>
                  <a:pt x="11367" y="904"/>
                  <a:pt x="11367" y="904"/>
                </a:cubicBezTo>
                <a:cubicBezTo>
                  <a:pt x="11779" y="904"/>
                  <a:pt x="11779" y="904"/>
                  <a:pt x="11779" y="904"/>
                </a:cubicBezTo>
                <a:cubicBezTo>
                  <a:pt x="11779" y="775"/>
                  <a:pt x="11779" y="775"/>
                  <a:pt x="11779" y="775"/>
                </a:cubicBezTo>
                <a:cubicBezTo>
                  <a:pt x="11367" y="775"/>
                  <a:pt x="11367" y="775"/>
                  <a:pt x="11367" y="775"/>
                </a:cubicBezTo>
                <a:cubicBezTo>
                  <a:pt x="11367" y="322"/>
                  <a:pt x="11367" y="322"/>
                  <a:pt x="11367" y="322"/>
                </a:cubicBezTo>
                <a:cubicBezTo>
                  <a:pt x="11226" y="369"/>
                  <a:pt x="11226" y="369"/>
                  <a:pt x="11226" y="369"/>
                </a:cubicBezTo>
                <a:cubicBezTo>
                  <a:pt x="11226" y="775"/>
                  <a:pt x="11226" y="775"/>
                  <a:pt x="11226" y="775"/>
                </a:cubicBezTo>
                <a:cubicBezTo>
                  <a:pt x="10945" y="775"/>
                  <a:pt x="10945" y="775"/>
                  <a:pt x="10945" y="775"/>
                </a:cubicBezTo>
                <a:cubicBezTo>
                  <a:pt x="10945" y="904"/>
                  <a:pt x="10945" y="904"/>
                  <a:pt x="10945" y="904"/>
                </a:cubicBezTo>
                <a:cubicBezTo>
                  <a:pt x="11226" y="904"/>
                  <a:pt x="11226" y="904"/>
                  <a:pt x="11226" y="904"/>
                </a:cubicBezTo>
                <a:cubicBezTo>
                  <a:pt x="11226" y="1954"/>
                  <a:pt x="11226" y="1954"/>
                  <a:pt x="11226" y="1954"/>
                </a:cubicBezTo>
                <a:cubicBezTo>
                  <a:pt x="11226" y="2231"/>
                  <a:pt x="11342" y="2370"/>
                  <a:pt x="11573" y="2370"/>
                </a:cubicBezTo>
                <a:cubicBezTo>
                  <a:pt x="11638" y="2370"/>
                  <a:pt x="11707" y="2353"/>
                  <a:pt x="11779" y="2318"/>
                </a:cubicBezTo>
                <a:lnTo>
                  <a:pt x="11779" y="2187"/>
                </a:lnTo>
                <a:close/>
                <a:moveTo>
                  <a:pt x="10898" y="29"/>
                </a:moveTo>
                <a:cubicBezTo>
                  <a:pt x="10855" y="9"/>
                  <a:pt x="10800" y="0"/>
                  <a:pt x="10733" y="0"/>
                </a:cubicBezTo>
                <a:cubicBezTo>
                  <a:pt x="10603" y="0"/>
                  <a:pt x="10498" y="44"/>
                  <a:pt x="10418" y="133"/>
                </a:cubicBezTo>
                <a:cubicBezTo>
                  <a:pt x="10338" y="222"/>
                  <a:pt x="10298" y="346"/>
                  <a:pt x="10298" y="504"/>
                </a:cubicBezTo>
                <a:cubicBezTo>
                  <a:pt x="10298" y="775"/>
                  <a:pt x="10298" y="775"/>
                  <a:pt x="10298" y="775"/>
                </a:cubicBezTo>
                <a:cubicBezTo>
                  <a:pt x="10017" y="775"/>
                  <a:pt x="10017" y="775"/>
                  <a:pt x="10017" y="775"/>
                </a:cubicBezTo>
                <a:cubicBezTo>
                  <a:pt x="10017" y="904"/>
                  <a:pt x="10017" y="904"/>
                  <a:pt x="10017" y="904"/>
                </a:cubicBezTo>
                <a:cubicBezTo>
                  <a:pt x="10298" y="904"/>
                  <a:pt x="10298" y="904"/>
                  <a:pt x="10298" y="904"/>
                </a:cubicBezTo>
                <a:cubicBezTo>
                  <a:pt x="10298" y="2339"/>
                  <a:pt x="10298" y="2339"/>
                  <a:pt x="10298" y="2339"/>
                </a:cubicBezTo>
                <a:cubicBezTo>
                  <a:pt x="10438" y="2339"/>
                  <a:pt x="10438" y="2339"/>
                  <a:pt x="10438" y="2339"/>
                </a:cubicBezTo>
                <a:cubicBezTo>
                  <a:pt x="10438" y="904"/>
                  <a:pt x="10438" y="904"/>
                  <a:pt x="10438" y="904"/>
                </a:cubicBezTo>
                <a:cubicBezTo>
                  <a:pt x="10852" y="904"/>
                  <a:pt x="10852" y="904"/>
                  <a:pt x="10852" y="904"/>
                </a:cubicBezTo>
                <a:cubicBezTo>
                  <a:pt x="10852" y="775"/>
                  <a:pt x="10852" y="775"/>
                  <a:pt x="10852" y="775"/>
                </a:cubicBezTo>
                <a:cubicBezTo>
                  <a:pt x="10438" y="775"/>
                  <a:pt x="10438" y="775"/>
                  <a:pt x="10438" y="775"/>
                </a:cubicBezTo>
                <a:cubicBezTo>
                  <a:pt x="10438" y="516"/>
                  <a:pt x="10438" y="516"/>
                  <a:pt x="10438" y="516"/>
                </a:cubicBezTo>
                <a:cubicBezTo>
                  <a:pt x="10438" y="257"/>
                  <a:pt x="10534" y="128"/>
                  <a:pt x="10727" y="128"/>
                </a:cubicBezTo>
                <a:cubicBezTo>
                  <a:pt x="10802" y="128"/>
                  <a:pt x="10859" y="143"/>
                  <a:pt x="10898" y="172"/>
                </a:cubicBezTo>
                <a:lnTo>
                  <a:pt x="10898" y="29"/>
                </a:lnTo>
                <a:close/>
                <a:moveTo>
                  <a:pt x="9612" y="1043"/>
                </a:moveTo>
                <a:cubicBezTo>
                  <a:pt x="9713" y="1162"/>
                  <a:pt x="9763" y="1333"/>
                  <a:pt x="9763" y="1557"/>
                </a:cubicBezTo>
                <a:cubicBezTo>
                  <a:pt x="9763" y="1774"/>
                  <a:pt x="9712" y="1944"/>
                  <a:pt x="9609" y="2066"/>
                </a:cubicBezTo>
                <a:cubicBezTo>
                  <a:pt x="9506" y="2188"/>
                  <a:pt x="9362" y="2249"/>
                  <a:pt x="9175" y="2249"/>
                </a:cubicBezTo>
                <a:cubicBezTo>
                  <a:pt x="8993" y="2249"/>
                  <a:pt x="8848" y="2188"/>
                  <a:pt x="8739" y="2064"/>
                </a:cubicBezTo>
                <a:cubicBezTo>
                  <a:pt x="8631" y="1941"/>
                  <a:pt x="8577" y="1776"/>
                  <a:pt x="8577" y="1570"/>
                </a:cubicBezTo>
                <a:cubicBezTo>
                  <a:pt x="8577" y="1350"/>
                  <a:pt x="8631" y="1177"/>
                  <a:pt x="8741" y="1053"/>
                </a:cubicBezTo>
                <a:cubicBezTo>
                  <a:pt x="8850" y="928"/>
                  <a:pt x="8997" y="866"/>
                  <a:pt x="9181" y="866"/>
                </a:cubicBezTo>
                <a:cubicBezTo>
                  <a:pt x="9368" y="866"/>
                  <a:pt x="9511" y="925"/>
                  <a:pt x="9612" y="1043"/>
                </a:cubicBezTo>
                <a:moveTo>
                  <a:pt x="9708" y="2152"/>
                </a:moveTo>
                <a:cubicBezTo>
                  <a:pt x="9843" y="2002"/>
                  <a:pt x="9910" y="1805"/>
                  <a:pt x="9910" y="1560"/>
                </a:cubicBezTo>
                <a:cubicBezTo>
                  <a:pt x="9910" y="1305"/>
                  <a:pt x="9845" y="1104"/>
                  <a:pt x="9716" y="957"/>
                </a:cubicBezTo>
                <a:cubicBezTo>
                  <a:pt x="9587" y="811"/>
                  <a:pt x="9410" y="737"/>
                  <a:pt x="9187" y="737"/>
                </a:cubicBezTo>
                <a:cubicBezTo>
                  <a:pt x="8956" y="737"/>
                  <a:pt x="8772" y="812"/>
                  <a:pt x="8635" y="960"/>
                </a:cubicBezTo>
                <a:cubicBezTo>
                  <a:pt x="8498" y="1109"/>
                  <a:pt x="8430" y="1311"/>
                  <a:pt x="8430" y="1567"/>
                </a:cubicBezTo>
                <a:cubicBezTo>
                  <a:pt x="8430" y="1810"/>
                  <a:pt x="8497" y="2006"/>
                  <a:pt x="8631" y="2155"/>
                </a:cubicBezTo>
                <a:cubicBezTo>
                  <a:pt x="8765" y="2303"/>
                  <a:pt x="8945" y="2377"/>
                  <a:pt x="9171" y="2377"/>
                </a:cubicBezTo>
                <a:cubicBezTo>
                  <a:pt x="9395" y="2377"/>
                  <a:pt x="9574" y="2302"/>
                  <a:pt x="9708" y="2152"/>
                </a:cubicBezTo>
                <a:moveTo>
                  <a:pt x="7625" y="2377"/>
                </a:moveTo>
                <a:cubicBezTo>
                  <a:pt x="7784" y="2377"/>
                  <a:pt x="7911" y="2338"/>
                  <a:pt x="8007" y="2259"/>
                </a:cubicBezTo>
                <a:cubicBezTo>
                  <a:pt x="8103" y="2180"/>
                  <a:pt x="8150" y="2077"/>
                  <a:pt x="8150" y="1948"/>
                </a:cubicBezTo>
                <a:cubicBezTo>
                  <a:pt x="8150" y="1847"/>
                  <a:pt x="8121" y="1764"/>
                  <a:pt x="8062" y="1701"/>
                </a:cubicBezTo>
                <a:cubicBezTo>
                  <a:pt x="8003" y="1638"/>
                  <a:pt x="7890" y="1569"/>
                  <a:pt x="7723" y="1495"/>
                </a:cubicBezTo>
                <a:cubicBezTo>
                  <a:pt x="7636" y="1457"/>
                  <a:pt x="7570" y="1423"/>
                  <a:pt x="7525" y="1392"/>
                </a:cubicBezTo>
                <a:cubicBezTo>
                  <a:pt x="7480" y="1361"/>
                  <a:pt x="7448" y="1328"/>
                  <a:pt x="7429" y="1295"/>
                </a:cubicBezTo>
                <a:cubicBezTo>
                  <a:pt x="7410" y="1261"/>
                  <a:pt x="7401" y="1214"/>
                  <a:pt x="7401" y="1154"/>
                </a:cubicBezTo>
                <a:cubicBezTo>
                  <a:pt x="7401" y="1070"/>
                  <a:pt x="7432" y="1000"/>
                  <a:pt x="7496" y="946"/>
                </a:cubicBezTo>
                <a:cubicBezTo>
                  <a:pt x="7560" y="893"/>
                  <a:pt x="7642" y="866"/>
                  <a:pt x="7744" y="866"/>
                </a:cubicBezTo>
                <a:cubicBezTo>
                  <a:pt x="7867" y="866"/>
                  <a:pt x="7988" y="903"/>
                  <a:pt x="8105" y="979"/>
                </a:cubicBezTo>
                <a:cubicBezTo>
                  <a:pt x="8105" y="820"/>
                  <a:pt x="8105" y="820"/>
                  <a:pt x="8105" y="820"/>
                </a:cubicBezTo>
                <a:cubicBezTo>
                  <a:pt x="8008" y="765"/>
                  <a:pt x="7893" y="737"/>
                  <a:pt x="7759" y="737"/>
                </a:cubicBezTo>
                <a:cubicBezTo>
                  <a:pt x="7615" y="737"/>
                  <a:pt x="7495" y="777"/>
                  <a:pt x="7398" y="857"/>
                </a:cubicBezTo>
                <a:cubicBezTo>
                  <a:pt x="7302" y="937"/>
                  <a:pt x="7254" y="1039"/>
                  <a:pt x="7254" y="1163"/>
                </a:cubicBezTo>
                <a:cubicBezTo>
                  <a:pt x="7254" y="1270"/>
                  <a:pt x="7286" y="1358"/>
                  <a:pt x="7351" y="1427"/>
                </a:cubicBezTo>
                <a:cubicBezTo>
                  <a:pt x="7416" y="1496"/>
                  <a:pt x="7519" y="1560"/>
                  <a:pt x="7660" y="1620"/>
                </a:cubicBezTo>
                <a:cubicBezTo>
                  <a:pt x="7790" y="1677"/>
                  <a:pt x="7880" y="1730"/>
                  <a:pt x="7930" y="1778"/>
                </a:cubicBezTo>
                <a:cubicBezTo>
                  <a:pt x="7979" y="1826"/>
                  <a:pt x="8004" y="1883"/>
                  <a:pt x="8004" y="1948"/>
                </a:cubicBezTo>
                <a:cubicBezTo>
                  <a:pt x="8004" y="2149"/>
                  <a:pt x="7881" y="2249"/>
                  <a:pt x="7636" y="2249"/>
                </a:cubicBezTo>
                <a:cubicBezTo>
                  <a:pt x="7578" y="2249"/>
                  <a:pt x="7510" y="2235"/>
                  <a:pt x="7433" y="2206"/>
                </a:cubicBezTo>
                <a:cubicBezTo>
                  <a:pt x="7357" y="2177"/>
                  <a:pt x="7295" y="2142"/>
                  <a:pt x="7248" y="2101"/>
                </a:cubicBezTo>
                <a:cubicBezTo>
                  <a:pt x="7248" y="2271"/>
                  <a:pt x="7248" y="2271"/>
                  <a:pt x="7248" y="2271"/>
                </a:cubicBezTo>
                <a:cubicBezTo>
                  <a:pt x="7348" y="2342"/>
                  <a:pt x="7473" y="2377"/>
                  <a:pt x="7625" y="2377"/>
                </a:cubicBezTo>
                <a:moveTo>
                  <a:pt x="6643" y="1043"/>
                </a:moveTo>
                <a:cubicBezTo>
                  <a:pt x="6744" y="1162"/>
                  <a:pt x="6794" y="1333"/>
                  <a:pt x="6794" y="1557"/>
                </a:cubicBezTo>
                <a:cubicBezTo>
                  <a:pt x="6794" y="1774"/>
                  <a:pt x="6743" y="1944"/>
                  <a:pt x="6640" y="2066"/>
                </a:cubicBezTo>
                <a:cubicBezTo>
                  <a:pt x="6537" y="2188"/>
                  <a:pt x="6393" y="2249"/>
                  <a:pt x="6206" y="2249"/>
                </a:cubicBezTo>
                <a:cubicBezTo>
                  <a:pt x="6024" y="2249"/>
                  <a:pt x="5879" y="2188"/>
                  <a:pt x="5770" y="2064"/>
                </a:cubicBezTo>
                <a:cubicBezTo>
                  <a:pt x="5662" y="1941"/>
                  <a:pt x="5608" y="1776"/>
                  <a:pt x="5608" y="1570"/>
                </a:cubicBezTo>
                <a:cubicBezTo>
                  <a:pt x="5608" y="1350"/>
                  <a:pt x="5662" y="1177"/>
                  <a:pt x="5772" y="1053"/>
                </a:cubicBezTo>
                <a:cubicBezTo>
                  <a:pt x="5881" y="928"/>
                  <a:pt x="6028" y="866"/>
                  <a:pt x="6212" y="866"/>
                </a:cubicBezTo>
                <a:cubicBezTo>
                  <a:pt x="6399" y="866"/>
                  <a:pt x="6542" y="925"/>
                  <a:pt x="6643" y="1043"/>
                </a:cubicBezTo>
                <a:moveTo>
                  <a:pt x="6739" y="2152"/>
                </a:moveTo>
                <a:cubicBezTo>
                  <a:pt x="6874" y="2002"/>
                  <a:pt x="6941" y="1805"/>
                  <a:pt x="6941" y="1560"/>
                </a:cubicBezTo>
                <a:cubicBezTo>
                  <a:pt x="6941" y="1305"/>
                  <a:pt x="6876" y="1104"/>
                  <a:pt x="6747" y="957"/>
                </a:cubicBezTo>
                <a:cubicBezTo>
                  <a:pt x="6618" y="811"/>
                  <a:pt x="6442" y="737"/>
                  <a:pt x="6219" y="737"/>
                </a:cubicBezTo>
                <a:cubicBezTo>
                  <a:pt x="5987" y="737"/>
                  <a:pt x="5803" y="812"/>
                  <a:pt x="5666" y="960"/>
                </a:cubicBezTo>
                <a:cubicBezTo>
                  <a:pt x="5530" y="1109"/>
                  <a:pt x="5461" y="1311"/>
                  <a:pt x="5461" y="1567"/>
                </a:cubicBezTo>
                <a:cubicBezTo>
                  <a:pt x="5461" y="1810"/>
                  <a:pt x="5528" y="2006"/>
                  <a:pt x="5662" y="2155"/>
                </a:cubicBezTo>
                <a:cubicBezTo>
                  <a:pt x="5796" y="2303"/>
                  <a:pt x="5976" y="2377"/>
                  <a:pt x="6202" y="2377"/>
                </a:cubicBezTo>
                <a:cubicBezTo>
                  <a:pt x="6426" y="2377"/>
                  <a:pt x="6605" y="2302"/>
                  <a:pt x="6739" y="2152"/>
                </a:cubicBezTo>
                <a:moveTo>
                  <a:pt x="5342" y="772"/>
                </a:moveTo>
                <a:cubicBezTo>
                  <a:pt x="5296" y="754"/>
                  <a:pt x="5244" y="745"/>
                  <a:pt x="5186" y="745"/>
                </a:cubicBezTo>
                <a:cubicBezTo>
                  <a:pt x="5084" y="745"/>
                  <a:pt x="4995" y="778"/>
                  <a:pt x="4917" y="843"/>
                </a:cubicBezTo>
                <a:cubicBezTo>
                  <a:pt x="4840" y="909"/>
                  <a:pt x="4783" y="1002"/>
                  <a:pt x="4748" y="1122"/>
                </a:cubicBezTo>
                <a:cubicBezTo>
                  <a:pt x="4742" y="1122"/>
                  <a:pt x="4742" y="1122"/>
                  <a:pt x="4742" y="1122"/>
                </a:cubicBezTo>
                <a:cubicBezTo>
                  <a:pt x="4742" y="775"/>
                  <a:pt x="4742" y="775"/>
                  <a:pt x="4742" y="775"/>
                </a:cubicBezTo>
                <a:cubicBezTo>
                  <a:pt x="4604" y="775"/>
                  <a:pt x="4604" y="775"/>
                  <a:pt x="4604" y="775"/>
                </a:cubicBezTo>
                <a:cubicBezTo>
                  <a:pt x="4604" y="2339"/>
                  <a:pt x="4604" y="2339"/>
                  <a:pt x="4604" y="2339"/>
                </a:cubicBezTo>
                <a:cubicBezTo>
                  <a:pt x="4742" y="2339"/>
                  <a:pt x="4742" y="2339"/>
                  <a:pt x="4742" y="2339"/>
                </a:cubicBezTo>
                <a:cubicBezTo>
                  <a:pt x="4742" y="1605"/>
                  <a:pt x="4742" y="1605"/>
                  <a:pt x="4742" y="1605"/>
                </a:cubicBezTo>
                <a:cubicBezTo>
                  <a:pt x="4742" y="1458"/>
                  <a:pt x="4760" y="1329"/>
                  <a:pt x="4798" y="1217"/>
                </a:cubicBezTo>
                <a:cubicBezTo>
                  <a:pt x="4835" y="1105"/>
                  <a:pt x="4886" y="1019"/>
                  <a:pt x="4952" y="960"/>
                </a:cubicBezTo>
                <a:cubicBezTo>
                  <a:pt x="5019" y="901"/>
                  <a:pt x="5093" y="872"/>
                  <a:pt x="5177" y="872"/>
                </a:cubicBezTo>
                <a:cubicBezTo>
                  <a:pt x="5239" y="872"/>
                  <a:pt x="5294" y="888"/>
                  <a:pt x="5342" y="922"/>
                </a:cubicBezTo>
                <a:lnTo>
                  <a:pt x="5342" y="772"/>
                </a:lnTo>
                <a:close/>
                <a:moveTo>
                  <a:pt x="4229" y="2124"/>
                </a:moveTo>
                <a:cubicBezTo>
                  <a:pt x="4113" y="2207"/>
                  <a:pt x="3977" y="2249"/>
                  <a:pt x="3819" y="2249"/>
                </a:cubicBezTo>
                <a:cubicBezTo>
                  <a:pt x="3647" y="2249"/>
                  <a:pt x="3509" y="2187"/>
                  <a:pt x="3405" y="2063"/>
                </a:cubicBezTo>
                <a:cubicBezTo>
                  <a:pt x="3302" y="1939"/>
                  <a:pt x="3250" y="1776"/>
                  <a:pt x="3250" y="1576"/>
                </a:cubicBezTo>
                <a:cubicBezTo>
                  <a:pt x="3250" y="1440"/>
                  <a:pt x="3275" y="1318"/>
                  <a:pt x="3327" y="1210"/>
                </a:cubicBezTo>
                <a:cubicBezTo>
                  <a:pt x="3378" y="1101"/>
                  <a:pt x="3451" y="1017"/>
                  <a:pt x="3546" y="956"/>
                </a:cubicBezTo>
                <a:cubicBezTo>
                  <a:pt x="3641" y="896"/>
                  <a:pt x="3747" y="866"/>
                  <a:pt x="3867" y="866"/>
                </a:cubicBezTo>
                <a:cubicBezTo>
                  <a:pt x="4000" y="866"/>
                  <a:pt x="4123" y="900"/>
                  <a:pt x="4235" y="969"/>
                </a:cubicBezTo>
                <a:cubicBezTo>
                  <a:pt x="4235" y="811"/>
                  <a:pt x="4235" y="811"/>
                  <a:pt x="4235" y="811"/>
                </a:cubicBezTo>
                <a:cubicBezTo>
                  <a:pt x="4123" y="762"/>
                  <a:pt x="4007" y="737"/>
                  <a:pt x="3888" y="737"/>
                </a:cubicBezTo>
                <a:cubicBezTo>
                  <a:pt x="3738" y="737"/>
                  <a:pt x="3604" y="773"/>
                  <a:pt x="3485" y="845"/>
                </a:cubicBezTo>
                <a:cubicBezTo>
                  <a:pt x="3366" y="917"/>
                  <a:pt x="3272" y="1018"/>
                  <a:pt x="3205" y="1149"/>
                </a:cubicBezTo>
                <a:cubicBezTo>
                  <a:pt x="3137" y="1280"/>
                  <a:pt x="3103" y="1425"/>
                  <a:pt x="3103" y="1585"/>
                </a:cubicBezTo>
                <a:cubicBezTo>
                  <a:pt x="3103" y="1738"/>
                  <a:pt x="3133" y="1875"/>
                  <a:pt x="3192" y="1996"/>
                </a:cubicBezTo>
                <a:cubicBezTo>
                  <a:pt x="3251" y="2117"/>
                  <a:pt x="3334" y="2211"/>
                  <a:pt x="3443" y="2277"/>
                </a:cubicBezTo>
                <a:cubicBezTo>
                  <a:pt x="3551" y="2344"/>
                  <a:pt x="3675" y="2377"/>
                  <a:pt x="3813" y="2377"/>
                </a:cubicBezTo>
                <a:cubicBezTo>
                  <a:pt x="3975" y="2377"/>
                  <a:pt x="4113" y="2342"/>
                  <a:pt x="4229" y="2271"/>
                </a:cubicBezTo>
                <a:lnTo>
                  <a:pt x="4229" y="2124"/>
                </a:lnTo>
                <a:close/>
                <a:moveTo>
                  <a:pt x="2715" y="775"/>
                </a:moveTo>
                <a:cubicBezTo>
                  <a:pt x="2575" y="775"/>
                  <a:pt x="2575" y="775"/>
                  <a:pt x="2575" y="775"/>
                </a:cubicBezTo>
                <a:cubicBezTo>
                  <a:pt x="2575" y="2339"/>
                  <a:pt x="2575" y="2339"/>
                  <a:pt x="2575" y="2339"/>
                </a:cubicBezTo>
                <a:cubicBezTo>
                  <a:pt x="2715" y="2339"/>
                  <a:pt x="2715" y="2339"/>
                  <a:pt x="2715" y="2339"/>
                </a:cubicBezTo>
                <a:lnTo>
                  <a:pt x="2715" y="775"/>
                </a:lnTo>
                <a:close/>
                <a:moveTo>
                  <a:pt x="2727" y="346"/>
                </a:moveTo>
                <a:cubicBezTo>
                  <a:pt x="2751" y="323"/>
                  <a:pt x="2762" y="295"/>
                  <a:pt x="2762" y="262"/>
                </a:cubicBezTo>
                <a:cubicBezTo>
                  <a:pt x="2762" y="228"/>
                  <a:pt x="2750" y="200"/>
                  <a:pt x="2727" y="180"/>
                </a:cubicBezTo>
                <a:cubicBezTo>
                  <a:pt x="2703" y="159"/>
                  <a:pt x="2675" y="149"/>
                  <a:pt x="2643" y="149"/>
                </a:cubicBezTo>
                <a:cubicBezTo>
                  <a:pt x="2614" y="149"/>
                  <a:pt x="2587" y="160"/>
                  <a:pt x="2563" y="181"/>
                </a:cubicBezTo>
                <a:cubicBezTo>
                  <a:pt x="2539" y="201"/>
                  <a:pt x="2527" y="229"/>
                  <a:pt x="2527" y="262"/>
                </a:cubicBezTo>
                <a:cubicBezTo>
                  <a:pt x="2527" y="297"/>
                  <a:pt x="2539" y="325"/>
                  <a:pt x="2562" y="348"/>
                </a:cubicBezTo>
                <a:cubicBezTo>
                  <a:pt x="2586" y="370"/>
                  <a:pt x="2613" y="381"/>
                  <a:pt x="2643" y="381"/>
                </a:cubicBezTo>
                <a:cubicBezTo>
                  <a:pt x="2676" y="381"/>
                  <a:pt x="2704" y="370"/>
                  <a:pt x="2727" y="346"/>
                </a:cubicBezTo>
                <a:moveTo>
                  <a:pt x="2043" y="2339"/>
                </a:moveTo>
                <a:cubicBezTo>
                  <a:pt x="2043" y="149"/>
                  <a:pt x="2043" y="149"/>
                  <a:pt x="2043" y="149"/>
                </a:cubicBezTo>
                <a:cubicBezTo>
                  <a:pt x="1909" y="149"/>
                  <a:pt x="1909" y="149"/>
                  <a:pt x="1909" y="149"/>
                </a:cubicBezTo>
                <a:cubicBezTo>
                  <a:pt x="1104" y="1901"/>
                  <a:pt x="1104" y="1901"/>
                  <a:pt x="1104" y="1901"/>
                </a:cubicBezTo>
                <a:cubicBezTo>
                  <a:pt x="1035" y="2095"/>
                  <a:pt x="1035" y="2095"/>
                  <a:pt x="1035" y="2095"/>
                </a:cubicBezTo>
                <a:cubicBezTo>
                  <a:pt x="1026" y="2095"/>
                  <a:pt x="1026" y="2095"/>
                  <a:pt x="1026" y="2095"/>
                </a:cubicBezTo>
                <a:cubicBezTo>
                  <a:pt x="974" y="1954"/>
                  <a:pt x="974" y="1954"/>
                  <a:pt x="974" y="1954"/>
                </a:cubicBezTo>
                <a:cubicBezTo>
                  <a:pt x="957" y="1913"/>
                  <a:pt x="957" y="1913"/>
                  <a:pt x="957" y="1913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2339"/>
                  <a:pt x="0" y="2339"/>
                  <a:pt x="0" y="2339"/>
                </a:cubicBezTo>
                <a:cubicBezTo>
                  <a:pt x="151" y="2339"/>
                  <a:pt x="151" y="2339"/>
                  <a:pt x="151" y="2339"/>
                </a:cubicBezTo>
                <a:cubicBezTo>
                  <a:pt x="151" y="748"/>
                  <a:pt x="151" y="748"/>
                  <a:pt x="151" y="748"/>
                </a:cubicBezTo>
                <a:cubicBezTo>
                  <a:pt x="151" y="639"/>
                  <a:pt x="147" y="542"/>
                  <a:pt x="140" y="456"/>
                </a:cubicBezTo>
                <a:cubicBezTo>
                  <a:pt x="148" y="456"/>
                  <a:pt x="148" y="456"/>
                  <a:pt x="148" y="456"/>
                </a:cubicBezTo>
                <a:cubicBezTo>
                  <a:pt x="167" y="536"/>
                  <a:pt x="191" y="604"/>
                  <a:pt x="220" y="662"/>
                </a:cubicBezTo>
                <a:cubicBezTo>
                  <a:pt x="1002" y="2339"/>
                  <a:pt x="1002" y="2339"/>
                  <a:pt x="1002" y="2339"/>
                </a:cubicBezTo>
                <a:cubicBezTo>
                  <a:pt x="1050" y="2339"/>
                  <a:pt x="1050" y="2339"/>
                  <a:pt x="1050" y="2339"/>
                </a:cubicBezTo>
                <a:cubicBezTo>
                  <a:pt x="1829" y="653"/>
                  <a:pt x="1829" y="653"/>
                  <a:pt x="1829" y="653"/>
                </a:cubicBezTo>
                <a:cubicBezTo>
                  <a:pt x="1909" y="462"/>
                  <a:pt x="1909" y="462"/>
                  <a:pt x="1909" y="462"/>
                </a:cubicBezTo>
                <a:cubicBezTo>
                  <a:pt x="1915" y="462"/>
                  <a:pt x="1915" y="462"/>
                  <a:pt x="1915" y="462"/>
                </a:cubicBezTo>
                <a:cubicBezTo>
                  <a:pt x="1898" y="785"/>
                  <a:pt x="1898" y="785"/>
                  <a:pt x="1898" y="785"/>
                </a:cubicBezTo>
                <a:cubicBezTo>
                  <a:pt x="1898" y="2339"/>
                  <a:pt x="1898" y="2339"/>
                  <a:pt x="1898" y="2339"/>
                </a:cubicBezTo>
                <a:lnTo>
                  <a:pt x="2043" y="23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28" tIns="45713" rIns="91428" bIns="45713" numCol="1" anchor="t" anchorCtr="0" compatLnSpc="1">
            <a:prstTxWarp prst="textNoShape">
              <a:avLst/>
            </a:prstTxWarp>
          </a:bodyPr>
          <a:lstStyle/>
          <a:p>
            <a:endParaRPr lang="en-US" sz="2172">
              <a:gradFill>
                <a:gsLst>
                  <a:gs pos="56637">
                    <a:schemeClr val="tx1"/>
                  </a:gs>
                  <a:gs pos="33000">
                    <a:schemeClr val="tx1"/>
                  </a:gs>
                </a:gsLst>
                <a:lin ang="5400000" scaled="1"/>
              </a:gra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698501" y="686064"/>
            <a:ext cx="1406747" cy="303048"/>
            <a:chOff x="662" y="2256"/>
            <a:chExt cx="8467" cy="1824"/>
          </a:xfrm>
          <a:solidFill>
            <a:schemeClr val="tx1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3010" y="2530"/>
              <a:ext cx="6119" cy="1210"/>
            </a:xfrm>
            <a:custGeom>
              <a:avLst/>
              <a:gdLst>
                <a:gd name="T0" fmla="*/ 4666 w 5027"/>
                <a:gd name="T1" fmla="*/ 151 h 986"/>
                <a:gd name="T2" fmla="*/ 4500 w 5027"/>
                <a:gd name="T3" fmla="*/ 327 h 986"/>
                <a:gd name="T4" fmla="*/ 4875 w 5027"/>
                <a:gd name="T5" fmla="*/ 136 h 986"/>
                <a:gd name="T6" fmla="*/ 5027 w 5027"/>
                <a:gd name="T7" fmla="*/ 451 h 986"/>
                <a:gd name="T8" fmla="*/ 4878 w 5027"/>
                <a:gd name="T9" fmla="*/ 783 h 986"/>
                <a:gd name="T10" fmla="*/ 5027 w 5027"/>
                <a:gd name="T11" fmla="*/ 958 h 986"/>
                <a:gd name="T12" fmla="*/ 4724 w 5027"/>
                <a:gd name="T13" fmla="*/ 779 h 986"/>
                <a:gd name="T14" fmla="*/ 4500 w 5027"/>
                <a:gd name="T15" fmla="*/ 966 h 986"/>
                <a:gd name="T16" fmla="*/ 4241 w 5027"/>
                <a:gd name="T17" fmla="*/ 450 h 986"/>
                <a:gd name="T18" fmla="*/ 4357 w 5027"/>
                <a:gd name="T19" fmla="*/ 164 h 986"/>
                <a:gd name="T20" fmla="*/ 1094 w 5027"/>
                <a:gd name="T21" fmla="*/ 142 h 986"/>
                <a:gd name="T22" fmla="*/ 1256 w 5027"/>
                <a:gd name="T23" fmla="*/ 85 h 986"/>
                <a:gd name="T24" fmla="*/ 0 w 5027"/>
                <a:gd name="T25" fmla="*/ 966 h 986"/>
                <a:gd name="T26" fmla="*/ 146 w 5027"/>
                <a:gd name="T27" fmla="*/ 278 h 986"/>
                <a:gd name="T28" fmla="*/ 535 w 5027"/>
                <a:gd name="T29" fmla="*/ 965 h 986"/>
                <a:gd name="T30" fmla="*/ 811 w 5027"/>
                <a:gd name="T31" fmla="*/ 308 h 986"/>
                <a:gd name="T32" fmla="*/ 965 w 5027"/>
                <a:gd name="T33" fmla="*/ 74 h 986"/>
                <a:gd name="T34" fmla="*/ 430 w 5027"/>
                <a:gd name="T35" fmla="*/ 601 h 986"/>
                <a:gd name="T36" fmla="*/ 1592 w 5027"/>
                <a:gd name="T37" fmla="*/ 326 h 986"/>
                <a:gd name="T38" fmla="*/ 1454 w 5027"/>
                <a:gd name="T39" fmla="*/ 897 h 986"/>
                <a:gd name="T40" fmla="*/ 1862 w 5027"/>
                <a:gd name="T41" fmla="*/ 798 h 986"/>
                <a:gd name="T42" fmla="*/ 1520 w 5027"/>
                <a:gd name="T43" fmla="*/ 685 h 986"/>
                <a:gd name="T44" fmla="*/ 1862 w 5027"/>
                <a:gd name="T45" fmla="*/ 491 h 986"/>
                <a:gd name="T46" fmla="*/ 1592 w 5027"/>
                <a:gd name="T47" fmla="*/ 326 h 986"/>
                <a:gd name="T48" fmla="*/ 3088 w 5027"/>
                <a:gd name="T49" fmla="*/ 562 h 986"/>
                <a:gd name="T50" fmla="*/ 3344 w 5027"/>
                <a:gd name="T51" fmla="*/ 760 h 986"/>
                <a:gd name="T52" fmla="*/ 3081 w 5027"/>
                <a:gd name="T53" fmla="*/ 797 h 986"/>
                <a:gd name="T54" fmla="*/ 3449 w 5027"/>
                <a:gd name="T55" fmla="*/ 916 h 986"/>
                <a:gd name="T56" fmla="*/ 3261 w 5027"/>
                <a:gd name="T57" fmla="*/ 550 h 986"/>
                <a:gd name="T58" fmla="*/ 3473 w 5027"/>
                <a:gd name="T59" fmla="*/ 479 h 986"/>
                <a:gd name="T60" fmla="*/ 2204 w 5027"/>
                <a:gd name="T61" fmla="*/ 337 h 986"/>
                <a:gd name="T62" fmla="*/ 1974 w 5027"/>
                <a:gd name="T63" fmla="*/ 327 h 986"/>
                <a:gd name="T64" fmla="*/ 2125 w 5027"/>
                <a:gd name="T65" fmla="*/ 660 h 986"/>
                <a:gd name="T66" fmla="*/ 2346 w 5027"/>
                <a:gd name="T67" fmla="*/ 478 h 986"/>
                <a:gd name="T68" fmla="*/ 1108 w 5027"/>
                <a:gd name="T69" fmla="*/ 327 h 986"/>
                <a:gd name="T70" fmla="*/ 1260 w 5027"/>
                <a:gd name="T71" fmla="*/ 327 h 986"/>
                <a:gd name="T72" fmla="*/ 2943 w 5027"/>
                <a:gd name="T73" fmla="*/ 863 h 986"/>
                <a:gd name="T74" fmla="*/ 2412 w 5027"/>
                <a:gd name="T75" fmla="*/ 856 h 986"/>
                <a:gd name="T76" fmla="*/ 2627 w 5027"/>
                <a:gd name="T77" fmla="*/ 315 h 986"/>
                <a:gd name="T78" fmla="*/ 3010 w 5027"/>
                <a:gd name="T79" fmla="*/ 677 h 986"/>
                <a:gd name="T80" fmla="*/ 2673 w 5027"/>
                <a:gd name="T81" fmla="*/ 437 h 986"/>
                <a:gd name="T82" fmla="*/ 2536 w 5027"/>
                <a:gd name="T83" fmla="*/ 769 h 986"/>
                <a:gd name="T84" fmla="*/ 2832 w 5027"/>
                <a:gd name="T85" fmla="*/ 769 h 986"/>
                <a:gd name="T86" fmla="*/ 4158 w 5027"/>
                <a:gd name="T87" fmla="*/ 864 h 986"/>
                <a:gd name="T88" fmla="*/ 3600 w 5027"/>
                <a:gd name="T89" fmla="*/ 805 h 986"/>
                <a:gd name="T90" fmla="*/ 3845 w 5027"/>
                <a:gd name="T91" fmla="*/ 315 h 986"/>
                <a:gd name="T92" fmla="*/ 4227 w 5027"/>
                <a:gd name="T93" fmla="*/ 647 h 986"/>
                <a:gd name="T94" fmla="*/ 3886 w 5027"/>
                <a:gd name="T95" fmla="*/ 437 h 986"/>
                <a:gd name="T96" fmla="*/ 3747 w 5027"/>
                <a:gd name="T97" fmla="*/ 757 h 986"/>
                <a:gd name="T98" fmla="*/ 4026 w 5027"/>
                <a:gd name="T99" fmla="*/ 805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27" h="986">
                  <a:moveTo>
                    <a:pt x="4443" y="46"/>
                  </a:moveTo>
                  <a:cubicBezTo>
                    <a:pt x="4508" y="4"/>
                    <a:pt x="4593" y="0"/>
                    <a:pt x="4666" y="20"/>
                  </a:cubicBezTo>
                  <a:cubicBezTo>
                    <a:pt x="4667" y="64"/>
                    <a:pt x="4666" y="108"/>
                    <a:pt x="4666" y="151"/>
                  </a:cubicBezTo>
                  <a:cubicBezTo>
                    <a:pt x="4631" y="136"/>
                    <a:pt x="4590" y="126"/>
                    <a:pt x="4554" y="141"/>
                  </a:cubicBezTo>
                  <a:cubicBezTo>
                    <a:pt x="4525" y="153"/>
                    <a:pt x="4507" y="182"/>
                    <a:pt x="4503" y="212"/>
                  </a:cubicBezTo>
                  <a:cubicBezTo>
                    <a:pt x="4497" y="250"/>
                    <a:pt x="4501" y="289"/>
                    <a:pt x="4500" y="327"/>
                  </a:cubicBezTo>
                  <a:cubicBezTo>
                    <a:pt x="4574" y="327"/>
                    <a:pt x="4649" y="327"/>
                    <a:pt x="4723" y="327"/>
                  </a:cubicBezTo>
                  <a:cubicBezTo>
                    <a:pt x="4724" y="278"/>
                    <a:pt x="4723" y="230"/>
                    <a:pt x="4724" y="182"/>
                  </a:cubicBezTo>
                  <a:cubicBezTo>
                    <a:pt x="4775" y="167"/>
                    <a:pt x="4825" y="151"/>
                    <a:pt x="4875" y="136"/>
                  </a:cubicBezTo>
                  <a:cubicBezTo>
                    <a:pt x="4876" y="200"/>
                    <a:pt x="4875" y="263"/>
                    <a:pt x="4876" y="327"/>
                  </a:cubicBezTo>
                  <a:cubicBezTo>
                    <a:pt x="4926" y="326"/>
                    <a:pt x="4977" y="327"/>
                    <a:pt x="5027" y="327"/>
                  </a:cubicBezTo>
                  <a:cubicBezTo>
                    <a:pt x="5027" y="451"/>
                    <a:pt x="5027" y="451"/>
                    <a:pt x="5027" y="451"/>
                  </a:cubicBezTo>
                  <a:cubicBezTo>
                    <a:pt x="4976" y="449"/>
                    <a:pt x="4926" y="450"/>
                    <a:pt x="4875" y="450"/>
                  </a:cubicBezTo>
                  <a:cubicBezTo>
                    <a:pt x="4875" y="522"/>
                    <a:pt x="4875" y="593"/>
                    <a:pt x="4875" y="664"/>
                  </a:cubicBezTo>
                  <a:cubicBezTo>
                    <a:pt x="4876" y="704"/>
                    <a:pt x="4873" y="743"/>
                    <a:pt x="4878" y="783"/>
                  </a:cubicBezTo>
                  <a:cubicBezTo>
                    <a:pt x="4881" y="806"/>
                    <a:pt x="4889" y="832"/>
                    <a:pt x="4911" y="844"/>
                  </a:cubicBezTo>
                  <a:cubicBezTo>
                    <a:pt x="4947" y="864"/>
                    <a:pt x="4994" y="855"/>
                    <a:pt x="5027" y="833"/>
                  </a:cubicBezTo>
                  <a:cubicBezTo>
                    <a:pt x="5027" y="958"/>
                    <a:pt x="5027" y="958"/>
                    <a:pt x="5027" y="958"/>
                  </a:cubicBezTo>
                  <a:cubicBezTo>
                    <a:pt x="4983" y="977"/>
                    <a:pt x="4935" y="983"/>
                    <a:pt x="4887" y="980"/>
                  </a:cubicBezTo>
                  <a:cubicBezTo>
                    <a:pt x="4842" y="976"/>
                    <a:pt x="4796" y="960"/>
                    <a:pt x="4767" y="924"/>
                  </a:cubicBezTo>
                  <a:cubicBezTo>
                    <a:pt x="4733" y="884"/>
                    <a:pt x="4724" y="830"/>
                    <a:pt x="4724" y="779"/>
                  </a:cubicBezTo>
                  <a:cubicBezTo>
                    <a:pt x="4723" y="669"/>
                    <a:pt x="4724" y="560"/>
                    <a:pt x="4723" y="450"/>
                  </a:cubicBezTo>
                  <a:cubicBezTo>
                    <a:pt x="4649" y="450"/>
                    <a:pt x="4574" y="450"/>
                    <a:pt x="4500" y="450"/>
                  </a:cubicBezTo>
                  <a:cubicBezTo>
                    <a:pt x="4500" y="622"/>
                    <a:pt x="4500" y="794"/>
                    <a:pt x="4500" y="966"/>
                  </a:cubicBezTo>
                  <a:cubicBezTo>
                    <a:pt x="4449" y="966"/>
                    <a:pt x="4398" y="966"/>
                    <a:pt x="4347" y="966"/>
                  </a:cubicBezTo>
                  <a:cubicBezTo>
                    <a:pt x="4347" y="794"/>
                    <a:pt x="4347" y="622"/>
                    <a:pt x="4347" y="450"/>
                  </a:cubicBezTo>
                  <a:cubicBezTo>
                    <a:pt x="4312" y="450"/>
                    <a:pt x="4276" y="450"/>
                    <a:pt x="4241" y="450"/>
                  </a:cubicBezTo>
                  <a:cubicBezTo>
                    <a:pt x="4241" y="409"/>
                    <a:pt x="4241" y="368"/>
                    <a:pt x="4241" y="327"/>
                  </a:cubicBezTo>
                  <a:cubicBezTo>
                    <a:pt x="4276" y="326"/>
                    <a:pt x="4311" y="327"/>
                    <a:pt x="4347" y="327"/>
                  </a:cubicBezTo>
                  <a:cubicBezTo>
                    <a:pt x="4349" y="273"/>
                    <a:pt x="4341" y="217"/>
                    <a:pt x="4357" y="164"/>
                  </a:cubicBezTo>
                  <a:cubicBezTo>
                    <a:pt x="4371" y="116"/>
                    <a:pt x="4401" y="73"/>
                    <a:pt x="4443" y="46"/>
                  </a:cubicBezTo>
                  <a:close/>
                  <a:moveTo>
                    <a:pt x="1171" y="55"/>
                  </a:moveTo>
                  <a:cubicBezTo>
                    <a:pt x="1129" y="60"/>
                    <a:pt x="1093" y="99"/>
                    <a:pt x="1094" y="142"/>
                  </a:cubicBezTo>
                  <a:cubicBezTo>
                    <a:pt x="1092" y="183"/>
                    <a:pt x="1125" y="220"/>
                    <a:pt x="1165" y="227"/>
                  </a:cubicBezTo>
                  <a:cubicBezTo>
                    <a:pt x="1203" y="236"/>
                    <a:pt x="1247" y="219"/>
                    <a:pt x="1266" y="185"/>
                  </a:cubicBezTo>
                  <a:cubicBezTo>
                    <a:pt x="1284" y="154"/>
                    <a:pt x="1280" y="112"/>
                    <a:pt x="1256" y="85"/>
                  </a:cubicBezTo>
                  <a:cubicBezTo>
                    <a:pt x="1235" y="61"/>
                    <a:pt x="1202" y="51"/>
                    <a:pt x="1171" y="55"/>
                  </a:cubicBezTo>
                  <a:close/>
                  <a:moveTo>
                    <a:pt x="0" y="74"/>
                  </a:moveTo>
                  <a:cubicBezTo>
                    <a:pt x="0" y="371"/>
                    <a:pt x="0" y="668"/>
                    <a:pt x="0" y="966"/>
                  </a:cubicBezTo>
                  <a:cubicBezTo>
                    <a:pt x="48" y="966"/>
                    <a:pt x="97" y="966"/>
                    <a:pt x="145" y="966"/>
                  </a:cubicBezTo>
                  <a:cubicBezTo>
                    <a:pt x="145" y="833"/>
                    <a:pt x="145" y="700"/>
                    <a:pt x="145" y="567"/>
                  </a:cubicBezTo>
                  <a:cubicBezTo>
                    <a:pt x="146" y="470"/>
                    <a:pt x="144" y="374"/>
                    <a:pt x="146" y="278"/>
                  </a:cubicBezTo>
                  <a:cubicBezTo>
                    <a:pt x="149" y="283"/>
                    <a:pt x="151" y="287"/>
                    <a:pt x="154" y="292"/>
                  </a:cubicBezTo>
                  <a:cubicBezTo>
                    <a:pt x="245" y="516"/>
                    <a:pt x="334" y="741"/>
                    <a:pt x="426" y="966"/>
                  </a:cubicBezTo>
                  <a:cubicBezTo>
                    <a:pt x="462" y="965"/>
                    <a:pt x="499" y="966"/>
                    <a:pt x="535" y="965"/>
                  </a:cubicBezTo>
                  <a:cubicBezTo>
                    <a:pt x="623" y="740"/>
                    <a:pt x="713" y="517"/>
                    <a:pt x="802" y="292"/>
                  </a:cubicBezTo>
                  <a:cubicBezTo>
                    <a:pt x="804" y="287"/>
                    <a:pt x="807" y="283"/>
                    <a:pt x="810" y="278"/>
                  </a:cubicBezTo>
                  <a:cubicBezTo>
                    <a:pt x="810" y="288"/>
                    <a:pt x="811" y="298"/>
                    <a:pt x="811" y="308"/>
                  </a:cubicBezTo>
                  <a:cubicBezTo>
                    <a:pt x="810" y="527"/>
                    <a:pt x="811" y="746"/>
                    <a:pt x="810" y="965"/>
                  </a:cubicBezTo>
                  <a:cubicBezTo>
                    <a:pt x="862" y="966"/>
                    <a:pt x="913" y="965"/>
                    <a:pt x="965" y="966"/>
                  </a:cubicBezTo>
                  <a:cubicBezTo>
                    <a:pt x="964" y="668"/>
                    <a:pt x="964" y="371"/>
                    <a:pt x="965" y="74"/>
                  </a:cubicBezTo>
                  <a:cubicBezTo>
                    <a:pt x="893" y="75"/>
                    <a:pt x="822" y="74"/>
                    <a:pt x="751" y="75"/>
                  </a:cubicBezTo>
                  <a:cubicBezTo>
                    <a:pt x="662" y="295"/>
                    <a:pt x="572" y="514"/>
                    <a:pt x="483" y="733"/>
                  </a:cubicBezTo>
                  <a:cubicBezTo>
                    <a:pt x="465" y="689"/>
                    <a:pt x="448" y="645"/>
                    <a:pt x="430" y="601"/>
                  </a:cubicBezTo>
                  <a:cubicBezTo>
                    <a:pt x="361" y="425"/>
                    <a:pt x="291" y="250"/>
                    <a:pt x="222" y="74"/>
                  </a:cubicBezTo>
                  <a:cubicBezTo>
                    <a:pt x="148" y="74"/>
                    <a:pt x="74" y="74"/>
                    <a:pt x="0" y="74"/>
                  </a:cubicBezTo>
                  <a:close/>
                  <a:moveTo>
                    <a:pt x="1592" y="326"/>
                  </a:moveTo>
                  <a:cubicBezTo>
                    <a:pt x="1524" y="346"/>
                    <a:pt x="1462" y="387"/>
                    <a:pt x="1422" y="446"/>
                  </a:cubicBezTo>
                  <a:cubicBezTo>
                    <a:pt x="1375" y="515"/>
                    <a:pt x="1358" y="601"/>
                    <a:pt x="1362" y="683"/>
                  </a:cubicBezTo>
                  <a:cubicBezTo>
                    <a:pt x="1365" y="762"/>
                    <a:pt x="1397" y="841"/>
                    <a:pt x="1454" y="897"/>
                  </a:cubicBezTo>
                  <a:cubicBezTo>
                    <a:pt x="1507" y="948"/>
                    <a:pt x="1580" y="976"/>
                    <a:pt x="1653" y="980"/>
                  </a:cubicBezTo>
                  <a:cubicBezTo>
                    <a:pt x="1725" y="983"/>
                    <a:pt x="1800" y="974"/>
                    <a:pt x="1862" y="937"/>
                  </a:cubicBezTo>
                  <a:cubicBezTo>
                    <a:pt x="1862" y="891"/>
                    <a:pt x="1862" y="844"/>
                    <a:pt x="1862" y="798"/>
                  </a:cubicBezTo>
                  <a:cubicBezTo>
                    <a:pt x="1822" y="828"/>
                    <a:pt x="1775" y="849"/>
                    <a:pt x="1725" y="855"/>
                  </a:cubicBezTo>
                  <a:cubicBezTo>
                    <a:pt x="1674" y="858"/>
                    <a:pt x="1620" y="846"/>
                    <a:pt x="1582" y="812"/>
                  </a:cubicBezTo>
                  <a:cubicBezTo>
                    <a:pt x="1545" y="780"/>
                    <a:pt x="1525" y="733"/>
                    <a:pt x="1520" y="685"/>
                  </a:cubicBezTo>
                  <a:cubicBezTo>
                    <a:pt x="1513" y="624"/>
                    <a:pt x="1522" y="558"/>
                    <a:pt x="1561" y="508"/>
                  </a:cubicBezTo>
                  <a:cubicBezTo>
                    <a:pt x="1590" y="468"/>
                    <a:pt x="1638" y="442"/>
                    <a:pt x="1687" y="438"/>
                  </a:cubicBezTo>
                  <a:cubicBezTo>
                    <a:pt x="1750" y="430"/>
                    <a:pt x="1813" y="454"/>
                    <a:pt x="1862" y="491"/>
                  </a:cubicBezTo>
                  <a:cubicBezTo>
                    <a:pt x="1862" y="442"/>
                    <a:pt x="1861" y="394"/>
                    <a:pt x="1862" y="345"/>
                  </a:cubicBezTo>
                  <a:cubicBezTo>
                    <a:pt x="1849" y="337"/>
                    <a:pt x="1834" y="331"/>
                    <a:pt x="1819" y="327"/>
                  </a:cubicBezTo>
                  <a:cubicBezTo>
                    <a:pt x="1745" y="306"/>
                    <a:pt x="1665" y="305"/>
                    <a:pt x="1592" y="326"/>
                  </a:cubicBezTo>
                  <a:close/>
                  <a:moveTo>
                    <a:pt x="3261" y="316"/>
                  </a:moveTo>
                  <a:cubicBezTo>
                    <a:pt x="3201" y="327"/>
                    <a:pt x="3143" y="358"/>
                    <a:pt x="3109" y="410"/>
                  </a:cubicBezTo>
                  <a:cubicBezTo>
                    <a:pt x="3080" y="454"/>
                    <a:pt x="3076" y="512"/>
                    <a:pt x="3088" y="562"/>
                  </a:cubicBezTo>
                  <a:cubicBezTo>
                    <a:pt x="3096" y="597"/>
                    <a:pt x="3117" y="627"/>
                    <a:pt x="3145" y="649"/>
                  </a:cubicBezTo>
                  <a:cubicBezTo>
                    <a:pt x="3185" y="679"/>
                    <a:pt x="3232" y="696"/>
                    <a:pt x="3277" y="717"/>
                  </a:cubicBezTo>
                  <a:cubicBezTo>
                    <a:pt x="3301" y="728"/>
                    <a:pt x="3326" y="739"/>
                    <a:pt x="3344" y="760"/>
                  </a:cubicBezTo>
                  <a:cubicBezTo>
                    <a:pt x="3362" y="787"/>
                    <a:pt x="3357" y="832"/>
                    <a:pt x="3325" y="847"/>
                  </a:cubicBezTo>
                  <a:cubicBezTo>
                    <a:pt x="3293" y="863"/>
                    <a:pt x="3255" y="862"/>
                    <a:pt x="3220" y="857"/>
                  </a:cubicBezTo>
                  <a:cubicBezTo>
                    <a:pt x="3170" y="848"/>
                    <a:pt x="3122" y="827"/>
                    <a:pt x="3081" y="797"/>
                  </a:cubicBezTo>
                  <a:cubicBezTo>
                    <a:pt x="3081" y="846"/>
                    <a:pt x="3081" y="895"/>
                    <a:pt x="3081" y="945"/>
                  </a:cubicBezTo>
                  <a:cubicBezTo>
                    <a:pt x="3130" y="966"/>
                    <a:pt x="3183" y="977"/>
                    <a:pt x="3236" y="980"/>
                  </a:cubicBezTo>
                  <a:cubicBezTo>
                    <a:pt x="3311" y="983"/>
                    <a:pt x="3393" y="969"/>
                    <a:pt x="3449" y="916"/>
                  </a:cubicBezTo>
                  <a:cubicBezTo>
                    <a:pt x="3508" y="863"/>
                    <a:pt x="3522" y="771"/>
                    <a:pt x="3489" y="701"/>
                  </a:cubicBezTo>
                  <a:cubicBezTo>
                    <a:pt x="3471" y="663"/>
                    <a:pt x="3437" y="637"/>
                    <a:pt x="3401" y="617"/>
                  </a:cubicBezTo>
                  <a:cubicBezTo>
                    <a:pt x="3356" y="591"/>
                    <a:pt x="3305" y="579"/>
                    <a:pt x="3261" y="550"/>
                  </a:cubicBezTo>
                  <a:cubicBezTo>
                    <a:pt x="3236" y="534"/>
                    <a:pt x="3229" y="499"/>
                    <a:pt x="3239" y="472"/>
                  </a:cubicBezTo>
                  <a:cubicBezTo>
                    <a:pt x="3252" y="445"/>
                    <a:pt x="3284" y="433"/>
                    <a:pt x="3312" y="432"/>
                  </a:cubicBezTo>
                  <a:cubicBezTo>
                    <a:pt x="3369" y="430"/>
                    <a:pt x="3426" y="447"/>
                    <a:pt x="3473" y="479"/>
                  </a:cubicBezTo>
                  <a:cubicBezTo>
                    <a:pt x="3473" y="432"/>
                    <a:pt x="3473" y="385"/>
                    <a:pt x="3473" y="339"/>
                  </a:cubicBezTo>
                  <a:cubicBezTo>
                    <a:pt x="3406" y="313"/>
                    <a:pt x="3332" y="304"/>
                    <a:pt x="3261" y="316"/>
                  </a:cubicBezTo>
                  <a:close/>
                  <a:moveTo>
                    <a:pt x="2204" y="337"/>
                  </a:moveTo>
                  <a:cubicBezTo>
                    <a:pt x="2166" y="358"/>
                    <a:pt x="2141" y="397"/>
                    <a:pt x="2125" y="437"/>
                  </a:cubicBezTo>
                  <a:cubicBezTo>
                    <a:pt x="2125" y="400"/>
                    <a:pt x="2125" y="364"/>
                    <a:pt x="2125" y="327"/>
                  </a:cubicBezTo>
                  <a:cubicBezTo>
                    <a:pt x="2075" y="327"/>
                    <a:pt x="2025" y="327"/>
                    <a:pt x="1974" y="327"/>
                  </a:cubicBezTo>
                  <a:cubicBezTo>
                    <a:pt x="1975" y="540"/>
                    <a:pt x="1974" y="753"/>
                    <a:pt x="1974" y="966"/>
                  </a:cubicBezTo>
                  <a:cubicBezTo>
                    <a:pt x="2025" y="966"/>
                    <a:pt x="2075" y="966"/>
                    <a:pt x="2125" y="966"/>
                  </a:cubicBezTo>
                  <a:cubicBezTo>
                    <a:pt x="2125" y="864"/>
                    <a:pt x="2125" y="762"/>
                    <a:pt x="2125" y="660"/>
                  </a:cubicBezTo>
                  <a:cubicBezTo>
                    <a:pt x="2124" y="616"/>
                    <a:pt x="2128" y="570"/>
                    <a:pt x="2147" y="530"/>
                  </a:cubicBezTo>
                  <a:cubicBezTo>
                    <a:pt x="2165" y="492"/>
                    <a:pt x="2199" y="458"/>
                    <a:pt x="2242" y="453"/>
                  </a:cubicBezTo>
                  <a:cubicBezTo>
                    <a:pt x="2278" y="450"/>
                    <a:pt x="2316" y="458"/>
                    <a:pt x="2346" y="478"/>
                  </a:cubicBezTo>
                  <a:cubicBezTo>
                    <a:pt x="2346" y="427"/>
                    <a:pt x="2346" y="376"/>
                    <a:pt x="2346" y="325"/>
                  </a:cubicBezTo>
                  <a:cubicBezTo>
                    <a:pt x="2300" y="309"/>
                    <a:pt x="2246" y="311"/>
                    <a:pt x="2204" y="337"/>
                  </a:cubicBezTo>
                  <a:close/>
                  <a:moveTo>
                    <a:pt x="1108" y="327"/>
                  </a:moveTo>
                  <a:cubicBezTo>
                    <a:pt x="1108" y="327"/>
                    <a:pt x="1107" y="753"/>
                    <a:pt x="1108" y="966"/>
                  </a:cubicBezTo>
                  <a:cubicBezTo>
                    <a:pt x="1158" y="966"/>
                    <a:pt x="1209" y="966"/>
                    <a:pt x="1259" y="966"/>
                  </a:cubicBezTo>
                  <a:cubicBezTo>
                    <a:pt x="1260" y="753"/>
                    <a:pt x="1260" y="327"/>
                    <a:pt x="1260" y="327"/>
                  </a:cubicBezTo>
                  <a:cubicBezTo>
                    <a:pt x="1108" y="327"/>
                    <a:pt x="1108" y="327"/>
                    <a:pt x="1108" y="327"/>
                  </a:cubicBezTo>
                  <a:close/>
                  <a:moveTo>
                    <a:pt x="3010" y="677"/>
                  </a:moveTo>
                  <a:cubicBezTo>
                    <a:pt x="3005" y="744"/>
                    <a:pt x="2984" y="811"/>
                    <a:pt x="2943" y="863"/>
                  </a:cubicBezTo>
                  <a:cubicBezTo>
                    <a:pt x="2900" y="919"/>
                    <a:pt x="2836" y="958"/>
                    <a:pt x="2767" y="972"/>
                  </a:cubicBezTo>
                  <a:cubicBezTo>
                    <a:pt x="2708" y="984"/>
                    <a:pt x="2647" y="984"/>
                    <a:pt x="2588" y="971"/>
                  </a:cubicBezTo>
                  <a:cubicBezTo>
                    <a:pt x="2518" y="956"/>
                    <a:pt x="2453" y="916"/>
                    <a:pt x="2412" y="856"/>
                  </a:cubicBezTo>
                  <a:cubicBezTo>
                    <a:pt x="2363" y="788"/>
                    <a:pt x="2350" y="700"/>
                    <a:pt x="2356" y="618"/>
                  </a:cubicBezTo>
                  <a:cubicBezTo>
                    <a:pt x="2360" y="548"/>
                    <a:pt x="2382" y="477"/>
                    <a:pt x="2426" y="423"/>
                  </a:cubicBezTo>
                  <a:cubicBezTo>
                    <a:pt x="2475" y="361"/>
                    <a:pt x="2550" y="325"/>
                    <a:pt x="2627" y="315"/>
                  </a:cubicBezTo>
                  <a:cubicBezTo>
                    <a:pt x="2700" y="306"/>
                    <a:pt x="2778" y="310"/>
                    <a:pt x="2846" y="341"/>
                  </a:cubicBezTo>
                  <a:cubicBezTo>
                    <a:pt x="2905" y="368"/>
                    <a:pt x="2953" y="417"/>
                    <a:pt x="2979" y="476"/>
                  </a:cubicBezTo>
                  <a:cubicBezTo>
                    <a:pt x="3008" y="539"/>
                    <a:pt x="3015" y="609"/>
                    <a:pt x="3010" y="677"/>
                  </a:cubicBezTo>
                  <a:close/>
                  <a:moveTo>
                    <a:pt x="2853" y="613"/>
                  </a:moveTo>
                  <a:cubicBezTo>
                    <a:pt x="2850" y="565"/>
                    <a:pt x="2836" y="515"/>
                    <a:pt x="2801" y="480"/>
                  </a:cubicBezTo>
                  <a:cubicBezTo>
                    <a:pt x="2768" y="446"/>
                    <a:pt x="2719" y="433"/>
                    <a:pt x="2673" y="437"/>
                  </a:cubicBezTo>
                  <a:cubicBezTo>
                    <a:pt x="2636" y="439"/>
                    <a:pt x="2599" y="451"/>
                    <a:pt x="2572" y="476"/>
                  </a:cubicBezTo>
                  <a:cubicBezTo>
                    <a:pt x="2535" y="510"/>
                    <a:pt x="2518" y="560"/>
                    <a:pt x="2513" y="609"/>
                  </a:cubicBezTo>
                  <a:cubicBezTo>
                    <a:pt x="2508" y="663"/>
                    <a:pt x="2512" y="720"/>
                    <a:pt x="2536" y="769"/>
                  </a:cubicBezTo>
                  <a:cubicBezTo>
                    <a:pt x="2556" y="807"/>
                    <a:pt x="2591" y="837"/>
                    <a:pt x="2632" y="848"/>
                  </a:cubicBezTo>
                  <a:cubicBezTo>
                    <a:pt x="2673" y="859"/>
                    <a:pt x="2717" y="858"/>
                    <a:pt x="2757" y="843"/>
                  </a:cubicBezTo>
                  <a:cubicBezTo>
                    <a:pt x="2790" y="830"/>
                    <a:pt x="2817" y="802"/>
                    <a:pt x="2832" y="769"/>
                  </a:cubicBezTo>
                  <a:cubicBezTo>
                    <a:pt x="2854" y="720"/>
                    <a:pt x="2856" y="666"/>
                    <a:pt x="2853" y="613"/>
                  </a:cubicBezTo>
                  <a:close/>
                  <a:moveTo>
                    <a:pt x="4227" y="647"/>
                  </a:moveTo>
                  <a:cubicBezTo>
                    <a:pt x="4227" y="724"/>
                    <a:pt x="4206" y="803"/>
                    <a:pt x="4158" y="864"/>
                  </a:cubicBezTo>
                  <a:cubicBezTo>
                    <a:pt x="4113" y="924"/>
                    <a:pt x="4043" y="962"/>
                    <a:pt x="3970" y="974"/>
                  </a:cubicBezTo>
                  <a:cubicBezTo>
                    <a:pt x="3899" y="986"/>
                    <a:pt x="3823" y="983"/>
                    <a:pt x="3755" y="956"/>
                  </a:cubicBezTo>
                  <a:cubicBezTo>
                    <a:pt x="3686" y="929"/>
                    <a:pt x="3629" y="874"/>
                    <a:pt x="3600" y="805"/>
                  </a:cubicBezTo>
                  <a:cubicBezTo>
                    <a:pt x="3569" y="736"/>
                    <a:pt x="3566" y="658"/>
                    <a:pt x="3576" y="584"/>
                  </a:cubicBezTo>
                  <a:cubicBezTo>
                    <a:pt x="3585" y="509"/>
                    <a:pt x="3619" y="437"/>
                    <a:pt x="3676" y="387"/>
                  </a:cubicBezTo>
                  <a:cubicBezTo>
                    <a:pt x="3723" y="346"/>
                    <a:pt x="3784" y="323"/>
                    <a:pt x="3845" y="315"/>
                  </a:cubicBezTo>
                  <a:cubicBezTo>
                    <a:pt x="3922" y="306"/>
                    <a:pt x="4002" y="311"/>
                    <a:pt x="4072" y="346"/>
                  </a:cubicBezTo>
                  <a:cubicBezTo>
                    <a:pt x="4133" y="376"/>
                    <a:pt x="4180" y="431"/>
                    <a:pt x="4203" y="494"/>
                  </a:cubicBezTo>
                  <a:cubicBezTo>
                    <a:pt x="4222" y="543"/>
                    <a:pt x="4228" y="595"/>
                    <a:pt x="4227" y="647"/>
                  </a:cubicBezTo>
                  <a:close/>
                  <a:moveTo>
                    <a:pt x="4064" y="574"/>
                  </a:moveTo>
                  <a:cubicBezTo>
                    <a:pt x="4056" y="536"/>
                    <a:pt x="4040" y="498"/>
                    <a:pt x="4009" y="473"/>
                  </a:cubicBezTo>
                  <a:cubicBezTo>
                    <a:pt x="3976" y="444"/>
                    <a:pt x="3930" y="434"/>
                    <a:pt x="3886" y="437"/>
                  </a:cubicBezTo>
                  <a:cubicBezTo>
                    <a:pt x="3844" y="439"/>
                    <a:pt x="3802" y="457"/>
                    <a:pt x="3775" y="490"/>
                  </a:cubicBezTo>
                  <a:cubicBezTo>
                    <a:pt x="3745" y="525"/>
                    <a:pt x="3732" y="572"/>
                    <a:pt x="3729" y="617"/>
                  </a:cubicBezTo>
                  <a:cubicBezTo>
                    <a:pt x="3725" y="664"/>
                    <a:pt x="3729" y="713"/>
                    <a:pt x="3747" y="757"/>
                  </a:cubicBezTo>
                  <a:cubicBezTo>
                    <a:pt x="3762" y="793"/>
                    <a:pt x="3790" y="825"/>
                    <a:pt x="3827" y="841"/>
                  </a:cubicBezTo>
                  <a:cubicBezTo>
                    <a:pt x="3862" y="856"/>
                    <a:pt x="3900" y="858"/>
                    <a:pt x="3937" y="853"/>
                  </a:cubicBezTo>
                  <a:cubicBezTo>
                    <a:pt x="3971" y="848"/>
                    <a:pt x="4004" y="831"/>
                    <a:pt x="4026" y="805"/>
                  </a:cubicBezTo>
                  <a:cubicBezTo>
                    <a:pt x="4048" y="778"/>
                    <a:pt x="4060" y="745"/>
                    <a:pt x="4066" y="711"/>
                  </a:cubicBezTo>
                  <a:cubicBezTo>
                    <a:pt x="4073" y="666"/>
                    <a:pt x="4073" y="619"/>
                    <a:pt x="4064" y="5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662" y="2256"/>
              <a:ext cx="1808" cy="1824"/>
            </a:xfrm>
            <a:custGeom>
              <a:avLst/>
              <a:gdLst>
                <a:gd name="T0" fmla="*/ 0 w 1485"/>
                <a:gd name="T1" fmla="*/ 0 h 1486"/>
                <a:gd name="T2" fmla="*/ 707 w 1485"/>
                <a:gd name="T3" fmla="*/ 0 h 1486"/>
                <a:gd name="T4" fmla="*/ 707 w 1485"/>
                <a:gd name="T5" fmla="*/ 707 h 1486"/>
                <a:gd name="T6" fmla="*/ 0 w 1485"/>
                <a:gd name="T7" fmla="*/ 707 h 1486"/>
                <a:gd name="T8" fmla="*/ 0 w 1485"/>
                <a:gd name="T9" fmla="*/ 0 h 1486"/>
                <a:gd name="T10" fmla="*/ 779 w 1485"/>
                <a:gd name="T11" fmla="*/ 0 h 1486"/>
                <a:gd name="T12" fmla="*/ 779 w 1485"/>
                <a:gd name="T13" fmla="*/ 707 h 1486"/>
                <a:gd name="T14" fmla="*/ 1485 w 1485"/>
                <a:gd name="T15" fmla="*/ 707 h 1486"/>
                <a:gd name="T16" fmla="*/ 1485 w 1485"/>
                <a:gd name="T17" fmla="*/ 0 h 1486"/>
                <a:gd name="T18" fmla="*/ 779 w 1485"/>
                <a:gd name="T19" fmla="*/ 0 h 1486"/>
                <a:gd name="T20" fmla="*/ 0 w 1485"/>
                <a:gd name="T21" fmla="*/ 779 h 1486"/>
                <a:gd name="T22" fmla="*/ 0 w 1485"/>
                <a:gd name="T23" fmla="*/ 1486 h 1486"/>
                <a:gd name="T24" fmla="*/ 707 w 1485"/>
                <a:gd name="T25" fmla="*/ 1486 h 1486"/>
                <a:gd name="T26" fmla="*/ 707 w 1485"/>
                <a:gd name="T27" fmla="*/ 779 h 1486"/>
                <a:gd name="T28" fmla="*/ 0 w 1485"/>
                <a:gd name="T29" fmla="*/ 779 h 1486"/>
                <a:gd name="T30" fmla="*/ 779 w 1485"/>
                <a:gd name="T31" fmla="*/ 779 h 1486"/>
                <a:gd name="T32" fmla="*/ 779 w 1485"/>
                <a:gd name="T33" fmla="*/ 1486 h 1486"/>
                <a:gd name="T34" fmla="*/ 1485 w 1485"/>
                <a:gd name="T35" fmla="*/ 1486 h 1486"/>
                <a:gd name="T36" fmla="*/ 1485 w 1485"/>
                <a:gd name="T37" fmla="*/ 779 h 1486"/>
                <a:gd name="T38" fmla="*/ 779 w 1485"/>
                <a:gd name="T39" fmla="*/ 779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5" h="1486">
                  <a:moveTo>
                    <a:pt x="0" y="0"/>
                  </a:moveTo>
                  <a:cubicBezTo>
                    <a:pt x="707" y="0"/>
                    <a:pt x="707" y="0"/>
                    <a:pt x="707" y="0"/>
                  </a:cubicBezTo>
                  <a:cubicBezTo>
                    <a:pt x="707" y="236"/>
                    <a:pt x="707" y="471"/>
                    <a:pt x="707" y="707"/>
                  </a:cubicBezTo>
                  <a:cubicBezTo>
                    <a:pt x="471" y="707"/>
                    <a:pt x="236" y="707"/>
                    <a:pt x="0" y="70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79" y="0"/>
                  </a:moveTo>
                  <a:cubicBezTo>
                    <a:pt x="779" y="236"/>
                    <a:pt x="779" y="471"/>
                    <a:pt x="779" y="707"/>
                  </a:cubicBezTo>
                  <a:cubicBezTo>
                    <a:pt x="1014" y="707"/>
                    <a:pt x="1250" y="707"/>
                    <a:pt x="1485" y="707"/>
                  </a:cubicBezTo>
                  <a:cubicBezTo>
                    <a:pt x="1485" y="471"/>
                    <a:pt x="1485" y="236"/>
                    <a:pt x="1485" y="0"/>
                  </a:cubicBezTo>
                  <a:cubicBezTo>
                    <a:pt x="779" y="0"/>
                    <a:pt x="779" y="0"/>
                    <a:pt x="779" y="0"/>
                  </a:cubicBezTo>
                  <a:close/>
                  <a:moveTo>
                    <a:pt x="0" y="779"/>
                  </a:moveTo>
                  <a:cubicBezTo>
                    <a:pt x="0" y="1486"/>
                    <a:pt x="0" y="1486"/>
                    <a:pt x="0" y="1486"/>
                  </a:cubicBezTo>
                  <a:cubicBezTo>
                    <a:pt x="707" y="1486"/>
                    <a:pt x="707" y="1486"/>
                    <a:pt x="707" y="1486"/>
                  </a:cubicBezTo>
                  <a:cubicBezTo>
                    <a:pt x="707" y="1250"/>
                    <a:pt x="707" y="1015"/>
                    <a:pt x="707" y="779"/>
                  </a:cubicBezTo>
                  <a:cubicBezTo>
                    <a:pt x="471" y="779"/>
                    <a:pt x="236" y="779"/>
                    <a:pt x="0" y="779"/>
                  </a:cubicBezTo>
                  <a:close/>
                  <a:moveTo>
                    <a:pt x="779" y="779"/>
                  </a:moveTo>
                  <a:cubicBezTo>
                    <a:pt x="779" y="1015"/>
                    <a:pt x="779" y="1250"/>
                    <a:pt x="779" y="1486"/>
                  </a:cubicBezTo>
                  <a:cubicBezTo>
                    <a:pt x="1485" y="1486"/>
                    <a:pt x="1485" y="1486"/>
                    <a:pt x="1485" y="1486"/>
                  </a:cubicBezTo>
                  <a:cubicBezTo>
                    <a:pt x="1485" y="1250"/>
                    <a:pt x="1485" y="1015"/>
                    <a:pt x="1485" y="779"/>
                  </a:cubicBezTo>
                  <a:cubicBezTo>
                    <a:pt x="1250" y="779"/>
                    <a:pt x="1014" y="779"/>
                    <a:pt x="779" y="7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6726737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(event nam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211264"/>
            <a:ext cx="9143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Event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040063"/>
            <a:ext cx="91439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639" y="3770246"/>
            <a:ext cx="9144000" cy="461665"/>
          </a:xfrm>
        </p:spPr>
        <p:txBody>
          <a:bodyPr/>
          <a:lstStyle>
            <a:lvl1pPr marL="0" indent="0">
              <a:buNone/>
              <a:defRPr lang="en-US" sz="2000" kern="1200" spc="0" baseline="0" dirty="0" smtClean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Optional (City, State or venue)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913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7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2"/>
            <a:ext cx="6402388" cy="664797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7" name="MS logo gray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76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6476" cy="699452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701179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4868863"/>
            <a:ext cx="6402388" cy="553998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80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512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qua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8"/>
            <a:ext cx="4937760" cy="1835285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3"/>
            <a:ext cx="4937760" cy="731528"/>
          </a:xfrm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lang="en-US" sz="3200" kern="1200" spc="0" baseline="0" dirty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Speaker name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0364" y="-2896"/>
            <a:ext cx="6994348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94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520906782"/>
      </p:ext>
    </p:extLst>
  </p:cSld>
  <p:clrMapOvr>
    <a:masterClrMapping/>
  </p:clrMapOvr>
  <p:transition>
    <p:fade/>
  </p:transition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899886"/>
      </p:ext>
    </p:extLst>
  </p:cSld>
  <p:clrMapOvr>
    <a:masterClrMapping/>
  </p:clrMapOvr>
  <p:transition>
    <p:fade/>
  </p:transition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82126903"/>
      </p:ext>
    </p:extLst>
  </p:cSld>
  <p:clrMapOvr>
    <a:masterClrMapping/>
  </p:clrMapOvr>
  <p:transition>
    <p:fade/>
  </p:transition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Click to 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5944723"/>
      </p:ext>
    </p:extLst>
  </p:cSld>
  <p:clrMapOvr>
    <a:masterClrMapping/>
  </p:clrMapOvr>
  <p:transition>
    <p:fade/>
  </p:transition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7491855"/>
      </p:ext>
    </p:extLst>
  </p:cSld>
  <p:clrMapOvr>
    <a:masterClrMapping/>
  </p:clrMapOvr>
  <p:transition>
    <p:fade/>
  </p:transition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96863"/>
            <a:ext cx="4892040" cy="1514261"/>
          </a:xfrm>
        </p:spPr>
        <p:txBody>
          <a:bodyPr wrap="square" anchor="t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7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36630450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127743"/>
      </p:ext>
    </p:extLst>
  </p:cSld>
  <p:clrMapOvr>
    <a:masterClrMapping/>
  </p:clrMapOvr>
  <p:transition>
    <p:fade/>
  </p:transition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644202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9668710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3064536"/>
      </p:ext>
    </p:extLst>
  </p:cSld>
  <p:clrMapOvr>
    <a:masterClrMapping/>
  </p:clrMapOvr>
  <p:transition>
    <p:fade/>
  </p:transition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1353495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354243634"/>
      </p:ext>
    </p:extLst>
  </p:cSld>
  <p:clrMapOvr>
    <a:masterClrMapping/>
  </p:clrMapOvr>
  <p:transition>
    <p:fade/>
  </p:transition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7160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758943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4399398"/>
      </p:ext>
    </p:extLst>
  </p:cSld>
  <p:clrMapOvr>
    <a:masterClrMapping/>
  </p:clrMapOvr>
  <p:transition>
    <p:fade/>
  </p:transition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9198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3368481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865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1960537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tx1"/>
              </a:buClr>
              <a:buSzPct val="90000"/>
              <a:buFont typeface="Arial" pitchFamily="34" charset="0"/>
              <a:buNone/>
              <a:defRPr sz="2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1pPr>
            <a:lvl2pPr marL="290512" indent="0">
              <a:buClr>
                <a:schemeClr val="tx1"/>
              </a:buClr>
              <a:buSzPct val="90000"/>
              <a:buFont typeface="Arial" pitchFamily="34" charset="0"/>
              <a:buNone/>
              <a:defRPr sz="24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571500" indent="0">
              <a:buClr>
                <a:schemeClr val="tx1"/>
              </a:buClr>
              <a:buSzPct val="90000"/>
              <a:buFont typeface="Arial" pitchFamily="34" charset="0"/>
              <a:buNone/>
              <a:defRPr sz="20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862013" indent="0">
              <a:buClr>
                <a:schemeClr val="tx1"/>
              </a:buClr>
              <a:buSzPct val="90000"/>
              <a:buFont typeface="Arial" pitchFamily="34" charset="0"/>
              <a:buNone/>
              <a:defRPr sz="1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1090613" indent="0">
              <a:buClr>
                <a:schemeClr val="tx1"/>
              </a:buClr>
              <a:buSzPct val="90000"/>
              <a:buFont typeface="Arial" pitchFamily="34" charset="0"/>
              <a:buNone/>
              <a:defRPr sz="16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76561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w/black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4920"/>
            <a:ext cx="12436475" cy="6832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on icon to insert picture, then send to back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33184" y="2137216"/>
            <a:ext cx="9171901" cy="2541881"/>
          </a:xfrm>
          <a:prstGeom prst="rect">
            <a:avLst/>
          </a:prstGeom>
          <a:noFill/>
          <a:ln>
            <a:noFill/>
          </a:ln>
        </p:spPr>
        <p:txBody>
          <a:bodyPr lIns="137160" tIns="91440" rIns="137160" bIns="0" anchor="b" anchorCtr="0">
            <a:noAutofit/>
          </a:bodyPr>
          <a:lstStyle>
            <a:lvl1pPr>
              <a:defRPr sz="4896" b="0" i="0" spc="-102" baseline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05975"/>
      </p:ext>
    </p:extLst>
  </p:cSld>
  <p:clrMapOvr>
    <a:masterClrMapping/>
  </p:clrMapOvr>
  <p:transition>
    <p:fade/>
  </p:transition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8575186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25736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6449290"/>
      </p:ext>
    </p:extLst>
  </p:cSld>
  <p:clrMapOvr>
    <a:masterClrMapping/>
  </p:clrMapOvr>
  <p:transition>
    <p:fade/>
  </p:transition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5647080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Video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953561563"/>
      </p:ext>
    </p:extLst>
  </p:cSld>
  <p:clrMapOvr>
    <a:masterClrMapping/>
  </p:clrMapOvr>
  <p:transition>
    <p:fade/>
  </p:transition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274320" indent="-274320">
              <a:spcBef>
                <a:spcPts val="0"/>
              </a:spcBef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951826"/>
      </p:ext>
    </p:extLst>
  </p:cSld>
  <p:clrMapOvr>
    <a:masterClrMapping/>
  </p:clrMapOvr>
  <p:transition>
    <p:fade/>
  </p:transition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lo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274320" indent="-274320">
              <a:spcBef>
                <a:spcPts val="0"/>
              </a:spcBef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5477256"/>
      </p:ext>
    </p:extLst>
  </p:cSld>
  <p:clrMapOvr>
    <a:masterClrMapping/>
  </p:clrMapOvr>
  <p:transition>
    <p:fade/>
  </p:transition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5761037" cy="1729704"/>
          </a:xfr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415224" y="1212850"/>
            <a:ext cx="5760720" cy="1729704"/>
          </a:xfr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9974417"/>
      </p:ext>
    </p:extLst>
  </p:cSld>
  <p:clrMapOvr>
    <a:masterClrMapping/>
  </p:clrMapOvr>
  <p:transition>
    <p:fade/>
  </p:transition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5761037" cy="1729704"/>
          </a:xfrm>
        </p:spPr>
        <p:txBody>
          <a:bodyPr lIns="0" tIns="0" rIns="0" bIns="0"/>
          <a:lstStyle>
            <a:lvl1pPr marL="274320" indent="-274320">
              <a:buClr>
                <a:srgbClr val="007FBA"/>
              </a:buClr>
              <a:buFont typeface="Arial" charset="0"/>
              <a:buChar char="•"/>
              <a:defRPr sz="3200"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415224" y="1212850"/>
            <a:ext cx="5760720" cy="1729704"/>
          </a:xfrm>
        </p:spPr>
        <p:txBody>
          <a:bodyPr lIns="0" tIns="0" rIns="0" bIns="0"/>
          <a:lstStyle>
            <a:lvl1pPr marL="274320" indent="-274320">
              <a:buClr>
                <a:srgbClr val="007FBA"/>
              </a:buClr>
              <a:buFont typeface="Arial" charset="0"/>
              <a:buChar char="•"/>
              <a:defRPr sz="3200"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417274"/>
      </p:ext>
    </p:extLst>
  </p:cSld>
  <p:clrMapOvr>
    <a:masterClrMapping/>
  </p:clrMapOvr>
  <p:transition>
    <p:fade/>
  </p:transition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09585104"/>
      </p:ext>
    </p:extLst>
  </p:cSld>
  <p:clrMapOvr>
    <a:masterClrMapping/>
  </p:clrMapOvr>
  <p:transition>
    <p:fade/>
  </p:transition>
</p:sldLayout>
</file>

<file path=ppt/slideLayouts/slideLayout5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82296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8229600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6082435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5207015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82296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277653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202981086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</p15:sldGuideLst>
    </p:ext>
  </p:extLst>
</p:sldLayout>
</file>

<file path=ppt/slideLayouts/slideLayout5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0595819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o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274320" indent="-274320">
              <a:spcBef>
                <a:spcPts val="0"/>
              </a:spcBef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5931291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044700"/>
          </a:xfrm>
          <a:noFill/>
        </p:spPr>
        <p:txBody>
          <a:bodyPr tIns="91440" bIns="91440" anchor="t" anchorCtr="0"/>
          <a:lstStyle>
            <a:lvl1pPr>
              <a:defRPr sz="80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Video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38147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750608183"/>
      </p:ext>
    </p:extLst>
  </p:cSld>
  <p:clrMapOvr>
    <a:masterClrMapping/>
  </p:clrMapOvr>
  <p:transition>
    <p:fade/>
  </p:transition>
</p:sldLayout>
</file>

<file path=ppt/slideLayouts/slideLayout6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5507230"/>
      </p:ext>
    </p:extLst>
  </p:cSld>
  <p:clrMapOvr>
    <a:masterClrMapping/>
  </p:clrMapOvr>
  <p:transition>
    <p:fade/>
  </p:transition>
</p:sldLayout>
</file>

<file path=ppt/slideLayouts/slideLayout6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6685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52914"/>
      </p:ext>
    </p:extLst>
  </p:cSld>
  <p:clrMapOvr>
    <a:masterClrMapping/>
  </p:clrMapOvr>
  <p:transition>
    <p:fade/>
  </p:transition>
</p:sldLayout>
</file>

<file path=ppt/slideLayouts/slideLayout6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Box 3"/>
          <p:cNvSpPr txBox="1">
            <a:spLocks noChangeArrowheads="1"/>
          </p:cNvSpPr>
          <p:nvPr/>
        </p:nvSpPr>
        <p:spPr bwMode="blackWhite">
          <a:xfrm>
            <a:off x="266562" y="6286313"/>
            <a:ext cx="11887199" cy="4339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9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cs typeface="Segoe UI" pitchFamily="34" charset="0"/>
              </a:rPr>
              <a:t>© 2017 Microsoft Corporation. All rights reserved.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EF778B-54DF-4A78-9F5B-E670089BD6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6040" y="2382168"/>
            <a:ext cx="5131332" cy="229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5105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66735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239041"/>
      </p:ext>
    </p:extLst>
  </p:cSld>
  <p:clrMapOvr>
    <a:masterClrMapping/>
  </p:clrMapOvr>
  <p:transition>
    <p:fade/>
  </p:transition>
</p:sldLayout>
</file>

<file path=ppt/slideLayouts/slideLayout6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324462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4426C-8707-4E76-93B8-FC18245E8E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39E239-1A52-419F-887A-FC353FD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0703268"/>
      </p:ext>
    </p:extLst>
  </p:cSld>
  <p:clrMapOvr>
    <a:masterClrMapping/>
  </p:clrMapOvr>
  <p:transition>
    <p:fade/>
  </p:transition>
</p:sldLayout>
</file>

<file path=ppt/slideLayouts/slideLayout6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1609797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257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730500"/>
          </a:xfrm>
          <a:noFill/>
        </p:spPr>
        <p:txBody>
          <a:bodyPr tIns="91440" bIns="91440" anchor="t" anchorCtr="0"/>
          <a:lstStyle>
            <a:lvl1pPr>
              <a:defRPr sz="48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“Add a quote here.”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5005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- Author’s Name</a:t>
            </a:r>
          </a:p>
        </p:txBody>
      </p:sp>
    </p:spTree>
    <p:extLst>
      <p:ext uri="{BB962C8B-B14F-4D97-AF65-F5344CB8AC3E}">
        <p14:creationId xmlns:p14="http://schemas.microsoft.com/office/powerpoint/2010/main" val="2031643568"/>
      </p:ext>
    </p:extLst>
  </p:cSld>
  <p:clrMapOvr>
    <a:masterClrMapping/>
  </p:clrMapOvr>
  <p:transition>
    <p:fade/>
  </p:transition>
</p:sldLayout>
</file>

<file path=ppt/slideLayouts/slideLayout6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3000"/>
                    </a14:imgEffect>
                    <a14:imgEffect>
                      <a14:brightnessContrast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757" y="0"/>
            <a:ext cx="12436467" cy="699452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7741" y="23246"/>
            <a:ext cx="12436475" cy="6994526"/>
          </a:xfrm>
          <a:prstGeom prst="rect">
            <a:avLst/>
          </a:prstGeom>
          <a:solidFill>
            <a:srgbClr val="000000">
              <a:alpha val="2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FFFFFF"/>
                  </a:gs>
                  <a:gs pos="29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961370" y="5702888"/>
            <a:ext cx="8239936" cy="348238"/>
          </a:xfrm>
        </p:spPr>
        <p:txBody>
          <a:bodyPr lIns="0" tIns="0" rIns="0" bIns="0">
            <a:noAutofit/>
          </a:bodyPr>
          <a:lstStyle>
            <a:lvl1pPr marL="0" indent="0" algn="l" defTabSz="508623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Speaker Title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61356" y="5247932"/>
            <a:ext cx="8239938" cy="272633"/>
          </a:xfrm>
        </p:spPr>
        <p:txBody>
          <a:bodyPr lIns="0" tIns="0" rIns="0" bIns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1669"/>
              </a:spcBef>
              <a:spcAft>
                <a:spcPts val="0"/>
              </a:spcAft>
              <a:buNone/>
              <a:defRPr lang="en-US" sz="2200" b="0" kern="1200" cap="all" spc="10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22213" y="1127051"/>
            <a:ext cx="6628819" cy="3799253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00" baseline="0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 here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08172" y="5290931"/>
            <a:ext cx="0" cy="1017079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E35F3EE-B237-4EE0-8E75-FDB161E7AA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7" y="11499"/>
            <a:ext cx="2177512" cy="97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501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3008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51588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649" y="2185093"/>
            <a:ext cx="7168184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124" y="1678138"/>
            <a:ext cx="717009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824045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BASIC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5106" y="351028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80388"/>
            <a:ext cx="7168184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3433"/>
            <a:ext cx="717009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6041914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0978" y="347968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6567" y="1730195"/>
            <a:ext cx="10989103" cy="3044250"/>
          </a:xfrm>
        </p:spPr>
        <p:txBody>
          <a:bodyPr lIns="0" tIns="0" rIns="0" bIns="0">
            <a:noAutofit/>
          </a:bodyPr>
          <a:lstStyle>
            <a:lvl1pPr marL="169860" marR="0" indent="-169860" algn="l" defTabSz="508623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2432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000" kern="120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2pPr>
            <a:lvl3pPr marL="619116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lang="en-US" sz="2000" kern="1200" baseline="0" dirty="0" smtClean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3pPr>
            <a:lvl4pPr marL="787391" indent="-285747" algn="l" defTabSz="508623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None/>
              <a:defRPr lang="en-US" sz="2000" kern="120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marL="169860" lvl="0" indent="-169860" algn="l" defTabSz="508623" rtl="0" eaLnBrk="1" latinLnBrk="0" hangingPunct="1">
              <a:lnSpc>
                <a:spcPct val="114000"/>
              </a:lnSpc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1</a:t>
            </a:r>
          </a:p>
          <a:p>
            <a:pPr marL="341310" lvl="1" indent="-174622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2</a:t>
            </a:r>
          </a:p>
          <a:p>
            <a:pPr marL="511169" lvl="2" indent="-177797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3</a:t>
            </a:r>
          </a:p>
          <a:p>
            <a:pPr marL="634992" lvl="3" indent="-133348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4</a:t>
            </a:r>
          </a:p>
        </p:txBody>
      </p:sp>
    </p:spTree>
    <p:extLst>
      <p:ext uri="{BB962C8B-B14F-4D97-AF65-F5344CB8AC3E}">
        <p14:creationId xmlns:p14="http://schemas.microsoft.com/office/powerpoint/2010/main" val="1343773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8927" y="347053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6567" y="1729639"/>
            <a:ext cx="10989104" cy="3044250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Level 1</a:t>
            </a:r>
          </a:p>
          <a:p>
            <a:pPr lvl="0"/>
            <a:r>
              <a:rPr lang="en-US"/>
              <a:t>Level 2</a:t>
            </a:r>
          </a:p>
          <a:p>
            <a:pPr lvl="0"/>
            <a:r>
              <a:rPr lang="en-US"/>
              <a:t>Level 3</a:t>
            </a:r>
          </a:p>
          <a:p>
            <a:pPr lvl="0"/>
            <a:r>
              <a:rPr lang="en-US"/>
              <a:t>Level 4</a:t>
            </a:r>
          </a:p>
        </p:txBody>
      </p:sp>
    </p:spTree>
    <p:extLst>
      <p:ext uri="{BB962C8B-B14F-4D97-AF65-F5344CB8AC3E}">
        <p14:creationId xmlns:p14="http://schemas.microsoft.com/office/powerpoint/2010/main" val="18623254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642" y="2181820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4865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36425" y="2181820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34526" y="1674865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5303722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4970">
          <p15:clr>
            <a:srgbClr val="FBAE40"/>
          </p15:clr>
        </p15:guide>
        <p15:guide id="2" pos="2570">
          <p15:clr>
            <a:srgbClr val="FBAE40"/>
          </p15:clr>
        </p15:guide>
        <p15:guide id="3" pos="2864">
          <p15:clr>
            <a:srgbClr val="FBAE40"/>
          </p15:clr>
        </p15:guide>
        <p15:guide id="4" pos="5264">
          <p15:clr>
            <a:srgbClr val="FBAE40"/>
          </p15:clr>
        </p15:guide>
      </p15:sldGuideLst>
    </p:ext>
  </p:extLst>
</p:sldLayout>
</file>

<file path=ppt/slideLayouts/slideLayout6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WO COLUMN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934" y="2184652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9825" y="347054"/>
            <a:ext cx="11036744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415" y="1677697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36425" y="2184652"/>
            <a:ext cx="5534913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34526" y="1677697"/>
            <a:ext cx="553623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91150">
                      <a:schemeClr val="tx1"/>
                    </a:gs>
                    <a:gs pos="74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908632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4970">
          <p15:clr>
            <a:srgbClr val="FBAE40"/>
          </p15:clr>
        </p15:guide>
        <p15:guide id="2" pos="2570">
          <p15:clr>
            <a:srgbClr val="FBAE40"/>
          </p15:clr>
        </p15:guide>
        <p15:guide id="3" pos="2864">
          <p15:clr>
            <a:srgbClr val="FBAE40"/>
          </p15:clr>
        </p15:guide>
        <p15:guide id="4" pos="5264">
          <p15:clr>
            <a:srgbClr val="FBAE40"/>
          </p15:clr>
        </p15:guide>
      </p15:sldGuideLst>
    </p:ext>
  </p:extLst>
</p:sldLayout>
</file>

<file path=ppt/slideLayouts/slideLayout6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642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644779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57630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7211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67514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65599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415360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5045">
          <p15:clr>
            <a:srgbClr val="FBAE40"/>
          </p15:clr>
        </p15:guide>
        <p15:guide id="2" pos="2501">
          <p15:clr>
            <a:srgbClr val="FBAE40"/>
          </p15:clr>
        </p15:guide>
        <p15:guide id="3" pos="2789">
          <p15:clr>
            <a:srgbClr val="FBAE40"/>
          </p15:clr>
        </p15:guide>
        <p15:guide id="4" pos="5333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78" tIns="146302" rIns="182878" bIns="1463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8193" y="1757362"/>
            <a:ext cx="11545774" cy="2730500"/>
          </a:xfrm>
          <a:noFill/>
        </p:spPr>
        <p:txBody>
          <a:bodyPr tIns="91440" bIns="91440" anchor="t" anchorCtr="0"/>
          <a:lstStyle>
            <a:lvl1pPr>
              <a:defRPr sz="48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“Add a quote here.”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8193" y="4500563"/>
            <a:ext cx="11545774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- Author’s Name</a:t>
            </a:r>
          </a:p>
        </p:txBody>
      </p:sp>
    </p:spTree>
    <p:extLst>
      <p:ext uri="{BB962C8B-B14F-4D97-AF65-F5344CB8AC3E}">
        <p14:creationId xmlns:p14="http://schemas.microsoft.com/office/powerpoint/2010/main" val="3527628106"/>
      </p:ext>
    </p:extLst>
  </p:cSld>
  <p:clrMapOvr>
    <a:masterClrMapping/>
  </p:clrMapOvr>
  <p:transition>
    <p:fade/>
  </p:transition>
</p:sldLayout>
</file>

<file path=ppt/slideLayouts/slideLayout6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HREE COLUMN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5642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644779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6123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57630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7211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67514" y="2185093"/>
            <a:ext cx="3521215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65599" y="1678138"/>
            <a:ext cx="3522053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6763">
                      <a:schemeClr val="tx1"/>
                    </a:gs>
                    <a:gs pos="3872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825067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pos="5045">
          <p15:clr>
            <a:srgbClr val="FBAE40"/>
          </p15:clr>
        </p15:guide>
        <p15:guide id="2" pos="2501">
          <p15:clr>
            <a:srgbClr val="FBAE40"/>
          </p15:clr>
        </p15:guide>
        <p15:guide id="3" pos="2789">
          <p15:clr>
            <a:srgbClr val="FBAE40"/>
          </p15:clr>
        </p15:guide>
        <p15:guide id="4" pos="5333">
          <p15:clr>
            <a:srgbClr val="FBAE40"/>
          </p15:clr>
        </p15:guide>
      </p15:sldGuideLst>
    </p:ext>
  </p:extLst>
</p:sldLayout>
</file>

<file path=ppt/slideLayouts/slideLayout6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13882" y="685801"/>
            <a:ext cx="8539692" cy="4862592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4800" b="0" kern="1200" cap="none" spc="-100" baseline="0" dirty="0">
                <a:gradFill>
                  <a:gsLst>
                    <a:gs pos="79646">
                      <a:schemeClr val="tx1"/>
                    </a:gs>
                    <a:gs pos="6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Statement</a:t>
            </a:r>
          </a:p>
        </p:txBody>
      </p:sp>
    </p:spTree>
    <p:extLst>
      <p:ext uri="{BB962C8B-B14F-4D97-AF65-F5344CB8AC3E}">
        <p14:creationId xmlns:p14="http://schemas.microsoft.com/office/powerpoint/2010/main" val="50071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15949" y="685801"/>
            <a:ext cx="8539692" cy="4862592"/>
          </a:xfrm>
        </p:spPr>
        <p:txBody>
          <a:bodyPr lIns="0" tIns="0" rIns="0" bIns="0" anchor="ctr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4800" b="0" kern="1200" cap="none" spc="-100" baseline="0" dirty="0">
                <a:gradFill>
                  <a:gsLst>
                    <a:gs pos="91935">
                      <a:schemeClr val="bg2"/>
                    </a:gs>
                    <a:gs pos="82258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Statement</a:t>
            </a:r>
          </a:p>
        </p:txBody>
      </p:sp>
    </p:spTree>
    <p:extLst>
      <p:ext uri="{BB962C8B-B14F-4D97-AF65-F5344CB8AC3E}">
        <p14:creationId xmlns:p14="http://schemas.microsoft.com/office/powerpoint/2010/main" val="4024842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1" y="341737"/>
            <a:ext cx="730416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37709" y="2180312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8190" y="1673342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207825" y="2180312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205926" y="1673342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37709" y="3185675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8190" y="2678697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207825" y="3185675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205926" y="2678697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37709" y="4206528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8190" y="3699558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207825" y="4206528"/>
            <a:ext cx="5420335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205926" y="3699558"/>
            <a:ext cx="54216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1681">
                      <a:schemeClr val="accent4"/>
                    </a:gs>
                    <a:gs pos="5663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127188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820" y="341737"/>
            <a:ext cx="11576517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33867" y="1757185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265567" y="1757185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3867" y="2231423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65567" y="2231421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33867" y="2705670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265567" y="2705668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33867" y="3179929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65567" y="3179929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3867" y="365417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265567" y="365417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33867" y="4128427"/>
            <a:ext cx="1454984" cy="387049"/>
          </a:xfrm>
        </p:spPr>
        <p:txBody>
          <a:bodyPr lIns="0" tIns="0" rIns="0" bIns="0" anchor="t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8496">
                      <a:schemeClr val="accent4"/>
                    </a:gs>
                    <a:gs pos="53097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2265567" y="4128427"/>
            <a:ext cx="9705771" cy="355955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352977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4624" y="341576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459" y="2182524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5934" y="1675569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1822" y="2182524"/>
            <a:ext cx="3239516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29919" y="1675569"/>
            <a:ext cx="324130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147194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5099" y="345610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9753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2798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2655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296" y="2182697"/>
            <a:ext cx="3249675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5484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394" y="1675742"/>
            <a:ext cx="3251470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5484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788585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SPLI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/>
        </p:nvSpPr>
        <p:spPr bwMode="auto">
          <a:xfrm rot="10800000" flipV="1">
            <a:off x="5385276" y="0"/>
            <a:ext cx="7051199" cy="6996953"/>
          </a:xfrm>
          <a:custGeom>
            <a:avLst/>
            <a:gdLst>
              <a:gd name="connsiteX0" fmla="*/ 3208981 w 6910787"/>
              <a:gd name="connsiteY0" fmla="*/ 0 h 6996953"/>
              <a:gd name="connsiteX1" fmla="*/ 0 w 6910787"/>
              <a:gd name="connsiteY1" fmla="*/ 0 h 6996953"/>
              <a:gd name="connsiteX2" fmla="*/ 0 w 6910787"/>
              <a:gd name="connsiteY2" fmla="*/ 6996953 h 6996953"/>
              <a:gd name="connsiteX3" fmla="*/ 6910787 w 6910787"/>
              <a:gd name="connsiteY3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0787" h="6996953">
                <a:moveTo>
                  <a:pt x="3208981" y="0"/>
                </a:moveTo>
                <a:lnTo>
                  <a:pt x="0" y="0"/>
                </a:lnTo>
                <a:lnTo>
                  <a:pt x="0" y="6996953"/>
                </a:lnTo>
                <a:lnTo>
                  <a:pt x="6910787" y="69969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402" y="34446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63717">
                      <a:schemeClr val="tx1"/>
                    </a:gs>
                    <a:gs pos="35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4870" y="2175482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5345" y="1668527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63717">
                      <a:schemeClr val="tx1"/>
                    </a:gs>
                    <a:gs pos="35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303" y="2175482"/>
            <a:ext cx="3239035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401" y="1668527"/>
            <a:ext cx="3240825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6726">
                      <a:schemeClr val="accent4"/>
                    </a:gs>
                    <a:gs pos="73451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6338540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SPLI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/>
        </p:nvSpPr>
        <p:spPr bwMode="auto">
          <a:xfrm rot="10800000" flipV="1">
            <a:off x="5385284" y="-1212"/>
            <a:ext cx="7051199" cy="6996953"/>
          </a:xfrm>
          <a:custGeom>
            <a:avLst/>
            <a:gdLst>
              <a:gd name="connsiteX0" fmla="*/ 3208981 w 6910787"/>
              <a:gd name="connsiteY0" fmla="*/ 0 h 6996953"/>
              <a:gd name="connsiteX1" fmla="*/ 0 w 6910787"/>
              <a:gd name="connsiteY1" fmla="*/ 0 h 6996953"/>
              <a:gd name="connsiteX2" fmla="*/ 0 w 6910787"/>
              <a:gd name="connsiteY2" fmla="*/ 6996953 h 6996953"/>
              <a:gd name="connsiteX3" fmla="*/ 6910787 w 6910787"/>
              <a:gd name="connsiteY3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0787" h="6996953">
                <a:moveTo>
                  <a:pt x="3208981" y="0"/>
                </a:moveTo>
                <a:lnTo>
                  <a:pt x="0" y="0"/>
                </a:lnTo>
                <a:lnTo>
                  <a:pt x="0" y="6996953"/>
                </a:lnTo>
                <a:lnTo>
                  <a:pt x="6910787" y="69969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2198" y="35126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9753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72798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75806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305" y="2179753"/>
            <a:ext cx="3239033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73451">
                      <a:schemeClr val="bg1"/>
                    </a:gs>
                    <a:gs pos="54867">
                      <a:schemeClr val="bg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402" y="1672798"/>
            <a:ext cx="3240822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6726">
                      <a:schemeClr val="accent4"/>
                    </a:gs>
                    <a:gs pos="73451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3111535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SPLIT AL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5732" y="347687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5934" y="2176825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6409" y="1669870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32297" y="2176825"/>
            <a:ext cx="3239042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30394" y="1669870"/>
            <a:ext cx="324083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4352865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2977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SPLIT AL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8" y="0"/>
            <a:ext cx="11738361" cy="6995740"/>
          </a:xfrm>
          <a:custGeom>
            <a:avLst/>
            <a:gdLst>
              <a:gd name="connsiteX0" fmla="*/ 0 w 11504613"/>
              <a:gd name="connsiteY0" fmla="*/ 0 h 6995740"/>
              <a:gd name="connsiteX1" fmla="*/ 8979202 w 11504613"/>
              <a:gd name="connsiteY1" fmla="*/ 0 h 6995740"/>
              <a:gd name="connsiteX2" fmla="*/ 5278038 w 11504613"/>
              <a:gd name="connsiteY2" fmla="*/ 6995739 h 6995740"/>
              <a:gd name="connsiteX3" fmla="*/ 11504613 w 11504613"/>
              <a:gd name="connsiteY3" fmla="*/ 6995739 h 6995740"/>
              <a:gd name="connsiteX4" fmla="*/ 11504613 w 11504613"/>
              <a:gd name="connsiteY4" fmla="*/ 6995740 h 6995740"/>
              <a:gd name="connsiteX5" fmla="*/ 0 w 11504613"/>
              <a:gd name="connsiteY5" fmla="*/ 6995740 h 699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4613" h="6995740">
                <a:moveTo>
                  <a:pt x="0" y="0"/>
                </a:moveTo>
                <a:lnTo>
                  <a:pt x="8979202" y="0"/>
                </a:lnTo>
                <a:lnTo>
                  <a:pt x="5278038" y="6995739"/>
                </a:lnTo>
                <a:lnTo>
                  <a:pt x="11504613" y="6995739"/>
                </a:lnTo>
                <a:lnTo>
                  <a:pt x="11504613" y="6995740"/>
                </a:lnTo>
                <a:lnTo>
                  <a:pt x="0" y="6995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47738"/>
            <a:endParaRPr lang="en-US" sz="2173">
              <a:gradFill>
                <a:gsLst>
                  <a:gs pos="53097">
                    <a:srgbClr val="505050"/>
                  </a:gs>
                  <a:gs pos="29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02198" y="347054"/>
            <a:ext cx="6862502" cy="781585"/>
          </a:xfrm>
        </p:spPr>
        <p:txBody>
          <a:bodyPr lIns="0" tIns="0" rIns="0" bIns="0" anchor="t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5400" b="0" kern="1200" cap="none" spc="-100" baseline="0" dirty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43032" y="2180712"/>
            <a:ext cx="5114999" cy="2656286"/>
          </a:xfrm>
        </p:spPr>
        <p:txBody>
          <a:bodyPr lIns="0" tIns="0" rIns="0" bIns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43507" y="1673757"/>
            <a:ext cx="6194781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3226">
                      <a:schemeClr val="accent4"/>
                    </a:gs>
                    <a:gs pos="14159">
                      <a:schemeClr val="accent4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728762" y="2180712"/>
            <a:ext cx="3242576" cy="2656286"/>
          </a:xfrm>
        </p:spPr>
        <p:txBody>
          <a:bodyPr lIns="0" tIns="0" rIns="0" bIns="0">
            <a:noAutofit/>
          </a:bodyPr>
          <a:lstStyle>
            <a:lvl1pPr marL="173038" marR="0" indent="-173038" algn="l" defTabSz="50862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Body copy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726859" y="1673757"/>
            <a:ext cx="3244367" cy="387049"/>
          </a:xfrm>
        </p:spPr>
        <p:txBody>
          <a:bodyPr lIns="0" tIns="0" rIns="0" bIns="0" anchor="b" anchorCtr="0">
            <a:noAutofit/>
          </a:bodyPr>
          <a:lstStyle>
            <a:lvl1pPr marL="0" marR="0" indent="0" algn="l" defTabSz="5086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kern="1200" cap="none" spc="0" baseline="0" dirty="0" smtClean="0">
                <a:gradFill>
                  <a:gsLst>
                    <a:gs pos="87097">
                      <a:schemeClr val="tx2"/>
                    </a:gs>
                    <a:gs pos="73451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5310718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1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09700" y="-2965"/>
            <a:ext cx="11026772" cy="6997490"/>
          </a:xfrm>
          <a:prstGeom prst="rect">
            <a:avLst/>
          </a:prstGeom>
        </p:spPr>
      </p:pic>
      <p:sp>
        <p:nvSpPr>
          <p:cNvPr id="27" name="Freeform 26"/>
          <p:cNvSpPr>
            <a:spLocks/>
          </p:cNvSpPr>
          <p:nvPr/>
        </p:nvSpPr>
        <p:spPr bwMode="white">
          <a:xfrm>
            <a:off x="0" y="-1212"/>
            <a:ext cx="8110028" cy="6996953"/>
          </a:xfrm>
          <a:custGeom>
            <a:avLst/>
            <a:gdLst>
              <a:gd name="connsiteX0" fmla="*/ 0 w 7948531"/>
              <a:gd name="connsiteY0" fmla="*/ 0 h 6996953"/>
              <a:gd name="connsiteX1" fmla="*/ 623824 w 7948531"/>
              <a:gd name="connsiteY1" fmla="*/ 0 h 6996953"/>
              <a:gd name="connsiteX2" fmla="*/ 1892968 w 7948531"/>
              <a:gd name="connsiteY2" fmla="*/ 0 h 6996953"/>
              <a:gd name="connsiteX3" fmla="*/ 4246726 w 7948531"/>
              <a:gd name="connsiteY3" fmla="*/ 0 h 6996953"/>
              <a:gd name="connsiteX4" fmla="*/ 7948531 w 7948531"/>
              <a:gd name="connsiteY4" fmla="*/ 6996953 h 6996953"/>
              <a:gd name="connsiteX5" fmla="*/ 1892968 w 7948531"/>
              <a:gd name="connsiteY5" fmla="*/ 6996953 h 6996953"/>
              <a:gd name="connsiteX6" fmla="*/ 623824 w 7948531"/>
              <a:gd name="connsiteY6" fmla="*/ 6996953 h 6996953"/>
              <a:gd name="connsiteX7" fmla="*/ 0 w 7948531"/>
              <a:gd name="connsiteY7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0" y="0"/>
                </a:move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lnTo>
                  <a:pt x="7948531" y="6996953"/>
                </a:ln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35934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91398">
                      <a:schemeClr val="tx1"/>
                    </a:gs>
                    <a:gs pos="73118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5177" y="3477641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91398">
                      <a:schemeClr val="tx1"/>
                    </a:gs>
                    <a:gs pos="73118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761632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1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09700" y="-2965"/>
            <a:ext cx="11026772" cy="6997490"/>
          </a:xfrm>
          <a:prstGeom prst="rect">
            <a:avLst/>
          </a:prstGeom>
        </p:spPr>
      </p:pic>
      <p:sp>
        <p:nvSpPr>
          <p:cNvPr id="27" name="Freeform 26"/>
          <p:cNvSpPr>
            <a:spLocks/>
          </p:cNvSpPr>
          <p:nvPr/>
        </p:nvSpPr>
        <p:spPr bwMode="white">
          <a:xfrm>
            <a:off x="0" y="-1212"/>
            <a:ext cx="8110028" cy="6996953"/>
          </a:xfrm>
          <a:custGeom>
            <a:avLst/>
            <a:gdLst>
              <a:gd name="connsiteX0" fmla="*/ 0 w 7948531"/>
              <a:gd name="connsiteY0" fmla="*/ 0 h 6996953"/>
              <a:gd name="connsiteX1" fmla="*/ 623824 w 7948531"/>
              <a:gd name="connsiteY1" fmla="*/ 0 h 6996953"/>
              <a:gd name="connsiteX2" fmla="*/ 1892968 w 7948531"/>
              <a:gd name="connsiteY2" fmla="*/ 0 h 6996953"/>
              <a:gd name="connsiteX3" fmla="*/ 4246726 w 7948531"/>
              <a:gd name="connsiteY3" fmla="*/ 0 h 6996953"/>
              <a:gd name="connsiteX4" fmla="*/ 7948531 w 7948531"/>
              <a:gd name="connsiteY4" fmla="*/ 6996953 h 6996953"/>
              <a:gd name="connsiteX5" fmla="*/ 1892968 w 7948531"/>
              <a:gd name="connsiteY5" fmla="*/ 6996953 h 6996953"/>
              <a:gd name="connsiteX6" fmla="*/ 623824 w 7948531"/>
              <a:gd name="connsiteY6" fmla="*/ 6996953 h 6996953"/>
              <a:gd name="connsiteX7" fmla="*/ 0 w 7948531"/>
              <a:gd name="connsiteY7" fmla="*/ 6996953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0" y="0"/>
                </a:move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lnTo>
                  <a:pt x="7948531" y="6996953"/>
                </a:ln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45425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91398">
                      <a:schemeClr val="bg2"/>
                    </a:gs>
                    <a:gs pos="73118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14668" y="3477641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91398">
                      <a:schemeClr val="bg2"/>
                    </a:gs>
                    <a:gs pos="73118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651586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SECTION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494837" cy="6994525"/>
          </a:xfrm>
          <a:prstGeom prst="rect">
            <a:avLst/>
          </a:prstGeom>
        </p:spPr>
      </p:pic>
      <p:sp>
        <p:nvSpPr>
          <p:cNvPr id="11" name="Freeform 10"/>
          <p:cNvSpPr>
            <a:spLocks/>
          </p:cNvSpPr>
          <p:nvPr/>
        </p:nvSpPr>
        <p:spPr bwMode="white">
          <a:xfrm rot="10800000">
            <a:off x="4326455" y="5"/>
            <a:ext cx="8110028" cy="6996953"/>
          </a:xfrm>
          <a:custGeom>
            <a:avLst/>
            <a:gdLst>
              <a:gd name="connsiteX0" fmla="*/ 7948531 w 7948531"/>
              <a:gd name="connsiteY0" fmla="*/ 6996953 h 6996953"/>
              <a:gd name="connsiteX1" fmla="*/ 1892968 w 7948531"/>
              <a:gd name="connsiteY1" fmla="*/ 6996953 h 6996953"/>
              <a:gd name="connsiteX2" fmla="*/ 623824 w 7948531"/>
              <a:gd name="connsiteY2" fmla="*/ 6996953 h 6996953"/>
              <a:gd name="connsiteX3" fmla="*/ 0 w 7948531"/>
              <a:gd name="connsiteY3" fmla="*/ 6996953 h 6996953"/>
              <a:gd name="connsiteX4" fmla="*/ 0 w 7948531"/>
              <a:gd name="connsiteY4" fmla="*/ 0 h 6996953"/>
              <a:gd name="connsiteX5" fmla="*/ 623824 w 7948531"/>
              <a:gd name="connsiteY5" fmla="*/ 0 h 6996953"/>
              <a:gd name="connsiteX6" fmla="*/ 1892968 w 7948531"/>
              <a:gd name="connsiteY6" fmla="*/ 0 h 6996953"/>
              <a:gd name="connsiteX7" fmla="*/ 4246726 w 7948531"/>
              <a:gd name="connsiteY7" fmla="*/ 0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7948531" y="6996953"/>
                </a:move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lnTo>
                  <a:pt x="0" y="0"/>
                </a:ln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7349369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817012" y="3392577"/>
            <a:ext cx="5169381" cy="781585"/>
          </a:xfrm>
        </p:spPr>
        <p:txBody>
          <a:bodyPr lIns="0" tIns="0" rIns="0" bIns="0" anchor="t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06801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SECTION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494837" cy="6994525"/>
          </a:xfrm>
          <a:prstGeom prst="rect">
            <a:avLst/>
          </a:prstGeom>
        </p:spPr>
      </p:pic>
      <p:sp>
        <p:nvSpPr>
          <p:cNvPr id="11" name="Freeform 10"/>
          <p:cNvSpPr>
            <a:spLocks/>
          </p:cNvSpPr>
          <p:nvPr/>
        </p:nvSpPr>
        <p:spPr bwMode="white">
          <a:xfrm rot="10800000">
            <a:off x="4326455" y="5"/>
            <a:ext cx="8110028" cy="6996953"/>
          </a:xfrm>
          <a:custGeom>
            <a:avLst/>
            <a:gdLst>
              <a:gd name="connsiteX0" fmla="*/ 7948531 w 7948531"/>
              <a:gd name="connsiteY0" fmla="*/ 6996953 h 6996953"/>
              <a:gd name="connsiteX1" fmla="*/ 1892968 w 7948531"/>
              <a:gd name="connsiteY1" fmla="*/ 6996953 h 6996953"/>
              <a:gd name="connsiteX2" fmla="*/ 623824 w 7948531"/>
              <a:gd name="connsiteY2" fmla="*/ 6996953 h 6996953"/>
              <a:gd name="connsiteX3" fmla="*/ 0 w 7948531"/>
              <a:gd name="connsiteY3" fmla="*/ 6996953 h 6996953"/>
              <a:gd name="connsiteX4" fmla="*/ 0 w 7948531"/>
              <a:gd name="connsiteY4" fmla="*/ 0 h 6996953"/>
              <a:gd name="connsiteX5" fmla="*/ 623824 w 7948531"/>
              <a:gd name="connsiteY5" fmla="*/ 0 h 6996953"/>
              <a:gd name="connsiteX6" fmla="*/ 1892968 w 7948531"/>
              <a:gd name="connsiteY6" fmla="*/ 0 h 6996953"/>
              <a:gd name="connsiteX7" fmla="*/ 4246726 w 7948531"/>
              <a:gd name="connsiteY7" fmla="*/ 0 h 69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8531" h="6996953">
                <a:moveTo>
                  <a:pt x="7948531" y="6996953"/>
                </a:moveTo>
                <a:lnTo>
                  <a:pt x="1892968" y="6996953"/>
                </a:lnTo>
                <a:lnTo>
                  <a:pt x="623824" y="6996953"/>
                </a:lnTo>
                <a:lnTo>
                  <a:pt x="0" y="6996953"/>
                </a:lnTo>
                <a:lnTo>
                  <a:pt x="0" y="0"/>
                </a:lnTo>
                <a:lnTo>
                  <a:pt x="623824" y="0"/>
                </a:lnTo>
                <a:lnTo>
                  <a:pt x="1892968" y="0"/>
                </a:lnTo>
                <a:lnTo>
                  <a:pt x="424672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547738"/>
            <a:endParaRPr lang="en-US" sz="2173">
              <a:solidFill>
                <a:srgbClr val="FFFFFF"/>
              </a:solidFill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7338736" y="2475468"/>
            <a:ext cx="4632602" cy="781585"/>
          </a:xfrm>
        </p:spPr>
        <p:txBody>
          <a:bodyPr lIns="0" tIns="0" rIns="0" bIns="0" anchor="b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2000" b="0" kern="1200" cap="none" spc="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806379" y="3392577"/>
            <a:ext cx="5169381" cy="781585"/>
          </a:xfrm>
        </p:spPr>
        <p:txBody>
          <a:bodyPr lIns="0" tIns="0" rIns="0" bIns="0" anchor="t" anchorCtr="0">
            <a:noAutofit/>
          </a:bodyPr>
          <a:lstStyle>
            <a:lvl1pPr marL="0" indent="0" algn="r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4731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8922463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4035" y="2914115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56637">
                      <a:schemeClr val="tx1"/>
                    </a:gs>
                    <a:gs pos="33000">
                      <a:schemeClr val="tx1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56436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DIVID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4035" y="2914118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1505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315011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DIVID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03231" y="2914115"/>
            <a:ext cx="5169381" cy="781585"/>
          </a:xfrm>
        </p:spPr>
        <p:txBody>
          <a:bodyPr lIns="0" tIns="0" rIns="0" bIns="0" anchor="b" anchorCtr="0">
            <a:noAutofit/>
          </a:bodyPr>
          <a:lstStyle>
            <a:lvl1pPr marL="0" indent="0" algn="l" defTabSz="508623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6600" b="0" kern="1200" cap="none" spc="-150" baseline="0" dirty="0">
                <a:gradFill>
                  <a:gsLst>
                    <a:gs pos="71505">
                      <a:schemeClr val="bg2"/>
                    </a:gs>
                    <a:gs pos="56637">
                      <a:schemeClr val="bg2"/>
                    </a:gs>
                  </a:gsLst>
                  <a:lin ang="5400000" scaled="1"/>
                </a:gradFill>
                <a:latin typeface="+mj-lt"/>
                <a:ea typeface="+mn-ea"/>
                <a:cs typeface="Segoe UI" panose="020B0502040204020203" pitchFamily="34" charset="0"/>
              </a:defRPr>
            </a:lvl1pPr>
            <a:lvl2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 smtClean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508623" rtl="0" eaLnBrk="1" latinLnBrk="0" hangingPunct="1">
              <a:lnSpc>
                <a:spcPct val="90000"/>
              </a:lnSpc>
              <a:spcAft>
                <a:spcPts val="417"/>
              </a:spcAft>
              <a:buNone/>
              <a:defRPr lang="en-US" sz="1391" b="1" kern="1200" cap="all" spc="209" dirty="0">
                <a:gradFill>
                  <a:gsLst>
                    <a:gs pos="14159">
                      <a:schemeClr val="tx1"/>
                    </a:gs>
                    <a:gs pos="32000">
                      <a:schemeClr val="tx1"/>
                    </a:gs>
                  </a:gsLst>
                  <a:lin ang="5400000" scaled="1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789734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66562" y="6286313"/>
            <a:ext cx="11887199" cy="4339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9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cs typeface="Segoe UI" pitchFamily="34" charset="0"/>
              </a:rPr>
              <a:t>© 2017 Microsoft Corporation. All rights reserved.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EF778B-54DF-4A78-9F5B-E670089BD6A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6040" y="2382168"/>
            <a:ext cx="5131332" cy="229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2567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1436" y="2963864"/>
            <a:ext cx="10235966" cy="917575"/>
          </a:xfrm>
        </p:spPr>
        <p:txBody>
          <a:bodyPr anchor="ctr" anchorCtr="0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79634014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14972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47738"/>
            <a:fld id="{0C3AF0B1-5368-4691-BC43-7CE7D5CFD9FC}" type="datetimeFigureOut">
              <a:rPr lang="en-US" sz="2173" smtClean="0">
                <a:solidFill>
                  <a:srgbClr val="505050"/>
                </a:solidFill>
              </a:rPr>
              <a:pPr defTabSz="547738"/>
              <a:t>11/24/2017</a:t>
            </a:fld>
            <a:endParaRPr lang="en-US" sz="2173">
              <a:solidFill>
                <a:srgbClr val="505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47738"/>
            <a:endParaRPr lang="en-US" sz="2173">
              <a:solidFill>
                <a:srgbClr val="50505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47738"/>
            <a:fld id="{5F44E646-5FEA-48B9-8C0C-FAC5B5F3F123}" type="slidenum">
              <a:rPr lang="en-US" sz="2173" smtClean="0">
                <a:solidFill>
                  <a:srgbClr val="505050"/>
                </a:solidFill>
              </a:rPr>
              <a:pPr defTabSz="547738"/>
              <a:t>‹#›</a:t>
            </a:fld>
            <a:endParaRPr lang="en-US" sz="2173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632240"/>
      </p:ext>
    </p:extLst>
  </p:cSld>
  <p:clrMapOvr>
    <a:masterClrMapping/>
  </p:clrMapOvr>
</p:sldLayout>
</file>

<file path=ppt/slideLayouts/slideLayout6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47738"/>
            <a:endParaRPr lang="en-US" sz="2173">
              <a:solidFill>
                <a:srgbClr val="505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47738"/>
            <a:r>
              <a:rPr lang="en-US" sz="2173">
                <a:solidFill>
                  <a:srgbClr val="505050"/>
                </a:solidFill>
              </a:rPr>
              <a:t>Confidential: Internal Use Only. Not for Circulation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47738"/>
            <a:fld id="{4DBEBF3E-B3BF-4D0E-B9D5-15680CDCC753}" type="slidenum">
              <a:rPr lang="en-US" sz="2173" smtClean="0">
                <a:solidFill>
                  <a:srgbClr val="505050"/>
                </a:solidFill>
              </a:rPr>
              <a:pPr defTabSz="547738"/>
              <a:t>‹#›</a:t>
            </a:fld>
            <a:endParaRPr lang="en-US" sz="2173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91617"/>
      </p:ext>
    </p:extLst>
  </p:cSld>
  <p:clrMapOvr>
    <a:masterClrMapping/>
  </p:clrMapOvr>
</p:sldLayout>
</file>

<file path=ppt/slideLayouts/slideLayout6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5308685"/>
      </p:ext>
    </p:extLst>
  </p:cSld>
  <p:clrMapOvr>
    <a:masterClrMapping/>
  </p:clrMapOvr>
  <p:transition>
    <p:fade/>
  </p:transition>
</p:sldLayout>
</file>

<file path=ppt/slideLayouts/slideLayout6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2125664"/>
            <a:ext cx="11887200" cy="1486048"/>
          </a:xfrm>
        </p:spPr>
        <p:txBody>
          <a:bodyPr>
            <a:spAutoFit/>
          </a:bodyPr>
          <a:lstStyle>
            <a:lvl1pPr>
              <a:defRPr sz="2800"/>
            </a:lvl1pPr>
            <a:lvl2pPr>
              <a:defRPr sz="1599"/>
            </a:lvl2pPr>
            <a:lvl3pPr>
              <a:defRPr sz="1399"/>
            </a:lvl3pPr>
            <a:lvl4pPr>
              <a:defRPr sz="1199"/>
            </a:lvl4pPr>
            <a:lvl5pPr>
              <a:defRPr sz="11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048289"/>
      </p:ext>
    </p:extLst>
  </p:cSld>
  <p:clrMapOvr>
    <a:masterClrMapping/>
  </p:clrMapOvr>
  <p:transition>
    <p:fade/>
  </p:transition>
</p:sldLayout>
</file>

<file path=ppt/slideLayouts/slideLayout6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crosoft Academic Conference for Higher 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1" y="1632856"/>
            <a:ext cx="9905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Academic Conference for Higher Education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649662"/>
            <a:ext cx="82295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June 19 – 20 | Redmond, WA</a:t>
            </a:r>
          </a:p>
        </p:txBody>
      </p:sp>
    </p:spTree>
    <p:extLst>
      <p:ext uri="{BB962C8B-B14F-4D97-AF65-F5344CB8AC3E}">
        <p14:creationId xmlns:p14="http://schemas.microsoft.com/office/powerpoint/2010/main" val="1154111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08058837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6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991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/>
          <a:lstStyle/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/>
          <a:lstStyle/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205138"/>
      </p:ext>
    </p:extLst>
  </p:cSld>
  <p:clrMapOvr>
    <a:masterClrMapping/>
  </p:clrMapOvr>
</p:sldLayout>
</file>

<file path=ppt/slideLayouts/slideLayout6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11704638" cy="1840504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6176380"/>
      </p:ext>
    </p:extLst>
  </p:cSld>
  <p:clrMapOvr>
    <a:masterClrMapping/>
  </p:clrMapOvr>
  <p:transition>
    <p:fade/>
  </p:transition>
</p:sldLayout>
</file>

<file path=ppt/slideLayouts/slideLayout6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86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171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solidFill>
                  <a:srgbClr val="007FBA"/>
                </a:solidFill>
              </a:defRPr>
            </a:lvl1pPr>
          </a:lstStyle>
          <a:p>
            <a:r>
              <a:rPr lang="en-US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70872676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6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944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(event nam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211264"/>
            <a:ext cx="9143936" cy="1828800"/>
          </a:xfrm>
          <a:noFill/>
        </p:spPr>
        <p:txBody>
          <a:bodyPr lIns="146304" tIns="91440" rIns="146304" bIns="91440" anchor="b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Event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040063"/>
            <a:ext cx="91439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639" y="3770246"/>
            <a:ext cx="9144000" cy="461665"/>
          </a:xfrm>
        </p:spPr>
        <p:txBody>
          <a:bodyPr/>
          <a:lstStyle>
            <a:lvl1pPr marL="0" indent="0">
              <a:buNone/>
              <a:defRPr lang="en-US" sz="2000" kern="1200" spc="0" baseline="0" dirty="0" smtClean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Optional (City, State or venue)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4863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7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2"/>
            <a:ext cx="6402388" cy="664797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7" name="MS logo gray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96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with photo and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6476" cy="699452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701179"/>
            <a:ext cx="6400736" cy="1828800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4868863"/>
            <a:ext cx="6402388" cy="553998"/>
          </a:xfrm>
        </p:spPr>
        <p:txBody>
          <a:bodyPr wrap="square" lIns="164592" tIns="109728" rIns="164592" bIns="109728">
            <a:sp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1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1603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qua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8"/>
            <a:ext cx="4937760" cy="1835285"/>
          </a:xfrm>
          <a:noFill/>
        </p:spPr>
        <p:txBody>
          <a:bodyPr lIns="146304" tIns="91440" rIns="146304" bIns="91440" anchor="t" anchorCtr="0"/>
          <a:lstStyle>
            <a:lvl1pPr>
              <a:defRPr sz="4800" spc="-100" baseline="0"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3"/>
            <a:ext cx="4937760" cy="731528"/>
          </a:xfrm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lang="en-US" sz="3200" kern="1200" spc="0" baseline="0" dirty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Speaker name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6233445"/>
            <a:ext cx="1451843" cy="310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0364" y="-2896"/>
            <a:ext cx="6994348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151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6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602598"/>
      </p:ext>
    </p:extLst>
  </p:cSld>
  <p:clrMapOvr>
    <a:masterClrMapping/>
  </p:clrMapOvr>
  <p:transition>
    <p:fade/>
  </p:transition>
</p:sldLayout>
</file>

<file path=ppt/slideLayouts/slideLayout6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4446705"/>
      </p:ext>
    </p:extLst>
  </p:cSld>
  <p:clrMapOvr>
    <a:masterClrMapping/>
  </p:clrMapOvr>
  <p:transition>
    <p:fade/>
  </p:transition>
</p:sldLayout>
</file>

<file path=ppt/slideLayouts/slideLayout6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Click to 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8457491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6050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0902801"/>
      </p:ext>
    </p:extLst>
  </p:cSld>
  <p:clrMapOvr>
    <a:masterClrMapping/>
  </p:clrMapOvr>
  <p:transition>
    <p:fade/>
  </p:transition>
</p:sldLayout>
</file>

<file path=ppt/slideLayouts/slideLayout6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96863"/>
            <a:ext cx="4892040" cy="1514261"/>
          </a:xfrm>
        </p:spPr>
        <p:txBody>
          <a:bodyPr wrap="square" anchor="t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7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47842807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6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4927963"/>
      </p:ext>
    </p:extLst>
  </p:cSld>
  <p:clrMapOvr>
    <a:masterClrMapping/>
  </p:clrMapOvr>
  <p:transition>
    <p:fade/>
  </p:transition>
</p:sldLayout>
</file>

<file path=ppt/slideLayouts/slideLayout6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9457737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0937515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15076231"/>
      </p:ext>
    </p:extLst>
  </p:cSld>
  <p:clrMapOvr>
    <a:masterClrMapping/>
  </p:clrMapOvr>
  <p:transition>
    <p:fade/>
  </p:transition>
</p:sldLayout>
</file>

<file path=ppt/slideLayouts/slideLayout6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7761226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76898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758943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9688569"/>
      </p:ext>
    </p:extLst>
  </p:cSld>
  <p:clrMapOvr>
    <a:masterClrMapping/>
  </p:clrMapOvr>
  <p:transition>
    <p:fade/>
  </p:transition>
</p:sldLayout>
</file>

<file path=ppt/slideLayouts/slideLayout6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435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Neu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4671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3368481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605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1960537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tx1"/>
              </a:buClr>
              <a:buSzPct val="90000"/>
              <a:buFont typeface="Arial" pitchFamily="34" charset="0"/>
              <a:buNone/>
              <a:defRPr sz="2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1pPr>
            <a:lvl2pPr marL="290512" indent="0">
              <a:buClr>
                <a:schemeClr val="tx1"/>
              </a:buClr>
              <a:buSzPct val="90000"/>
              <a:buFont typeface="Arial" pitchFamily="34" charset="0"/>
              <a:buNone/>
              <a:defRPr sz="24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571500" indent="0">
              <a:buClr>
                <a:schemeClr val="tx1"/>
              </a:buClr>
              <a:buSzPct val="90000"/>
              <a:buFont typeface="Arial" pitchFamily="34" charset="0"/>
              <a:buNone/>
              <a:defRPr sz="20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862013" indent="0">
              <a:buClr>
                <a:schemeClr val="tx1"/>
              </a:buClr>
              <a:buSzPct val="90000"/>
              <a:buFont typeface="Arial" pitchFamily="34" charset="0"/>
              <a:buNone/>
              <a:defRPr sz="18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1090613" indent="0">
              <a:buClr>
                <a:schemeClr val="tx1"/>
              </a:buClr>
              <a:buSzPct val="90000"/>
              <a:buFont typeface="Arial" pitchFamily="34" charset="0"/>
              <a:buNone/>
              <a:defRPr sz="1600"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 i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00893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w/black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4920"/>
            <a:ext cx="12436475" cy="6832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on icon to insert picture, then send to back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33184" y="2137216"/>
            <a:ext cx="9171901" cy="2541881"/>
          </a:xfrm>
          <a:prstGeom prst="rect">
            <a:avLst/>
          </a:prstGeom>
          <a:noFill/>
          <a:ln>
            <a:noFill/>
          </a:ln>
        </p:spPr>
        <p:txBody>
          <a:bodyPr lIns="137160" tIns="91440" rIns="137160" bIns="0" anchor="b" anchorCtr="0">
            <a:noAutofit/>
          </a:bodyPr>
          <a:lstStyle>
            <a:lvl1pPr>
              <a:defRPr sz="4896" b="0" i="0" spc="-102" baseline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37259127"/>
      </p:ext>
    </p:extLst>
  </p:cSld>
  <p:clrMapOvr>
    <a:masterClrMapping/>
  </p:clrMapOvr>
  <p:transition>
    <p:fade/>
  </p:transition>
</p:sldLayout>
</file>

<file path=ppt/slideLayouts/slideLayout6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33212" y="2168303"/>
            <a:ext cx="10576403" cy="8386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66424" y="3916935"/>
            <a:ext cx="8709979" cy="16773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0790397"/>
      </p:ext>
    </p:extLst>
  </p:cSld>
  <p:clrMapOvr>
    <a:masterClrMapping/>
  </p:clrMapOvr>
  <p:transition>
    <p:fade/>
  </p:transition>
</p:sldLayout>
</file>

<file path=ppt/slideLayouts/slideLayout6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652696"/>
      </p:ext>
    </p:extLst>
  </p:cSld>
  <p:clrMapOvr>
    <a:masterClrMapping/>
  </p:clrMapOvr>
  <p:transition>
    <p:fade/>
  </p:transition>
</p:sldLayout>
</file>

<file path=ppt/slideLayouts/slideLayout6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22141" y="1608741"/>
            <a:ext cx="5412630" cy="16773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408055" y="1608741"/>
            <a:ext cx="5412630" cy="16773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3583005"/>
      </p:ext>
    </p:extLst>
  </p:cSld>
  <p:clrMapOvr>
    <a:masterClrMapping/>
  </p:clrMapOvr>
</p:sldLayout>
</file>

<file path=ppt/slideLayouts/slideLayout6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12439016" cy="6991985"/>
          </a:xfrm>
          <a:custGeom>
            <a:avLst/>
            <a:gdLst/>
            <a:ahLst/>
            <a:cxnLst/>
            <a:rect l="l" t="t" r="r" b="b"/>
            <a:pathLst>
              <a:path w="12435840" h="6995159">
                <a:moveTo>
                  <a:pt x="0" y="6995159"/>
                </a:moveTo>
                <a:lnTo>
                  <a:pt x="12435840" y="6995159"/>
                </a:lnTo>
                <a:lnTo>
                  <a:pt x="12435840" y="0"/>
                </a:lnTo>
                <a:lnTo>
                  <a:pt x="0" y="0"/>
                </a:lnTo>
                <a:lnTo>
                  <a:pt x="0" y="6995159"/>
                </a:lnTo>
                <a:close/>
              </a:path>
            </a:pathLst>
          </a:custGeom>
          <a:solidFill>
            <a:srgbClr val="0071C5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47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375118"/>
      </p:ext>
    </p:extLst>
  </p:cSld>
  <p:clrMapOvr>
    <a:masterClrMapping/>
  </p:clrMapOvr>
  <p:transition>
    <p:fade/>
  </p:transition>
</p:sldLayout>
</file>

<file path=ppt/slideLayouts/slideLayout6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755299"/>
      </p:ext>
    </p:extLst>
  </p:cSld>
  <p:clrMapOvr>
    <a:masterClrMapping/>
  </p:clrMapOvr>
  <p:transition>
    <p:fade/>
  </p:transition>
</p:sldLayout>
</file>

<file path=ppt/slideLayouts/slideLayout6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04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9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56550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74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0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99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0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02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59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278543"/>
      </p:ext>
    </p:extLst>
  </p:cSld>
  <p:clrMapOvr>
    <a:masterClrMapping/>
  </p:clrMapOvr>
  <p:transition>
    <p:fade/>
  </p:transition>
</p:sldLayout>
</file>

<file path=ppt/slideLayouts/slideLayout6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1998"/>
            </a:lvl2pPr>
            <a:lvl3pPr marL="228374" indent="0">
              <a:spcBef>
                <a:spcPts val="600"/>
              </a:spcBef>
              <a:buNone/>
              <a:defRPr/>
            </a:lvl3pPr>
            <a:lvl4pPr marL="456747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684478"/>
      </p:ext>
    </p:extLst>
  </p:cSld>
  <p:clrMapOvr>
    <a:masterClrMapping/>
  </p:clrMapOvr>
  <p:transition>
    <p:fade/>
  </p:transition>
</p:sldLayout>
</file>

<file path=ppt/slideLayouts/slideLayout6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buFont typeface="Arial" charset="0"/>
              <a:buChar char="•"/>
              <a:defRPr sz="1998"/>
            </a:lvl2pPr>
            <a:lvl3pPr marL="456747" indent="-228374">
              <a:spcBef>
                <a:spcPts val="600"/>
              </a:spcBef>
              <a:buFont typeface="Arial" charset="0"/>
              <a:buChar char="•"/>
              <a:defRPr/>
            </a:lvl3pPr>
            <a:lvl4pPr marL="685120" indent="-228374">
              <a:spcBef>
                <a:spcPts val="600"/>
              </a:spcBef>
              <a:buFont typeface="Arial" charset="0"/>
              <a:buChar char="•"/>
              <a:defRPr/>
            </a:lvl4pPr>
            <a:lvl5pPr marL="913493" indent="-228374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026826"/>
      </p:ext>
    </p:extLst>
  </p:cSld>
  <p:clrMapOvr>
    <a:masterClrMapping/>
  </p:clrMapOvr>
  <p:transition>
    <p:fade/>
  </p:transition>
</p:sldLayout>
</file>

<file path=ppt/slideLayouts/slideLayout6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1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1998"/>
            </a:lvl1pPr>
            <a:lvl2pPr>
              <a:spcBef>
                <a:spcPts val="600"/>
              </a:spcBef>
              <a:defRPr sz="1998"/>
            </a:lvl2pPr>
            <a:lvl3pPr>
              <a:spcBef>
                <a:spcPts val="600"/>
              </a:spcBef>
              <a:defRPr sz="1998"/>
            </a:lvl3pPr>
            <a:lvl4pPr>
              <a:spcBef>
                <a:spcPts val="600"/>
              </a:spcBef>
              <a:defRPr sz="1998"/>
            </a:lvl4pPr>
            <a:lvl5pPr>
              <a:spcBef>
                <a:spcPts val="600"/>
              </a:spcBef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220476"/>
      </p:ext>
    </p:extLst>
  </p:cSld>
  <p:clrMapOvr>
    <a:masterClrMapping/>
  </p:clrMapOvr>
  <p:transition>
    <p:fade/>
  </p:transition>
</p:sldLayout>
</file>

<file path=ppt/slideLayouts/slideLayout6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44" indent="0">
              <a:spcBef>
                <a:spcPts val="600"/>
              </a:spcBef>
              <a:buNone/>
              <a:tabLst/>
              <a:defRPr sz="1998"/>
            </a:lvl3pPr>
            <a:lvl4pPr marL="459919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44" indent="0">
              <a:spcBef>
                <a:spcPts val="600"/>
              </a:spcBef>
              <a:buNone/>
              <a:tabLst/>
              <a:defRPr sz="1998"/>
            </a:lvl3pPr>
            <a:lvl4pPr marL="459919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79642"/>
      </p:ext>
    </p:extLst>
  </p:cSld>
  <p:clrMapOvr>
    <a:masterClrMapping/>
  </p:clrMapOvr>
  <p:transition>
    <p:fade/>
  </p:transition>
</p:sldLayout>
</file>

<file path=ppt/slideLayouts/slideLayout6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defRPr sz="1998"/>
            </a:lvl2pPr>
            <a:lvl3pPr marL="456747" indent="-228374">
              <a:spcBef>
                <a:spcPts val="600"/>
              </a:spcBef>
              <a:tabLst/>
              <a:defRPr sz="1998"/>
            </a:lvl3pPr>
            <a:lvl4pPr marL="685120" indent="-228374">
              <a:spcBef>
                <a:spcPts val="600"/>
              </a:spcBef>
              <a:defRPr sz="1998"/>
            </a:lvl4pPr>
            <a:lvl5pPr marL="913493" indent="-228374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defRPr sz="1998"/>
            </a:lvl2pPr>
            <a:lvl3pPr marL="456747" indent="-228374">
              <a:spcBef>
                <a:spcPts val="600"/>
              </a:spcBef>
              <a:tabLst/>
              <a:defRPr sz="1998"/>
            </a:lvl3pPr>
            <a:lvl4pPr marL="685120" indent="-228374">
              <a:spcBef>
                <a:spcPts val="600"/>
              </a:spcBef>
              <a:defRPr sz="1998"/>
            </a:lvl4pPr>
            <a:lvl5pPr marL="913493" indent="-228374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87103"/>
      </p:ext>
    </p:extLst>
  </p:cSld>
  <p:clrMapOvr>
    <a:masterClrMapping/>
  </p:clrMapOvr>
  <p:transition>
    <p:fade/>
  </p:transition>
</p:sldLayout>
</file>

<file path=ppt/slideLayouts/slideLayout6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7809932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80" indent="0">
              <a:buNone/>
              <a:defRPr/>
            </a:lvl3pPr>
            <a:lvl4pPr marL="457159" indent="0">
              <a:buNone/>
              <a:defRPr/>
            </a:lvl4pPr>
            <a:lvl5pPr marL="6857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3674405"/>
      </p:ext>
    </p:extLst>
  </p:cSld>
  <p:clrMapOvr>
    <a:masterClrMapping/>
  </p:clrMapOvr>
  <p:transition>
    <p:fade/>
  </p:transition>
</p:sldLayout>
</file>

<file path=ppt/slideLayouts/slideLayout6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1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95238412"/>
      </p:ext>
    </p:extLst>
  </p:cSld>
  <p:clrMapOvr>
    <a:masterClrMapping/>
  </p:clrMapOvr>
  <p:transition>
    <p:fade/>
  </p:transition>
</p:sldLayout>
</file>

<file path=ppt/slideLayouts/slideLayout6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1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1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1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2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4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673469"/>
      </p:ext>
    </p:extLst>
  </p:cSld>
  <p:clrMapOvr>
    <a:masterClrMapping/>
  </p:clrMapOvr>
  <p:transition>
    <p:fade/>
  </p:transition>
</p:sldLayout>
</file>

<file path=ppt/slideLayouts/slideLayout6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2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1" y="1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61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454438"/>
      </p:ext>
    </p:extLst>
  </p:cSld>
  <p:clrMapOvr>
    <a:masterClrMapping/>
  </p:clrMapOvr>
  <p:transition>
    <p:fade/>
  </p:transition>
</p:sldLayout>
</file>

<file path=ppt/slideLayouts/slideLayout6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1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1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4419526"/>
      </p:ext>
    </p:extLst>
  </p:cSld>
  <p:clrMapOvr>
    <a:masterClrMapping/>
  </p:clrMapOvr>
  <p:transition>
    <p:fade/>
  </p:transition>
</p:sldLayout>
</file>

<file path=ppt/slideLayouts/slideLayout6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1" y="731521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071" y="3497581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82926"/>
      </p:ext>
    </p:extLst>
  </p:cSld>
  <p:clrMapOvr>
    <a:masterClrMapping/>
  </p:clrMapOvr>
  <p:transition>
    <p:fade/>
  </p:transition>
</p:sldLayout>
</file>

<file path=ppt/slideLayouts/slideLayout6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1" y="731521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38" y="3268662"/>
            <a:ext cx="7463692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85625"/>
      </p:ext>
    </p:extLst>
  </p:cSld>
  <p:clrMapOvr>
    <a:masterClrMapping/>
  </p:clrMapOvr>
  <p:transition>
    <p:fade/>
  </p:transition>
</p:sldLayout>
</file>

<file path=ppt/slideLayouts/slideLayout6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1" y="1097281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2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438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037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684390"/>
      </p:ext>
    </p:extLst>
  </p:cSld>
  <p:clrMapOvr>
    <a:masterClrMapping/>
  </p:clrMapOvr>
  <p:transition>
    <p:fade/>
  </p:transition>
</p:sldLayout>
</file>

<file path=ppt/slideLayouts/slideLayout6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838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196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374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6747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512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3493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312106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5761037" cy="1729704"/>
          </a:xfr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415224" y="1212850"/>
            <a:ext cx="5760720" cy="1729704"/>
          </a:xfr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696969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696969"/>
                </a:solidFill>
              </a:defRPr>
            </a:lvl2pPr>
            <a:lvl3pPr marL="228600" indent="0">
              <a:buNone/>
              <a:defRPr>
                <a:solidFill>
                  <a:srgbClr val="696969"/>
                </a:solidFill>
              </a:defRPr>
            </a:lvl3pPr>
            <a:lvl4pPr marL="457200" indent="0">
              <a:buNone/>
              <a:defRPr>
                <a:solidFill>
                  <a:srgbClr val="696969"/>
                </a:solidFill>
              </a:defRPr>
            </a:lvl4pPr>
            <a:lvl5pPr marL="685800" indent="0">
              <a:buNone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0" indent="0">
              <a:buFontTx/>
              <a:buNone/>
              <a:defRPr sz="2000"/>
            </a:lvl2pPr>
            <a:lvl3pPr marL="228580" indent="0">
              <a:buNone/>
              <a:defRPr/>
            </a:lvl3pPr>
            <a:lvl4pPr marL="457159" indent="0">
              <a:buNone/>
              <a:defRPr/>
            </a:lvl4pPr>
            <a:lvl5pPr marL="6857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2149936"/>
      </p:ext>
    </p:extLst>
  </p:cSld>
  <p:clrMapOvr>
    <a:masterClrMapping/>
  </p:clrMapOvr>
  <p:transition>
    <p:fade/>
  </p:transition>
</p:sldLayout>
</file>

<file path=ppt/slideLayouts/slideLayout7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63" tIns="91363" rIns="91363" bIns="91363" numCol="1" anchor="t" anchorCtr="0" compatLnSpc="1">
            <a:prstTxWarp prst="textNoShape">
              <a:avLst/>
            </a:prstTxWarp>
            <a:spAutoFit/>
          </a:bodyPr>
          <a:lstStyle/>
          <a:p>
            <a:pPr defTabSz="931365" eaLnBrk="0" hangingPunct="0"/>
            <a:r>
              <a:rPr lang="en-US" sz="999" baseline="0" dirty="0">
                <a:solidFill>
                  <a:schemeClr val="bg1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2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9559"/>
      </p:ext>
    </p:extLst>
  </p:cSld>
  <p:clrMapOvr>
    <a:masterClrMapping/>
  </p:clrMapOvr>
  <p:transition>
    <p:fade/>
  </p:transition>
</p:sldLayout>
</file>

<file path=ppt/slideLayouts/slideLayout7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1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374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6747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5120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3493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1867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196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334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9661" y="1476744"/>
            <a:ext cx="11375537" cy="20152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46"/>
              </a:spcBef>
              <a:buNone/>
              <a:defRPr sz="4077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38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2pPr>
            <a:lvl3pPr marL="235307" indent="0">
              <a:buNone/>
              <a:defRPr sz="2038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3pPr>
            <a:lvl4pPr marL="464125" indent="0">
              <a:buNone/>
              <a:defRPr sz="2038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4pPr>
            <a:lvl5pPr marL="704370" indent="0">
              <a:buNone/>
              <a:defRPr sz="2038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31280" y="6526958"/>
            <a:ext cx="572078" cy="223825"/>
          </a:xfrm>
          <a:prstGeom prst="rect">
            <a:avLst/>
          </a:prstGeom>
        </p:spPr>
        <p:txBody>
          <a:bodyPr lIns="91076" tIns="45538" rIns="91076" bIns="45538" anchor="ctr"/>
          <a:lstStyle>
            <a:lvl1pPr algn="l">
              <a:defRPr sz="1631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28298"/>
            <a:fld id="{727B4C2D-45E2-4621-8491-2995EB46A674}" type="slidenum">
              <a:rPr lang="en-US" smtClean="0">
                <a:gradFill>
                  <a:gsLst>
                    <a:gs pos="100000">
                      <a:srgbClr val="505050"/>
                    </a:gs>
                    <a:gs pos="0">
                      <a:srgbClr val="505050"/>
                    </a:gs>
                  </a:gsLst>
                  <a:lin ang="5400000" scaled="0"/>
                </a:gradFill>
              </a:rPr>
              <a:pPr defTabSz="928298"/>
              <a:t>‹#›</a:t>
            </a:fld>
            <a:endParaRPr lang="en-US" dirty="0">
              <a:gradFill>
                <a:gsLst>
                  <a:gs pos="100000">
                    <a:srgbClr val="505050"/>
                  </a:gs>
                  <a:gs pos="0">
                    <a:srgbClr val="50505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50375650"/>
      </p:ext>
    </p:extLst>
  </p:cSld>
  <p:clrMapOvr>
    <a:masterClrMapping/>
  </p:clrMapOvr>
  <p:transition>
    <p:fade/>
  </p:transition>
</p:sldLayout>
</file>

<file path=ppt/slideLayouts/slideLayout7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9661" y="1476621"/>
            <a:ext cx="11375537" cy="20152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46"/>
              </a:spcBef>
              <a:buNone/>
              <a:defRPr sz="4077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38">
                <a:gradFill>
                  <a:gsLst>
                    <a:gs pos="100000">
                      <a:schemeClr val="tx1"/>
                    </a:gs>
                    <a:gs pos="6000">
                      <a:schemeClr val="tx1"/>
                    </a:gs>
                  </a:gsLst>
                  <a:lin ang="5400000" scaled="0"/>
                </a:gradFill>
              </a:defRPr>
            </a:lvl2pPr>
            <a:lvl3pPr marL="236189" indent="0">
              <a:buNone/>
              <a:defRPr sz="2038">
                <a:gradFill>
                  <a:gsLst>
                    <a:gs pos="100000">
                      <a:schemeClr val="tx1"/>
                    </a:gs>
                    <a:gs pos="6000">
                      <a:schemeClr val="tx1"/>
                    </a:gs>
                  </a:gsLst>
                  <a:lin ang="5400000" scaled="0"/>
                </a:gradFill>
              </a:defRPr>
            </a:lvl3pPr>
            <a:lvl4pPr marL="465909" indent="0">
              <a:buNone/>
              <a:defRPr sz="2038">
                <a:gradFill>
                  <a:gsLst>
                    <a:gs pos="100000">
                      <a:schemeClr val="tx1"/>
                    </a:gs>
                    <a:gs pos="6000">
                      <a:schemeClr val="tx1"/>
                    </a:gs>
                  </a:gsLst>
                  <a:lin ang="5400000" scaled="0"/>
                </a:gradFill>
              </a:defRPr>
            </a:lvl4pPr>
            <a:lvl5pPr marL="706953" indent="0">
              <a:buNone/>
              <a:defRPr sz="2038">
                <a:gradFill>
                  <a:gsLst>
                    <a:gs pos="100000">
                      <a:schemeClr val="tx1"/>
                    </a:gs>
                    <a:gs pos="6000">
                      <a:schemeClr val="tx1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66811"/>
      </p:ext>
    </p:extLst>
  </p:cSld>
  <p:clrMapOvr>
    <a:masterClrMapping/>
  </p:clrMapOvr>
  <p:transition>
    <p:fade/>
  </p:transition>
</p:sldLayout>
</file>

<file path=ppt/slideLayouts/slideLayout7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5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3"/>
            <a:ext cx="12436475" cy="386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4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5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3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44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5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3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33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5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79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5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79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6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58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559788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6462967"/>
      </p:ext>
    </p:extLst>
  </p:cSld>
  <p:clrMapOvr>
    <a:masterClrMapping/>
  </p:clrMapOvr>
  <p:transition>
    <p:fade/>
  </p:transition>
</p:sldLayout>
</file>

<file path=ppt/slideLayouts/slideLayout7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1998"/>
            </a:lvl2pPr>
            <a:lvl3pPr marL="228417" indent="0">
              <a:spcBef>
                <a:spcPts val="600"/>
              </a:spcBef>
              <a:buNone/>
              <a:defRPr/>
            </a:lvl3pPr>
            <a:lvl4pPr marL="456834" indent="0">
              <a:spcBef>
                <a:spcPts val="600"/>
              </a:spcBef>
              <a:buNone/>
              <a:defRPr/>
            </a:lvl4pPr>
            <a:lvl5pPr marL="685251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610289"/>
      </p:ext>
    </p:extLst>
  </p:cSld>
  <p:clrMapOvr>
    <a:masterClrMapping/>
  </p:clrMapOvr>
  <p:transition>
    <p:fade/>
  </p:transition>
</p:sldLayout>
</file>

<file path=ppt/slideLayouts/slideLayout7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417" indent="-228417">
              <a:spcBef>
                <a:spcPts val="600"/>
              </a:spcBef>
              <a:buFont typeface="Arial" charset="0"/>
              <a:buChar char="•"/>
              <a:defRPr sz="1998"/>
            </a:lvl2pPr>
            <a:lvl3pPr marL="456834" indent="-228417">
              <a:spcBef>
                <a:spcPts val="600"/>
              </a:spcBef>
              <a:buFont typeface="Arial" charset="0"/>
              <a:buChar char="•"/>
              <a:defRPr/>
            </a:lvl3pPr>
            <a:lvl4pPr marL="685251" indent="-228417">
              <a:spcBef>
                <a:spcPts val="600"/>
              </a:spcBef>
              <a:buFont typeface="Arial" charset="0"/>
              <a:buChar char="•"/>
              <a:defRPr/>
            </a:lvl4pPr>
            <a:lvl5pPr marL="913669" indent="-228417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480754"/>
      </p:ext>
    </p:extLst>
  </p:cSld>
  <p:clrMapOvr>
    <a:masterClrMapping/>
  </p:clrMapOvr>
  <p:transition>
    <p:fade/>
  </p:transition>
</p:sldLayout>
</file>

<file path=ppt/slideLayouts/slideLayout7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1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1998"/>
            </a:lvl1pPr>
            <a:lvl2pPr>
              <a:spcBef>
                <a:spcPts val="600"/>
              </a:spcBef>
              <a:defRPr sz="1998"/>
            </a:lvl2pPr>
            <a:lvl3pPr>
              <a:spcBef>
                <a:spcPts val="600"/>
              </a:spcBef>
              <a:defRPr sz="1998"/>
            </a:lvl3pPr>
            <a:lvl4pPr>
              <a:spcBef>
                <a:spcPts val="600"/>
              </a:spcBef>
              <a:defRPr sz="1998"/>
            </a:lvl4pPr>
            <a:lvl5pPr>
              <a:spcBef>
                <a:spcPts val="600"/>
              </a:spcBef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37708"/>
      </p:ext>
    </p:extLst>
  </p:cSld>
  <p:clrMapOvr>
    <a:masterClrMapping/>
  </p:clrMapOvr>
  <p:transition>
    <p:fade/>
  </p:transition>
</p:sldLayout>
</file>

<file path=ppt/slideLayouts/slideLayout7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89" indent="0">
              <a:spcBef>
                <a:spcPts val="600"/>
              </a:spcBef>
              <a:buNone/>
              <a:tabLst/>
              <a:defRPr sz="1998"/>
            </a:lvl3pPr>
            <a:lvl4pPr marL="460007" indent="0">
              <a:spcBef>
                <a:spcPts val="600"/>
              </a:spcBef>
              <a:buNone/>
              <a:defRPr/>
            </a:lvl4pPr>
            <a:lvl5pPr marL="685251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89" indent="0">
              <a:spcBef>
                <a:spcPts val="600"/>
              </a:spcBef>
              <a:buNone/>
              <a:tabLst/>
              <a:defRPr sz="1998"/>
            </a:lvl3pPr>
            <a:lvl4pPr marL="460007" indent="0">
              <a:spcBef>
                <a:spcPts val="600"/>
              </a:spcBef>
              <a:buNone/>
              <a:defRPr/>
            </a:lvl4pPr>
            <a:lvl5pPr marL="685251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591466"/>
      </p:ext>
    </p:extLst>
  </p:cSld>
  <p:clrMapOvr>
    <a:masterClrMapping/>
  </p:clrMapOvr>
  <p:transition>
    <p:fade/>
  </p:transition>
</p:sldLayout>
</file>

<file path=ppt/slideLayouts/slideLayout7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417" indent="-228417">
              <a:spcBef>
                <a:spcPts val="600"/>
              </a:spcBef>
              <a:defRPr sz="1998"/>
            </a:lvl2pPr>
            <a:lvl3pPr marL="456834" indent="-228417">
              <a:spcBef>
                <a:spcPts val="600"/>
              </a:spcBef>
              <a:tabLst/>
              <a:defRPr sz="1998"/>
            </a:lvl3pPr>
            <a:lvl4pPr marL="685251" indent="-228417">
              <a:spcBef>
                <a:spcPts val="600"/>
              </a:spcBef>
              <a:defRPr sz="1998"/>
            </a:lvl4pPr>
            <a:lvl5pPr marL="913669" indent="-228417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417" indent="-228417">
              <a:spcBef>
                <a:spcPts val="600"/>
              </a:spcBef>
              <a:defRPr sz="1998"/>
            </a:lvl2pPr>
            <a:lvl3pPr marL="456834" indent="-228417">
              <a:spcBef>
                <a:spcPts val="600"/>
              </a:spcBef>
              <a:tabLst/>
              <a:defRPr sz="1998"/>
            </a:lvl3pPr>
            <a:lvl4pPr marL="685251" indent="-228417">
              <a:spcBef>
                <a:spcPts val="600"/>
              </a:spcBef>
              <a:defRPr sz="1998"/>
            </a:lvl4pPr>
            <a:lvl5pPr marL="913669" indent="-228417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517990"/>
      </p:ext>
    </p:extLst>
  </p:cSld>
  <p:clrMapOvr>
    <a:masterClrMapping/>
  </p:clrMapOvr>
  <p:transition>
    <p:fade/>
  </p:transition>
</p:sldLayout>
</file>

<file path=ppt/slideLayouts/slideLayout7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940976"/>
      </p:ext>
    </p:extLst>
  </p:cSld>
  <p:clrMapOvr>
    <a:masterClrMapping/>
  </p:clrMapOvr>
  <p:transition>
    <p:fade/>
  </p:transition>
</p:sldLayout>
</file>

<file path=ppt/slideLayouts/slideLayout7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333941058"/>
      </p:ext>
    </p:extLst>
  </p:cSld>
  <p:clrMapOvr>
    <a:masterClrMapping/>
  </p:clrMapOvr>
  <p:transition>
    <p:fade/>
  </p:transition>
</p:sldLayout>
</file>

<file path=ppt/slideLayouts/slideLayout7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0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0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1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4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592195"/>
      </p:ext>
    </p:extLst>
  </p:cSld>
  <p:clrMapOvr>
    <a:masterClrMapping/>
  </p:clrMapOvr>
  <p:transition>
    <p:fade/>
  </p:transition>
</p:sldLayout>
</file>

<file path=ppt/slideLayouts/slideLayout7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1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0" y="0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60" y="2103121"/>
            <a:ext cx="5486400" cy="1875944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592846"/>
      </p:ext>
    </p:extLst>
  </p:cSld>
  <p:clrMapOvr>
    <a:masterClrMapping/>
  </p:clrMapOvr>
  <p:transition>
    <p:fade/>
  </p:transition>
</p:sldLayout>
</file>

<file path=ppt/slideLayouts/slideLayout7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0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0" y="2103121"/>
            <a:ext cx="5486400" cy="1875944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5294154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04683116"/>
      </p:ext>
    </p:extLst>
  </p:cSld>
  <p:clrMapOvr>
    <a:masterClrMapping/>
  </p:clrMapOvr>
  <p:transition>
    <p:fade/>
  </p:transition>
</p:sldLayout>
</file>

<file path=ppt/slideLayouts/slideLayout7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731521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070" y="3497581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94994"/>
      </p:ext>
    </p:extLst>
  </p:cSld>
  <p:clrMapOvr>
    <a:masterClrMapping/>
  </p:clrMapOvr>
  <p:transition>
    <p:fade/>
  </p:transition>
</p:sldLayout>
</file>

<file path=ppt/slideLayouts/slideLayout7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0" y="731521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37" y="3268662"/>
            <a:ext cx="7463692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349402"/>
      </p:ext>
    </p:extLst>
  </p:cSld>
  <p:clrMapOvr>
    <a:masterClrMapping/>
  </p:clrMapOvr>
  <p:transition>
    <p:fade/>
  </p:transition>
</p:sldLayout>
</file>

<file path=ppt/slideLayouts/slideLayout7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0" y="1097280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4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437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767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8224736"/>
      </p:ext>
    </p:extLst>
  </p:cSld>
  <p:clrMapOvr>
    <a:masterClrMapping/>
  </p:clrMapOvr>
  <p:transition>
    <p:fade/>
  </p:transition>
</p:sldLayout>
</file>

<file path=ppt/slideLayouts/slideLayout7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247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197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417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6834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5251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3669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293414"/>
      </p:ext>
    </p:extLst>
  </p:cSld>
  <p:clrMapOvr>
    <a:masterClrMapping/>
  </p:clrMapOvr>
  <p:transition>
    <p:fade/>
  </p:transition>
</p:sldLayout>
</file>

<file path=ppt/slideLayouts/slideLayout7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6" tIns="91376" rIns="91376" bIns="91376" numCol="1" anchor="t" anchorCtr="0" compatLnSpc="1">
            <a:prstTxWarp prst="textNoShape">
              <a:avLst/>
            </a:prstTxWarp>
            <a:spAutoFit/>
          </a:bodyPr>
          <a:lstStyle/>
          <a:p>
            <a:pPr defTabSz="931544" eaLnBrk="0" hangingPunct="0"/>
            <a:r>
              <a:rPr lang="en-US" sz="999" baseline="0" dirty="0">
                <a:solidFill>
                  <a:schemeClr val="bg1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1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14024"/>
      </p:ext>
    </p:extLst>
  </p:cSld>
  <p:clrMapOvr>
    <a:masterClrMapping/>
  </p:clrMapOvr>
  <p:transition>
    <p:fade/>
  </p:transition>
</p:sldLayout>
</file>

<file path=ppt/slideLayouts/slideLayout7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1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417" indent="-22841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6834" indent="-22841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5251" indent="-22841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3669" indent="-22841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2086" indent="-22841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197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3839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80839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7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3184825"/>
      </p:ext>
    </p:extLst>
  </p:cSld>
  <p:clrMapOvr>
    <a:masterClrMapping/>
  </p:clrMapOvr>
  <p:transition>
    <p:fade/>
  </p:transition>
</p:sldLayout>
</file>

<file path=ppt/slideLayouts/slideLayout7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29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0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5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84783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59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140502"/>
      </p:ext>
    </p:extLst>
  </p:cSld>
  <p:clrMapOvr>
    <a:masterClrMapping/>
  </p:clrMapOvr>
  <p:transition>
    <p:fade/>
  </p:transition>
</p:sldLayout>
</file>

<file path=ppt/slideLayouts/slideLayout7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1998"/>
            </a:lvl2pPr>
            <a:lvl3pPr marL="228374" indent="0">
              <a:spcBef>
                <a:spcPts val="600"/>
              </a:spcBef>
              <a:buNone/>
              <a:defRPr/>
            </a:lvl3pPr>
            <a:lvl4pPr marL="456747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55204"/>
      </p:ext>
    </p:extLst>
  </p:cSld>
  <p:clrMapOvr>
    <a:masterClrMapping/>
  </p:clrMapOvr>
  <p:transition>
    <p:fade/>
  </p:transition>
</p:sldLayout>
</file>

<file path=ppt/slideLayouts/slideLayout7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buFont typeface="Arial" charset="0"/>
              <a:buChar char="•"/>
              <a:defRPr sz="1998"/>
            </a:lvl2pPr>
            <a:lvl3pPr marL="456747" indent="-228374">
              <a:spcBef>
                <a:spcPts val="600"/>
              </a:spcBef>
              <a:buFont typeface="Arial" charset="0"/>
              <a:buChar char="•"/>
              <a:defRPr/>
            </a:lvl3pPr>
            <a:lvl4pPr marL="685120" indent="-228374">
              <a:spcBef>
                <a:spcPts val="600"/>
              </a:spcBef>
              <a:buFont typeface="Arial" charset="0"/>
              <a:buChar char="•"/>
              <a:defRPr/>
            </a:lvl4pPr>
            <a:lvl5pPr marL="913493" indent="-228374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178047"/>
      </p:ext>
    </p:extLst>
  </p:cSld>
  <p:clrMapOvr>
    <a:masterClrMapping/>
  </p:clrMapOvr>
  <p:transition>
    <p:fade/>
  </p:transition>
</p:sldLayout>
</file>

<file path=ppt/slideLayouts/slideLayout7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1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1998"/>
            </a:lvl1pPr>
            <a:lvl2pPr>
              <a:spcBef>
                <a:spcPts val="600"/>
              </a:spcBef>
              <a:defRPr sz="1998"/>
            </a:lvl2pPr>
            <a:lvl3pPr>
              <a:spcBef>
                <a:spcPts val="600"/>
              </a:spcBef>
              <a:defRPr sz="1998"/>
            </a:lvl3pPr>
            <a:lvl4pPr>
              <a:spcBef>
                <a:spcPts val="600"/>
              </a:spcBef>
              <a:defRPr sz="1998"/>
            </a:lvl4pPr>
            <a:lvl5pPr>
              <a:spcBef>
                <a:spcPts val="600"/>
              </a:spcBef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5498"/>
      </p:ext>
    </p:extLst>
  </p:cSld>
  <p:clrMapOvr>
    <a:masterClrMapping/>
  </p:clrMapOvr>
  <p:transition>
    <p:fade/>
  </p:transition>
</p:sldLayout>
</file>

<file path=ppt/slideLayouts/slideLayout7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44" indent="0">
              <a:spcBef>
                <a:spcPts val="600"/>
              </a:spcBef>
              <a:buNone/>
              <a:tabLst/>
              <a:defRPr sz="1998"/>
            </a:lvl3pPr>
            <a:lvl4pPr marL="459919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44" indent="0">
              <a:spcBef>
                <a:spcPts val="600"/>
              </a:spcBef>
              <a:buNone/>
              <a:tabLst/>
              <a:defRPr sz="1998"/>
            </a:lvl3pPr>
            <a:lvl4pPr marL="459919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35720"/>
      </p:ext>
    </p:extLst>
  </p:cSld>
  <p:clrMapOvr>
    <a:masterClrMapping/>
  </p:clrMapOvr>
  <p:transition>
    <p:fade/>
  </p:transition>
</p:sldLayout>
</file>

<file path=ppt/slideLayouts/slideLayout7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defRPr sz="1998"/>
            </a:lvl2pPr>
            <a:lvl3pPr marL="456747" indent="-228374">
              <a:spcBef>
                <a:spcPts val="600"/>
              </a:spcBef>
              <a:tabLst/>
              <a:defRPr sz="1998"/>
            </a:lvl3pPr>
            <a:lvl4pPr marL="685120" indent="-228374">
              <a:spcBef>
                <a:spcPts val="600"/>
              </a:spcBef>
              <a:defRPr sz="1998"/>
            </a:lvl4pPr>
            <a:lvl5pPr marL="913493" indent="-228374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defRPr sz="1998"/>
            </a:lvl2pPr>
            <a:lvl3pPr marL="456747" indent="-228374">
              <a:spcBef>
                <a:spcPts val="600"/>
              </a:spcBef>
              <a:tabLst/>
              <a:defRPr sz="1998"/>
            </a:lvl3pPr>
            <a:lvl4pPr marL="685120" indent="-228374">
              <a:spcBef>
                <a:spcPts val="600"/>
              </a:spcBef>
              <a:defRPr sz="1998"/>
            </a:lvl4pPr>
            <a:lvl5pPr marL="913493" indent="-228374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093621"/>
      </p:ext>
    </p:extLst>
  </p:cSld>
  <p:clrMapOvr>
    <a:masterClrMapping/>
  </p:clrMapOvr>
  <p:transition>
    <p:fade/>
  </p:transition>
</p:sldLayout>
</file>

<file path=ppt/slideLayouts/slideLayout7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8988397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solidFill>
                  <a:srgbClr val="5C2D91"/>
                </a:soli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solidFill>
                  <a:srgbClr val="5C2D91"/>
                </a:solidFill>
              </a:defRPr>
            </a:lvl1pPr>
            <a:lvl2pPr marL="0" indent="0">
              <a:buNone/>
              <a:defRPr sz="2000"/>
            </a:lvl2pPr>
            <a:lvl3pPr marL="231755" indent="0">
              <a:buNone/>
              <a:tabLst/>
              <a:defRPr sz="2000"/>
            </a:lvl3pPr>
            <a:lvl4pPr marL="460335" indent="0">
              <a:buNone/>
              <a:defRPr/>
            </a:lvl4pPr>
            <a:lvl5pPr marL="68573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3779076"/>
      </p:ext>
    </p:extLst>
  </p:cSld>
  <p:clrMapOvr>
    <a:masterClrMapping/>
  </p:clrMapOvr>
  <p:transition>
    <p:fade/>
  </p:transition>
</p:sldLayout>
</file>

<file path=ppt/slideLayouts/slideLayout7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1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1419493178"/>
      </p:ext>
    </p:extLst>
  </p:cSld>
  <p:clrMapOvr>
    <a:masterClrMapping/>
  </p:clrMapOvr>
  <p:transition>
    <p:fade/>
  </p:transition>
</p:sldLayout>
</file>

<file path=ppt/slideLayouts/slideLayout7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1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1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1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2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4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008123"/>
      </p:ext>
    </p:extLst>
  </p:cSld>
  <p:clrMapOvr>
    <a:masterClrMapping/>
  </p:clrMapOvr>
  <p:transition>
    <p:fade/>
  </p:transition>
</p:sldLayout>
</file>

<file path=ppt/slideLayouts/slideLayout7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2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1" y="1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61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2321498"/>
      </p:ext>
    </p:extLst>
  </p:cSld>
  <p:clrMapOvr>
    <a:masterClrMapping/>
  </p:clrMapOvr>
  <p:transition>
    <p:fade/>
  </p:transition>
</p:sldLayout>
</file>

<file path=ppt/slideLayouts/slideLayout7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1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1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841794"/>
      </p:ext>
    </p:extLst>
  </p:cSld>
  <p:clrMapOvr>
    <a:masterClrMapping/>
  </p:clrMapOvr>
  <p:transition>
    <p:fade/>
  </p:transition>
</p:sldLayout>
</file>

<file path=ppt/slideLayouts/slideLayout7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1" y="731521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071" y="3497581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01873"/>
      </p:ext>
    </p:extLst>
  </p:cSld>
  <p:clrMapOvr>
    <a:masterClrMapping/>
  </p:clrMapOvr>
  <p:transition>
    <p:fade/>
  </p:transition>
</p:sldLayout>
</file>

<file path=ppt/slideLayouts/slideLayout7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1" y="731521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796214"/>
      </p:ext>
    </p:extLst>
  </p:cSld>
  <p:clrMapOvr>
    <a:masterClrMapping/>
  </p:clrMapOvr>
  <p:transition>
    <p:fade/>
  </p:transition>
</p:sldLayout>
</file>

<file path=ppt/slideLayouts/slideLayout7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1" y="731521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646479"/>
      </p:ext>
    </p:extLst>
  </p:cSld>
  <p:clrMapOvr>
    <a:masterClrMapping/>
  </p:clrMapOvr>
  <p:transition>
    <p:fade/>
  </p:transition>
</p:sldLayout>
</file>

<file path=ppt/slideLayouts/slideLayout7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1" y="1097281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2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438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9382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4927686"/>
      </p:ext>
    </p:extLst>
  </p:cSld>
  <p:clrMapOvr>
    <a:masterClrMapping/>
  </p:clrMapOvr>
  <p:transition>
    <p:fade/>
  </p:transition>
</p:sldLayout>
</file>

<file path=ppt/slideLayouts/slideLayout7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6401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3691855"/>
      </p:ext>
    </p:extLst>
  </p:cSld>
  <p:clrMapOvr>
    <a:masterClrMapping/>
  </p:clrMapOvr>
  <p:transition>
    <p:fade/>
  </p:transition>
</p:sldLayout>
</file>

<file path=ppt/slideLayouts/slideLayout7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196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374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6747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512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3493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309919"/>
      </p:ext>
    </p:extLst>
  </p:cSld>
  <p:clrMapOvr>
    <a:masterClrMapping/>
  </p:clrMapOvr>
  <p:transition>
    <p:fade/>
  </p:transition>
</p:sldLayout>
</file>

<file path=ppt/slideLayouts/slideLayout7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63" tIns="91363" rIns="91363" bIns="91363" numCol="1" anchor="t" anchorCtr="0" compatLnSpc="1">
            <a:prstTxWarp prst="textNoShape">
              <a:avLst/>
            </a:prstTxWarp>
            <a:spAutoFit/>
          </a:bodyPr>
          <a:lstStyle/>
          <a:p>
            <a:pPr defTabSz="931365" eaLnBrk="0" hangingPunct="0"/>
            <a:r>
              <a:rPr lang="en-US" sz="999" baseline="0">
                <a:solidFill>
                  <a:schemeClr val="bg1"/>
                </a:solidFill>
                <a:cs typeface="Segoe UI" pitchFamily="34" charset="0"/>
              </a:rPr>
              <a:t>© 2016 </a:t>
            </a:r>
            <a:r>
              <a:rPr lang="en-US" sz="999" baseline="0" dirty="0">
                <a:solidFill>
                  <a:schemeClr val="bg1"/>
                </a:solidFill>
                <a:cs typeface="Segoe UI" pitchFamily="34" charset="0"/>
              </a:rPr>
              <a:t>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2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341766"/>
      </p:ext>
    </p:extLst>
  </p:cSld>
  <p:clrMapOvr>
    <a:masterClrMapping/>
  </p:clrMapOvr>
  <p:transition>
    <p:fade/>
  </p:transition>
</p:sldLayout>
</file>

<file path=ppt/slideLayouts/slideLayout7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1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374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6747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5120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3493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1867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196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9969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9189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84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9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0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4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0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81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59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286220"/>
      </p:ext>
    </p:extLst>
  </p:cSld>
  <p:clrMapOvr>
    <a:masterClrMapping/>
  </p:clrMapOvr>
  <p:transition>
    <p:fade/>
  </p:transition>
</p:sldLayout>
</file>

<file path=ppt/slideLayouts/slideLayout7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1998"/>
            </a:lvl2pPr>
            <a:lvl3pPr marL="228374" indent="0">
              <a:spcBef>
                <a:spcPts val="600"/>
              </a:spcBef>
              <a:buNone/>
              <a:defRPr/>
            </a:lvl3pPr>
            <a:lvl4pPr marL="456747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82236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600">
                <a:solidFill>
                  <a:schemeClr val="accent1"/>
                </a:soli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1"/>
            <a:ext cx="5486399" cy="2536079"/>
          </a:xfrm>
        </p:spPr>
        <p:txBody>
          <a:bodyPr wrap="square">
            <a:spAutoFit/>
          </a:bodyPr>
          <a:lstStyle>
            <a:lvl1pPr marL="287312" indent="-28731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600">
                <a:solidFill>
                  <a:schemeClr val="accent1"/>
                </a:solidFill>
              </a:defRPr>
            </a:lvl1pPr>
            <a:lvl2pPr marL="531119" indent="-233175">
              <a:defRPr sz="2400"/>
            </a:lvl2pPr>
            <a:lvl3pPr marL="699523" indent="-168404">
              <a:tabLst/>
              <a:defRPr sz="2000"/>
            </a:lvl3pPr>
            <a:lvl4pPr marL="880880" indent="-181359">
              <a:defRPr/>
            </a:lvl4pPr>
            <a:lvl5pPr marL="1049284" indent="-168404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2621714"/>
      </p:ext>
    </p:extLst>
  </p:cSld>
  <p:clrMapOvr>
    <a:masterClrMapping/>
  </p:clrMapOvr>
  <p:transition>
    <p:fade/>
  </p:transition>
</p:sldLayout>
</file>

<file path=ppt/slideLayouts/slideLayout7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buFont typeface="Arial" charset="0"/>
              <a:buChar char="•"/>
              <a:defRPr sz="1998"/>
            </a:lvl2pPr>
            <a:lvl3pPr marL="456747" indent="-228374">
              <a:spcBef>
                <a:spcPts val="600"/>
              </a:spcBef>
              <a:buFont typeface="Arial" charset="0"/>
              <a:buChar char="•"/>
              <a:defRPr/>
            </a:lvl3pPr>
            <a:lvl4pPr marL="685120" indent="-228374">
              <a:spcBef>
                <a:spcPts val="600"/>
              </a:spcBef>
              <a:buFont typeface="Arial" charset="0"/>
              <a:buChar char="•"/>
              <a:defRPr/>
            </a:lvl4pPr>
            <a:lvl5pPr marL="913493" indent="-228374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464610"/>
      </p:ext>
    </p:extLst>
  </p:cSld>
  <p:clrMapOvr>
    <a:masterClrMapping/>
  </p:clrMapOvr>
  <p:transition>
    <p:fade/>
  </p:transition>
</p:sldLayout>
</file>

<file path=ppt/slideLayouts/slideLayout7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1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1998"/>
            </a:lvl1pPr>
            <a:lvl2pPr>
              <a:spcBef>
                <a:spcPts val="600"/>
              </a:spcBef>
              <a:defRPr sz="1998"/>
            </a:lvl2pPr>
            <a:lvl3pPr>
              <a:spcBef>
                <a:spcPts val="600"/>
              </a:spcBef>
              <a:defRPr sz="1998"/>
            </a:lvl3pPr>
            <a:lvl4pPr>
              <a:spcBef>
                <a:spcPts val="600"/>
              </a:spcBef>
              <a:defRPr sz="1998"/>
            </a:lvl4pPr>
            <a:lvl5pPr>
              <a:spcBef>
                <a:spcPts val="600"/>
              </a:spcBef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21622"/>
      </p:ext>
    </p:extLst>
  </p:cSld>
  <p:clrMapOvr>
    <a:masterClrMapping/>
  </p:clrMapOvr>
  <p:transition>
    <p:fade/>
  </p:transition>
</p:sldLayout>
</file>

<file path=ppt/slideLayouts/slideLayout7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44" indent="0">
              <a:spcBef>
                <a:spcPts val="600"/>
              </a:spcBef>
              <a:buNone/>
              <a:tabLst/>
              <a:defRPr sz="1998"/>
            </a:lvl3pPr>
            <a:lvl4pPr marL="459919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44" indent="0">
              <a:spcBef>
                <a:spcPts val="600"/>
              </a:spcBef>
              <a:buNone/>
              <a:tabLst/>
              <a:defRPr sz="1998"/>
            </a:lvl3pPr>
            <a:lvl4pPr marL="459919" indent="0">
              <a:spcBef>
                <a:spcPts val="600"/>
              </a:spcBef>
              <a:buNone/>
              <a:defRPr/>
            </a:lvl4pPr>
            <a:lvl5pPr marL="685120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364280"/>
      </p:ext>
    </p:extLst>
  </p:cSld>
  <p:clrMapOvr>
    <a:masterClrMapping/>
  </p:clrMapOvr>
  <p:transition>
    <p:fade/>
  </p:transition>
</p:sldLayout>
</file>

<file path=ppt/slideLayouts/slideLayout7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defRPr sz="1998"/>
            </a:lvl2pPr>
            <a:lvl3pPr marL="456747" indent="-228374">
              <a:spcBef>
                <a:spcPts val="600"/>
              </a:spcBef>
              <a:tabLst/>
              <a:defRPr sz="1998"/>
            </a:lvl3pPr>
            <a:lvl4pPr marL="685120" indent="-228374">
              <a:spcBef>
                <a:spcPts val="600"/>
              </a:spcBef>
              <a:defRPr sz="1998"/>
            </a:lvl4pPr>
            <a:lvl5pPr marL="913493" indent="-228374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1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74" indent="-228374">
              <a:spcBef>
                <a:spcPts val="600"/>
              </a:spcBef>
              <a:defRPr sz="1998"/>
            </a:lvl2pPr>
            <a:lvl3pPr marL="456747" indent="-228374">
              <a:spcBef>
                <a:spcPts val="600"/>
              </a:spcBef>
              <a:tabLst/>
              <a:defRPr sz="1998"/>
            </a:lvl3pPr>
            <a:lvl4pPr marL="685120" indent="-228374">
              <a:spcBef>
                <a:spcPts val="600"/>
              </a:spcBef>
              <a:defRPr sz="1998"/>
            </a:lvl4pPr>
            <a:lvl5pPr marL="913493" indent="-228374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925314"/>
      </p:ext>
    </p:extLst>
  </p:cSld>
  <p:clrMapOvr>
    <a:masterClrMapping/>
  </p:clrMapOvr>
  <p:transition>
    <p:fade/>
  </p:transition>
</p:sldLayout>
</file>

<file path=ppt/slideLayouts/slideLayout7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418864"/>
      </p:ext>
    </p:extLst>
  </p:cSld>
  <p:clrMapOvr>
    <a:masterClrMapping/>
  </p:clrMapOvr>
  <p:transition>
    <p:fade/>
  </p:transition>
</p:sldLayout>
</file>

<file path=ppt/slideLayouts/slideLayout7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1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162022239"/>
      </p:ext>
    </p:extLst>
  </p:cSld>
  <p:clrMapOvr>
    <a:masterClrMapping/>
  </p:clrMapOvr>
  <p:transition>
    <p:fade/>
  </p:transition>
</p:sldLayout>
</file>

<file path=ppt/slideLayouts/slideLayout7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1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1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1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2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4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6477"/>
      </p:ext>
    </p:extLst>
  </p:cSld>
  <p:clrMapOvr>
    <a:masterClrMapping/>
  </p:clrMapOvr>
  <p:transition>
    <p:fade/>
  </p:transition>
</p:sldLayout>
</file>

<file path=ppt/slideLayouts/slideLayout7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2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1" y="1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61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5950749"/>
      </p:ext>
    </p:extLst>
  </p:cSld>
  <p:clrMapOvr>
    <a:masterClrMapping/>
  </p:clrMapOvr>
  <p:transition>
    <p:fade/>
  </p:transition>
</p:sldLayout>
</file>

<file path=ppt/slideLayouts/slideLayout7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1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1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807145"/>
      </p:ext>
    </p:extLst>
  </p:cSld>
  <p:clrMapOvr>
    <a:masterClrMapping/>
  </p:clrMapOvr>
  <p:transition>
    <p:fade/>
  </p:transition>
</p:sldLayout>
</file>

<file path=ppt/slideLayouts/slideLayout7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1" y="731521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071" y="3497581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13175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3750659"/>
      </p:ext>
    </p:extLst>
  </p:cSld>
  <p:clrMapOvr>
    <a:masterClrMapping/>
  </p:clrMapOvr>
  <p:transition>
    <p:fade/>
  </p:transition>
</p:sldLayout>
</file>

<file path=ppt/slideLayouts/slideLayout7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1" y="731521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743690"/>
      </p:ext>
    </p:extLst>
  </p:cSld>
  <p:clrMapOvr>
    <a:masterClrMapping/>
  </p:clrMapOvr>
  <p:transition>
    <p:fade/>
  </p:transition>
</p:sldLayout>
</file>

<file path=ppt/slideLayouts/slideLayout7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1" y="1097281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2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438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208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597738"/>
      </p:ext>
    </p:extLst>
  </p:cSld>
  <p:clrMapOvr>
    <a:masterClrMapping/>
  </p:clrMapOvr>
  <p:transition>
    <p:fade/>
  </p:transition>
</p:sldLayout>
</file>

<file path=ppt/slideLayouts/slideLayout7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9587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1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196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374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6747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512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3493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790369"/>
      </p:ext>
    </p:extLst>
  </p:cSld>
  <p:clrMapOvr>
    <a:masterClrMapping/>
  </p:clrMapOvr>
  <p:transition>
    <p:fade/>
  </p:transition>
</p:sldLayout>
</file>

<file path=ppt/slideLayouts/slideLayout7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63" tIns="91363" rIns="91363" bIns="91363" numCol="1" anchor="t" anchorCtr="0" compatLnSpc="1">
            <a:prstTxWarp prst="textNoShape">
              <a:avLst/>
            </a:prstTxWarp>
            <a:spAutoFit/>
          </a:bodyPr>
          <a:lstStyle/>
          <a:p>
            <a:pPr defTabSz="931365" eaLnBrk="0" hangingPunct="0"/>
            <a:r>
              <a:rPr lang="en-US" sz="999" baseline="0" dirty="0">
                <a:solidFill>
                  <a:schemeClr val="bg1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2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55806"/>
      </p:ext>
    </p:extLst>
  </p:cSld>
  <p:clrMapOvr>
    <a:masterClrMapping/>
  </p:clrMapOvr>
  <p:transition>
    <p:fade/>
  </p:transition>
</p:sldLayout>
</file>

<file path=ppt/slideLayouts/slideLayout7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1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374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6747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5120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3493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1867" indent="-228374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196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881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3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95106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3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52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3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56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391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9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1pPr>
            <a:lvl2pPr marL="34652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2pPr>
            <a:lvl3pPr marL="58455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3pPr>
            <a:lvl4pPr marL="8144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4pPr>
            <a:lvl5pPr marL="105090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9317249"/>
      </p:ext>
    </p:extLst>
  </p:cSld>
  <p:clrMapOvr>
    <a:masterClrMapping/>
  </p:clrMapOvr>
  <p:transition>
    <p:fade/>
  </p:transition>
</p:sldLayout>
</file>

<file path=ppt/slideLayouts/slideLayout7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3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1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3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1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78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60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42012"/>
      </p:ext>
    </p:extLst>
  </p:cSld>
  <p:clrMapOvr>
    <a:masterClrMapping/>
  </p:clrMapOvr>
  <p:transition>
    <p:fade/>
  </p:transition>
</p:sldLayout>
</file>

<file path=ppt/slideLayouts/slideLayout7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2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1998"/>
            </a:lvl2pPr>
            <a:lvl3pPr marL="228330" indent="0">
              <a:spcBef>
                <a:spcPts val="600"/>
              </a:spcBef>
              <a:buNone/>
              <a:defRPr/>
            </a:lvl3pPr>
            <a:lvl4pPr marL="456659" indent="0">
              <a:spcBef>
                <a:spcPts val="600"/>
              </a:spcBef>
              <a:buNone/>
              <a:defRPr/>
            </a:lvl4pPr>
            <a:lvl5pPr marL="684988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832046"/>
      </p:ext>
    </p:extLst>
  </p:cSld>
  <p:clrMapOvr>
    <a:masterClrMapping/>
  </p:clrMapOvr>
  <p:transition>
    <p:fade/>
  </p:transition>
</p:sldLayout>
</file>

<file path=ppt/slideLayouts/slideLayout7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2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30" indent="-228330">
              <a:spcBef>
                <a:spcPts val="600"/>
              </a:spcBef>
              <a:buFont typeface="Arial" charset="0"/>
              <a:buChar char="•"/>
              <a:defRPr sz="1998"/>
            </a:lvl2pPr>
            <a:lvl3pPr marL="456659" indent="-228330">
              <a:spcBef>
                <a:spcPts val="600"/>
              </a:spcBef>
              <a:buFont typeface="Arial" charset="0"/>
              <a:buChar char="•"/>
              <a:defRPr/>
            </a:lvl3pPr>
            <a:lvl4pPr marL="684988" indent="-228330">
              <a:spcBef>
                <a:spcPts val="600"/>
              </a:spcBef>
              <a:buFont typeface="Arial" charset="0"/>
              <a:buChar char="•"/>
              <a:defRPr/>
            </a:lvl4pPr>
            <a:lvl5pPr marL="913318" indent="-228330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960852"/>
      </p:ext>
    </p:extLst>
  </p:cSld>
  <p:clrMapOvr>
    <a:masterClrMapping/>
  </p:clrMapOvr>
  <p:transition>
    <p:fade/>
  </p:transition>
</p:sldLayout>
</file>

<file path=ppt/slideLayouts/slideLayout7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1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1998"/>
            </a:lvl1pPr>
            <a:lvl2pPr>
              <a:spcBef>
                <a:spcPts val="600"/>
              </a:spcBef>
              <a:defRPr sz="1998"/>
            </a:lvl2pPr>
            <a:lvl3pPr>
              <a:spcBef>
                <a:spcPts val="600"/>
              </a:spcBef>
              <a:defRPr sz="1998"/>
            </a:lvl3pPr>
            <a:lvl4pPr>
              <a:spcBef>
                <a:spcPts val="600"/>
              </a:spcBef>
              <a:defRPr sz="1998"/>
            </a:lvl4pPr>
            <a:lvl5pPr>
              <a:spcBef>
                <a:spcPts val="600"/>
              </a:spcBef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576653"/>
      </p:ext>
    </p:extLst>
  </p:cSld>
  <p:clrMapOvr>
    <a:masterClrMapping/>
  </p:clrMapOvr>
  <p:transition>
    <p:fade/>
  </p:transition>
</p:sldLayout>
</file>

<file path=ppt/slideLayouts/slideLayout7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2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00" indent="0">
              <a:spcBef>
                <a:spcPts val="600"/>
              </a:spcBef>
              <a:buNone/>
              <a:tabLst/>
              <a:defRPr sz="1998"/>
            </a:lvl3pPr>
            <a:lvl4pPr marL="459830" indent="0">
              <a:spcBef>
                <a:spcPts val="600"/>
              </a:spcBef>
              <a:buNone/>
              <a:defRPr/>
            </a:lvl4pPr>
            <a:lvl5pPr marL="684988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2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00" indent="0">
              <a:spcBef>
                <a:spcPts val="600"/>
              </a:spcBef>
              <a:buNone/>
              <a:tabLst/>
              <a:defRPr sz="1998"/>
            </a:lvl3pPr>
            <a:lvl4pPr marL="459830" indent="0">
              <a:spcBef>
                <a:spcPts val="600"/>
              </a:spcBef>
              <a:buNone/>
              <a:defRPr/>
            </a:lvl4pPr>
            <a:lvl5pPr marL="684988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252947"/>
      </p:ext>
    </p:extLst>
  </p:cSld>
  <p:clrMapOvr>
    <a:masterClrMapping/>
  </p:clrMapOvr>
  <p:transition>
    <p:fade/>
  </p:transition>
</p:sldLayout>
</file>

<file path=ppt/slideLayouts/slideLayout7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2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30" indent="-228330">
              <a:spcBef>
                <a:spcPts val="600"/>
              </a:spcBef>
              <a:defRPr sz="1998"/>
            </a:lvl2pPr>
            <a:lvl3pPr marL="456659" indent="-228330">
              <a:spcBef>
                <a:spcPts val="600"/>
              </a:spcBef>
              <a:tabLst/>
              <a:defRPr sz="1998"/>
            </a:lvl3pPr>
            <a:lvl4pPr marL="684988" indent="-228330">
              <a:spcBef>
                <a:spcPts val="600"/>
              </a:spcBef>
              <a:defRPr sz="1998"/>
            </a:lvl4pPr>
            <a:lvl5pPr marL="913318" indent="-228330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2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30" indent="-228330">
              <a:spcBef>
                <a:spcPts val="600"/>
              </a:spcBef>
              <a:defRPr sz="1998"/>
            </a:lvl2pPr>
            <a:lvl3pPr marL="456659" indent="-228330">
              <a:spcBef>
                <a:spcPts val="600"/>
              </a:spcBef>
              <a:tabLst/>
              <a:defRPr sz="1998"/>
            </a:lvl3pPr>
            <a:lvl4pPr marL="684988" indent="-228330">
              <a:spcBef>
                <a:spcPts val="600"/>
              </a:spcBef>
              <a:defRPr sz="1998"/>
            </a:lvl4pPr>
            <a:lvl5pPr marL="913318" indent="-228330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896293"/>
      </p:ext>
    </p:extLst>
  </p:cSld>
  <p:clrMapOvr>
    <a:masterClrMapping/>
  </p:clrMapOvr>
  <p:transition>
    <p:fade/>
  </p:transition>
</p:sldLayout>
</file>

<file path=ppt/slideLayouts/slideLayout7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384135"/>
      </p:ext>
    </p:extLst>
  </p:cSld>
  <p:clrMapOvr>
    <a:masterClrMapping/>
  </p:clrMapOvr>
  <p:transition>
    <p:fade/>
  </p:transition>
</p:sldLayout>
</file>

<file path=ppt/slideLayouts/slideLayout7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2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360491302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88" indent="-290488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450" indent="-280963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937" indent="-290488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517" indent="-22858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097" indent="-22858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59446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2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1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2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3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4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944527"/>
      </p:ext>
    </p:extLst>
  </p:cSld>
  <p:clrMapOvr>
    <a:masterClrMapping/>
  </p:clrMapOvr>
  <p:transition>
    <p:fade/>
  </p:transition>
</p:sldLayout>
</file>

<file path=ppt/slideLayouts/slideLayout7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3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2" y="2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62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5066682"/>
      </p:ext>
    </p:extLst>
  </p:cSld>
  <p:clrMapOvr>
    <a:masterClrMapping/>
  </p:clrMapOvr>
  <p:transition>
    <p:fade/>
  </p:transition>
</p:sldLayout>
</file>

<file path=ppt/slideLayouts/slideLayout7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2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" y="2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2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0869584"/>
      </p:ext>
    </p:extLst>
  </p:cSld>
  <p:clrMapOvr>
    <a:masterClrMapping/>
  </p:clrMapOvr>
  <p:transition>
    <p:fade/>
  </p:transition>
</p:sldLayout>
</file>

<file path=ppt/slideLayouts/slideLayout7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2" y="731521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072" y="3497581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92915"/>
      </p:ext>
    </p:extLst>
  </p:cSld>
  <p:clrMapOvr>
    <a:masterClrMapping/>
  </p:clrMapOvr>
  <p:transition>
    <p:fade/>
  </p:transition>
</p:sldLayout>
</file>

<file path=ppt/slideLayouts/slideLayout7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2" y="731521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64975"/>
      </p:ext>
    </p:extLst>
  </p:cSld>
  <p:clrMapOvr>
    <a:masterClrMapping/>
  </p:clrMapOvr>
  <p:transition>
    <p:fade/>
  </p:transition>
</p:sldLayout>
</file>

<file path=ppt/slideLayouts/slideLayout7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2" y="1097282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0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439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54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794710"/>
      </p:ext>
    </p:extLst>
  </p:cSld>
  <p:clrMapOvr>
    <a:masterClrMapping/>
  </p:clrMapOvr>
  <p:transition>
    <p:fade/>
  </p:transition>
</p:sldLayout>
</file>

<file path=ppt/slideLayouts/slideLayout7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6263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2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19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33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6659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4988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3318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542831"/>
      </p:ext>
    </p:extLst>
  </p:cSld>
  <p:clrMapOvr>
    <a:masterClrMapping/>
  </p:clrMapOvr>
  <p:transition>
    <p:fade/>
  </p:transition>
</p:sldLayout>
</file>

<file path=ppt/slideLayouts/slideLayout7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50" tIns="91350" rIns="91350" bIns="91350" numCol="1" anchor="t" anchorCtr="0" compatLnSpc="1">
            <a:prstTxWarp prst="textNoShape">
              <a:avLst/>
            </a:prstTxWarp>
            <a:spAutoFit/>
          </a:bodyPr>
          <a:lstStyle/>
          <a:p>
            <a:pPr defTabSz="931186" eaLnBrk="0" hangingPunct="0"/>
            <a:r>
              <a:rPr lang="en-US" sz="999" baseline="0" dirty="0">
                <a:solidFill>
                  <a:schemeClr val="bg1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3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774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1212850"/>
            <a:ext cx="5761037" cy="1729704"/>
          </a:xfrm>
        </p:spPr>
        <p:txBody>
          <a:bodyPr lIns="0" tIns="0" rIns="0" bIns="0"/>
          <a:lstStyle>
            <a:lvl1pPr marL="274320" indent="-274320">
              <a:buClr>
                <a:srgbClr val="007FBA"/>
              </a:buClr>
              <a:buFont typeface="Arial" charset="0"/>
              <a:buChar char="•"/>
              <a:defRPr sz="3200"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415224" y="1212850"/>
            <a:ext cx="5760720" cy="1729704"/>
          </a:xfrm>
        </p:spPr>
        <p:txBody>
          <a:bodyPr lIns="0" tIns="0" rIns="0" bIns="0"/>
          <a:lstStyle>
            <a:lvl1pPr marL="274320" indent="-274320">
              <a:buClr>
                <a:srgbClr val="007FBA"/>
              </a:buClr>
              <a:buFont typeface="Arial" charset="0"/>
              <a:buChar char="•"/>
              <a:defRPr sz="3200">
                <a:solidFill>
                  <a:srgbClr val="696969"/>
                </a:solidFill>
              </a:defRPr>
            </a:lvl1pPr>
            <a:lvl2pPr marL="342900" indent="-342900">
              <a:buClr>
                <a:srgbClr val="007FBA"/>
              </a:buClr>
              <a:buFont typeface="Arial" charset="0"/>
              <a:buChar char="•"/>
              <a:defRPr sz="2000">
                <a:solidFill>
                  <a:srgbClr val="696969"/>
                </a:solidFill>
              </a:defRPr>
            </a:lvl2pPr>
            <a:lvl3pPr marL="571500" indent="-34290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3pPr>
            <a:lvl4pPr marL="7429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4pPr>
            <a:lvl5pPr marL="971550" indent="-285750">
              <a:buClr>
                <a:srgbClr val="007FBA"/>
              </a:buClr>
              <a:buFont typeface="Arial" charset="0"/>
              <a:buChar char="•"/>
              <a:defRPr>
                <a:solidFill>
                  <a:srgbClr val="6969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436475" cy="6995517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 bwMode="auto">
          <a:xfrm>
            <a:off x="-1" y="2148880"/>
            <a:ext cx="4846639" cy="4846638"/>
          </a:xfrm>
          <a:prstGeom prst="rect">
            <a:avLst/>
          </a:prstGeom>
          <a:gradFill flip="none" rotWithShape="1">
            <a:gsLst>
              <a:gs pos="8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tx1">
                  <a:lumMod val="50000"/>
                  <a:alpha val="39000"/>
                </a:schemeClr>
              </a:gs>
            </a:gsLst>
            <a:path path="rect">
              <a:fillToRect t="100000" r="100000"/>
            </a:path>
            <a:tileRect l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5760975" y="2125663"/>
            <a:ext cx="6400800" cy="3657600"/>
          </a:xfrm>
          <a:prstGeom prst="rect">
            <a:avLst/>
          </a:prstGeom>
          <a:solidFill>
            <a:schemeClr val="tx2">
              <a:alpha val="8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3239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761039" y="2125677"/>
            <a:ext cx="6402388" cy="1828800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72727">
                      <a:srgbClr val="FFFFFF"/>
                    </a:gs>
                    <a:gs pos="36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5759386" y="3954459"/>
            <a:ext cx="6402388" cy="1825625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2700">
                <a:gradFill>
                  <a:gsLst>
                    <a:gs pos="72727">
                      <a:srgbClr val="FFFFFF"/>
                    </a:gs>
                    <a:gs pos="36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8425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1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330" indent="-22833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6659" indent="-22833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4988" indent="-22833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3318" indent="-22833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1647" indent="-22833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195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5634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Photo_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" y="3963565"/>
            <a:ext cx="11952833" cy="1665619"/>
          </a:xfrm>
          <a:prstGeom prst="rect">
            <a:avLst/>
          </a:prstGeom>
          <a:solidFill>
            <a:schemeClr val="tx1">
              <a:lumMod val="75000"/>
              <a:alpha val="93000"/>
            </a:schemeClr>
          </a:solidFill>
        </p:spPr>
        <p:txBody>
          <a:bodyPr vert="horz" wrap="square" lIns="149111" tIns="149111" rIns="149111" bIns="93194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705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>
              <a:defRPr/>
            </a:pPr>
            <a:endParaRPr sz="3669">
              <a:gradFill>
                <a:gsLst>
                  <a:gs pos="57576">
                    <a:srgbClr val="FFFFFF"/>
                  </a:gs>
                  <a:gs pos="35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466369" y="4153950"/>
            <a:ext cx="11373153" cy="722559"/>
          </a:xfrm>
          <a:noFill/>
        </p:spPr>
        <p:txBody>
          <a:bodyPr lIns="0" tIns="0" rIns="0" bIns="91440" anchor="t" anchorCtr="0"/>
          <a:lstStyle>
            <a:lvl1pPr>
              <a:defRPr sz="4077" spc="-100" baseline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466368" y="5055802"/>
            <a:ext cx="11377444" cy="388585"/>
          </a:xfrm>
        </p:spPr>
        <p:txBody>
          <a:bodyPr lIns="0" tIns="0" rIns="0" bIns="146304" anchor="ctr" anchorCtr="0">
            <a:noAutofit/>
          </a:bodyPr>
          <a:lstStyle>
            <a:lvl1pPr marL="0" indent="0">
              <a:spcBef>
                <a:spcPts val="0"/>
              </a:spcBef>
              <a:buNone/>
              <a:defRPr sz="2854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6368" y="466302"/>
            <a:ext cx="1645920" cy="35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6541" y="3954459"/>
            <a:ext cx="6399213" cy="1830388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6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17165"/>
            <a:ext cx="8229535" cy="1837298"/>
          </a:xfrm>
          <a:noFill/>
        </p:spPr>
        <p:txBody>
          <a:bodyPr lIns="146304" tIns="91440" rIns="146304" bIns="91440" anchor="t" anchorCtr="0"/>
          <a:lstStyle>
            <a:lvl1pPr>
              <a:defRPr sz="5394" spc="-100" baseline="0">
                <a:solidFill>
                  <a:srgbClr val="002060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7519" y="6161444"/>
            <a:ext cx="1645920" cy="35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6369" y="1327135"/>
            <a:ext cx="11887200" cy="282513"/>
          </a:xfrm>
        </p:spPr>
        <p:txBody>
          <a:bodyPr lIns="0" tIns="0" rIns="0" bIns="0"/>
          <a:lstStyle>
            <a:lvl1pPr marL="0" indent="0">
              <a:buNone/>
              <a:defRPr sz="2038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38"/>
            </a:lvl2pPr>
            <a:lvl3pPr marL="228374" indent="0">
              <a:buNone/>
              <a:defRPr sz="2038"/>
            </a:lvl3pPr>
            <a:lvl4pPr marL="456747" indent="0">
              <a:buNone/>
              <a:defRPr sz="2038"/>
            </a:lvl4pPr>
            <a:lvl5pPr marL="685120" indent="0">
              <a:buNone/>
              <a:defRPr sz="2038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27432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2308903" y="4212258"/>
            <a:ext cx="9663752" cy="11191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3194" tIns="46597" rIns="0" bIns="46597" numCol="1" rtlCol="0" anchor="ctr" anchorCtr="0" compatLnSpc="1">
            <a:prstTxWarp prst="textNoShape">
              <a:avLst/>
            </a:prstTxWarp>
          </a:bodyPr>
          <a:lstStyle/>
          <a:p>
            <a:pPr marL="815369" lvl="1" indent="-349444">
              <a:buFont typeface="+mj-lt"/>
              <a:buAutoNum type="arabicPeriod"/>
            </a:pPr>
            <a:endParaRPr lang="en-US" sz="1325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308903" y="1756403"/>
            <a:ext cx="9663752" cy="11191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3194" tIns="46597" rIns="0" bIns="46597" numCol="1" rtlCol="0" anchor="ctr" anchorCtr="0" compatLnSpc="1">
            <a:prstTxWarp prst="textNoShape">
              <a:avLst/>
            </a:prstTxWarp>
          </a:bodyPr>
          <a:lstStyle/>
          <a:p>
            <a:pPr lvl="1">
              <a:buFont typeface="Arial" panose="020B0604020202020204" pitchFamily="34" charset="0"/>
              <a:buNone/>
            </a:pPr>
            <a:endParaRPr lang="en-US" sz="1325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308904" y="2984331"/>
            <a:ext cx="9663752" cy="11191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3194" tIns="46597" rIns="0" bIns="46597" numCol="1" rtlCol="0" anchor="ctr" anchorCtr="0" compatLnSpc="1">
            <a:prstTxWarp prst="textNoShape">
              <a:avLst/>
            </a:prstTxWarp>
          </a:bodyPr>
          <a:lstStyle/>
          <a:p>
            <a:pPr lvl="1">
              <a:buFont typeface="Arial" panose="020B0604020202020204" pitchFamily="34" charset="0"/>
              <a:buNone/>
            </a:pPr>
            <a:endParaRPr lang="en-US" sz="1325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66366" y="1756403"/>
            <a:ext cx="1738304" cy="11191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79086" tIns="143268" rIns="179086" bIns="143268" numCol="1" rtlCol="0" anchor="ctr" anchorCtr="0" compatLnSpc="1">
            <a:prstTxWarp prst="textNoShape">
              <a:avLst/>
            </a:prstTxWarp>
          </a:bodyPr>
          <a:lstStyle/>
          <a:p>
            <a:pPr algn="ctr" defTabSz="91301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77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Why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466368" y="2977653"/>
            <a:ext cx="1738304" cy="113916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79086" tIns="143268" rIns="179086" bIns="143268" numCol="1" rtlCol="0" anchor="ctr" anchorCtr="0" compatLnSpc="1">
            <a:prstTxWarp prst="textNoShape">
              <a:avLst/>
            </a:prstTxWarp>
          </a:bodyPr>
          <a:lstStyle/>
          <a:p>
            <a:pPr algn="ctr" defTabSz="91301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77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What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66366" y="4218938"/>
            <a:ext cx="1738304" cy="111912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79086" tIns="143268" rIns="179086" bIns="143268" numCol="1" rtlCol="0" anchor="ctr" anchorCtr="0" compatLnSpc="1">
            <a:prstTxWarp prst="textNoShape">
              <a:avLst/>
            </a:prstTxWarp>
          </a:bodyPr>
          <a:lstStyle/>
          <a:p>
            <a:pPr algn="ctr" defTabSz="91301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77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Who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2308903" y="5440186"/>
            <a:ext cx="9663752" cy="11191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3194" tIns="46597" rIns="0" bIns="46597" numCol="1" rtlCol="0" anchor="ctr" anchorCtr="0" compatLnSpc="1">
            <a:prstTxWarp prst="textNoShape">
              <a:avLst/>
            </a:prstTxWarp>
          </a:bodyPr>
          <a:lstStyle/>
          <a:p>
            <a:pPr marL="349444" indent="-349444">
              <a:buFont typeface="+mj-lt"/>
              <a:buAutoNum type="arabicPeriod"/>
            </a:pPr>
            <a:endParaRPr lang="en-US" sz="1325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6366" y="5440186"/>
            <a:ext cx="1738304" cy="1119124"/>
          </a:xfrm>
          <a:prstGeom prst="rect">
            <a:avLst/>
          </a:prstGeom>
          <a:solidFill>
            <a:srgbClr val="00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79086" tIns="143268" rIns="179086" bIns="143268" numCol="1" rtlCol="0" anchor="ctr" anchorCtr="0" compatLnSpc="1">
            <a:prstTxWarp prst="textNoShape">
              <a:avLst/>
            </a:prstTxWarp>
          </a:bodyPr>
          <a:lstStyle/>
          <a:p>
            <a:pPr algn="ctr" defTabSz="91301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77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How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331840" y="1823097"/>
            <a:ext cx="9495555" cy="974715"/>
          </a:xfrm>
        </p:spPr>
        <p:txBody>
          <a:bodyPr wrap="square" tIns="0" bIns="0">
            <a:noAutofit/>
          </a:bodyPr>
          <a:lstStyle>
            <a:lvl1pPr marL="176340" indent="-176340">
              <a:lnSpc>
                <a:spcPct val="90000"/>
              </a:lnSpc>
              <a:spcBef>
                <a:spcPts val="612"/>
              </a:spcBef>
              <a:buClrTx/>
              <a:buSzPct val="100000"/>
              <a:buFont typeface="Arial" pitchFamily="34" charset="0"/>
              <a:buChar char="•"/>
              <a:defRPr sz="1325">
                <a:solidFill>
                  <a:schemeClr val="tx1"/>
                </a:solidFill>
                <a:latin typeface="+mj-lt"/>
              </a:defRPr>
            </a:lvl1pPr>
            <a:lvl2pPr marL="239434" indent="-239434">
              <a:lnSpc>
                <a:spcPct val="90000"/>
              </a:lnSpc>
              <a:spcBef>
                <a:spcPts val="612"/>
              </a:spcBef>
              <a:buClrTx/>
              <a:buSzPct val="100000"/>
              <a:defRPr sz="1325">
                <a:solidFill>
                  <a:schemeClr val="tx1"/>
                </a:solidFill>
                <a:latin typeface="+mj-lt"/>
              </a:defRPr>
            </a:lvl2pPr>
            <a:lvl3pPr marL="698890" indent="-168252">
              <a:tabLst/>
              <a:defRPr sz="1998"/>
            </a:lvl3pPr>
            <a:lvl4pPr marL="880085" indent="-181194">
              <a:defRPr/>
            </a:lvl4pPr>
            <a:lvl5pPr marL="1048336" indent="-168252"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331840" y="3037455"/>
            <a:ext cx="9495555" cy="990845"/>
          </a:xfrm>
        </p:spPr>
        <p:txBody>
          <a:bodyPr wrap="square" tIns="0" bIns="0">
            <a:noAutofit/>
          </a:bodyPr>
          <a:lstStyle>
            <a:lvl1pPr marL="176340" indent="-176340">
              <a:lnSpc>
                <a:spcPct val="90000"/>
              </a:lnSpc>
              <a:spcBef>
                <a:spcPts val="612"/>
              </a:spcBef>
              <a:buClrTx/>
              <a:buSzPct val="100000"/>
              <a:buFont typeface="Arial" pitchFamily="34" charset="0"/>
              <a:buChar char="•"/>
              <a:defRPr sz="1325">
                <a:solidFill>
                  <a:schemeClr val="tx1"/>
                </a:solidFill>
                <a:latin typeface="+mj-lt"/>
              </a:defRPr>
            </a:lvl1pPr>
            <a:lvl2pPr marL="239434" indent="-239434">
              <a:lnSpc>
                <a:spcPct val="90000"/>
              </a:lnSpc>
              <a:spcBef>
                <a:spcPts val="612"/>
              </a:spcBef>
              <a:buClrTx/>
              <a:buSzPct val="100000"/>
              <a:defRPr sz="1325">
                <a:solidFill>
                  <a:schemeClr val="tx1"/>
                </a:solidFill>
                <a:latin typeface="+mj-lt"/>
              </a:defRPr>
            </a:lvl2pPr>
            <a:lvl3pPr marL="698890" indent="-168252">
              <a:tabLst/>
              <a:defRPr sz="1998"/>
            </a:lvl3pPr>
            <a:lvl4pPr marL="880085" indent="-181194">
              <a:defRPr/>
            </a:lvl4pPr>
            <a:lvl5pPr marL="1048336" indent="-168252"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331840" y="4267941"/>
            <a:ext cx="9495555" cy="1010320"/>
          </a:xfrm>
        </p:spPr>
        <p:txBody>
          <a:bodyPr wrap="square" tIns="0" bIns="0">
            <a:noAutofit/>
          </a:bodyPr>
          <a:lstStyle>
            <a:lvl1pPr marL="176340" indent="-176340">
              <a:lnSpc>
                <a:spcPct val="90000"/>
              </a:lnSpc>
              <a:spcBef>
                <a:spcPts val="612"/>
              </a:spcBef>
              <a:buClrTx/>
              <a:buSzPct val="100000"/>
              <a:buFont typeface="Arial" pitchFamily="34" charset="0"/>
              <a:buChar char="•"/>
              <a:defRPr sz="1325">
                <a:solidFill>
                  <a:schemeClr val="tx1"/>
                </a:solidFill>
                <a:latin typeface="+mj-lt"/>
              </a:defRPr>
            </a:lvl1pPr>
            <a:lvl2pPr marL="239434" indent="-239434">
              <a:lnSpc>
                <a:spcPct val="90000"/>
              </a:lnSpc>
              <a:spcBef>
                <a:spcPts val="612"/>
              </a:spcBef>
              <a:buClrTx/>
              <a:buSzPct val="100000"/>
              <a:defRPr sz="1325">
                <a:solidFill>
                  <a:schemeClr val="tx1"/>
                </a:solidFill>
                <a:latin typeface="+mj-lt"/>
              </a:defRPr>
            </a:lvl2pPr>
            <a:lvl3pPr marL="698890" indent="-168252">
              <a:tabLst/>
              <a:defRPr sz="1998"/>
            </a:lvl3pPr>
            <a:lvl4pPr marL="880085" indent="-181194">
              <a:defRPr/>
            </a:lvl4pPr>
            <a:lvl5pPr marL="1048336" indent="-168252"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331840" y="5517905"/>
            <a:ext cx="9495555" cy="1010320"/>
          </a:xfrm>
        </p:spPr>
        <p:txBody>
          <a:bodyPr wrap="square" tIns="0" bIns="0">
            <a:noAutofit/>
          </a:bodyPr>
          <a:lstStyle>
            <a:lvl1pPr marL="176340" indent="-176340">
              <a:lnSpc>
                <a:spcPct val="90000"/>
              </a:lnSpc>
              <a:spcBef>
                <a:spcPts val="612"/>
              </a:spcBef>
              <a:buClrTx/>
              <a:buSzPct val="100000"/>
              <a:buFont typeface="Arial" pitchFamily="34" charset="0"/>
              <a:buChar char="•"/>
              <a:defRPr sz="1325">
                <a:solidFill>
                  <a:schemeClr val="tx1"/>
                </a:solidFill>
                <a:latin typeface="+mj-lt"/>
              </a:defRPr>
            </a:lvl1pPr>
            <a:lvl2pPr marL="239434" indent="-239434">
              <a:lnSpc>
                <a:spcPct val="90000"/>
              </a:lnSpc>
              <a:spcBef>
                <a:spcPts val="612"/>
              </a:spcBef>
              <a:buClrTx/>
              <a:buSzPct val="100000"/>
              <a:defRPr sz="1325">
                <a:solidFill>
                  <a:schemeClr val="tx1"/>
                </a:solidFill>
                <a:latin typeface="+mj-lt"/>
              </a:defRPr>
            </a:lvl2pPr>
            <a:lvl3pPr marL="698890" indent="-168252">
              <a:tabLst/>
              <a:defRPr sz="1998"/>
            </a:lvl3pPr>
            <a:lvl4pPr marL="880085" indent="-181194">
              <a:defRPr/>
            </a:lvl4pPr>
            <a:lvl5pPr marL="1048336" indent="-168252"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11069336"/>
      </p:ext>
    </p:extLst>
  </p:cSld>
  <p:clrMapOvr>
    <a:masterClrMapping/>
  </p:clrMapOvr>
  <p:transition>
    <p:fade/>
  </p:transition>
</p:sldLayout>
</file>

<file path=ppt/slideLayouts/slideLayout8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6369" y="1398906"/>
            <a:ext cx="11887200" cy="1519555"/>
          </a:xfrm>
        </p:spPr>
        <p:txBody>
          <a:bodyPr lIns="0" tIns="0" rIns="0" bIns="0">
            <a:spAutoFit/>
          </a:bodyPr>
          <a:lstStyle>
            <a:lvl1pPr>
              <a:defRPr sz="3261">
                <a:latin typeface="+mj-lt"/>
              </a:defRPr>
            </a:lvl1pPr>
            <a:lvl2pPr>
              <a:defRPr sz="2038">
                <a:latin typeface="+mj-lt"/>
              </a:defRPr>
            </a:lvl2pPr>
            <a:lvl3pPr>
              <a:defRPr sz="1631">
                <a:latin typeface="+mj-lt"/>
              </a:defRPr>
            </a:lvl3pPr>
            <a:lvl4pPr>
              <a:defRPr sz="1325">
                <a:latin typeface="+mj-lt"/>
              </a:defRPr>
            </a:lvl4pPr>
            <a:lvl5pPr>
              <a:defRPr sz="1121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927042"/>
      </p:ext>
    </p:extLst>
  </p:cSld>
  <p:clrMapOvr>
    <a:masterClrMapping/>
  </p:clrMapOvr>
  <p:transition>
    <p:fade/>
  </p:transition>
</p:sldLayout>
</file>

<file path=ppt/slideLayouts/slideLayout8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6369" y="1398905"/>
            <a:ext cx="6215689" cy="5289849"/>
          </a:xfrm>
        </p:spPr>
        <p:txBody>
          <a:bodyPr wrap="square" lIns="0" tIns="0" rIns="0" bIns="0">
            <a:noAutofit/>
          </a:bodyPr>
          <a:lstStyle>
            <a:lvl1pPr marL="0" indent="0">
              <a:spcBef>
                <a:spcPts val="1223"/>
              </a:spcBef>
              <a:buClrTx/>
              <a:buFont typeface="Arial"/>
              <a:buNone/>
              <a:defRPr sz="2446"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  <a:lvl2pPr marL="349444" indent="-349444">
              <a:buClrTx/>
              <a:buFont typeface="Arial"/>
              <a:buChar char="•"/>
              <a:defRPr sz="2038"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2pPr>
            <a:lvl3pPr marL="580989" indent="-349444">
              <a:buClrTx/>
              <a:buFont typeface="Arial"/>
              <a:buChar char="•"/>
              <a:tabLst/>
              <a:defRPr sz="1631"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3pPr>
            <a:lvl4pPr marL="751121" indent="-291203">
              <a:buClrTx/>
              <a:buFont typeface="Arial"/>
              <a:buChar char="•"/>
              <a:defRPr sz="1427"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4pPr>
            <a:lvl5pPr marL="859842" indent="-174723">
              <a:buClrTx/>
              <a:buFont typeface="Arial"/>
              <a:buChar char="•"/>
              <a:tabLst/>
              <a:defRPr sz="1427"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6369" y="466303"/>
            <a:ext cx="6215689" cy="917575"/>
          </a:xfrm>
          <a:noFill/>
        </p:spPr>
        <p:txBody>
          <a:bodyPr lIns="0" tIns="0" rIns="0" bIns="0"/>
          <a:lstStyle>
            <a:lvl1pPr>
              <a:defRPr b="0" i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620549"/>
      </p:ext>
    </p:extLst>
  </p:cSld>
  <p:clrMapOvr>
    <a:masterClrMapping/>
  </p:clrMapOvr>
  <p:transition>
    <p:fade/>
  </p:transition>
</p:sldLayout>
</file>

<file path=ppt/slideLayouts/slideLayout8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6369" y="1398905"/>
            <a:ext cx="5486399" cy="1518942"/>
          </a:xfrm>
        </p:spPr>
        <p:txBody>
          <a:bodyPr wrap="square" lIns="0" tIns="0" rIns="0" bIns="0">
            <a:spAutoFit/>
          </a:bodyPr>
          <a:lstStyle>
            <a:lvl1pPr marL="287052" indent="-287052">
              <a:spcBef>
                <a:spcPts val="1223"/>
              </a:spcBef>
              <a:buClr>
                <a:schemeClr val="tx1"/>
              </a:buClr>
              <a:buFont typeface="Arial" pitchFamily="34" charset="0"/>
              <a:buChar char="•"/>
              <a:defRPr sz="2854">
                <a:latin typeface="+mj-lt"/>
              </a:defRPr>
            </a:lvl1pPr>
            <a:lvl2pPr marL="530640" indent="-232963">
              <a:defRPr sz="2242">
                <a:latin typeface="+mj-lt"/>
              </a:defRPr>
            </a:lvl2pPr>
            <a:lvl3pPr marL="698890" indent="-168252">
              <a:tabLst/>
              <a:defRPr sz="1834">
                <a:latin typeface="+mj-lt"/>
              </a:defRPr>
            </a:lvl3pPr>
            <a:lvl4pPr marL="880085" indent="-181194">
              <a:defRPr sz="1427">
                <a:latin typeface="+mj-lt"/>
              </a:defRPr>
            </a:lvl4pPr>
            <a:lvl5pPr marL="1048336" indent="-168252">
              <a:tabLst/>
              <a:defRPr sz="1121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22114" y="1398905"/>
            <a:ext cx="5486399" cy="1518942"/>
          </a:xfrm>
        </p:spPr>
        <p:txBody>
          <a:bodyPr wrap="square" lIns="0" tIns="0" rIns="0" bIns="0">
            <a:spAutoFit/>
          </a:bodyPr>
          <a:lstStyle>
            <a:lvl1pPr marL="287052" indent="-287052">
              <a:spcBef>
                <a:spcPts val="1223"/>
              </a:spcBef>
              <a:buClr>
                <a:schemeClr val="tx1"/>
              </a:buClr>
              <a:buFont typeface="Arial" pitchFamily="34" charset="0"/>
              <a:buChar char="•"/>
              <a:defRPr sz="2854">
                <a:latin typeface="+mj-lt"/>
              </a:defRPr>
            </a:lvl1pPr>
            <a:lvl2pPr marL="530640" indent="-232963">
              <a:defRPr sz="2242">
                <a:latin typeface="+mj-lt"/>
              </a:defRPr>
            </a:lvl2pPr>
            <a:lvl3pPr marL="698890" indent="-168252">
              <a:tabLst/>
              <a:defRPr sz="1834">
                <a:latin typeface="+mj-lt"/>
              </a:defRPr>
            </a:lvl3pPr>
            <a:lvl4pPr marL="880085" indent="-181194">
              <a:defRPr sz="1427">
                <a:latin typeface="+mj-lt"/>
              </a:defRPr>
            </a:lvl4pPr>
            <a:lvl5pPr marL="1048336" indent="-168252">
              <a:tabLst/>
              <a:defRPr sz="1121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05695"/>
      </p:ext>
    </p:extLst>
  </p:cSld>
  <p:clrMapOvr>
    <a:masterClrMapping/>
  </p:clrMapOvr>
  <p:transition>
    <p:fade/>
  </p:transition>
</p:sldLayout>
</file>

<file path=ppt/slideLayouts/slideLayout8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18151"/>
      </p:ext>
    </p:extLst>
  </p:cSld>
  <p:clrMapOvr>
    <a:masterClrMapping/>
  </p:clrMapOvr>
  <p:transition>
    <p:fade/>
  </p:transition>
</p:sldLayout>
</file>

<file path=ppt/slideLayouts/slideLayout8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4847595"/>
            <a:ext cx="4702542" cy="135033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388" tIns="149111" rIns="186388" bIns="14911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026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6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7986" y="4981224"/>
            <a:ext cx="3372204" cy="917575"/>
          </a:xfrm>
        </p:spPr>
        <p:txBody>
          <a:bodyPr lIns="0" tIns="0" rIns="0" bIns="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484709"/>
      </p:ext>
    </p:extLst>
  </p:cSld>
  <p:clrMapOvr>
    <a:masterClrMapping/>
  </p:clrMapOvr>
  <p:transition>
    <p:fade/>
  </p:transition>
</p:sldLayout>
</file>

<file path=ppt/slideLayouts/slideLayout8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47595"/>
            <a:ext cx="4702542" cy="1350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4">
              <a:solidFill>
                <a:srgbClr val="FFFFFF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74640" y="4896168"/>
            <a:ext cx="4389039" cy="932603"/>
          </a:xfrm>
          <a:noFill/>
        </p:spPr>
        <p:txBody>
          <a:bodyPr/>
          <a:lstStyle>
            <a:lvl1pPr algn="r">
              <a:defRPr sz="4077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4847595"/>
            <a:ext cx="4702542" cy="135033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388" tIns="149111" rIns="186388" bIns="14911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026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6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666392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181492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7844307" cy="701317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844308" y="1"/>
            <a:ext cx="4610823" cy="7013177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834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6369" y="4429866"/>
            <a:ext cx="2109257" cy="2176074"/>
          </a:xfrm>
          <a:prstGeom prst="rect">
            <a:avLst/>
          </a:prstGeom>
          <a:solidFill>
            <a:srgbClr val="000000">
              <a:alpha val="90000"/>
            </a:srgbClr>
          </a:solidFill>
        </p:spPr>
        <p:txBody>
          <a:bodyPr wrap="square" lIns="186388" tIns="93194" rIns="186388" bIns="93194">
            <a:noAutofit/>
          </a:bodyPr>
          <a:lstStyle/>
          <a:p>
            <a:pPr defTabSz="913493">
              <a:defRPr/>
            </a:pPr>
            <a:endParaRPr lang="en-US" sz="1598" kern="0" baseline="30000" dirty="0">
              <a:solidFill>
                <a:srgbClr val="FFFFFF"/>
              </a:solidFill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6368" y="932605"/>
            <a:ext cx="6759224" cy="1327341"/>
          </a:xfr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110000"/>
              </a:lnSpc>
              <a:spcBef>
                <a:spcPts val="1598"/>
              </a:spcBef>
              <a:buClr>
                <a:schemeClr val="tx1"/>
              </a:buClr>
              <a:buFont typeface="Arial" pitchFamily="34" charset="0"/>
              <a:buNone/>
              <a:defRPr sz="4077">
                <a:solidFill>
                  <a:schemeClr val="bg1"/>
                </a:solidFill>
                <a:latin typeface="+mj-lt"/>
              </a:defRPr>
            </a:lvl1pPr>
            <a:lvl2pPr marL="182699" indent="-182699">
              <a:spcBef>
                <a:spcPts val="1598"/>
              </a:spcBef>
              <a:tabLst/>
              <a:defRPr sz="1598" baseline="0">
                <a:latin typeface="+mn-lt"/>
              </a:defRPr>
            </a:lvl2pPr>
            <a:lvl3pPr marL="548096" indent="-182699">
              <a:spcBef>
                <a:spcPts val="1598"/>
              </a:spcBef>
              <a:tabLst/>
              <a:defRPr sz="1398">
                <a:latin typeface="+mn-lt"/>
              </a:defRPr>
            </a:lvl3pPr>
            <a:lvl4pPr marL="913493" indent="-181194">
              <a:spcBef>
                <a:spcPts val="1598"/>
              </a:spcBef>
              <a:defRPr sz="1398">
                <a:latin typeface="+mn-lt"/>
              </a:defRPr>
            </a:lvl4pPr>
            <a:lvl5pPr marL="913493" indent="-182699">
              <a:tabLst/>
              <a:defRPr sz="1398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66368" y="466303"/>
            <a:ext cx="6804855" cy="448505"/>
          </a:xfrm>
          <a:noFill/>
        </p:spPr>
        <p:txBody>
          <a:bodyPr lIns="0" tIns="0" rIns="0"/>
          <a:lstStyle>
            <a:lvl1pPr>
              <a:defRPr sz="2038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1"/>
          </p:nvPr>
        </p:nvSpPr>
        <p:spPr>
          <a:xfrm>
            <a:off x="8096145" y="310868"/>
            <a:ext cx="4107146" cy="6450506"/>
          </a:xfrm>
        </p:spPr>
        <p:txBody>
          <a:bodyPr>
            <a:noAutofit/>
          </a:bodyPr>
          <a:lstStyle>
            <a:lvl1pPr marL="239434" indent="-239434">
              <a:buFont typeface="+mj-lt"/>
              <a:buAutoNum type="arabicPeriod"/>
              <a:defRPr sz="1834">
                <a:solidFill>
                  <a:srgbClr val="FFFFFF"/>
                </a:solidFill>
                <a:latin typeface="+mj-lt"/>
              </a:defRPr>
            </a:lvl1pPr>
            <a:lvl2pPr marL="239434" indent="-239434">
              <a:buFont typeface="+mj-lt"/>
              <a:buAutoNum type="arabicPeriod"/>
              <a:defRPr sz="1834">
                <a:solidFill>
                  <a:srgbClr val="FFFFFF"/>
                </a:solidFill>
                <a:latin typeface="+mj-lt"/>
              </a:defRPr>
            </a:lvl2pPr>
            <a:lvl3pPr marL="239434" indent="-239434">
              <a:buFont typeface="+mj-lt"/>
              <a:buAutoNum type="arabicPeriod"/>
              <a:defRPr sz="1834">
                <a:solidFill>
                  <a:srgbClr val="FFFFFF"/>
                </a:solidFill>
                <a:latin typeface="+mj-lt"/>
              </a:defRPr>
            </a:lvl3pPr>
            <a:lvl4pPr marL="239434" indent="-239434">
              <a:buFont typeface="+mj-lt"/>
              <a:buAutoNum type="arabicPeriod"/>
              <a:defRPr sz="1834">
                <a:solidFill>
                  <a:srgbClr val="FFFFFF"/>
                </a:solidFill>
                <a:latin typeface="+mj-lt"/>
              </a:defRPr>
            </a:lvl4pPr>
            <a:lvl5pPr marL="239434" indent="-239434">
              <a:buFont typeface="+mj-lt"/>
              <a:buAutoNum type="arabicPeriod"/>
              <a:defRPr sz="1834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81048" y="4507584"/>
            <a:ext cx="1943199" cy="2020641"/>
          </a:xfrm>
          <a:noFill/>
        </p:spPr>
        <p:txBody>
          <a:bodyPr wrap="square" lIns="0" tIns="45720" rIns="0" bIns="45720" anchor="ctr">
            <a:noAutofit/>
          </a:bodyPr>
          <a:lstStyle>
            <a:lvl1pPr marL="0" indent="0">
              <a:buFont typeface="Arial"/>
              <a:buNone/>
              <a:defRPr lang="en-US" sz="1529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1702955"/>
      </p:ext>
    </p:extLst>
  </p:cSld>
  <p:clrMapOvr>
    <a:masterClrMapping/>
  </p:clrMapOvr>
  <p:transition>
    <p:fade/>
  </p:transition>
</p:sldLayout>
</file>

<file path=ppt/slideLayouts/slideLayout8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 -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85" y="930684"/>
            <a:ext cx="12437460" cy="606384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13570" y="6247776"/>
            <a:ext cx="12057024" cy="4637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9583" rtlCol="0" anchor="ctr" anchorCtr="0"/>
          <a:lstStyle/>
          <a:p>
            <a:pPr algn="ctr">
              <a:defRPr/>
            </a:pPr>
            <a:r>
              <a:rPr lang="en-US" sz="1325" b="1" dirty="0">
                <a:solidFill>
                  <a:srgbClr val="FFFFFF"/>
                </a:solidFill>
                <a:ea typeface="Segoe UI" charset="0"/>
                <a:cs typeface="Segoe UI" charset="0"/>
              </a:rPr>
              <a:t>COMPUTATIONAL THINKING     |     </a:t>
            </a:r>
            <a:r>
              <a:rPr lang="en-US" sz="1325" b="1" dirty="0">
                <a:solidFill>
                  <a:srgbClr val="FFFFFF"/>
                </a:solidFill>
                <a:cs typeface="Segoe UI" charset="0"/>
              </a:rPr>
              <a:t>CRITICAL THINKING     |     COLLABORATION     |     COMMUNICATION     |     CREATIVITY     |     CITIZENSHIP</a:t>
            </a:r>
          </a:p>
          <a:p>
            <a:pPr algn="ctr">
              <a:defRPr/>
            </a:pPr>
            <a:endParaRPr lang="en-US" sz="1427" b="1" dirty="0">
              <a:solidFill>
                <a:srgbClr val="FFFFFF"/>
              </a:solidFill>
              <a:cs typeface="Segoe UI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388641" y="3300604"/>
            <a:ext cx="2798757" cy="2780728"/>
          </a:xfrm>
          <a:prstGeom prst="rect">
            <a:avLst/>
          </a:prstGeom>
          <a:solidFill>
            <a:schemeClr val="tx1">
              <a:lumMod val="75000"/>
              <a:alpha val="90000"/>
            </a:schemeClr>
          </a:solidFill>
        </p:spPr>
        <p:txBody>
          <a:bodyPr wrap="square" lIns="182698" tIns="146159" rIns="182698" bIns="146159" rtlCol="0" anchor="ctr" anchorCtr="0">
            <a:noAutofit/>
          </a:bodyPr>
          <a:lstStyle/>
          <a:p>
            <a:pPr algn="ctr" defTabSz="931638">
              <a:lnSpc>
                <a:spcPct val="90000"/>
              </a:lnSpc>
              <a:spcAft>
                <a:spcPts val="1790"/>
              </a:spcAft>
            </a:pPr>
            <a:endParaRPr lang="en-US" sz="2038" b="1" dirty="0" err="1">
              <a:solidFill>
                <a:srgbClr val="FFFFFF"/>
              </a:solidFill>
              <a:ea typeface="Segoe UI" charset="0"/>
              <a:cs typeface="Segoe UI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742706" y="3277514"/>
            <a:ext cx="2798757" cy="2780728"/>
          </a:xfrm>
          <a:prstGeom prst="rect">
            <a:avLst/>
          </a:prstGeom>
          <a:solidFill>
            <a:schemeClr val="tx1">
              <a:lumMod val="75000"/>
              <a:alpha val="90000"/>
            </a:schemeClr>
          </a:solidFill>
        </p:spPr>
        <p:txBody>
          <a:bodyPr wrap="square" lIns="182698" tIns="146159" rIns="182698" bIns="146159" rtlCol="0" anchor="ctr" anchorCtr="0">
            <a:noAutofit/>
          </a:bodyPr>
          <a:lstStyle/>
          <a:p>
            <a:pPr algn="ctr" defTabSz="931638">
              <a:lnSpc>
                <a:spcPct val="90000"/>
              </a:lnSpc>
              <a:spcAft>
                <a:spcPts val="1790"/>
              </a:spcAft>
            </a:pPr>
            <a:endParaRPr lang="en-US" sz="2038" b="1" dirty="0" err="1">
              <a:solidFill>
                <a:srgbClr val="FFFFFF"/>
              </a:solidFill>
              <a:ea typeface="Segoe UI" charset="0"/>
              <a:cs typeface="Segoe UI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9093622" y="3277514"/>
            <a:ext cx="2798757" cy="2780728"/>
          </a:xfrm>
          <a:prstGeom prst="rect">
            <a:avLst/>
          </a:prstGeom>
          <a:solidFill>
            <a:schemeClr val="tx1">
              <a:lumMod val="75000"/>
              <a:alpha val="90000"/>
            </a:schemeClr>
          </a:solidFill>
        </p:spPr>
        <p:txBody>
          <a:bodyPr wrap="square" lIns="182698" tIns="146159" rIns="182698" bIns="146159" rtlCol="0" anchor="ctr" anchorCtr="0">
            <a:noAutofit/>
          </a:bodyPr>
          <a:lstStyle/>
          <a:p>
            <a:pPr algn="ctr" defTabSz="931638">
              <a:lnSpc>
                <a:spcPct val="90000"/>
              </a:lnSpc>
              <a:spcAft>
                <a:spcPts val="1790"/>
              </a:spcAft>
            </a:pPr>
            <a:endParaRPr lang="en-US" sz="2038" b="1" dirty="0" err="1">
              <a:solidFill>
                <a:srgbClr val="FFFFFF"/>
              </a:solidFill>
              <a:ea typeface="Segoe UI" charset="0"/>
              <a:cs typeface="Segoe UI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388640" y="932605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388" tIns="93194" rIns="186388" bIns="93194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555" algn="l"/>
                <a:tab pos="465925" algn="l"/>
              </a:tabLst>
            </a:pPr>
            <a:endParaRPr lang="en-US" sz="1631" dirty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2331840" y="932605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388" tIns="93194" rIns="186388" bIns="93194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555" algn="l"/>
                <a:tab pos="465925" algn="l"/>
              </a:tabLst>
            </a:pPr>
            <a:endParaRPr lang="en-US" sz="1631" dirty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4275039" y="932605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388" tIns="93194" rIns="186388" bIns="93194">
            <a:noAutofit/>
          </a:bodyPr>
          <a:lstStyle/>
          <a:p>
            <a:pPr defTabSz="913493"/>
            <a:endParaRPr lang="en-US" sz="1631" kern="0" dirty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218238" y="932605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388" tIns="93194" rIns="186388" bIns="93194">
            <a:noAutofit/>
          </a:bodyPr>
          <a:lstStyle/>
          <a:p>
            <a:pPr defTabSz="913493"/>
            <a:endParaRPr lang="en-US" sz="1631" kern="0" dirty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8161437" y="932605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388" tIns="93194" rIns="186388" bIns="93194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555" algn="l"/>
                <a:tab pos="465925" algn="l"/>
              </a:tabLst>
            </a:pPr>
            <a:endParaRPr lang="en-US" sz="1631" dirty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10104637" y="932605"/>
            <a:ext cx="1787742" cy="2201556"/>
          </a:xfrm>
          <a:prstGeom prst="rect">
            <a:avLst/>
          </a:prstGeom>
          <a:solidFill>
            <a:schemeClr val="tx1">
              <a:lumMod val="20000"/>
              <a:lumOff val="80000"/>
              <a:alpha val="90000"/>
            </a:schemeClr>
          </a:solidFill>
        </p:spPr>
        <p:txBody>
          <a:bodyPr wrap="square" lIns="186388" tIns="93194" rIns="186388" bIns="93194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555" algn="l"/>
                <a:tab pos="465925" algn="l"/>
              </a:tabLst>
            </a:pPr>
            <a:endParaRPr lang="en-US" sz="1631" dirty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7" name="Title 36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930683"/>
          </a:xfrm>
          <a:solidFill>
            <a:schemeClr val="tx1">
              <a:lumMod val="50000"/>
              <a:alpha val="90000"/>
            </a:schemeClr>
          </a:solidFill>
        </p:spPr>
        <p:txBody>
          <a:bodyPr wrap="square" lIns="457200" tIns="365760" rIns="182880" bIns="91440" anchor="ctr">
            <a:noAutofit/>
          </a:bodyPr>
          <a:lstStyle>
            <a:lvl1pPr>
              <a:defRPr lang="en-US" sz="2446" kern="2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j-lt"/>
                <a:cs typeface="Segoe UI Semibold" panose="020B0702040204020203" pitchFamily="34" charset="0"/>
              </a:defRPr>
            </a:lvl1pPr>
          </a:lstStyle>
          <a:p>
            <a:pPr marL="0" lvl="0" defTabSz="931469">
              <a:spcAft>
                <a:spcPts val="2398"/>
              </a:spcAft>
              <a:buSzPct val="90000"/>
              <a:tabLst>
                <a:tab pos="242624" algn="l"/>
              </a:tabLst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6369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7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409567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7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352766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7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95966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7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239165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7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0182364" y="1010322"/>
            <a:ext cx="1632287" cy="2070328"/>
          </a:xfrm>
          <a:noFill/>
        </p:spPr>
        <p:txBody>
          <a:bodyPr wrap="square" lIns="91440" tIns="91440" rIns="91440" bIns="91440" anchor="ctr" anchorCtr="0">
            <a:noAutofit/>
          </a:bodyPr>
          <a:lstStyle>
            <a:lvl1pPr marL="0" indent="0" algn="ctr">
              <a:buFont typeface="Arial"/>
              <a:buNone/>
              <a:defRPr lang="en-US" sz="1427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466906" y="3355845"/>
            <a:ext cx="2642751" cy="2624539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 algn="ctr">
              <a:buFont typeface="Arial"/>
              <a:buNone/>
              <a:defRPr lang="en-US" sz="2038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4820708" y="3355845"/>
            <a:ext cx="2642751" cy="2624539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 algn="ctr">
              <a:buFont typeface="Arial"/>
              <a:buNone/>
              <a:defRPr lang="en-US" sz="2038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9165741" y="3355845"/>
            <a:ext cx="2642751" cy="2624539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 algn="ctr">
              <a:buFont typeface="Arial"/>
              <a:buNone/>
              <a:defRPr lang="en-US" sz="2038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3190546" y="4467973"/>
            <a:ext cx="1546276" cy="9286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30" baseline="0">
                <a:ln w="3175"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 defTabSz="950361">
              <a:lnSpc>
                <a:spcPts val="7133"/>
              </a:lnSpc>
              <a:spcBef>
                <a:spcPts val="0"/>
              </a:spcBef>
            </a:pPr>
            <a:r>
              <a:rPr sz="11719" b="1" spc="-70" dirty="0">
                <a:ln>
                  <a:noFill/>
                </a:ln>
                <a:solidFill>
                  <a:srgbClr val="FFFFFF"/>
                </a:solidFill>
                <a:latin typeface="Segoe UI" charset="0"/>
                <a:ea typeface="Segoe UI" charset="0"/>
                <a:cs typeface="Segoe UI" charset="0"/>
              </a:rPr>
              <a:t>+</a:t>
            </a:r>
            <a:endParaRPr sz="11719" b="1" spc="0" dirty="0">
              <a:ln>
                <a:noFill/>
              </a:ln>
              <a:solidFill>
                <a:srgbClr val="FFFFFF"/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7535578" y="4467973"/>
            <a:ext cx="1546277" cy="9286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30" baseline="0">
                <a:ln w="3175"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 defTabSz="950361">
              <a:lnSpc>
                <a:spcPts val="7133"/>
              </a:lnSpc>
              <a:spcBef>
                <a:spcPts val="0"/>
              </a:spcBef>
            </a:pPr>
            <a:r>
              <a:rPr sz="11719" b="1" spc="-70" dirty="0">
                <a:ln>
                  <a:noFill/>
                </a:ln>
                <a:solidFill>
                  <a:srgbClr val="FFFFFF"/>
                </a:solidFill>
                <a:latin typeface="Segoe UI" charset="0"/>
                <a:ea typeface="Segoe UI" charset="0"/>
                <a:cs typeface="Segoe UI" charset="0"/>
              </a:rPr>
              <a:t>=</a:t>
            </a:r>
            <a:endParaRPr sz="11719" b="1" spc="0" dirty="0">
              <a:ln>
                <a:noFill/>
              </a:ln>
              <a:solidFill>
                <a:srgbClr val="FFFFFF"/>
              </a:solidFill>
              <a:latin typeface="Segoe UI" charset="0"/>
              <a:ea typeface="Segoe UI" charset="0"/>
              <a:cs typeface="Segoe U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660586"/>
      </p:ext>
    </p:extLst>
  </p:cSld>
  <p:clrMapOvr>
    <a:masterClrMapping/>
  </p:clrMapOvr>
  <p:transition>
    <p:fade/>
  </p:transition>
</p:sldLayout>
</file>

<file path=ppt/slideLayouts/slideLayout8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multi - four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510966" y="2478517"/>
            <a:ext cx="2779177" cy="3980420"/>
          </a:xfrm>
          <a:prstGeom prst="rect">
            <a:avLst/>
          </a:prstGeom>
          <a:solidFill>
            <a:schemeClr val="tx1"/>
          </a:solidFill>
        </p:spPr>
        <p:txBody>
          <a:bodyPr wrap="square" lIns="186388" tIns="93194" rIns="186388" bIns="93194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555" algn="l"/>
                <a:tab pos="465925" algn="l"/>
              </a:tabLst>
            </a:pPr>
            <a:endParaRPr lang="en-US" sz="1631" dirty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372581" y="2478516"/>
            <a:ext cx="2779177" cy="3980420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186388" tIns="93194" rIns="186388" bIns="93194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555" algn="l"/>
                <a:tab pos="465925" algn="l"/>
              </a:tabLst>
            </a:pPr>
            <a:endParaRPr lang="en-US" sz="1631" dirty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234195" y="2478517"/>
            <a:ext cx="2779177" cy="3980420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square" lIns="186388" tIns="93194" rIns="186388" bIns="93194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555" algn="l"/>
                <a:tab pos="465925" algn="l"/>
              </a:tabLst>
            </a:pPr>
            <a:endParaRPr lang="en-US" sz="1631" dirty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9095810" y="2478516"/>
            <a:ext cx="2779177" cy="3980420"/>
          </a:xfrm>
          <a:prstGeom prst="rect">
            <a:avLst/>
          </a:prstGeom>
          <a:solidFill>
            <a:srgbClr val="000000"/>
          </a:solidFill>
        </p:spPr>
        <p:txBody>
          <a:bodyPr wrap="square" lIns="186388" tIns="93194" rIns="186388" bIns="93194">
            <a:noAutofit/>
          </a:bodyPr>
          <a:lstStyle/>
          <a:p>
            <a:pPr>
              <a:spcBef>
                <a:spcPts val="612"/>
              </a:spcBef>
              <a:spcAft>
                <a:spcPts val="612"/>
              </a:spcAft>
              <a:tabLst>
                <a:tab pos="279555" algn="l"/>
                <a:tab pos="465925" algn="l"/>
              </a:tabLst>
            </a:pPr>
            <a:endParaRPr lang="en-US" sz="1631" dirty="0" err="1">
              <a:solidFill>
                <a:srgbClr val="FFFF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0" y="1"/>
            <a:ext cx="12436475" cy="1243471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100" baseline="0">
                <a:ln w="3175">
                  <a:noFill/>
                </a:ln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sz="4077" dirty="0">
              <a:gradFill>
                <a:gsLst>
                  <a:gs pos="125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10965" y="3264113"/>
            <a:ext cx="2758840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1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10965" y="2564659"/>
            <a:ext cx="2758840" cy="621736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>
              <a:buFont typeface="Arial"/>
              <a:buNone/>
              <a:defRPr lang="en-US" sz="2038" b="1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10913" y="1243471"/>
            <a:ext cx="11892379" cy="854886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 algn="l">
              <a:lnSpc>
                <a:spcPct val="100000"/>
              </a:lnSpc>
              <a:buFont typeface="Arial"/>
              <a:buNone/>
              <a:defRPr lang="en-US" sz="2446" kern="0" dirty="0">
                <a:solidFill>
                  <a:srgbClr val="000000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6369" y="466303"/>
            <a:ext cx="11889564" cy="917575"/>
          </a:xfrm>
        </p:spPr>
        <p:txBody>
          <a:bodyPr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373011" y="3264112"/>
            <a:ext cx="2776579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1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3373011" y="2564658"/>
            <a:ext cx="2776579" cy="621736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>
              <a:buFont typeface="Arial"/>
              <a:buNone/>
              <a:defRPr lang="en-US" sz="2038" b="1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6229858" y="3264113"/>
            <a:ext cx="2779178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1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6229858" y="2564659"/>
            <a:ext cx="2779178" cy="621736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>
              <a:buFont typeface="Arial"/>
              <a:buNone/>
              <a:defRPr lang="en-US" sz="2038" b="1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9095808" y="3264112"/>
            <a:ext cx="2779178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1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9095808" y="2564658"/>
            <a:ext cx="2779178" cy="621736"/>
          </a:xfrm>
          <a:noFill/>
        </p:spPr>
        <p:txBody>
          <a:bodyPr wrap="square" lIns="182880" tIns="91440" rIns="182880" bIns="91440" anchor="ctr">
            <a:noAutofit/>
          </a:bodyPr>
          <a:lstStyle>
            <a:lvl1pPr marL="0" indent="0">
              <a:buFont typeface="Arial"/>
              <a:buNone/>
              <a:defRPr lang="en-US" sz="2038" b="1" kern="0" dirty="0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6371253"/>
      </p:ext>
    </p:extLst>
  </p:cSld>
  <p:clrMapOvr>
    <a:masterClrMapping/>
  </p:clrMapOvr>
  <p:transition>
    <p:fade/>
  </p:transition>
</p:sldLayout>
</file>

<file path=ppt/slideLayouts/slideLayout8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multi - four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1"/>
          <p:cNvSpPr txBox="1">
            <a:spLocks/>
          </p:cNvSpPr>
          <p:nvPr/>
        </p:nvSpPr>
        <p:spPr>
          <a:xfrm>
            <a:off x="0" y="0"/>
            <a:ext cx="12436475" cy="1972227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100" baseline="0">
                <a:ln w="3175">
                  <a:noFill/>
                </a:ln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sz="4077" dirty="0">
              <a:gradFill>
                <a:gsLst>
                  <a:gs pos="125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41281" y="2514973"/>
            <a:ext cx="2588046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1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6369" y="466303"/>
            <a:ext cx="11889564" cy="917575"/>
          </a:xfrm>
        </p:spPr>
        <p:txBody>
          <a:bodyPr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424397" y="2514972"/>
            <a:ext cx="2603887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1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6342345" y="2514972"/>
            <a:ext cx="2610389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1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63553" y="2438530"/>
            <a:ext cx="11470876" cy="3222156"/>
            <a:chOff x="454440" y="2167327"/>
            <a:chExt cx="11658600" cy="3275352"/>
          </a:xfrm>
        </p:grpSpPr>
        <p:sp>
          <p:nvSpPr>
            <p:cNvPr id="31" name="Rectangle 30"/>
            <p:cNvSpPr/>
            <p:nvPr/>
          </p:nvSpPr>
          <p:spPr bwMode="auto">
            <a:xfrm>
              <a:off x="454440" y="2167328"/>
              <a:ext cx="2819400" cy="327535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182880" tIns="91440" rIns="182880" bIns="91440">
              <a:noAutofit/>
            </a:bodyPr>
            <a:lstStyle/>
            <a:p>
              <a:pPr>
                <a:spcBef>
                  <a:spcPts val="612"/>
                </a:spcBef>
                <a:spcAft>
                  <a:spcPts val="612"/>
                </a:spcAft>
                <a:tabLst>
                  <a:tab pos="279555" algn="l"/>
                  <a:tab pos="465925" algn="l"/>
                </a:tabLst>
              </a:pPr>
              <a:endParaRPr lang="en-US" sz="1631" dirty="0" err="1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3400840" y="2167327"/>
              <a:ext cx="2819400" cy="3275351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</p:spPr>
          <p:txBody>
            <a:bodyPr wrap="square" lIns="182880" tIns="91440" rIns="182880" bIns="91440">
              <a:noAutofit/>
            </a:bodyPr>
            <a:lstStyle/>
            <a:p>
              <a:pPr>
                <a:spcBef>
                  <a:spcPts val="612"/>
                </a:spcBef>
                <a:spcAft>
                  <a:spcPts val="612"/>
                </a:spcAft>
                <a:tabLst>
                  <a:tab pos="279555" algn="l"/>
                  <a:tab pos="465925" algn="l"/>
                </a:tabLst>
              </a:pPr>
              <a:endParaRPr lang="en-US" sz="1631" dirty="0" err="1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6347240" y="2167328"/>
              <a:ext cx="2819400" cy="3275351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</p:spPr>
          <p:txBody>
            <a:bodyPr wrap="square" lIns="182880" tIns="91440" rIns="182880" bIns="91440">
              <a:noAutofit/>
            </a:bodyPr>
            <a:lstStyle/>
            <a:p>
              <a:pPr>
                <a:spcBef>
                  <a:spcPts val="612"/>
                </a:spcBef>
                <a:spcAft>
                  <a:spcPts val="612"/>
                </a:spcAft>
                <a:tabLst>
                  <a:tab pos="279555" algn="l"/>
                  <a:tab pos="465925" algn="l"/>
                </a:tabLst>
              </a:pPr>
              <a:endParaRPr lang="en-US" sz="1631" dirty="0" err="1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 bwMode="auto">
            <a:xfrm>
              <a:off x="9293640" y="2167328"/>
              <a:ext cx="2819400" cy="327535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</p:spPr>
          <p:txBody>
            <a:bodyPr wrap="square" lIns="182880" tIns="91440" rIns="182880" bIns="91440">
              <a:noAutofit/>
            </a:bodyPr>
            <a:lstStyle/>
            <a:p>
              <a:pPr>
                <a:spcBef>
                  <a:spcPts val="612"/>
                </a:spcBef>
                <a:spcAft>
                  <a:spcPts val="612"/>
                </a:spcAft>
                <a:tabLst>
                  <a:tab pos="279555" algn="l"/>
                  <a:tab pos="465925" algn="l"/>
                </a:tabLst>
              </a:pPr>
              <a:endParaRPr lang="en-US" sz="1631" dirty="0" err="1">
                <a:solidFill>
                  <a:srgbClr val="FFFFFF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4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9241303" y="2514972"/>
            <a:ext cx="2616672" cy="3186395"/>
          </a:xfrm>
          <a:noFill/>
        </p:spPr>
        <p:txBody>
          <a:bodyPr wrap="square" lIns="182880" tIns="91440" rIns="182880" bIns="91440">
            <a:noAutofit/>
          </a:bodyPr>
          <a:lstStyle>
            <a:lvl1pPr marL="0" indent="0">
              <a:buFont typeface="Arial"/>
              <a:buNone/>
              <a:defRPr lang="en-US" sz="1631" kern="0" dirty="0">
                <a:solidFill>
                  <a:schemeClr val="tx1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589932"/>
      </p:ext>
    </p:extLst>
  </p:cSld>
  <p:clrMapOvr>
    <a:masterClrMapping/>
  </p:clrMapOvr>
  <p:transition>
    <p:fade/>
  </p:transition>
</p:sldLayout>
</file>

<file path=ppt/slideLayouts/slideLayout8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09973"/>
            <a:ext cx="10056812" cy="2751698"/>
          </a:xfrm>
          <a:noFill/>
        </p:spPr>
        <p:txBody>
          <a:bodyPr tIns="91440" bIns="91440" anchor="b" anchorCtr="0"/>
          <a:lstStyle>
            <a:lvl1pPr>
              <a:defRPr sz="7192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40" y="3954464"/>
            <a:ext cx="10058401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96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1" y="6298896"/>
            <a:ext cx="1682771" cy="36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48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5605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2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11405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0133029"/>
      </p:ext>
    </p:extLst>
  </p:cSld>
  <p:clrMapOvr>
    <a:masterClrMapping/>
  </p:clrMapOvr>
  <p:transition>
    <p:fade/>
  </p:transition>
</p:sldLayout>
</file>

<file path=ppt/slideLayouts/slideLayout8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92889"/>
            <a:ext cx="11856403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724" tIns="146180" rIns="182724" bIns="146180" numCol="1" anchor="t" anchorCtr="0" compatLnSpc="1">
            <a:prstTxWarp prst="textNoShape">
              <a:avLst/>
            </a:prstTxWarp>
            <a:spAutoFit/>
          </a:bodyPr>
          <a:lstStyle/>
          <a:p>
            <a:pPr defTabSz="931365" eaLnBrk="0" hangingPunct="0"/>
            <a:r>
              <a:rPr lang="en-US" sz="70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1"/>
            <a:ext cx="3288506" cy="70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44000"/>
      </p:ext>
    </p:extLst>
  </p:cSld>
  <p:clrMapOvr>
    <a:masterClrMapping/>
  </p:clrMapOvr>
  <p:transition>
    <p:fade/>
  </p:transition>
</p:sldLayout>
</file>

<file path=ppt/slideLayouts/slideLayout8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572464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957867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12" y="6213400"/>
            <a:ext cx="1556447" cy="57252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76316">
                      <a:schemeClr val="bg1"/>
                    </a:gs>
                    <a:gs pos="51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372093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6369" y="2476751"/>
            <a:ext cx="5503140" cy="1278683"/>
          </a:xfrm>
        </p:spPr>
        <p:txBody>
          <a:bodyPr lIns="0" tIns="0" rIns="0" bIns="0"/>
          <a:lstStyle>
            <a:lvl1pPr>
              <a:defRPr sz="2038"/>
            </a:lvl1pPr>
            <a:lvl2pPr marL="291203" indent="-291203">
              <a:buFont typeface="Arial"/>
              <a:buChar char="•"/>
              <a:defRPr sz="1427"/>
            </a:lvl2pPr>
            <a:lvl3pPr>
              <a:defRPr sz="1427"/>
            </a:lvl3pPr>
            <a:lvl4pPr>
              <a:defRPr sz="1427"/>
            </a:lvl4pPr>
            <a:lvl5pPr>
              <a:defRPr sz="1427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1423" y="2476751"/>
            <a:ext cx="5503140" cy="1278683"/>
          </a:xfrm>
        </p:spPr>
        <p:txBody>
          <a:bodyPr lIns="0" tIns="0" rIns="0" bIns="0"/>
          <a:lstStyle>
            <a:lvl1pPr>
              <a:defRPr sz="2038"/>
            </a:lvl1pPr>
            <a:lvl2pPr marL="291203" indent="-291203">
              <a:buFont typeface="Arial"/>
              <a:buChar char="•"/>
              <a:defRPr sz="1427"/>
            </a:lvl2pPr>
            <a:lvl3pPr>
              <a:defRPr sz="1427"/>
            </a:lvl3pPr>
            <a:lvl4pPr>
              <a:defRPr sz="1427"/>
            </a:lvl4pPr>
            <a:lvl5pPr>
              <a:defRPr sz="1427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6369" y="1398905"/>
            <a:ext cx="11887200" cy="395518"/>
          </a:xfrm>
        </p:spPr>
        <p:txBody>
          <a:bodyPr lIns="0" tIns="0" rIns="0" bIns="0"/>
          <a:lstStyle>
            <a:lvl1pPr marL="0" indent="0">
              <a:buNone/>
              <a:defRPr sz="2854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38"/>
            </a:lvl2pPr>
            <a:lvl3pPr marL="228374" indent="0">
              <a:buNone/>
              <a:defRPr sz="2038"/>
            </a:lvl3pPr>
            <a:lvl4pPr marL="456747" indent="0">
              <a:buNone/>
              <a:defRPr sz="2038"/>
            </a:lvl4pPr>
            <a:lvl5pPr marL="685120" indent="0">
              <a:buNone/>
              <a:defRPr sz="2038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6183534" y="2476752"/>
            <a:ext cx="23857" cy="37387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551791"/>
      </p:ext>
    </p:extLst>
  </p:cSld>
  <p:clrMapOvr>
    <a:masterClrMapping/>
  </p:clrMapOvr>
</p:sldLayout>
</file>

<file path=ppt/slideLayouts/slideLayout8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66369" y="2013385"/>
            <a:ext cx="5503140" cy="1230502"/>
          </a:xfrm>
        </p:spPr>
        <p:txBody>
          <a:bodyPr lIns="0" tIns="0" rIns="0" bIns="0"/>
          <a:lstStyle>
            <a:lvl1pPr>
              <a:defRPr sz="2446" b="0" i="0">
                <a:latin typeface="Segoe UI Light" charset="0"/>
                <a:ea typeface="Segoe UI Light" charset="0"/>
                <a:cs typeface="Segoe UI Light" charset="0"/>
              </a:defRPr>
            </a:lvl1pPr>
            <a:lvl2pPr marL="291203" indent="-291203">
              <a:buFont typeface="Arial"/>
              <a:buChar char="•"/>
              <a:defRPr sz="2038" b="0" i="0">
                <a:latin typeface="Segoe UI Light" charset="0"/>
                <a:ea typeface="Segoe UI Light" charset="0"/>
                <a:cs typeface="Segoe UI Light" charset="0"/>
              </a:defRPr>
            </a:lvl2pPr>
            <a:lvl3pPr>
              <a:defRPr sz="1834" b="0" i="0">
                <a:latin typeface="Segoe UI Light" charset="0"/>
                <a:ea typeface="Segoe UI Light" charset="0"/>
                <a:cs typeface="Segoe UI Light" charset="0"/>
              </a:defRPr>
            </a:lvl3pPr>
            <a:lvl4pPr>
              <a:defRPr sz="1427" b="0" i="0">
                <a:latin typeface="Segoe UI Light" charset="0"/>
                <a:ea typeface="Segoe UI Light" charset="0"/>
                <a:cs typeface="Segoe UI Light" charset="0"/>
              </a:defRPr>
            </a:lvl4pPr>
            <a:lvl5pPr>
              <a:defRPr sz="1427" b="0" i="0">
                <a:latin typeface="Segoe UI Light" charset="0"/>
                <a:ea typeface="Segoe UI Light" charset="0"/>
                <a:cs typeface="Segoe UI Light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6183533" y="2013384"/>
            <a:ext cx="27760" cy="456975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6369" y="1321188"/>
            <a:ext cx="5518686" cy="583860"/>
          </a:xfrm>
        </p:spPr>
        <p:txBody>
          <a:bodyPr vert="horz" wrap="square" lIns="146304" tIns="91440" rIns="146304" bIns="91440" rtlCol="0">
            <a:spAutoFit/>
          </a:bodyPr>
          <a:lstStyle>
            <a:lvl1pPr algn="ctr">
              <a:defRPr lang="en-US" sz="2854" dirty="0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451423" y="1331734"/>
            <a:ext cx="5503140" cy="583860"/>
          </a:xfrm>
        </p:spPr>
        <p:txBody>
          <a:bodyPr vert="horz" wrap="square" lIns="146304" tIns="91440" rIns="146304" bIns="91440" rtlCol="0">
            <a:spAutoFit/>
          </a:bodyPr>
          <a:lstStyle>
            <a:lvl1pPr algn="ctr">
              <a:defRPr lang="en-US" sz="2854" dirty="0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447536" y="2013385"/>
            <a:ext cx="5503140" cy="1230502"/>
          </a:xfrm>
        </p:spPr>
        <p:txBody>
          <a:bodyPr lIns="0" tIns="0" rIns="0" bIns="0"/>
          <a:lstStyle>
            <a:lvl1pPr>
              <a:defRPr sz="2446" b="0" i="0">
                <a:latin typeface="Segoe UI Light" charset="0"/>
                <a:ea typeface="Segoe UI Light" charset="0"/>
                <a:cs typeface="Segoe UI Light" charset="0"/>
              </a:defRPr>
            </a:lvl1pPr>
            <a:lvl2pPr marL="291203" indent="-291203">
              <a:buFont typeface="Arial"/>
              <a:buChar char="•"/>
              <a:defRPr sz="2038" b="0" i="0">
                <a:latin typeface="Segoe UI Light" charset="0"/>
                <a:ea typeface="Segoe UI Light" charset="0"/>
                <a:cs typeface="Segoe UI Light" charset="0"/>
              </a:defRPr>
            </a:lvl2pPr>
            <a:lvl3pPr>
              <a:defRPr sz="1834" b="0" i="0">
                <a:latin typeface="Segoe UI Light" charset="0"/>
                <a:ea typeface="Segoe UI Light" charset="0"/>
                <a:cs typeface="Segoe UI Light" charset="0"/>
              </a:defRPr>
            </a:lvl3pPr>
            <a:lvl4pPr>
              <a:defRPr sz="1427" b="0" i="0">
                <a:latin typeface="Segoe UI Light" charset="0"/>
                <a:ea typeface="Segoe UI Light" charset="0"/>
                <a:cs typeface="Segoe UI Light" charset="0"/>
              </a:defRPr>
            </a:lvl4pPr>
            <a:lvl5pPr>
              <a:defRPr sz="1427" b="0" i="0">
                <a:latin typeface="Segoe UI Light" charset="0"/>
                <a:ea typeface="Segoe UI Light" charset="0"/>
                <a:cs typeface="Segoe UI Light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58552037"/>
      </p:ext>
    </p:extLst>
  </p:cSld>
  <p:clrMapOvr>
    <a:masterClrMapping/>
  </p:clrMapOvr>
</p:sldLayout>
</file>

<file path=ppt/slideLayouts/slideLayout8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lumns sub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0913" y="1861970"/>
            <a:ext cx="5674142" cy="1463349"/>
          </a:xfrm>
        </p:spPr>
        <p:txBody>
          <a:bodyPr/>
          <a:lstStyle>
            <a:lvl1pPr>
              <a:defRPr sz="2038"/>
            </a:lvl1pPr>
            <a:lvl2pPr marL="291203" indent="-291203">
              <a:buFont typeface="Arial"/>
              <a:buChar char="•"/>
              <a:defRPr sz="1427"/>
            </a:lvl2pPr>
            <a:lvl3pPr>
              <a:defRPr sz="1427"/>
            </a:lvl3pPr>
            <a:lvl4pPr>
              <a:defRPr sz="1427"/>
            </a:lvl4pPr>
            <a:lvl5pPr>
              <a:defRPr sz="1427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1421" y="1861970"/>
            <a:ext cx="5674142" cy="1463349"/>
          </a:xfrm>
        </p:spPr>
        <p:txBody>
          <a:bodyPr/>
          <a:lstStyle>
            <a:lvl1pPr>
              <a:defRPr sz="2038"/>
            </a:lvl1pPr>
            <a:lvl2pPr marL="291203" indent="-291203">
              <a:buFont typeface="Arial"/>
              <a:buChar char="•"/>
              <a:defRPr sz="1427"/>
            </a:lvl2pPr>
            <a:lvl3pPr>
              <a:defRPr sz="1427"/>
            </a:lvl3pPr>
            <a:lvl4pPr>
              <a:defRPr sz="1427"/>
            </a:lvl4pPr>
            <a:lvl5pPr>
              <a:defRPr sz="1427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6183533" y="1865207"/>
            <a:ext cx="27760" cy="43503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10913" y="1321188"/>
            <a:ext cx="5674142" cy="476087"/>
          </a:xfrm>
        </p:spPr>
        <p:txBody>
          <a:bodyPr vert="horz" wrap="square" lIns="146304" tIns="91440" rIns="146304" bIns="91440" rtlCol="0">
            <a:spAutoFit/>
          </a:bodyPr>
          <a:lstStyle>
            <a:lvl1pPr algn="ctr">
              <a:defRPr lang="en-US" sz="2038" dirty="0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451421" y="1331734"/>
            <a:ext cx="5674142" cy="476087"/>
          </a:xfrm>
        </p:spPr>
        <p:txBody>
          <a:bodyPr vert="horz" wrap="square" lIns="146304" tIns="91440" rIns="146304" bIns="91440" rtlCol="0">
            <a:spAutoFit/>
          </a:bodyPr>
          <a:lstStyle>
            <a:lvl1pPr algn="ctr">
              <a:defRPr lang="en-US" sz="2038" dirty="0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461666"/>
      </p:ext>
    </p:extLst>
  </p:cSld>
  <p:clrMapOvr>
    <a:masterClrMapping/>
  </p:clrMapOvr>
</p:sldLayout>
</file>

<file path=ppt/slideLayouts/slideLayout8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lumns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6369" y="2405988"/>
            <a:ext cx="4357863" cy="1282819"/>
          </a:xfrm>
        </p:spPr>
        <p:txBody>
          <a:bodyPr lIns="0" tIns="0" rIns="0" bIns="0"/>
          <a:lstStyle>
            <a:lvl1pPr>
              <a:defRPr sz="2038">
                <a:latin typeface="+mj-lt"/>
              </a:defRPr>
            </a:lvl1pPr>
            <a:lvl2pPr marL="111628" indent="-111628">
              <a:buFont typeface="Arial"/>
              <a:buChar char="•"/>
              <a:defRPr sz="1427">
                <a:latin typeface="+mj-lt"/>
              </a:defRPr>
            </a:lvl2pPr>
            <a:lvl3pPr>
              <a:defRPr sz="1427">
                <a:latin typeface="+mj-lt"/>
              </a:defRPr>
            </a:lvl3pPr>
            <a:lvl4pPr>
              <a:defRPr sz="1427">
                <a:latin typeface="+mj-lt"/>
              </a:defRPr>
            </a:lvl4pPr>
            <a:lvl5pPr>
              <a:defRPr sz="1427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6369" y="1321189"/>
            <a:ext cx="4357863" cy="999775"/>
          </a:xfrm>
        </p:spPr>
        <p:txBody>
          <a:bodyPr vert="horz" lIns="0" tIns="0" rIns="0" bIns="0" rtlCol="0" anchor="b">
            <a:normAutofit/>
          </a:bodyPr>
          <a:lstStyle>
            <a:lvl1pPr>
              <a:lnSpc>
                <a:spcPct val="110000"/>
              </a:lnSpc>
              <a:defRPr kumimoji="0" lang="en-US" sz="2854" b="0" i="0" u="none" strike="noStrike" cap="none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Segoe UI" panose="020B0502040204020203" pitchFamily="34" charset="0"/>
              </a:defRPr>
            </a:lvl1pPr>
          </a:lstStyle>
          <a:p>
            <a:pPr lvl="0" defTabSz="931851">
              <a:lnSpc>
                <a:spcPct val="120000"/>
              </a:lnSpc>
              <a:spcBef>
                <a:spcPts val="612"/>
              </a:spcBef>
              <a:buSzTx/>
            </a:pPr>
            <a:r>
              <a:rPr lang="en-US" dirty="0"/>
              <a:t>Edit Master text styles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230574" y="1331734"/>
            <a:ext cx="4357863" cy="999775"/>
          </a:xfrm>
        </p:spPr>
        <p:txBody>
          <a:bodyPr vert="horz" lIns="0" tIns="0" rIns="0" bIns="0" rtlCol="0" anchor="b">
            <a:normAutofit/>
          </a:bodyPr>
          <a:lstStyle>
            <a:lvl1pPr>
              <a:lnSpc>
                <a:spcPct val="110000"/>
              </a:lnSpc>
              <a:defRPr kumimoji="0" lang="en-US" sz="2854" b="0" i="0" u="none" strike="noStrike" cap="none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Segoe UI" panose="020B0502040204020203" pitchFamily="34" charset="0"/>
              </a:defRPr>
            </a:lvl1pPr>
          </a:lstStyle>
          <a:p>
            <a:pPr lvl="0" defTabSz="931851">
              <a:lnSpc>
                <a:spcPct val="120000"/>
              </a:lnSpc>
              <a:spcBef>
                <a:spcPts val="612"/>
              </a:spcBef>
              <a:buSzTx/>
            </a:pPr>
            <a:r>
              <a:rPr lang="en-US" dirty="0"/>
              <a:t>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852341" y="4347054"/>
            <a:ext cx="2109257" cy="217607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186388" tIns="93194" rIns="186388" bIns="93194">
            <a:noAutofit/>
          </a:bodyPr>
          <a:lstStyle/>
          <a:p>
            <a:pPr defTabSz="913493">
              <a:defRPr/>
            </a:pPr>
            <a:endParaRPr lang="en-US" sz="1598" kern="0" baseline="30000" dirty="0">
              <a:solidFill>
                <a:srgbClr val="FFFFFF"/>
              </a:solidFill>
            </a:endParaRP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9930068" y="4424770"/>
            <a:ext cx="1943199" cy="2020641"/>
          </a:xfrm>
          <a:noFill/>
        </p:spPr>
        <p:txBody>
          <a:bodyPr wrap="square" lIns="91440" tIns="45720" rIns="91440" bIns="45720" anchor="ctr">
            <a:noAutofit/>
          </a:bodyPr>
          <a:lstStyle>
            <a:lvl1pPr marL="0" indent="0">
              <a:lnSpc>
                <a:spcPct val="110000"/>
              </a:lnSpc>
              <a:buFont typeface="Arial"/>
              <a:buNone/>
              <a:defRPr lang="en-US" sz="1427" kern="0" dirty="0">
                <a:solidFill>
                  <a:srgbClr val="FFFFFF"/>
                </a:solidFill>
                <a:latin typeface="+mj-lt"/>
                <a:cs typeface="Segoe UI Semibold" panose="020B0702040204020203" pitchFamily="34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</a:lstStyle>
          <a:p>
            <a:pPr lvl="0" defTabSz="913493"/>
            <a:r>
              <a:rPr lang="en-US" dirty="0"/>
              <a:t>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5230574" y="2409226"/>
            <a:ext cx="4357863" cy="1282819"/>
          </a:xfrm>
        </p:spPr>
        <p:txBody>
          <a:bodyPr lIns="0" tIns="0" rIns="0" bIns="0"/>
          <a:lstStyle>
            <a:lvl1pPr>
              <a:defRPr sz="2038">
                <a:latin typeface="+mj-lt"/>
              </a:defRPr>
            </a:lvl1pPr>
            <a:lvl2pPr marL="111628" indent="-111628">
              <a:buFont typeface="Arial"/>
              <a:buChar char="•"/>
              <a:defRPr sz="1427">
                <a:latin typeface="+mj-lt"/>
              </a:defRPr>
            </a:lvl2pPr>
            <a:lvl3pPr>
              <a:defRPr sz="1427">
                <a:latin typeface="+mj-lt"/>
              </a:defRPr>
            </a:lvl3pPr>
            <a:lvl4pPr>
              <a:defRPr sz="1427">
                <a:latin typeface="+mj-lt"/>
              </a:defRPr>
            </a:lvl4pPr>
            <a:lvl5pPr>
              <a:defRPr sz="1427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436475" cy="1212849"/>
          </a:xfrm>
          <a:solidFill>
            <a:schemeClr val="tx1">
              <a:lumMod val="75000"/>
            </a:schemeClr>
          </a:solidFill>
        </p:spPr>
        <p:txBody>
          <a:bodyPr lIns="457200" tIns="457200" rIns="0" bIns="0"/>
          <a:lstStyle>
            <a:lvl1pPr>
              <a:defRPr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100568"/>
      </p:ext>
    </p:extLst>
  </p:cSld>
  <p:clrMapOvr>
    <a:masterClrMapping/>
  </p:clrMapOvr>
</p:sldLayout>
</file>

<file path=ppt/slideLayouts/slideLayout8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436475" cy="69945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59204" y="764735"/>
            <a:ext cx="10921682" cy="5474382"/>
          </a:xfrm>
          <a:prstGeom prst="rect">
            <a:avLst/>
          </a:prstGeom>
          <a:solidFill>
            <a:schemeClr val="tx1">
              <a:lumMod val="75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194" tIns="93194" rIns="93194" bIns="931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sz="2038" dirty="0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36089" y="5117354"/>
            <a:ext cx="367915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headEnd type="none"/>
            <a:tailEnd type="none"/>
          </a:ln>
          <a:effectLst/>
        </p:spPr>
      </p:cxnSp>
      <p:cxnSp>
        <p:nvCxnSpPr>
          <p:cNvPr id="14" name="Straight Connector 13"/>
          <p:cNvCxnSpPr/>
          <p:nvPr/>
        </p:nvCxnSpPr>
        <p:spPr>
          <a:xfrm>
            <a:off x="6005780" y="2606500"/>
            <a:ext cx="367915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headEnd type="none"/>
            <a:tailEnd type="none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749" y="1165974"/>
            <a:ext cx="10648732" cy="1492395"/>
          </a:xfrm>
        </p:spPr>
        <p:txBody>
          <a:bodyPr wrap="square" lIns="179285" tIns="45720" rIns="179285" bIns="45720" anchor="ctr">
            <a:noAutofit/>
          </a:bodyPr>
          <a:lstStyle>
            <a:lvl1pPr algn="ctr">
              <a:lnSpc>
                <a:spcPct val="110000"/>
              </a:lnSpc>
              <a:defRPr kumimoji="0" lang="en-US" sz="2446" i="0" u="none" strike="noStrike" kern="900" cap="all" spc="200" normalizeH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ctr" defTabSz="913318" fontAlgn="auto">
              <a:lnSpc>
                <a:spcPts val="3387"/>
              </a:lnSpc>
              <a:spcBef>
                <a:spcPts val="2242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12695" y="2709930"/>
            <a:ext cx="4011087" cy="468070"/>
          </a:xfrm>
          <a:noFill/>
        </p:spPr>
        <p:txBody>
          <a:bodyPr wrap="square" lIns="179285" tIns="143428" rIns="179285" bIns="143428" rtlCol="0">
            <a:spAutoFit/>
          </a:bodyPr>
          <a:lstStyle>
            <a:lvl1pPr algn="ctr">
              <a:defRPr kumimoji="0" lang="en-US" sz="1223" b="1" i="0" u="none" strike="noStrike" cap="none" spc="306" normalizeH="0">
                <a:ln>
                  <a:noFill/>
                </a:ln>
                <a:solidFill>
                  <a:srgbClr val="DCDCDC"/>
                </a:solidFill>
                <a:effectLst/>
                <a:uLnTx/>
                <a:uFillTx/>
                <a:latin typeface="Segoe UI"/>
              </a:defRPr>
            </a:lvl1pPr>
          </a:lstStyle>
          <a:p>
            <a:pPr lvl="0" algn="ctr" defTabSz="931317">
              <a:spcBef>
                <a:spcPct val="20000"/>
              </a:spcBef>
              <a:buFontTx/>
            </a:pPr>
            <a:r>
              <a:rPr lang="en-US" dirty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4212695" y="5232764"/>
            <a:ext cx="4011087" cy="468070"/>
          </a:xfrm>
          <a:noFill/>
        </p:spPr>
        <p:txBody>
          <a:bodyPr wrap="square" lIns="179285" tIns="143428" rIns="179285" bIns="143428" rtlCol="0">
            <a:spAutoFit/>
          </a:bodyPr>
          <a:lstStyle>
            <a:lvl1pPr algn="ctr">
              <a:defRPr kumimoji="0" lang="en-US" sz="1223" b="1" i="0" u="none" strike="noStrike" cap="none" spc="306" normalizeH="0">
                <a:ln>
                  <a:noFill/>
                </a:ln>
                <a:solidFill>
                  <a:srgbClr val="DCDCDC"/>
                </a:solidFill>
                <a:effectLst/>
                <a:uLnTx/>
                <a:uFillTx/>
                <a:latin typeface="Segoe UI"/>
              </a:defRPr>
            </a:lvl1pPr>
          </a:lstStyle>
          <a:p>
            <a:pPr lvl="0" algn="ctr" defTabSz="931317">
              <a:spcBef>
                <a:spcPct val="20000"/>
              </a:spcBef>
              <a:buFontTx/>
            </a:pPr>
            <a:r>
              <a:rPr lang="en-US" dirty="0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900749" y="3497711"/>
            <a:ext cx="10648732" cy="1492165"/>
          </a:xfrm>
        </p:spPr>
        <p:txBody>
          <a:bodyPr vert="horz" wrap="square" lIns="179285" tIns="45720" rIns="179285" bIns="45720" rtlCol="0" anchor="ctr">
            <a:noAutofit/>
          </a:bodyPr>
          <a:lstStyle>
            <a:lvl1pPr algn="ctr">
              <a:lnSpc>
                <a:spcPct val="110000"/>
              </a:lnSpc>
              <a:defRPr kumimoji="0" lang="en-US" sz="2446" b="0" i="0" u="none" strike="noStrike" kern="900" cap="all" spc="200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  <a:lvl2pPr>
              <a:defRPr lang="en-US" sz="1834" dirty="0">
                <a:solidFill>
                  <a:schemeClr val="tx1"/>
                </a:solidFill>
              </a:defRPr>
            </a:lvl2pPr>
            <a:lvl3pPr>
              <a:defRPr lang="en-US" sz="1834" dirty="0">
                <a:solidFill>
                  <a:schemeClr val="tx1"/>
                </a:solidFill>
              </a:defRPr>
            </a:lvl3pPr>
            <a:lvl4pPr>
              <a:defRPr lang="en-US" sz="1834" dirty="0">
                <a:solidFill>
                  <a:schemeClr val="tx1"/>
                </a:solidFill>
              </a:defRPr>
            </a:lvl4pPr>
            <a:lvl5pPr>
              <a:defRPr lang="en-US" sz="1834" dirty="0">
                <a:solidFill>
                  <a:schemeClr val="tx1"/>
                </a:solidFill>
              </a:defRPr>
            </a:lvl5pPr>
          </a:lstStyle>
          <a:p>
            <a:pPr lvl="0" algn="ctr" defTabSz="913318">
              <a:lnSpc>
                <a:spcPts val="3387"/>
              </a:lnSpc>
              <a:spcBef>
                <a:spcPts val="2242"/>
              </a:spcBef>
            </a:pPr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6606965"/>
      </p:ext>
    </p:extLst>
  </p:cSld>
  <p:clrMapOvr>
    <a:masterClrMapping/>
  </p:clrMapOvr>
</p:sldLayout>
</file>

<file path=ppt/slideLayouts/slideLayout8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uge Bol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59204" y="764735"/>
            <a:ext cx="10921682" cy="547438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194" tIns="93194" rIns="93194" bIns="931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sz="2038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749" y="1165972"/>
            <a:ext cx="10648732" cy="4735096"/>
          </a:xfrm>
        </p:spPr>
        <p:txBody>
          <a:bodyPr wrap="square" lIns="179285" tIns="45720" rIns="179285" bIns="45720"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kumimoji="0" lang="en-US" sz="4485" i="0" u="none" strike="noStrike" kern="900" cap="all" spc="200" normalizeH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ctr" defTabSz="913318" fontAlgn="auto">
              <a:lnSpc>
                <a:spcPts val="3387"/>
              </a:lnSpc>
              <a:spcBef>
                <a:spcPts val="2242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88111"/>
      </p:ext>
    </p:extLst>
  </p:cSld>
  <p:clrMapOvr>
    <a:masterClrMapping/>
  </p:clrMapOvr>
</p:sldLayout>
</file>

<file path=ppt/slideLayouts/slideLayout8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Photo_Option_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1668456"/>
            <a:ext cx="5486336" cy="1828800"/>
          </a:xfrm>
          <a:noFill/>
        </p:spPr>
        <p:txBody>
          <a:bodyPr lIns="146304" tIns="91440" rIns="146304" bIns="91440" anchor="t" anchorCtr="0"/>
          <a:lstStyle>
            <a:lvl1pPr>
              <a:defRPr sz="5392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497240"/>
            <a:ext cx="5487988" cy="1825625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3194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2555" y="479778"/>
            <a:ext cx="1818857" cy="391754"/>
          </a:xfrm>
          <a:prstGeom prst="rect">
            <a:avLst/>
          </a:prstGeom>
        </p:spPr>
      </p:pic>
      <p:pic>
        <p:nvPicPr>
          <p:cNvPr id="11" name="Picture 10" descr="ImagineHero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359" y="1119848"/>
            <a:ext cx="5471064" cy="494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85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Photo_Option_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4960286"/>
            <a:ext cx="12436475" cy="2034240"/>
          </a:xfrm>
          <a:prstGeom prst="rect">
            <a:avLst/>
          </a:prstGeom>
          <a:solidFill>
            <a:srgbClr val="44235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672" tIns="146138" rIns="182672" bIns="14613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18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3" y="2132517"/>
            <a:ext cx="10972800" cy="914400"/>
          </a:xfrm>
          <a:noFill/>
        </p:spPr>
        <p:txBody>
          <a:bodyPr lIns="146304" tIns="91440" rIns="146304" bIns="91440" anchor="t" anchorCtr="0"/>
          <a:lstStyle>
            <a:lvl1pPr>
              <a:defRPr sz="5392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5059848"/>
            <a:ext cx="5487988" cy="1825625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3194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182917" y="6147022"/>
            <a:ext cx="1818857" cy="3917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0897" y="3806558"/>
            <a:ext cx="3968824" cy="1153728"/>
          </a:xfrm>
          <a:prstGeom prst="rect">
            <a:avLst/>
          </a:prstGeom>
        </p:spPr>
      </p:pic>
      <p:pic>
        <p:nvPicPr>
          <p:cNvPr id="12" name="Picture 11" descr="ImagineHero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9676" y="3918198"/>
            <a:ext cx="1105254" cy="99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8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Photo_Option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6541" y="4030663"/>
            <a:ext cx="6399213" cy="1830388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4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17165"/>
            <a:ext cx="8229535" cy="1837298"/>
          </a:xfrm>
          <a:noFill/>
        </p:spPr>
        <p:txBody>
          <a:bodyPr lIns="146304" tIns="91440" rIns="146304" bIns="91440" anchor="t" anchorCtr="0"/>
          <a:lstStyle>
            <a:lvl1pPr>
              <a:defRPr sz="5392" spc="-10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7580" y="485803"/>
            <a:ext cx="1828800" cy="3917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422" y="6011024"/>
            <a:ext cx="3489886" cy="1014502"/>
          </a:xfrm>
          <a:prstGeom prst="rect">
            <a:avLst/>
          </a:prstGeom>
        </p:spPr>
      </p:pic>
      <p:pic>
        <p:nvPicPr>
          <p:cNvPr id="8" name="Picture 7" descr="ms-moc-hero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0510" y="6011027"/>
            <a:ext cx="1038740" cy="103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36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Photo_Option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6541" y="4029075"/>
            <a:ext cx="6399213" cy="1830388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4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17165"/>
            <a:ext cx="8229535" cy="1837298"/>
          </a:xfrm>
          <a:noFill/>
        </p:spPr>
        <p:txBody>
          <a:bodyPr lIns="146304" tIns="91440" rIns="146304" bIns="91440" anchor="t" anchorCtr="0"/>
          <a:lstStyle>
            <a:lvl1pPr>
              <a:defRPr sz="5392" spc="-10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7580" y="485803"/>
            <a:ext cx="1828800" cy="391754"/>
          </a:xfrm>
          <a:prstGeom prst="rect">
            <a:avLst/>
          </a:prstGeom>
        </p:spPr>
      </p:pic>
      <p:pic>
        <p:nvPicPr>
          <p:cNvPr id="6" name="Picture 5" descr="ms-moc-hero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8529" y="3467044"/>
            <a:ext cx="3526784" cy="352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86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35410"/>
      </p:ext>
    </p:extLst>
  </p:cSld>
  <p:clrMapOvr>
    <a:masterClrMapping/>
  </p:clrMapOvr>
  <p:transition>
    <p:fade/>
  </p:transition>
</p:sldLayout>
</file>

<file path=ppt/slideLayouts/slideLayout8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98"/>
            </a:lvl2pPr>
            <a:lvl3pPr marL="228286" indent="0">
              <a:buNone/>
              <a:defRPr/>
            </a:lvl3pPr>
            <a:lvl4pPr marL="456572" indent="0">
              <a:buNone/>
              <a:defRPr/>
            </a:lvl4pPr>
            <a:lvl5pPr marL="68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 descr="ms-moc-her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3542" y="5417481"/>
            <a:ext cx="1454682" cy="145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05850"/>
      </p:ext>
    </p:extLst>
  </p:cSld>
  <p:clrMapOvr>
    <a:masterClrMapping/>
  </p:clrMapOvr>
  <p:transition>
    <p:fade/>
  </p:transition>
</p:sldLayout>
</file>

<file path=ppt/slideLayouts/slideLayout8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98"/>
            </a:lvl2pPr>
            <a:lvl3pPr marL="228286" indent="0">
              <a:buNone/>
              <a:defRPr/>
            </a:lvl3pPr>
            <a:lvl4pPr marL="456572" indent="0">
              <a:buNone/>
              <a:defRPr/>
            </a:lvl4pPr>
            <a:lvl5pPr marL="68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628897"/>
      </p:ext>
    </p:extLst>
  </p:cSld>
  <p:clrMapOvr>
    <a:masterClrMapping/>
  </p:clrMapOvr>
  <p:transition>
    <p:fade/>
  </p:transition>
</p:sldLayout>
</file>

<file path=ppt/slideLayouts/slideLayout8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98"/>
            </a:lvl2pPr>
            <a:lvl3pPr marL="228286" indent="0">
              <a:buNone/>
              <a:defRPr/>
            </a:lvl3pPr>
            <a:lvl4pPr marL="456572" indent="0">
              <a:buNone/>
              <a:defRPr/>
            </a:lvl4pPr>
            <a:lvl5pPr marL="68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7422" y="6011024"/>
            <a:ext cx="3489886" cy="1014502"/>
          </a:xfrm>
          <a:prstGeom prst="rect">
            <a:avLst/>
          </a:prstGeom>
        </p:spPr>
      </p:pic>
      <p:pic>
        <p:nvPicPr>
          <p:cNvPr id="5" name="Picture 4" descr="ms-moc-hero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742" y="6011024"/>
            <a:ext cx="1014502" cy="101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968457"/>
      </p:ext>
    </p:extLst>
  </p:cSld>
  <p:clrMapOvr>
    <a:masterClrMapping/>
  </p:clrMapOvr>
  <p:transition>
    <p:fade/>
  </p:transition>
</p:sldLayout>
</file>

<file path=ppt/slideLayouts/slideLayout8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98"/>
            </a:lvl2pPr>
            <a:lvl3pPr marL="228286" indent="0">
              <a:buNone/>
              <a:defRPr/>
            </a:lvl3pPr>
            <a:lvl4pPr marL="456572" indent="0">
              <a:buNone/>
              <a:defRPr/>
            </a:lvl4pPr>
            <a:lvl5pPr marL="68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077674"/>
      </p:ext>
    </p:extLst>
  </p:cSld>
  <p:clrMapOvr>
    <a:masterClrMapping/>
  </p:clrMapOvr>
  <p:transition>
    <p:fade/>
  </p:transition>
</p:sldLayout>
</file>

<file path=ppt/slideLayouts/slideLayout8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0" cy="2025170"/>
          </a:xfrm>
        </p:spPr>
        <p:txBody>
          <a:bodyPr>
            <a:spAutoFit/>
          </a:bodyPr>
          <a:lstStyle>
            <a:lvl1pPr>
              <a:defRPr sz="35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8686669"/>
      </p:ext>
    </p:extLst>
  </p:cSld>
  <p:clrMapOvr>
    <a:masterClrMapping/>
  </p:clrMapOvr>
  <p:transition>
    <p:fade/>
  </p:transition>
</p:sldLayout>
</file>

<file path=ppt/slideLayouts/slideLayout8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0" cy="2025170"/>
          </a:xfrm>
        </p:spPr>
        <p:txBody>
          <a:bodyPr>
            <a:spAutoFit/>
          </a:bodyPr>
          <a:lstStyle>
            <a:lvl1pPr>
              <a:defRPr sz="3594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6296554"/>
      </p:ext>
    </p:extLst>
  </p:cSld>
  <p:clrMapOvr>
    <a:masterClrMapping/>
  </p:clrMapOvr>
  <p:transition>
    <p:fade/>
  </p:transition>
</p:sldLayout>
</file>

<file path=ppt/slideLayouts/slideLayout8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3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 descr="ms-moc-her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3542" y="5417481"/>
            <a:ext cx="1454682" cy="145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990798"/>
      </p:ext>
    </p:extLst>
  </p:cSld>
  <p:clrMapOvr>
    <a:masterClrMapping/>
  </p:clrMapOvr>
  <p:transition>
    <p:fade/>
  </p:transition>
</p:sldLayout>
</file>

<file path=ppt/slideLayouts/slideLayout8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3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154609"/>
      </p:ext>
    </p:extLst>
  </p:cSld>
  <p:clrMapOvr>
    <a:masterClrMapping/>
  </p:clrMapOvr>
  <p:transition>
    <p:fade/>
  </p:transition>
</p:sldLayout>
</file>

<file path=ppt/slideLayouts/slideLayout8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3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/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/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7422" y="6011024"/>
            <a:ext cx="3489886" cy="1014502"/>
          </a:xfrm>
          <a:prstGeom prst="rect">
            <a:avLst/>
          </a:prstGeom>
        </p:spPr>
      </p:pic>
      <p:pic>
        <p:nvPicPr>
          <p:cNvPr id="7" name="Picture 6" descr="ms-moc-hero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742" y="6011024"/>
            <a:ext cx="1014502" cy="101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50402"/>
      </p:ext>
    </p:extLst>
  </p:cSld>
  <p:clrMapOvr>
    <a:masterClrMapping/>
  </p:clrMapOvr>
  <p:transition>
    <p:fade/>
  </p:transition>
</p:sldLayout>
</file>

<file path=ppt/slideLayouts/slideLayout8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3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/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/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136391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5884673"/>
      </p:ext>
    </p:extLst>
  </p:cSld>
  <p:clrMapOvr>
    <a:masterClrMapping/>
  </p:clrMapOvr>
  <p:transition>
    <p:fade/>
  </p:transition>
</p:sldLayout>
</file>

<file path=ppt/slideLayouts/slideLayout8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3" y="1212853"/>
            <a:ext cx="5486399" cy="2422330"/>
          </a:xfrm>
        </p:spPr>
        <p:txBody>
          <a:bodyPr wrap="square">
            <a:spAutoFit/>
          </a:bodyPr>
          <a:lstStyle>
            <a:lvl1pPr marL="286942" indent="-286942">
              <a:spcBef>
                <a:spcPts val="1223"/>
              </a:spcBef>
              <a:buClr>
                <a:schemeClr val="tx2"/>
              </a:buClr>
              <a:buFont typeface="Arial" pitchFamily="34" charset="0"/>
              <a:buChar char="•"/>
              <a:defRPr sz="31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0436" indent="-232874">
              <a:defRPr sz="2398"/>
            </a:lvl2pPr>
            <a:lvl3pPr marL="698622" indent="-168188">
              <a:tabLst/>
              <a:defRPr sz="1998"/>
            </a:lvl3pPr>
            <a:lvl4pPr marL="879746" indent="-181125">
              <a:defRPr/>
            </a:lvl4pPr>
            <a:lvl5pPr marL="1047932" indent="-168188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3"/>
            <a:ext cx="5486399" cy="2422330"/>
          </a:xfrm>
        </p:spPr>
        <p:txBody>
          <a:bodyPr wrap="square">
            <a:spAutoFit/>
          </a:bodyPr>
          <a:lstStyle>
            <a:lvl1pPr marL="286942" indent="-286942">
              <a:spcBef>
                <a:spcPts val="1223"/>
              </a:spcBef>
              <a:buClr>
                <a:schemeClr val="tx2"/>
              </a:buClr>
              <a:buFont typeface="Arial" pitchFamily="34" charset="0"/>
              <a:buChar char="•"/>
              <a:defRPr sz="31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0436" indent="-232874">
              <a:defRPr sz="2398"/>
            </a:lvl2pPr>
            <a:lvl3pPr marL="698622" indent="-168188">
              <a:tabLst/>
              <a:defRPr sz="1998"/>
            </a:lvl3pPr>
            <a:lvl4pPr marL="879746" indent="-181125">
              <a:defRPr/>
            </a:lvl4pPr>
            <a:lvl5pPr marL="1047932" indent="-168188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25911"/>
      </p:ext>
    </p:extLst>
  </p:cSld>
  <p:clrMapOvr>
    <a:masterClrMapping/>
  </p:clrMapOvr>
  <p:transition>
    <p:fade/>
  </p:transition>
</p:sldLayout>
</file>

<file path=ppt/slideLayouts/slideLayout8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3" y="1212853"/>
            <a:ext cx="5486399" cy="2422330"/>
          </a:xfrm>
        </p:spPr>
        <p:txBody>
          <a:bodyPr wrap="square">
            <a:spAutoFit/>
          </a:bodyPr>
          <a:lstStyle>
            <a:lvl1pPr marL="286942" indent="-286942">
              <a:spcBef>
                <a:spcPts val="1223"/>
              </a:spcBef>
              <a:buClr>
                <a:schemeClr val="tx1"/>
              </a:buClr>
              <a:buFont typeface="Arial" pitchFamily="34" charset="0"/>
              <a:buChar char="•"/>
              <a:defRPr sz="3194"/>
            </a:lvl1pPr>
            <a:lvl2pPr marL="530436" indent="-232874">
              <a:defRPr sz="2398"/>
            </a:lvl2pPr>
            <a:lvl3pPr marL="698622" indent="-168188">
              <a:tabLst/>
              <a:defRPr sz="1998"/>
            </a:lvl3pPr>
            <a:lvl4pPr marL="879746" indent="-181125">
              <a:defRPr/>
            </a:lvl4pPr>
            <a:lvl5pPr marL="1047932" indent="-168188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3"/>
            <a:ext cx="5486399" cy="2422330"/>
          </a:xfrm>
        </p:spPr>
        <p:txBody>
          <a:bodyPr wrap="square">
            <a:spAutoFit/>
          </a:bodyPr>
          <a:lstStyle>
            <a:lvl1pPr marL="286942" indent="-286942">
              <a:spcBef>
                <a:spcPts val="1223"/>
              </a:spcBef>
              <a:buClr>
                <a:schemeClr val="tx1"/>
              </a:buClr>
              <a:buFont typeface="Arial" pitchFamily="34" charset="0"/>
              <a:buChar char="•"/>
              <a:defRPr sz="3194"/>
            </a:lvl1pPr>
            <a:lvl2pPr marL="530436" indent="-232874">
              <a:defRPr sz="2398"/>
            </a:lvl2pPr>
            <a:lvl3pPr marL="698622" indent="-168188">
              <a:tabLst/>
              <a:defRPr sz="1998"/>
            </a:lvl3pPr>
            <a:lvl4pPr marL="879746" indent="-181125">
              <a:defRPr/>
            </a:lvl4pPr>
            <a:lvl5pPr marL="1047932" indent="-168188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825060"/>
      </p:ext>
    </p:extLst>
  </p:cSld>
  <p:clrMapOvr>
    <a:masterClrMapping/>
  </p:clrMapOvr>
  <p:transition>
    <p:fade/>
  </p:transition>
</p:sldLayout>
</file>

<file path=ppt/slideLayouts/slideLayout8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8820436"/>
      </p:ext>
    </p:extLst>
  </p:cSld>
  <p:clrMapOvr>
    <a:masterClrMapping/>
  </p:clrMapOvr>
  <p:transition>
    <p:fade/>
  </p:transition>
</p:sldLayout>
</file>

<file path=ppt/slideLayouts/slideLayout8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with Photo option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09973"/>
            <a:ext cx="10056812" cy="2751698"/>
          </a:xfrm>
          <a:noFill/>
        </p:spPr>
        <p:txBody>
          <a:bodyPr tIns="91440" bIns="91440" anchor="t" anchorCtr="0"/>
          <a:lstStyle>
            <a:lvl1pPr>
              <a:defRPr sz="718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42" y="3954466"/>
            <a:ext cx="10058401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94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0" y="6423313"/>
            <a:ext cx="12436475" cy="571215"/>
          </a:xfrm>
          <a:prstGeom prst="rect">
            <a:avLst/>
          </a:prstGeom>
          <a:solidFill>
            <a:srgbClr val="44235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672" tIns="146138" rIns="182672" bIns="14613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18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5" descr="ImagineHer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3799" y="5531771"/>
            <a:ext cx="914388" cy="8258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422" y="5417482"/>
            <a:ext cx="3489886" cy="101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441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with Photo option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09973"/>
            <a:ext cx="10056812" cy="2751698"/>
          </a:xfrm>
          <a:noFill/>
        </p:spPr>
        <p:txBody>
          <a:bodyPr tIns="91440" bIns="91440" anchor="t" anchorCtr="0"/>
          <a:lstStyle>
            <a:lvl1pPr>
              <a:defRPr sz="718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42" y="3954466"/>
            <a:ext cx="10058401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94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0" y="6423313"/>
            <a:ext cx="12436475" cy="571215"/>
          </a:xfrm>
          <a:prstGeom prst="rect">
            <a:avLst/>
          </a:prstGeom>
          <a:solidFill>
            <a:srgbClr val="44235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672" tIns="146138" rIns="182672" bIns="14613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18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403" y="5417482"/>
            <a:ext cx="9509658" cy="108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467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09973"/>
            <a:ext cx="10056812" cy="2751698"/>
          </a:xfrm>
          <a:noFill/>
        </p:spPr>
        <p:txBody>
          <a:bodyPr tIns="91440" bIns="91440" anchor="t" anchorCtr="0"/>
          <a:lstStyle>
            <a:lvl1pPr>
              <a:defRPr sz="718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42" y="3954466"/>
            <a:ext cx="10058401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94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048168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 with Photo option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09973"/>
            <a:ext cx="10056812" cy="2751698"/>
          </a:xfrm>
          <a:noFill/>
        </p:spPr>
        <p:txBody>
          <a:bodyPr tIns="91440" bIns="91440" anchor="t" anchorCtr="0"/>
          <a:lstStyle>
            <a:lvl1pPr>
              <a:defRPr lang="en-US" sz="718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0" y="6423313"/>
            <a:ext cx="12436475" cy="571215"/>
          </a:xfrm>
          <a:prstGeom prst="rect">
            <a:avLst/>
          </a:prstGeom>
          <a:solidFill>
            <a:srgbClr val="44235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672" tIns="146138" rIns="182672" bIns="14613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18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 descr="ImagineHer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3799" y="5531771"/>
            <a:ext cx="914388" cy="8258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422" y="5417482"/>
            <a:ext cx="3489886" cy="101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7490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 with Photo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09973"/>
            <a:ext cx="10056812" cy="2751698"/>
          </a:xfrm>
          <a:noFill/>
        </p:spPr>
        <p:txBody>
          <a:bodyPr tIns="91440" bIns="91440" anchor="t" anchorCtr="0"/>
          <a:lstStyle>
            <a:lvl1pPr>
              <a:defRPr lang="en-US" sz="718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0" y="6423313"/>
            <a:ext cx="12436475" cy="571215"/>
          </a:xfrm>
          <a:prstGeom prst="rect">
            <a:avLst/>
          </a:prstGeom>
          <a:solidFill>
            <a:srgbClr val="44235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672" tIns="146138" rIns="182672" bIns="14613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18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403" y="5417482"/>
            <a:ext cx="9509658" cy="108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8919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09973"/>
            <a:ext cx="10056812" cy="2751698"/>
          </a:xfrm>
          <a:noFill/>
        </p:spPr>
        <p:txBody>
          <a:bodyPr tIns="91440" bIns="91440" anchor="t" anchorCtr="0"/>
          <a:lstStyle>
            <a:lvl1pPr>
              <a:defRPr lang="en-US" sz="718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46118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 with Photo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2" y="2125665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0" y="6423313"/>
            <a:ext cx="12436475" cy="571215"/>
          </a:xfrm>
          <a:prstGeom prst="rect">
            <a:avLst/>
          </a:prstGeom>
          <a:solidFill>
            <a:srgbClr val="44235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672" tIns="146138" rIns="182672" bIns="14613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18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 descr="ImagineHer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3799" y="5531771"/>
            <a:ext cx="914388" cy="8258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422" y="5417482"/>
            <a:ext cx="3489886" cy="101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23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>
            <a:spAutoFit/>
          </a:bodyPr>
          <a:lstStyle>
            <a:lvl1pPr>
              <a:defRPr sz="35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8207574"/>
      </p:ext>
    </p:extLst>
  </p:cSld>
  <p:clrMapOvr>
    <a:masterClrMapping/>
  </p:clrMapOvr>
  <p:transition>
    <p:fade/>
  </p:transition>
</p:sldLayout>
</file>

<file path=ppt/slideLayouts/slideLayout8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 with Photo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2" y="2125665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0" y="6423313"/>
            <a:ext cx="12436475" cy="571215"/>
          </a:xfrm>
          <a:prstGeom prst="rect">
            <a:avLst/>
          </a:prstGeom>
          <a:solidFill>
            <a:srgbClr val="44235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672" tIns="146138" rIns="182672" bIns="14613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18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403" y="5417482"/>
            <a:ext cx="9509658" cy="108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57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2" y="2125665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73106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 with Photo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2" y="2125665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0" y="6423313"/>
            <a:ext cx="12436475" cy="571215"/>
          </a:xfrm>
          <a:prstGeom prst="rect">
            <a:avLst/>
          </a:prstGeom>
          <a:solidFill>
            <a:srgbClr val="44235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672" tIns="146138" rIns="182672" bIns="14613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18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 descr="ImagineHer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3799" y="5531771"/>
            <a:ext cx="914388" cy="8258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422" y="5417482"/>
            <a:ext cx="3489886" cy="101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7032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 with Photo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2" y="2125665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0" y="6423313"/>
            <a:ext cx="12436475" cy="571215"/>
          </a:xfrm>
          <a:prstGeom prst="rect">
            <a:avLst/>
          </a:prstGeom>
          <a:solidFill>
            <a:srgbClr val="44235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672" tIns="146138" rIns="182672" bIns="14613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18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403" y="5417482"/>
            <a:ext cx="9509658" cy="108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4878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2" y="2125665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948470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2" y="2125665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8795211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4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2" y="2125665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981571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-50 Lef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675439" y="1241430"/>
            <a:ext cx="5486399" cy="917575"/>
          </a:xfrm>
        </p:spPr>
        <p:txBody>
          <a:bodyPr/>
          <a:lstStyle>
            <a:lvl1pPr>
              <a:defRPr sz="6592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1" y="0"/>
            <a:ext cx="6216650" cy="698856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396" b="1">
                <a:gradFill>
                  <a:gsLst>
                    <a:gs pos="13139">
                      <a:srgbClr val="FFFFFF"/>
                    </a:gs>
                    <a:gs pos="38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55466"/>
      </p:ext>
    </p:extLst>
  </p:cSld>
  <p:clrMapOvr>
    <a:masterClrMapping/>
  </p:clrMapOvr>
  <p:transition>
    <p:fade/>
  </p:transition>
</p:sldLayout>
</file>

<file path=ppt/slideLayouts/slideLayout8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Layout 2 col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7" y="1211263"/>
            <a:ext cx="11889564" cy="1143000"/>
          </a:xfrm>
        </p:spPr>
        <p:txBody>
          <a:bodyPr/>
          <a:lstStyle>
            <a:lvl1pPr>
              <a:defRPr sz="7188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Box 7"/>
          <p:cNvSpPr txBox="1"/>
          <p:nvPr/>
        </p:nvSpPr>
        <p:spPr bwMode="white">
          <a:xfrm>
            <a:off x="4422852" y="6696251"/>
            <a:ext cx="3590782" cy="16434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defTabSz="913106" rtl="0" eaLnBrk="1" latinLnBrk="0" hangingPunct="1"/>
            <a:r>
              <a:rPr lang="en-US" sz="1046" b="0" kern="120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120454852"/>
      </p:ext>
    </p:extLst>
  </p:cSld>
  <p:clrMapOvr>
    <a:masterClrMapping/>
  </p:clrMapOvr>
  <p:transition>
    <p:fade/>
  </p:transition>
</p:sldLayout>
</file>

<file path=ppt/slideLayouts/slideLayout8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ig Ide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7" y="1211263"/>
            <a:ext cx="11889564" cy="1143000"/>
          </a:xfrm>
        </p:spPr>
        <p:txBody>
          <a:bodyPr/>
          <a:lstStyle>
            <a:lvl1pPr>
              <a:defRPr sz="7188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Box 7"/>
          <p:cNvSpPr txBox="1"/>
          <p:nvPr/>
        </p:nvSpPr>
        <p:spPr bwMode="white">
          <a:xfrm>
            <a:off x="4422852" y="6696251"/>
            <a:ext cx="3590782" cy="16434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defTabSz="913106" rtl="0" eaLnBrk="1" latinLnBrk="0" hangingPunct="1"/>
            <a:r>
              <a:rPr lang="en-US" sz="1046" b="0" kern="120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00597021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>
            <a:spAutoFit/>
          </a:bodyPr>
          <a:lstStyle>
            <a:lvl1pPr>
              <a:defRPr sz="3599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74959282"/>
      </p:ext>
    </p:extLst>
  </p:cSld>
  <p:clrMapOvr>
    <a:masterClrMapping/>
  </p:clrMapOvr>
  <p:transition>
    <p:fade/>
  </p:transition>
</p:sldLayout>
</file>

<file path=ppt/slideLayouts/slideLayout8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&amp; 3 Points 2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82580" y="2430466"/>
            <a:ext cx="11887200" cy="932563"/>
          </a:xfrm>
        </p:spPr>
        <p:txBody>
          <a:bodyPr/>
          <a:lstStyle>
            <a:lvl1pPr marL="0" indent="0">
              <a:buNone/>
              <a:defRPr sz="5392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98"/>
            </a:lvl2pPr>
            <a:lvl3pPr marL="228286" indent="0">
              <a:buNone/>
              <a:defRPr/>
            </a:lvl3pPr>
            <a:lvl4pPr marL="456572" indent="0">
              <a:buNone/>
              <a:defRPr/>
            </a:lvl4pPr>
            <a:lvl5pPr marL="68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2577" y="1211266"/>
            <a:ext cx="11889564" cy="917575"/>
          </a:xfrm>
        </p:spPr>
        <p:txBody>
          <a:bodyPr/>
          <a:lstStyle>
            <a:lvl1pPr>
              <a:defRPr sz="7188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Box 7"/>
          <p:cNvSpPr txBox="1"/>
          <p:nvPr/>
        </p:nvSpPr>
        <p:spPr bwMode="white">
          <a:xfrm>
            <a:off x="4422852" y="6696251"/>
            <a:ext cx="3590782" cy="16434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defTabSz="913106" rtl="0" eaLnBrk="1" latinLnBrk="0" hangingPunct="1"/>
            <a:r>
              <a:rPr lang="en-US" sz="1046" b="0" kern="120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032289804"/>
      </p:ext>
    </p:extLst>
  </p:cSld>
  <p:clrMapOvr>
    <a:masterClrMapping/>
  </p:clrMapOvr>
  <p:transition>
    <p:fade/>
  </p:transition>
</p:sldLayout>
</file>

<file path=ppt/slideLayouts/slideLayout8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ig Idea &amp; 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82580" y="2430466"/>
            <a:ext cx="11887200" cy="932563"/>
          </a:xfrm>
        </p:spPr>
        <p:txBody>
          <a:bodyPr/>
          <a:lstStyle>
            <a:lvl1pPr marL="0" indent="0">
              <a:buNone/>
              <a:defRPr sz="5392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98"/>
            </a:lvl2pPr>
            <a:lvl3pPr marL="228286" indent="0">
              <a:buNone/>
              <a:defRPr/>
            </a:lvl3pPr>
            <a:lvl4pPr marL="456572" indent="0">
              <a:buNone/>
              <a:defRPr/>
            </a:lvl4pPr>
            <a:lvl5pPr marL="68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2577" y="1211266"/>
            <a:ext cx="11889564" cy="917575"/>
          </a:xfrm>
        </p:spPr>
        <p:txBody>
          <a:bodyPr/>
          <a:lstStyle>
            <a:lvl1pPr>
              <a:defRPr sz="7188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Box 7"/>
          <p:cNvSpPr txBox="1"/>
          <p:nvPr/>
        </p:nvSpPr>
        <p:spPr bwMode="white">
          <a:xfrm>
            <a:off x="4422852" y="6696251"/>
            <a:ext cx="3590782" cy="16434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defTabSz="913106" rtl="0" eaLnBrk="1" latinLnBrk="0" hangingPunct="1"/>
            <a:r>
              <a:rPr lang="en-US" sz="1046" b="0" kern="120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967330293"/>
      </p:ext>
    </p:extLst>
  </p:cSld>
  <p:clrMapOvr>
    <a:masterClrMapping/>
  </p:clrMapOvr>
  <p:transition>
    <p:fade/>
  </p:transition>
</p:sldLayout>
</file>

<file path=ppt/slideLayouts/slideLayout8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Layout-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89038" y="2125666"/>
            <a:ext cx="10058401" cy="914401"/>
          </a:xfrm>
        </p:spPr>
        <p:txBody>
          <a:bodyPr/>
          <a:lstStyle>
            <a:lvl1pPr marL="172800" indent="-172800">
              <a:defRPr sz="5992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“Add a quote here. Design is easier than it looks, and more important than it seems.”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761038" y="4884629"/>
            <a:ext cx="5486400" cy="1071062"/>
          </a:xfrm>
        </p:spPr>
        <p:txBody>
          <a:bodyPr/>
          <a:lstStyle>
            <a:lvl1pPr marL="0" indent="0">
              <a:buNone/>
              <a:defRPr sz="3194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  <a:lvl2pPr marL="342428" indent="0">
              <a:buNone/>
              <a:defRPr/>
            </a:lvl2pPr>
            <a:lvl3pPr marL="570715" indent="0">
              <a:buNone/>
              <a:defRPr/>
            </a:lvl3pPr>
            <a:lvl4pPr marL="798998" indent="0">
              <a:buNone/>
              <a:defRPr/>
            </a:lvl4pPr>
            <a:lvl5pPr marL="1027285" indent="0">
              <a:buNone/>
              <a:defRPr/>
            </a:lvl5pPr>
          </a:lstStyle>
          <a:p>
            <a:pPr lvl="0"/>
            <a:r>
              <a:rPr lang="en-US" dirty="0"/>
              <a:t>Author’s Name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69026661"/>
      </p:ext>
    </p:extLst>
  </p:cSld>
  <p:clrMapOvr>
    <a:masterClrMapping/>
  </p:clrMapOvr>
  <p:transition>
    <p:fade/>
  </p:transition>
</p:sldLayout>
</file>

<file path=ppt/slideLayouts/slideLayout8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Layout-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89038" y="2125666"/>
            <a:ext cx="10058401" cy="914401"/>
          </a:xfrm>
        </p:spPr>
        <p:txBody>
          <a:bodyPr/>
          <a:lstStyle>
            <a:lvl1pPr marL="172800" indent="-172800">
              <a:defRPr sz="5992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“Add a quote here. Design is easier than it looks, and more important than it seems.”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761038" y="4884629"/>
            <a:ext cx="5486400" cy="1071062"/>
          </a:xfrm>
        </p:spPr>
        <p:txBody>
          <a:bodyPr/>
          <a:lstStyle>
            <a:lvl1pPr marL="0" indent="0">
              <a:buNone/>
              <a:defRPr sz="3194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  <a:lvl2pPr marL="342428" indent="0">
              <a:buNone/>
              <a:defRPr/>
            </a:lvl2pPr>
            <a:lvl3pPr marL="570715" indent="0">
              <a:buNone/>
              <a:defRPr/>
            </a:lvl3pPr>
            <a:lvl4pPr marL="798998" indent="0">
              <a:buNone/>
              <a:defRPr/>
            </a:lvl4pPr>
            <a:lvl5pPr marL="1027285" indent="0">
              <a:buNone/>
              <a:defRPr/>
            </a:lvl5pPr>
          </a:lstStyle>
          <a:p>
            <a:pPr lvl="0"/>
            <a:r>
              <a:rPr lang="en-US" dirty="0"/>
              <a:t>Author’s Name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11601868"/>
      </p:ext>
    </p:extLst>
  </p:cSld>
  <p:clrMapOvr>
    <a:masterClrMapping/>
  </p:clrMapOvr>
  <p:transition>
    <p:fade/>
  </p:transition>
</p:sldLayout>
</file>

<file path=ppt/slideLayouts/slideLayout8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Layout-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89038" y="2125666"/>
            <a:ext cx="10058401" cy="914401"/>
          </a:xfrm>
        </p:spPr>
        <p:txBody>
          <a:bodyPr/>
          <a:lstStyle>
            <a:lvl1pPr marL="172800" indent="-172800">
              <a:defRPr sz="5992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“Add a quote here. Design is easier than it looks, and more important than it seems.”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761038" y="4884629"/>
            <a:ext cx="5486400" cy="1071062"/>
          </a:xfrm>
        </p:spPr>
        <p:txBody>
          <a:bodyPr/>
          <a:lstStyle>
            <a:lvl1pPr marL="0" indent="0">
              <a:buNone/>
              <a:defRPr sz="3194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  <a:lvl2pPr marL="342428" indent="0">
              <a:buNone/>
              <a:defRPr/>
            </a:lvl2pPr>
            <a:lvl3pPr marL="570715" indent="0">
              <a:buNone/>
              <a:defRPr/>
            </a:lvl3pPr>
            <a:lvl4pPr marL="798998" indent="0">
              <a:buNone/>
              <a:defRPr/>
            </a:lvl4pPr>
            <a:lvl5pPr marL="1027285" indent="0">
              <a:buNone/>
              <a:defRPr/>
            </a:lvl5pPr>
          </a:lstStyle>
          <a:p>
            <a:pPr lvl="0"/>
            <a:r>
              <a:rPr lang="en-US" dirty="0"/>
              <a:t>Author’s Name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527464090"/>
      </p:ext>
    </p:extLst>
  </p:cSld>
  <p:clrMapOvr>
    <a:masterClrMapping/>
  </p:clrMapOvr>
  <p:transition>
    <p:fade/>
  </p:transition>
</p:sldLayout>
</file>

<file path=ppt/slideLayouts/slideLayout8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act Layout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03442" y="2125665"/>
            <a:ext cx="8229600" cy="1828801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5992" spc="-1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Insert Big Idea here</a:t>
            </a:r>
          </a:p>
        </p:txBody>
      </p:sp>
    </p:spTree>
    <p:extLst>
      <p:ext uri="{BB962C8B-B14F-4D97-AF65-F5344CB8AC3E}">
        <p14:creationId xmlns:p14="http://schemas.microsoft.com/office/powerpoint/2010/main" val="10694443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act Layout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03442" y="2125665"/>
            <a:ext cx="8229600" cy="1828801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5992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Insert Big Idea here</a:t>
            </a:r>
          </a:p>
        </p:txBody>
      </p:sp>
    </p:spTree>
    <p:extLst>
      <p:ext uri="{BB962C8B-B14F-4D97-AF65-F5344CB8AC3E}">
        <p14:creationId xmlns:p14="http://schemas.microsoft.com/office/powerpoint/2010/main" val="18612546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Fact Layout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03442" y="2125665"/>
            <a:ext cx="8229600" cy="1828801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5992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Insert Big Idea here</a:t>
            </a:r>
          </a:p>
        </p:txBody>
      </p:sp>
    </p:spTree>
    <p:extLst>
      <p:ext uri="{BB962C8B-B14F-4D97-AF65-F5344CB8AC3E}">
        <p14:creationId xmlns:p14="http://schemas.microsoft.com/office/powerpoint/2010/main" val="18592768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Fact Layout 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03442" y="2125665"/>
            <a:ext cx="8229600" cy="1828801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5992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Insert Big Idea here</a:t>
            </a:r>
          </a:p>
        </p:txBody>
      </p:sp>
    </p:spTree>
    <p:extLst>
      <p:ext uri="{BB962C8B-B14F-4D97-AF65-F5344CB8AC3E}">
        <p14:creationId xmlns:p14="http://schemas.microsoft.com/office/powerpoint/2010/main" val="830714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Fact Layout 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03442" y="2125665"/>
            <a:ext cx="8229600" cy="1828801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5992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Insert Big Idea here</a:t>
            </a:r>
          </a:p>
        </p:txBody>
      </p:sp>
    </p:spTree>
    <p:extLst>
      <p:ext uri="{BB962C8B-B14F-4D97-AF65-F5344CB8AC3E}">
        <p14:creationId xmlns:p14="http://schemas.microsoft.com/office/powerpoint/2010/main" val="10213282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6827373"/>
      </p:ext>
    </p:extLst>
  </p:cSld>
  <p:clrMapOvr>
    <a:masterClrMapping/>
  </p:clrMapOvr>
  <p:transition>
    <p:fade/>
  </p:transition>
</p:sldLayout>
</file>

<file path=ppt/slideLayouts/slideLayout8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6586262"/>
      </p:ext>
    </p:extLst>
  </p:cSld>
  <p:clrMapOvr>
    <a:masterClrMapping/>
  </p:clrMapOvr>
  <p:transition>
    <p:fade/>
  </p:transition>
</p:sldLayout>
</file>

<file path=ppt/slideLayouts/slideLayout8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9841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3928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92467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4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7688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585" tIns="46585" rIns="46585" bIns="465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1189" fontAlgn="base">
              <a:spcBef>
                <a:spcPct val="0"/>
              </a:spcBef>
              <a:spcAft>
                <a:spcPct val="0"/>
              </a:spcAft>
            </a:pPr>
            <a:endParaRPr lang="en-US" sz="17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61"/>
            <a:ext cx="11887199" cy="1995931"/>
          </a:xfrm>
        </p:spPr>
        <p:txBody>
          <a:bodyPr/>
          <a:lstStyle>
            <a:lvl1pPr marL="0" indent="0">
              <a:buNone/>
              <a:defRPr sz="3294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07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380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3441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49551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210403"/>
      </p:ext>
    </p:extLst>
  </p:cSld>
  <p:clrMapOvr>
    <a:masterClrMapping/>
  </p:clrMapOvr>
  <p:transition>
    <p:fade/>
  </p:transition>
</p:sldLayout>
</file>

<file path=ppt/slideLayouts/slideLayout8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41" y="6292891"/>
            <a:ext cx="11856403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672" tIns="146138" rIns="182672" bIns="146138" numCol="1" anchor="t" anchorCtr="0" compatLnSpc="1">
            <a:prstTxWarp prst="textNoShape">
              <a:avLst/>
            </a:prstTxWarp>
            <a:spAutoFit/>
          </a:bodyPr>
          <a:lstStyle/>
          <a:p>
            <a:pPr defTabSz="931007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1"/>
            <a:ext cx="3288506" cy="70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0018"/>
      </p:ext>
    </p:extLst>
  </p:cSld>
  <p:clrMapOvr>
    <a:masterClrMapping/>
  </p:clrMapOvr>
  <p:transition>
    <p:fade/>
  </p:transition>
</p:sldLayout>
</file>

<file path=ppt/slideLayouts/slideLayout8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42" y="1212853"/>
            <a:ext cx="11887200" cy="2443746"/>
          </a:xfrm>
          <a:prstGeom prst="rect">
            <a:avLst/>
          </a:prstGeom>
        </p:spPr>
        <p:txBody>
          <a:bodyPr/>
          <a:lstStyle>
            <a:lvl1pPr marL="290113" indent="-290113">
              <a:buClr>
                <a:schemeClr val="tx1"/>
              </a:buClr>
              <a:buSzPct val="90000"/>
              <a:buFont typeface="Arial" pitchFamily="34" charset="0"/>
              <a:buChar char="•"/>
              <a:defRPr sz="3594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0715" indent="-280603">
              <a:buClr>
                <a:schemeClr val="tx1"/>
              </a:buClr>
              <a:buSzPct val="90000"/>
              <a:buFont typeface="Arial" pitchFamily="34" charset="0"/>
              <a:buChar char="•"/>
              <a:defRPr sz="3194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0828" indent="-290113">
              <a:buClr>
                <a:schemeClr val="tx1"/>
              </a:buClr>
              <a:buSzPct val="90000"/>
              <a:buFont typeface="Arial" pitchFamily="34" charset="0"/>
              <a:buChar char="•"/>
              <a:defRPr sz="27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89113" indent="-228286">
              <a:buClr>
                <a:schemeClr val="tx1"/>
              </a:buClr>
              <a:buSzPct val="90000"/>
              <a:buFont typeface="Arial" pitchFamily="34" charset="0"/>
              <a:buChar char="•"/>
              <a:defRPr sz="23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7397" indent="-228286"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4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7215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98579" y="2151537"/>
            <a:ext cx="10445796" cy="1017048"/>
          </a:xfrm>
        </p:spPr>
        <p:txBody>
          <a:bodyPr anchor="b" anchorCtr="0"/>
          <a:lstStyle>
            <a:lvl1pPr>
              <a:defRPr sz="7333" spc="-153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98579" y="3494025"/>
            <a:ext cx="10445796" cy="50852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Title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3647" y="5862846"/>
            <a:ext cx="2412831" cy="113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05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9663" y="2875738"/>
            <a:ext cx="11375536" cy="1243058"/>
          </a:xfrm>
        </p:spPr>
        <p:txBody>
          <a:bodyPr anchor="b" anchorCtr="0"/>
          <a:lstStyle>
            <a:lvl1pPr>
              <a:defRPr sz="8964" spc="-306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3647" y="5862846"/>
            <a:ext cx="2412831" cy="113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87389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5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27592851"/>
      </p:ext>
    </p:extLst>
  </p:cSld>
  <p:clrMapOvr>
    <a:masterClrMapping/>
  </p:clrMapOvr>
  <p:transition>
    <p:fade/>
  </p:transition>
</p:sldLayout>
</file>

<file path=ppt/slideLayouts/slideLayout8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9663" y="2875738"/>
            <a:ext cx="11375536" cy="1243058"/>
          </a:xfrm>
        </p:spPr>
        <p:txBody>
          <a:bodyPr anchor="b" anchorCtr="0"/>
          <a:lstStyle>
            <a:lvl1pPr>
              <a:defRPr sz="8964" spc="-306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437239229"/>
      </p:ext>
    </p:extLst>
  </p:cSld>
  <p:clrMapOvr>
    <a:masterClrMapping/>
  </p:clrMapOvr>
  <p:transition>
    <p:fade/>
  </p:transition>
</p:sldLayout>
</file>

<file path=ppt/slideLayouts/slideLayout8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2913" y="4429867"/>
            <a:ext cx="10445795" cy="470856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69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65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1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9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62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28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94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60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25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314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92911" y="2794219"/>
            <a:ext cx="10453896" cy="1406089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779" b="0" kern="1200" cap="none" spc="-408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lvl="0"/>
            <a:r>
              <a:rPr lang="en-US" dirty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92912" y="1476623"/>
            <a:ext cx="10445796" cy="932293"/>
          </a:xfrm>
        </p:spPr>
        <p:txBody>
          <a:bodyPr wrap="square" anchor="b">
            <a:noAutofit/>
          </a:bodyPr>
          <a:lstStyle>
            <a:lvl1pPr marL="0" indent="0">
              <a:buNone/>
              <a:defRPr sz="6722" spc="-15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8165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9663" y="1476621"/>
            <a:ext cx="11375536" cy="20152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46"/>
              </a:spcBef>
              <a:buNone/>
              <a:defRPr sz="4077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38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2pPr>
            <a:lvl3pPr marL="236107" indent="0">
              <a:buNone/>
              <a:defRPr sz="2038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3pPr>
            <a:lvl4pPr marL="465747" indent="0">
              <a:buNone/>
              <a:defRPr sz="2038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4pPr>
            <a:lvl5pPr marL="706705" indent="0">
              <a:buNone/>
              <a:defRPr sz="2038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31280" y="6526956"/>
            <a:ext cx="572078" cy="223825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31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31455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31455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4797814"/>
      </p:ext>
    </p:extLst>
  </p:cSld>
  <p:clrMapOvr>
    <a:masterClrMapping/>
  </p:clrMapOvr>
  <p:transition>
    <p:fade/>
  </p:transition>
</p:sldLayout>
</file>

<file path=ppt/slideLayouts/slideLayout8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9663" y="1476621"/>
            <a:ext cx="11375536" cy="20152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46"/>
              </a:spcBef>
              <a:buNone/>
              <a:defRPr sz="4077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38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2pPr>
            <a:lvl3pPr marL="236107" indent="0">
              <a:buNone/>
              <a:defRPr sz="2038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3pPr>
            <a:lvl4pPr marL="465747" indent="0">
              <a:buNone/>
              <a:defRPr sz="2038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4pPr>
            <a:lvl5pPr marL="706705" indent="0">
              <a:buNone/>
              <a:defRPr sz="2038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31280" y="6526956"/>
            <a:ext cx="572078" cy="223825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31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31455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31455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163381"/>
      </p:ext>
    </p:extLst>
  </p:cSld>
  <p:clrMapOvr>
    <a:masterClrMapping/>
  </p:clrMapOvr>
  <p:transition>
    <p:fade/>
  </p:transition>
</p:sldLayout>
</file>

<file path=ppt/slideLayouts/slideLayout8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663" y="233152"/>
            <a:ext cx="11375536" cy="762786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9663" y="1476622"/>
            <a:ext cx="11375536" cy="2084319"/>
          </a:xfrm>
          <a:prstGeom prst="rect">
            <a:avLst/>
          </a:prstGeom>
        </p:spPr>
        <p:txBody>
          <a:bodyPr/>
          <a:lstStyle>
            <a:lvl1pPr marL="289476" indent="-289476">
              <a:buFont typeface="Wingdings" pitchFamily="2" charset="2"/>
              <a:buChar char=""/>
              <a:defRPr sz="4077"/>
            </a:lvl1pPr>
            <a:lvl2pPr marL="527200" indent="-237725">
              <a:buFont typeface="Wingdings" pitchFamily="2" charset="2"/>
              <a:buChar char=""/>
              <a:defRPr>
                <a:latin typeface="+mn-lt"/>
              </a:defRPr>
            </a:lvl2pPr>
            <a:lvl3pPr marL="755220" indent="-228023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31493" indent="-176272">
              <a:buFont typeface="Wingdings" pitchFamily="2" charset="2"/>
              <a:buChar char=""/>
              <a:defRPr>
                <a:latin typeface="+mn-lt"/>
              </a:defRPr>
            </a:lvl4pPr>
            <a:lvl5pPr marL="1107765" indent="-176272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31280" y="6526956"/>
            <a:ext cx="572078" cy="223825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31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31455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31455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9672"/>
      </p:ext>
    </p:extLst>
  </p:cSld>
  <p:clrMapOvr>
    <a:masterClrMapping/>
  </p:clrMapOvr>
  <p:transition>
    <p:fade/>
  </p:transition>
</p:sldLayout>
</file>

<file path=ppt/slideLayouts/slideLayout8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31284" y="1476627"/>
            <a:ext cx="5504573" cy="2511229"/>
          </a:xfrm>
        </p:spPr>
        <p:txBody>
          <a:bodyPr/>
          <a:lstStyle>
            <a:lvl1pPr marL="0" indent="0">
              <a:spcBef>
                <a:spcPts val="1223"/>
              </a:spcBef>
              <a:buNone/>
              <a:defRPr sz="4077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38"/>
            </a:lvl2pPr>
            <a:lvl3pPr marL="237725" indent="0">
              <a:buNone/>
              <a:defRPr sz="2038"/>
            </a:lvl3pPr>
            <a:lvl4pPr marL="465747" indent="0">
              <a:buNone/>
              <a:defRPr sz="2038"/>
            </a:lvl4pPr>
            <a:lvl5pPr marL="706705" indent="0">
              <a:buNone/>
              <a:defRPr sz="20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405484" y="1476627"/>
            <a:ext cx="5504573" cy="2511229"/>
          </a:xfrm>
        </p:spPr>
        <p:txBody>
          <a:bodyPr/>
          <a:lstStyle>
            <a:lvl1pPr marL="0" indent="0">
              <a:spcBef>
                <a:spcPts val="1223"/>
              </a:spcBef>
              <a:buNone/>
              <a:defRPr lang="en-US" sz="4077" kern="1200" spc="-71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233" marR="0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38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7725" marR="0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38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68980" marR="0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38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700238" marR="0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38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to edit Master text styles</a:t>
            </a:r>
          </a:p>
          <a:p>
            <a:pPr marL="0" marR="0" lvl="1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Second level</a:t>
            </a:r>
          </a:p>
          <a:p>
            <a:pPr marL="0" marR="0" lvl="2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Third level</a:t>
            </a:r>
          </a:p>
          <a:p>
            <a:pPr marL="0" marR="0" lvl="3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Fourth level</a:t>
            </a:r>
          </a:p>
          <a:p>
            <a:pPr marL="0" marR="0" lvl="4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31280" y="6526956"/>
            <a:ext cx="572078" cy="223825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31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31455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31455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88778"/>
      </p:ext>
    </p:extLst>
  </p:cSld>
  <p:clrMapOvr>
    <a:masterClrMapping/>
  </p:clrMapOvr>
  <p:transition>
    <p:fade/>
  </p:transition>
</p:sldLayout>
</file>

<file path=ppt/slideLayouts/slideLayout8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31284" y="1476627"/>
            <a:ext cx="5504573" cy="2511229"/>
          </a:xfrm>
        </p:spPr>
        <p:txBody>
          <a:bodyPr/>
          <a:lstStyle>
            <a:lvl1pPr marL="0" indent="0">
              <a:spcBef>
                <a:spcPts val="1223"/>
              </a:spcBef>
              <a:buNone/>
              <a:defRPr sz="4077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38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2pPr>
            <a:lvl3pPr marL="237725" indent="0">
              <a:buNone/>
              <a:defRPr sz="2038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3pPr>
            <a:lvl4pPr marL="465747" indent="0">
              <a:buNone/>
              <a:defRPr sz="2038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4pPr>
            <a:lvl5pPr marL="706705" indent="0">
              <a:buNone/>
              <a:defRPr sz="2038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405484" y="1476627"/>
            <a:ext cx="5504573" cy="2511229"/>
          </a:xfrm>
        </p:spPr>
        <p:txBody>
          <a:bodyPr/>
          <a:lstStyle>
            <a:lvl1pPr marL="0" indent="0">
              <a:spcBef>
                <a:spcPts val="1223"/>
              </a:spcBef>
              <a:buNone/>
              <a:defRPr lang="en-US" sz="4077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233" marR="0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38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7725" marR="0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38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68980" marR="0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38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700238" marR="0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38" kern="1200" spc="-71" baseline="0" dirty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to edit Master text styles</a:t>
            </a:r>
          </a:p>
          <a:p>
            <a:pPr marL="0" marR="0" lvl="1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Second level</a:t>
            </a:r>
          </a:p>
          <a:p>
            <a:pPr marL="0" marR="0" lvl="2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Third level</a:t>
            </a:r>
          </a:p>
          <a:p>
            <a:pPr marL="0" marR="0" lvl="3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Fourth level</a:t>
            </a:r>
          </a:p>
          <a:p>
            <a:pPr marL="0" marR="0" lvl="4" indent="0" algn="l" defTabSz="9314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31280" y="6526956"/>
            <a:ext cx="572078" cy="223825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31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31455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31455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962673"/>
      </p:ext>
    </p:extLst>
  </p:cSld>
  <p:clrMapOvr>
    <a:masterClrMapping/>
  </p:clrMapOvr>
  <p:transition>
    <p:fade/>
  </p:transition>
</p:sldLayout>
</file>

<file path=ppt/slideLayouts/slideLayout8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31284" y="1476623"/>
            <a:ext cx="5504573" cy="2398224"/>
          </a:xfrm>
        </p:spPr>
        <p:txBody>
          <a:bodyPr>
            <a:spAutoFit/>
          </a:bodyPr>
          <a:lstStyle>
            <a:lvl1pPr marL="297561" indent="-297561">
              <a:spcBef>
                <a:spcPts val="1223"/>
              </a:spcBef>
              <a:buClr>
                <a:schemeClr val="bg2"/>
              </a:buClr>
              <a:buSzPct val="100000"/>
              <a:buFont typeface="Wingdings" pitchFamily="2" charset="2"/>
              <a:buChar char=""/>
              <a:defRPr lang="en-US" sz="3669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30434" indent="-232873">
              <a:defRPr sz="2038"/>
            </a:lvl2pPr>
            <a:lvl3pPr marL="698620" indent="-168186">
              <a:tabLst/>
              <a:defRPr sz="2038"/>
            </a:lvl3pPr>
            <a:lvl4pPr marL="879744" indent="-181124">
              <a:defRPr/>
            </a:lvl4pPr>
            <a:lvl5pPr marL="1047928" indent="-168186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405484" y="1476623"/>
            <a:ext cx="5504573" cy="2817808"/>
          </a:xfrm>
        </p:spPr>
        <p:txBody>
          <a:bodyPr>
            <a:spAutoFit/>
          </a:bodyPr>
          <a:lstStyle>
            <a:lvl1pPr marL="346076" indent="-346076">
              <a:spcBef>
                <a:spcPts val="1223"/>
              </a:spcBef>
              <a:buClr>
                <a:schemeClr val="bg2"/>
              </a:buClr>
              <a:buFont typeface="Arial" pitchFamily="34" charset="0"/>
              <a:buChar char="•"/>
              <a:defRPr lang="en-US" sz="3669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646871" indent="-349309">
              <a:defRPr lang="en-US" sz="2038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79744" indent="-349309">
              <a:defRPr lang="en-US" sz="2038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47928" indent="-349309">
              <a:defRPr lang="en-US" sz="2038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29053" indent="-349309">
              <a:defRPr lang="en-US" sz="2038" kern="1200" spc="0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97561" marR="0" lvl="0" indent="-297561" algn="l" defTabSz="931455" rtl="0" eaLnBrk="1" fontAlgn="auto" latinLnBrk="0" hangingPunct="1">
              <a:lnSpc>
                <a:spcPct val="90000"/>
              </a:lnSpc>
              <a:spcBef>
                <a:spcPts val="1223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97561" marR="0" lvl="1" indent="-297561" algn="l" defTabSz="931455" rtl="0" eaLnBrk="1" fontAlgn="auto" latinLnBrk="0" hangingPunct="1">
              <a:lnSpc>
                <a:spcPct val="90000"/>
              </a:lnSpc>
              <a:spcBef>
                <a:spcPts val="1223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97561" marR="0" lvl="2" indent="-297561" algn="l" defTabSz="931455" rtl="0" eaLnBrk="1" fontAlgn="auto" latinLnBrk="0" hangingPunct="1">
              <a:lnSpc>
                <a:spcPct val="90000"/>
              </a:lnSpc>
              <a:spcBef>
                <a:spcPts val="1223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97561" marR="0" lvl="3" indent="-297561" algn="l" defTabSz="931455" rtl="0" eaLnBrk="1" fontAlgn="auto" latinLnBrk="0" hangingPunct="1">
              <a:lnSpc>
                <a:spcPct val="90000"/>
              </a:lnSpc>
              <a:spcBef>
                <a:spcPts val="1223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97561" marR="0" lvl="4" indent="-297561" algn="l" defTabSz="931455" rtl="0" eaLnBrk="1" fontAlgn="auto" latinLnBrk="0" hangingPunct="1">
              <a:lnSpc>
                <a:spcPct val="90000"/>
              </a:lnSpc>
              <a:spcBef>
                <a:spcPts val="1223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31280" y="6526956"/>
            <a:ext cx="572078" cy="223825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31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31455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31455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961679"/>
      </p:ext>
    </p:extLst>
  </p:cSld>
  <p:clrMapOvr>
    <a:masterClrMapping/>
  </p:clrMapOvr>
  <p:transition>
    <p:fade/>
  </p:transition>
</p:sldLayout>
</file>

<file path=ppt/slideLayouts/slideLayout8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31279" y="1476626"/>
            <a:ext cx="5543930" cy="16950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77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20886" indent="0">
              <a:buNone/>
              <a:defRPr sz="2752" b="1"/>
            </a:lvl2pPr>
            <a:lvl3pPr marL="1241774" indent="0">
              <a:buNone/>
              <a:defRPr sz="2446" b="1"/>
            </a:lvl3pPr>
            <a:lvl4pPr marL="1862660" indent="0">
              <a:buNone/>
              <a:defRPr sz="2140" b="1"/>
            </a:lvl4pPr>
            <a:lvl5pPr marL="2483546" indent="0">
              <a:buNone/>
              <a:defRPr sz="2140" b="1"/>
            </a:lvl5pPr>
            <a:lvl6pPr marL="3104433" indent="0">
              <a:buNone/>
              <a:defRPr sz="2140" b="1"/>
            </a:lvl6pPr>
            <a:lvl7pPr marL="3725320" indent="0">
              <a:buNone/>
              <a:defRPr sz="2140" b="1"/>
            </a:lvl7pPr>
            <a:lvl8pPr marL="4346205" indent="0">
              <a:buNone/>
              <a:defRPr sz="2140" b="1"/>
            </a:lvl8pPr>
            <a:lvl9pPr marL="4967092" indent="0">
              <a:buNone/>
              <a:defRPr sz="2140" b="1"/>
            </a:lvl9pPr>
          </a:lstStyle>
          <a:p>
            <a:pPr lvl="0"/>
            <a:r>
              <a:rPr lang="en-US" dirty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3879" y="1715390"/>
            <a:ext cx="5596178" cy="3390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23"/>
              </a:spcBef>
              <a:buNone/>
              <a:defRPr lang="en-US" sz="2038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31329" indent="-388054">
              <a:defRPr lang="en-US" sz="214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31329" indent="-232833">
              <a:defRPr lang="en-US" sz="1936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41774" indent="-232833">
              <a:defRPr lang="en-US" sz="1631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74605" indent="-232833">
              <a:defRPr lang="en-US" sz="1631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40"/>
            </a:lvl6pPr>
            <a:lvl7pPr>
              <a:defRPr sz="2140"/>
            </a:lvl7pPr>
            <a:lvl8pPr>
              <a:defRPr sz="2140"/>
            </a:lvl8pPr>
            <a:lvl9pPr>
              <a:defRPr sz="21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31280" y="6526956"/>
            <a:ext cx="572078" cy="223825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31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31455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31455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431667"/>
      </p:ext>
    </p:extLst>
  </p:cSld>
  <p:clrMapOvr>
    <a:masterClrMapping/>
  </p:clrMapOvr>
</p:sldLayout>
</file>

<file path=ppt/slideLayouts/slideLayout8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31279" y="1476623"/>
            <a:ext cx="5543930" cy="12019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77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20886" indent="0">
              <a:buNone/>
              <a:defRPr sz="2752" b="1"/>
            </a:lvl2pPr>
            <a:lvl3pPr marL="1241774" indent="0">
              <a:buNone/>
              <a:defRPr sz="2446" b="1"/>
            </a:lvl3pPr>
            <a:lvl4pPr marL="1862660" indent="0">
              <a:buNone/>
              <a:defRPr sz="2140" b="1"/>
            </a:lvl4pPr>
            <a:lvl5pPr marL="2483546" indent="0">
              <a:buNone/>
              <a:defRPr sz="2140" b="1"/>
            </a:lvl5pPr>
            <a:lvl6pPr marL="3104433" indent="0">
              <a:buNone/>
              <a:defRPr sz="2140" b="1"/>
            </a:lvl6pPr>
            <a:lvl7pPr marL="3725320" indent="0">
              <a:buNone/>
              <a:defRPr sz="2140" b="1"/>
            </a:lvl7pPr>
            <a:lvl8pPr marL="4346205" indent="0">
              <a:buNone/>
              <a:defRPr sz="2140" b="1"/>
            </a:lvl8pPr>
            <a:lvl9pPr marL="4967092" indent="0">
              <a:buNone/>
              <a:defRPr sz="2140" b="1"/>
            </a:lvl9pPr>
          </a:lstStyle>
          <a:p>
            <a:pPr lvl="0"/>
            <a:r>
              <a:rPr lang="en-US" dirty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31280" y="6526956"/>
            <a:ext cx="572078" cy="223825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31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31455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31455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31279" y="2789431"/>
            <a:ext cx="5554778" cy="6215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23"/>
              </a:spcBef>
              <a:buFont typeface="Arial" pitchFamily="34" charset="0"/>
              <a:buNone/>
              <a:defRPr lang="en-US" sz="2038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31329" indent="-388054">
              <a:defRPr lang="en-US" sz="214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31329" indent="-232833">
              <a:defRPr lang="en-US" sz="1936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41774" indent="-232833">
              <a:defRPr lang="en-US" sz="1631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74605" indent="-232833">
              <a:defRPr lang="en-US" sz="1631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40"/>
            </a:lvl6pPr>
            <a:lvl7pPr>
              <a:defRPr sz="2140"/>
            </a:lvl7pPr>
            <a:lvl8pPr>
              <a:defRPr sz="2140"/>
            </a:lvl8pPr>
            <a:lvl9pPr>
              <a:defRPr sz="21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334861" y="1"/>
            <a:ext cx="6101615" cy="6994525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insert photo.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62507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8688258"/>
      </p:ext>
    </p:extLst>
  </p:cSld>
  <p:clrMapOvr>
    <a:masterClrMapping/>
  </p:clrMapOvr>
  <p:transition>
    <p:fade/>
  </p:transition>
</p:sldLayout>
</file>

<file path=ppt/slideLayouts/slideLayout8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344428" y="1476623"/>
            <a:ext cx="5543930" cy="12019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77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20886" indent="0">
              <a:buNone/>
              <a:defRPr sz="2752" b="1"/>
            </a:lvl2pPr>
            <a:lvl3pPr marL="1241774" indent="0">
              <a:buNone/>
              <a:defRPr sz="2446" b="1"/>
            </a:lvl3pPr>
            <a:lvl4pPr marL="1862660" indent="0">
              <a:buNone/>
              <a:defRPr sz="2140" b="1"/>
            </a:lvl4pPr>
            <a:lvl5pPr marL="2483546" indent="0">
              <a:buNone/>
              <a:defRPr sz="2140" b="1"/>
            </a:lvl5pPr>
            <a:lvl6pPr marL="3104433" indent="0">
              <a:buNone/>
              <a:defRPr sz="2140" b="1"/>
            </a:lvl6pPr>
            <a:lvl7pPr marL="3725320" indent="0">
              <a:buNone/>
              <a:defRPr sz="2140" b="1"/>
            </a:lvl7pPr>
            <a:lvl8pPr marL="4346205" indent="0">
              <a:buNone/>
              <a:defRPr sz="2140" b="1"/>
            </a:lvl8pPr>
            <a:lvl9pPr marL="4967092" indent="0">
              <a:buNone/>
              <a:defRPr sz="2140" b="1"/>
            </a:lvl9pPr>
          </a:lstStyle>
          <a:p>
            <a:pPr lvl="0"/>
            <a:r>
              <a:rPr lang="en-US" dirty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344431" y="2789431"/>
            <a:ext cx="5554778" cy="6215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23"/>
              </a:spcBef>
              <a:buFont typeface="Arial" pitchFamily="34" charset="0"/>
              <a:buNone/>
              <a:defRPr lang="en-US" sz="2038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31329" indent="-388054">
              <a:defRPr lang="en-US" sz="214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31329" indent="-232833">
              <a:defRPr lang="en-US" sz="1936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41774" indent="-232833">
              <a:defRPr lang="en-US" sz="1631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74605" indent="-232833">
              <a:defRPr lang="en-US" sz="1631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40"/>
            </a:lvl6pPr>
            <a:lvl7pPr>
              <a:defRPr sz="2140"/>
            </a:lvl7pPr>
            <a:lvl8pPr>
              <a:defRPr sz="2140"/>
            </a:lvl8pPr>
            <a:lvl9pPr>
              <a:defRPr sz="21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2" y="1"/>
            <a:ext cx="6101615" cy="6994525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insert photo.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5914"/>
      </p:ext>
    </p:extLst>
  </p:cSld>
  <p:clrMapOvr>
    <a:masterClrMapping/>
  </p:clrMapOvr>
</p:sldLayout>
</file>

<file path=ppt/slideLayouts/slideLayout8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-9718" y="1"/>
            <a:ext cx="6108094" cy="6994525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583" tIns="46583" rIns="46583" bIns="4658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1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42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31279" y="1476626"/>
            <a:ext cx="5338712" cy="16950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77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20886" indent="0">
              <a:buNone/>
              <a:defRPr sz="2752" b="1"/>
            </a:lvl2pPr>
            <a:lvl3pPr marL="1241774" indent="0">
              <a:buNone/>
              <a:defRPr sz="2446" b="1"/>
            </a:lvl3pPr>
            <a:lvl4pPr marL="1862660" indent="0">
              <a:buNone/>
              <a:defRPr sz="2140" b="1"/>
            </a:lvl4pPr>
            <a:lvl5pPr marL="2483546" indent="0">
              <a:buNone/>
              <a:defRPr sz="2140" b="1"/>
            </a:lvl5pPr>
            <a:lvl6pPr marL="3104433" indent="0">
              <a:buNone/>
              <a:defRPr sz="2140" b="1"/>
            </a:lvl6pPr>
            <a:lvl7pPr marL="3725320" indent="0">
              <a:buNone/>
              <a:defRPr sz="2140" b="1"/>
            </a:lvl7pPr>
            <a:lvl8pPr marL="4346205" indent="0">
              <a:buNone/>
              <a:defRPr sz="2140" b="1"/>
            </a:lvl8pPr>
            <a:lvl9pPr marL="4967092" indent="0">
              <a:buNone/>
              <a:defRPr sz="2140" b="1"/>
            </a:lvl9pPr>
          </a:lstStyle>
          <a:p>
            <a:pPr lvl="0"/>
            <a:r>
              <a:rPr lang="en-US" dirty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3879" y="1715390"/>
            <a:ext cx="5596178" cy="3390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23"/>
              </a:spcBef>
              <a:buNone/>
              <a:defRPr lang="en-US" sz="2038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31329" indent="-388054">
              <a:defRPr lang="en-US" sz="214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31329" indent="-232833">
              <a:defRPr lang="en-US" sz="1936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41774" indent="-232833">
              <a:defRPr lang="en-US" sz="1631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74605" indent="-232833">
              <a:defRPr lang="en-US" sz="1631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40"/>
            </a:lvl6pPr>
            <a:lvl7pPr>
              <a:defRPr sz="2140"/>
            </a:lvl7pPr>
            <a:lvl8pPr>
              <a:defRPr sz="2140"/>
            </a:lvl8pPr>
            <a:lvl9pPr>
              <a:defRPr sz="21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48416"/>
      </p:ext>
    </p:extLst>
  </p:cSld>
  <p:clrMapOvr>
    <a:masterClrMapping/>
  </p:clrMapOvr>
</p:sldLayout>
</file>

<file path=ppt/slideLayouts/slideLayout8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1" y="1"/>
            <a:ext cx="6346198" cy="6994525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583" tIns="46583" rIns="46583" bIns="4658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1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42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31279" y="1476623"/>
            <a:ext cx="5543930" cy="12019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77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20886" indent="0">
              <a:buNone/>
              <a:defRPr sz="2752" b="1"/>
            </a:lvl2pPr>
            <a:lvl3pPr marL="1241774" indent="0">
              <a:buNone/>
              <a:defRPr sz="2446" b="1"/>
            </a:lvl3pPr>
            <a:lvl4pPr marL="1862660" indent="0">
              <a:buNone/>
              <a:defRPr sz="2140" b="1"/>
            </a:lvl4pPr>
            <a:lvl5pPr marL="2483546" indent="0">
              <a:buNone/>
              <a:defRPr sz="2140" b="1"/>
            </a:lvl5pPr>
            <a:lvl6pPr marL="3104433" indent="0">
              <a:buNone/>
              <a:defRPr sz="2140" b="1"/>
            </a:lvl6pPr>
            <a:lvl7pPr marL="3725320" indent="0">
              <a:buNone/>
              <a:defRPr sz="2140" b="1"/>
            </a:lvl7pPr>
            <a:lvl8pPr marL="4346205" indent="0">
              <a:buNone/>
              <a:defRPr sz="2140" b="1"/>
            </a:lvl8pPr>
            <a:lvl9pPr marL="4967092" indent="0">
              <a:buNone/>
              <a:defRPr sz="2140" b="1"/>
            </a:lvl9pPr>
          </a:lstStyle>
          <a:p>
            <a:pPr lvl="0"/>
            <a:r>
              <a:rPr lang="en-US" dirty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31279" y="2789431"/>
            <a:ext cx="5554778" cy="6215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23"/>
              </a:spcBef>
              <a:buFont typeface="Arial" pitchFamily="34" charset="0"/>
              <a:buNone/>
              <a:defRPr lang="en-US" sz="2038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31329" indent="-388054">
              <a:defRPr lang="en-US" sz="214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31329" indent="-232833">
              <a:defRPr lang="en-US" sz="1936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41774" indent="-232833">
              <a:defRPr lang="en-US" sz="1631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74605" indent="-232833">
              <a:defRPr lang="en-US" sz="1631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40"/>
            </a:lvl6pPr>
            <a:lvl7pPr>
              <a:defRPr sz="2140"/>
            </a:lvl7pPr>
            <a:lvl8pPr>
              <a:defRPr sz="2140"/>
            </a:lvl8pPr>
            <a:lvl9pPr>
              <a:defRPr sz="21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334861" y="1"/>
            <a:ext cx="6101615" cy="6994525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insert photo.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1327"/>
      </p:ext>
    </p:extLst>
  </p:cSld>
  <p:clrMapOvr>
    <a:masterClrMapping/>
  </p:clrMapOvr>
</p:sldLayout>
</file>

<file path=ppt/slideLayouts/slideLayout8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6088658" y="1"/>
            <a:ext cx="6347817" cy="6994525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583" tIns="46583" rIns="46583" bIns="4658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1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42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344428" y="1476623"/>
            <a:ext cx="5543930" cy="12019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77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20886" indent="0">
              <a:buNone/>
              <a:defRPr sz="2752" b="1"/>
            </a:lvl2pPr>
            <a:lvl3pPr marL="1241774" indent="0">
              <a:buNone/>
              <a:defRPr sz="2446" b="1"/>
            </a:lvl3pPr>
            <a:lvl4pPr marL="1862660" indent="0">
              <a:buNone/>
              <a:defRPr sz="2140" b="1"/>
            </a:lvl4pPr>
            <a:lvl5pPr marL="2483546" indent="0">
              <a:buNone/>
              <a:defRPr sz="2140" b="1"/>
            </a:lvl5pPr>
            <a:lvl6pPr marL="3104433" indent="0">
              <a:buNone/>
              <a:defRPr sz="2140" b="1"/>
            </a:lvl6pPr>
            <a:lvl7pPr marL="3725320" indent="0">
              <a:buNone/>
              <a:defRPr sz="2140" b="1"/>
            </a:lvl7pPr>
            <a:lvl8pPr marL="4346205" indent="0">
              <a:buNone/>
              <a:defRPr sz="2140" b="1"/>
            </a:lvl8pPr>
            <a:lvl9pPr marL="4967092" indent="0">
              <a:buNone/>
              <a:defRPr sz="2140" b="1"/>
            </a:lvl9pPr>
          </a:lstStyle>
          <a:p>
            <a:pPr lvl="0"/>
            <a:r>
              <a:rPr lang="en-US" dirty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344431" y="2789431"/>
            <a:ext cx="5554778" cy="6215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23"/>
              </a:spcBef>
              <a:buFont typeface="Arial" pitchFamily="34" charset="0"/>
              <a:buNone/>
              <a:defRPr lang="en-US" sz="2038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31329" indent="-388054">
              <a:defRPr lang="en-US" sz="214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31329" indent="-232833">
              <a:defRPr lang="en-US" sz="1936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41774" indent="-232833">
              <a:defRPr lang="en-US" sz="1631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74605" indent="-232833">
              <a:defRPr lang="en-US" sz="1631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40"/>
            </a:lvl6pPr>
            <a:lvl7pPr>
              <a:defRPr sz="2140"/>
            </a:lvl7pPr>
            <a:lvl8pPr>
              <a:defRPr sz="2140"/>
            </a:lvl8pPr>
            <a:lvl9pPr>
              <a:defRPr sz="21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2" y="1"/>
            <a:ext cx="6101615" cy="6994525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insert photo.</a:t>
            </a:r>
          </a:p>
        </p:txBody>
      </p:sp>
    </p:spTree>
    <p:extLst>
      <p:ext uri="{BB962C8B-B14F-4D97-AF65-F5344CB8AC3E}">
        <p14:creationId xmlns:p14="http://schemas.microsoft.com/office/powerpoint/2010/main" val="558107059"/>
      </p:ext>
    </p:extLst>
  </p:cSld>
  <p:clrMapOvr>
    <a:masterClrMapping/>
  </p:clrMapOvr>
</p:sldLayout>
</file>

<file path=ppt/slideLayouts/slideLayout8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1" y="874316"/>
            <a:ext cx="12436475" cy="5226465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583" tIns="46583" rIns="46583" bIns="4658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1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42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31280" y="1385092"/>
            <a:ext cx="11378776" cy="2920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518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518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31280" y="6526956"/>
            <a:ext cx="572078" cy="223825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31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31455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31455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31280" y="4429870"/>
            <a:ext cx="11378776" cy="4801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69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518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254164"/>
      </p:ext>
    </p:extLst>
  </p:cSld>
  <p:clrMapOvr>
    <a:masterClrMapping/>
  </p:clrMapOvr>
</p:sldLayout>
</file>

<file path=ppt/slideLayouts/slideLayout8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31280" y="6526956"/>
            <a:ext cx="572078" cy="223825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31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31455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31455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843" y="6270404"/>
            <a:ext cx="1777514" cy="58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65995"/>
      </p:ext>
    </p:extLst>
  </p:cSld>
  <p:clrMapOvr>
    <a:masterClrMapping/>
  </p:clrMapOvr>
  <p:transition>
    <p:fade/>
  </p:transition>
</p:sldLayout>
</file>

<file path=ppt/slideLayouts/slideLayout8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47699"/>
      </p:ext>
    </p:extLst>
  </p:cSld>
  <p:clrMapOvr>
    <a:masterClrMapping/>
  </p:clrMapOvr>
  <p:transition>
    <p:fade/>
  </p:transition>
</p:sldLayout>
</file>

<file path=ppt/slideLayouts/slideLayout8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178955"/>
            <a:ext cx="12436475" cy="5815573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583" tIns="46583" rIns="46583" bIns="4658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1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34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8853" y="1476623"/>
            <a:ext cx="11378776" cy="2027818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61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1pPr>
            <a:lvl2pPr marL="346076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2pPr>
            <a:lvl3pPr marL="583801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3pPr>
            <a:lvl4pPr marL="813438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4pPr>
            <a:lvl5pPr marL="104954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582050"/>
      </p:ext>
    </p:extLst>
  </p:cSld>
  <p:clrMapOvr>
    <a:masterClrMapping/>
  </p:clrMapOvr>
  <p:transition>
    <p:fade/>
  </p:transition>
</p:sldLayout>
</file>

<file path=ppt/slideLayouts/slideLayout8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31280" y="233156"/>
            <a:ext cx="11378776" cy="678031"/>
          </a:xfrm>
        </p:spPr>
        <p:txBody>
          <a:bodyPr/>
          <a:lstStyle>
            <a:lvl1pPr>
              <a:defRPr sz="4893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29663" y="1476622"/>
            <a:ext cx="11375536" cy="2084319"/>
          </a:xfrm>
          <a:prstGeom prst="rect">
            <a:avLst/>
          </a:prstGeom>
        </p:spPr>
        <p:txBody>
          <a:bodyPr/>
          <a:lstStyle>
            <a:lvl1pPr marL="349309" indent="-349309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40402" indent="-29109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31493" indent="-29109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164366" indent="-232873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97239" indent="-232873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" y="6363077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 sz="366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7860938"/>
      </p:ext>
    </p:extLst>
  </p:cSld>
  <p:clrMapOvr>
    <a:masterClrMapping/>
  </p:clrMapOvr>
  <p:transition>
    <p:fade/>
  </p:transition>
</p:sldLayout>
</file>

<file path=ppt/slideLayouts/slideLayout8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Green">
    <p:bg>
      <p:bgPr>
        <a:solidFill>
          <a:srgbClr val="007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98579" y="2151537"/>
            <a:ext cx="10445796" cy="1017048"/>
          </a:xfrm>
          <a:prstGeom prst="rect">
            <a:avLst/>
          </a:prstGeom>
        </p:spPr>
        <p:txBody>
          <a:bodyPr anchor="b" anchorCtr="0"/>
          <a:lstStyle>
            <a:lvl1pPr>
              <a:defRPr sz="7333" spc="-15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98579" y="3494025"/>
            <a:ext cx="10445796" cy="50852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3647" y="5862846"/>
            <a:ext cx="2412831" cy="113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28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</p:spPr>
        <p:txBody>
          <a:bodyPr lIns="0" rIns="0"/>
          <a:lstStyle>
            <a:lvl1pPr>
              <a:defRPr>
                <a:solidFill>
                  <a:srgbClr val="007F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1519964"/>
      </p:ext>
    </p:extLst>
  </p:cSld>
  <p:clrMapOvr>
    <a:masterClrMapping/>
  </p:clrMapOvr>
  <p:transition>
    <p:fade/>
  </p:transition>
</p:sldLayout>
</file>

<file path=ppt/slideLayouts/slideLayout9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Purple"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98579" y="2151537"/>
            <a:ext cx="10445796" cy="1017048"/>
          </a:xfrm>
          <a:prstGeom prst="rect">
            <a:avLst/>
          </a:prstGeom>
        </p:spPr>
        <p:txBody>
          <a:bodyPr anchor="b" anchorCtr="0"/>
          <a:lstStyle>
            <a:lvl1pPr>
              <a:defRPr sz="7333" spc="-15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98579" y="3494025"/>
            <a:ext cx="10445796" cy="50852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3647" y="5862846"/>
            <a:ext cx="2412831" cy="113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08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vider Slide Purp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98579" y="2151537"/>
            <a:ext cx="10445796" cy="1017048"/>
          </a:xfrm>
          <a:prstGeom prst="rect">
            <a:avLst/>
          </a:prstGeom>
        </p:spPr>
        <p:txBody>
          <a:bodyPr anchor="b" anchorCtr="0"/>
          <a:lstStyle>
            <a:lvl1pPr>
              <a:defRPr sz="7333" spc="-15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98579" y="3494025"/>
            <a:ext cx="10445796" cy="50852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3647" y="5862846"/>
            <a:ext cx="2412831" cy="113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4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0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8464464"/>
      </p:ext>
    </p:extLst>
  </p:cSld>
  <p:clrMapOvr>
    <a:masterClrMapping/>
  </p:clrMapOvr>
</p:sldLayout>
</file>

<file path=ppt/slideLayouts/slideLayout9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 Orange">
    <p:bg>
      <p:bgPr>
        <a:solidFill>
          <a:srgbClr val="EB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157990"/>
      </p:ext>
    </p:extLst>
  </p:cSld>
  <p:clrMapOvr>
    <a:masterClrMapping/>
  </p:clrMapOvr>
  <p:transition>
    <p:fade/>
  </p:transition>
</p:sldLayout>
</file>

<file path=ppt/slideLayouts/slideLayout9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2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74224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2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70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2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5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2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2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39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2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2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0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61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316717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3833894"/>
      </p:ext>
    </p:extLst>
  </p:cSld>
  <p:clrMapOvr>
    <a:masterClrMapping/>
  </p:clrMapOvr>
  <p:transition>
    <p:fade/>
  </p:transition>
</p:sldLayout>
</file>

<file path=ppt/slideLayouts/slideLayout9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3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1998"/>
            </a:lvl2pPr>
            <a:lvl3pPr marL="228286" indent="0">
              <a:spcBef>
                <a:spcPts val="600"/>
              </a:spcBef>
              <a:buNone/>
              <a:defRPr/>
            </a:lvl3pPr>
            <a:lvl4pPr marL="456572" indent="0">
              <a:spcBef>
                <a:spcPts val="600"/>
              </a:spcBef>
              <a:buNone/>
              <a:defRPr/>
            </a:lvl4pPr>
            <a:lvl5pPr marL="684856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00447"/>
      </p:ext>
    </p:extLst>
  </p:cSld>
  <p:clrMapOvr>
    <a:masterClrMapping/>
  </p:clrMapOvr>
  <p:transition>
    <p:fade/>
  </p:transition>
</p:sldLayout>
</file>

<file path=ppt/slideLayouts/slideLayout9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3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286" indent="-228286">
              <a:spcBef>
                <a:spcPts val="600"/>
              </a:spcBef>
              <a:buFont typeface="Arial" charset="0"/>
              <a:buChar char="•"/>
              <a:defRPr sz="1998"/>
            </a:lvl2pPr>
            <a:lvl3pPr marL="456572" indent="-228286">
              <a:spcBef>
                <a:spcPts val="600"/>
              </a:spcBef>
              <a:buFont typeface="Arial" charset="0"/>
              <a:buChar char="•"/>
              <a:defRPr/>
            </a:lvl3pPr>
            <a:lvl4pPr marL="684856" indent="-228286">
              <a:spcBef>
                <a:spcPts val="600"/>
              </a:spcBef>
              <a:buFont typeface="Arial" charset="0"/>
              <a:buChar char="•"/>
              <a:defRPr/>
            </a:lvl4pPr>
            <a:lvl5pPr marL="913142" indent="-228286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831853"/>
      </p:ext>
    </p:extLst>
  </p:cSld>
  <p:clrMapOvr>
    <a:masterClrMapping/>
  </p:clrMapOvr>
  <p:transition>
    <p:fade/>
  </p:transition>
</p:sldLayout>
</file>

<file path=ppt/slideLayouts/slideLayout9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1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1998"/>
            </a:lvl1pPr>
            <a:lvl2pPr>
              <a:spcBef>
                <a:spcPts val="600"/>
              </a:spcBef>
              <a:defRPr sz="1998"/>
            </a:lvl2pPr>
            <a:lvl3pPr>
              <a:spcBef>
                <a:spcPts val="600"/>
              </a:spcBef>
              <a:defRPr sz="1998"/>
            </a:lvl3pPr>
            <a:lvl4pPr>
              <a:spcBef>
                <a:spcPts val="600"/>
              </a:spcBef>
              <a:defRPr sz="1998"/>
            </a:lvl4pPr>
            <a:lvl5pPr>
              <a:spcBef>
                <a:spcPts val="600"/>
              </a:spcBef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190880"/>
      </p:ext>
    </p:extLst>
  </p:cSld>
  <p:clrMapOvr>
    <a:masterClrMapping/>
  </p:clrMapOvr>
  <p:transition>
    <p:fade/>
  </p:transition>
</p:sldLayout>
</file>

<file path=ppt/slideLayouts/slideLayout9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3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457" indent="0">
              <a:spcBef>
                <a:spcPts val="600"/>
              </a:spcBef>
              <a:buNone/>
              <a:tabLst/>
              <a:defRPr sz="1998"/>
            </a:lvl3pPr>
            <a:lvl4pPr marL="459742" indent="0">
              <a:spcBef>
                <a:spcPts val="600"/>
              </a:spcBef>
              <a:buNone/>
              <a:defRPr/>
            </a:lvl4pPr>
            <a:lvl5pPr marL="684856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3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457" indent="0">
              <a:spcBef>
                <a:spcPts val="600"/>
              </a:spcBef>
              <a:buNone/>
              <a:tabLst/>
              <a:defRPr sz="1998"/>
            </a:lvl3pPr>
            <a:lvl4pPr marL="459742" indent="0">
              <a:spcBef>
                <a:spcPts val="600"/>
              </a:spcBef>
              <a:buNone/>
              <a:defRPr/>
            </a:lvl4pPr>
            <a:lvl5pPr marL="684856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598634"/>
      </p:ext>
    </p:extLst>
  </p:cSld>
  <p:clrMapOvr>
    <a:masterClrMapping/>
  </p:clrMapOvr>
  <p:transition>
    <p:fade/>
  </p:transition>
</p:sldLayout>
</file>

<file path=ppt/slideLayouts/slideLayout9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3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286" indent="-228286">
              <a:spcBef>
                <a:spcPts val="600"/>
              </a:spcBef>
              <a:defRPr sz="1998"/>
            </a:lvl2pPr>
            <a:lvl3pPr marL="456572" indent="-228286">
              <a:spcBef>
                <a:spcPts val="600"/>
              </a:spcBef>
              <a:tabLst/>
              <a:defRPr sz="1998"/>
            </a:lvl3pPr>
            <a:lvl4pPr marL="684856" indent="-228286">
              <a:spcBef>
                <a:spcPts val="600"/>
              </a:spcBef>
              <a:defRPr sz="1998"/>
            </a:lvl4pPr>
            <a:lvl5pPr marL="913142" indent="-228286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3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286" indent="-228286">
              <a:spcBef>
                <a:spcPts val="600"/>
              </a:spcBef>
              <a:defRPr sz="1998"/>
            </a:lvl2pPr>
            <a:lvl3pPr marL="456572" indent="-228286">
              <a:spcBef>
                <a:spcPts val="600"/>
              </a:spcBef>
              <a:tabLst/>
              <a:defRPr sz="1998"/>
            </a:lvl3pPr>
            <a:lvl4pPr marL="684856" indent="-228286">
              <a:spcBef>
                <a:spcPts val="600"/>
              </a:spcBef>
              <a:defRPr sz="1998"/>
            </a:lvl4pPr>
            <a:lvl5pPr marL="913142" indent="-228286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730365"/>
      </p:ext>
    </p:extLst>
  </p:cSld>
  <p:clrMapOvr>
    <a:masterClrMapping/>
  </p:clrMapOvr>
  <p:transition>
    <p:fade/>
  </p:transition>
</p:sldLayout>
</file>

<file path=ppt/slideLayouts/slideLayout9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1287244"/>
      </p:ext>
    </p:extLst>
  </p:cSld>
  <p:clrMapOvr>
    <a:masterClrMapping/>
  </p:clrMapOvr>
  <p:transition>
    <p:fade/>
  </p:transition>
</p:sldLayout>
</file>

<file path=ppt/slideLayouts/slideLayout9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3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1414792038"/>
      </p:ext>
    </p:extLst>
  </p:cSld>
  <p:clrMapOvr>
    <a:masterClrMapping/>
  </p:clrMapOvr>
  <p:transition>
    <p:fade/>
  </p:transition>
</p:sldLayout>
</file>

<file path=ppt/slideLayouts/slideLayout9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3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1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3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4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4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843082"/>
      </p:ext>
    </p:extLst>
  </p:cSld>
  <p:clrMapOvr>
    <a:masterClrMapping/>
  </p:clrMapOvr>
  <p:transition>
    <p:fade/>
  </p:transition>
</p:sldLayout>
</file>

<file path=ppt/slideLayouts/slideLayout9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4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3" y="3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63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5418557"/>
      </p:ext>
    </p:extLst>
  </p:cSld>
  <p:clrMapOvr>
    <a:masterClrMapping/>
  </p:clrMapOvr>
  <p:transition>
    <p:fade/>
  </p:transition>
</p:sldLayout>
</file>

<file path=ppt/slideLayouts/slideLayout9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3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" y="3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3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8917503"/>
      </p:ext>
    </p:extLst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3"/>
            <a:ext cx="10056812" cy="2751698"/>
          </a:xfrm>
          <a:noFill/>
        </p:spPr>
        <p:txBody>
          <a:bodyPr tIns="91440" bIns="91440" anchor="t" anchorCtr="0"/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4"/>
            <a:ext cx="10058401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2201936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3" y="731521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073" y="3497581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636566"/>
      </p:ext>
    </p:extLst>
  </p:cSld>
  <p:clrMapOvr>
    <a:masterClrMapping/>
  </p:clrMapOvr>
  <p:transition>
    <p:fade/>
  </p:transition>
</p:sldLayout>
</file>

<file path=ppt/slideLayouts/slideLayout9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3" y="731521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179625"/>
      </p:ext>
    </p:extLst>
  </p:cSld>
  <p:clrMapOvr>
    <a:masterClrMapping/>
  </p:clrMapOvr>
  <p:transition>
    <p:fade/>
  </p:transition>
</p:sldLayout>
</file>

<file path=ppt/slideLayouts/slideLayout9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3" y="1097283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440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050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559516"/>
      </p:ext>
    </p:extLst>
  </p:cSld>
  <p:clrMapOvr>
    <a:masterClrMapping/>
  </p:clrMapOvr>
  <p:transition>
    <p:fade/>
  </p:transition>
</p:sldLayout>
</file>

<file path=ppt/slideLayouts/slideLayout9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7411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3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194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286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6572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4856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3142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203612"/>
      </p:ext>
    </p:extLst>
  </p:cSld>
  <p:clrMapOvr>
    <a:masterClrMapping/>
  </p:clrMapOvr>
  <p:transition>
    <p:fade/>
  </p:transition>
</p:sldLayout>
</file>

<file path=ppt/slideLayouts/slideLayout9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37" tIns="91337" rIns="91337" bIns="91337" numCol="1" anchor="t" anchorCtr="0" compatLnSpc="1">
            <a:prstTxWarp prst="textNoShape">
              <a:avLst/>
            </a:prstTxWarp>
            <a:spAutoFit/>
          </a:bodyPr>
          <a:lstStyle/>
          <a:p>
            <a:pPr defTabSz="931007" eaLnBrk="0" hangingPunct="0"/>
            <a:r>
              <a:rPr lang="en-US" sz="999" baseline="0" dirty="0">
                <a:solidFill>
                  <a:schemeClr val="bg1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4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44593"/>
      </p:ext>
    </p:extLst>
  </p:cSld>
  <p:clrMapOvr>
    <a:masterClrMapping/>
  </p:clrMapOvr>
  <p:transition>
    <p:fade/>
  </p:transition>
</p:sldLayout>
</file>

<file path=ppt/slideLayouts/slideLayout9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1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286" indent="-228286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6572" indent="-228286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4856" indent="-228286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3142" indent="-228286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1428" indent="-228286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194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6055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Photo_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" y="1"/>
            <a:ext cx="12434711" cy="699452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3" y="2119178"/>
            <a:ext cx="5943600" cy="1828800"/>
          </a:xfrm>
          <a:noFill/>
        </p:spPr>
        <p:txBody>
          <a:bodyPr lIns="146304" tIns="91440" rIns="146304" bIns="91440" anchor="t" anchorCtr="0"/>
          <a:lstStyle>
            <a:lvl1pPr>
              <a:defRPr sz="5392" spc="-100" baseline="0">
                <a:gradFill>
                  <a:gsLst>
                    <a:gs pos="57576">
                      <a:srgbClr val="FFFFFF"/>
                    </a:gs>
                    <a:gs pos="35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 flipV="1">
            <a:off x="273053" y="3421063"/>
            <a:ext cx="5943600" cy="533401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3194">
                <a:gradFill>
                  <a:gsLst>
                    <a:gs pos="57576">
                      <a:srgbClr val="FFFFFF"/>
                    </a:gs>
                    <a:gs pos="35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 bwMode="gray">
          <a:xfrm>
            <a:off x="457204" y="6159440"/>
            <a:ext cx="1681413" cy="360979"/>
            <a:chOff x="457200" y="1643393"/>
            <a:chExt cx="4492753" cy="96454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1" name="Freeform 12"/>
            <p:cNvSpPr>
              <a:spLocks noEditPoints="1"/>
            </p:cNvSpPr>
            <p:nvPr/>
          </p:nvSpPr>
          <p:spPr bwMode="gray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7676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8" dirty="0"/>
            </a:p>
          </p:txBody>
        </p:sp>
      </p:grp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3017841" y="3192464"/>
            <a:ext cx="914400" cy="259106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608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6541" y="3954461"/>
            <a:ext cx="6399213" cy="1830388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4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17165"/>
            <a:ext cx="8229535" cy="1828800"/>
          </a:xfrm>
          <a:noFill/>
        </p:spPr>
        <p:txBody>
          <a:bodyPr lIns="146304" tIns="91440" rIns="146304" bIns="91440" anchor="t" anchorCtr="0"/>
          <a:lstStyle>
            <a:lvl1pPr>
              <a:defRPr sz="5392" spc="-10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gray">
          <a:xfrm>
            <a:off x="457522" y="6154125"/>
            <a:ext cx="1681413" cy="360979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gray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7676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98" dirty="0"/>
            </a:p>
          </p:txBody>
        </p:sp>
      </p:grpSp>
    </p:spTree>
    <p:extLst>
      <p:ext uri="{BB962C8B-B14F-4D97-AF65-F5344CB8AC3E}">
        <p14:creationId xmlns:p14="http://schemas.microsoft.com/office/powerpoint/2010/main" val="152709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176450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98"/>
            </a:lvl2pPr>
            <a:lvl3pPr marL="228286" indent="0">
              <a:buNone/>
              <a:defRPr/>
            </a:lvl3pPr>
            <a:lvl4pPr marL="456572" indent="0">
              <a:buNone/>
              <a:defRPr/>
            </a:lvl4pPr>
            <a:lvl5pPr marL="68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322041"/>
      </p:ext>
    </p:extLst>
  </p:cSld>
  <p:clrMapOvr>
    <a:masterClrMapping/>
  </p:clrMapOvr>
  <p:transition>
    <p:fade/>
  </p:transition>
</p:sldLayout>
</file>

<file path=ppt/slideLayouts/slideLayout9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98"/>
            </a:lvl2pPr>
            <a:lvl3pPr marL="228286" indent="0">
              <a:buNone/>
              <a:defRPr/>
            </a:lvl3pPr>
            <a:lvl4pPr marL="456572" indent="0">
              <a:buNone/>
              <a:defRPr/>
            </a:lvl4pPr>
            <a:lvl5pPr marL="68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99562"/>
      </p:ext>
    </p:extLst>
  </p:cSld>
  <p:clrMapOvr>
    <a:masterClrMapping/>
  </p:clrMapOvr>
  <p:transition>
    <p:fade/>
  </p:transition>
</p:sldLayout>
</file>

<file path=ppt/slideLayouts/slideLayout9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0" cy="2025170"/>
          </a:xfrm>
        </p:spPr>
        <p:txBody>
          <a:bodyPr>
            <a:spAutoFit/>
          </a:bodyPr>
          <a:lstStyle>
            <a:lvl1pPr>
              <a:defRPr sz="35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5068238"/>
      </p:ext>
    </p:extLst>
  </p:cSld>
  <p:clrMapOvr>
    <a:masterClrMapping/>
  </p:clrMapOvr>
  <p:transition>
    <p:fade/>
  </p:transition>
</p:sldLayout>
</file>

<file path=ppt/slideLayouts/slideLayout9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0" cy="2025170"/>
          </a:xfrm>
        </p:spPr>
        <p:txBody>
          <a:bodyPr>
            <a:spAutoFit/>
          </a:bodyPr>
          <a:lstStyle>
            <a:lvl1pPr>
              <a:defRPr sz="3594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9525898"/>
      </p:ext>
    </p:extLst>
  </p:cSld>
  <p:clrMapOvr>
    <a:masterClrMapping/>
  </p:clrMapOvr>
  <p:transition>
    <p:fade/>
  </p:transition>
</p:sldLayout>
</file>

<file path=ppt/slideLayouts/slideLayout9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3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773297"/>
      </p:ext>
    </p:extLst>
  </p:cSld>
  <p:clrMapOvr>
    <a:masterClrMapping/>
  </p:clrMapOvr>
  <p:transition>
    <p:fade/>
  </p:transition>
</p:sldLayout>
</file>

<file path=ppt/slideLayouts/slideLayout9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3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/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2"/>
            <a:ext cx="5486399" cy="2465419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itchFamily="2" charset="2"/>
              <a:buNone/>
              <a:defRPr sz="3594"/>
            </a:lvl1pPr>
            <a:lvl2pPr marL="0" indent="0">
              <a:buNone/>
              <a:defRPr sz="1998"/>
            </a:lvl2pPr>
            <a:lvl3pPr marL="231457" indent="0">
              <a:buNone/>
              <a:tabLst/>
              <a:defRPr sz="1998"/>
            </a:lvl3pPr>
            <a:lvl4pPr marL="459742" indent="0">
              <a:buNone/>
              <a:defRPr/>
            </a:lvl4pPr>
            <a:lvl5pPr marL="68485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119601"/>
      </p:ext>
    </p:extLst>
  </p:cSld>
  <p:clrMapOvr>
    <a:masterClrMapping/>
  </p:clrMapOvr>
  <p:transition>
    <p:fade/>
  </p:transition>
</p:sldLayout>
</file>

<file path=ppt/slideLayouts/slideLayout9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3" y="1212853"/>
            <a:ext cx="5486399" cy="2422330"/>
          </a:xfrm>
        </p:spPr>
        <p:txBody>
          <a:bodyPr wrap="square">
            <a:spAutoFit/>
          </a:bodyPr>
          <a:lstStyle>
            <a:lvl1pPr marL="286942" indent="-286942">
              <a:spcBef>
                <a:spcPts val="1223"/>
              </a:spcBef>
              <a:buClr>
                <a:schemeClr val="tx2"/>
              </a:buClr>
              <a:buFont typeface="Arial" pitchFamily="34" charset="0"/>
              <a:buChar char="•"/>
              <a:defRPr sz="31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0436" indent="-232874">
              <a:defRPr sz="2398"/>
            </a:lvl2pPr>
            <a:lvl3pPr marL="698622" indent="-168188">
              <a:tabLst/>
              <a:defRPr sz="1998"/>
            </a:lvl3pPr>
            <a:lvl4pPr marL="879746" indent="-181125">
              <a:defRPr/>
            </a:lvl4pPr>
            <a:lvl5pPr marL="1047932" indent="-168188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3"/>
            <a:ext cx="5486399" cy="2422330"/>
          </a:xfrm>
        </p:spPr>
        <p:txBody>
          <a:bodyPr wrap="square">
            <a:spAutoFit/>
          </a:bodyPr>
          <a:lstStyle>
            <a:lvl1pPr marL="286942" indent="-286942">
              <a:spcBef>
                <a:spcPts val="1223"/>
              </a:spcBef>
              <a:buClr>
                <a:schemeClr val="tx2"/>
              </a:buClr>
              <a:buFont typeface="Arial" pitchFamily="34" charset="0"/>
              <a:buChar char="•"/>
              <a:defRPr sz="3194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0436" indent="-232874">
              <a:defRPr sz="2398"/>
            </a:lvl2pPr>
            <a:lvl3pPr marL="698622" indent="-168188">
              <a:tabLst/>
              <a:defRPr sz="1998"/>
            </a:lvl3pPr>
            <a:lvl4pPr marL="879746" indent="-181125">
              <a:defRPr/>
            </a:lvl4pPr>
            <a:lvl5pPr marL="1047932" indent="-168188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480210"/>
      </p:ext>
    </p:extLst>
  </p:cSld>
  <p:clrMapOvr>
    <a:masterClrMapping/>
  </p:clrMapOvr>
  <p:transition>
    <p:fade/>
  </p:transition>
</p:sldLayout>
</file>

<file path=ppt/slideLayouts/slideLayout9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3" y="1212853"/>
            <a:ext cx="5486399" cy="2422330"/>
          </a:xfrm>
        </p:spPr>
        <p:txBody>
          <a:bodyPr wrap="square">
            <a:spAutoFit/>
          </a:bodyPr>
          <a:lstStyle>
            <a:lvl1pPr marL="286942" indent="-286942">
              <a:spcBef>
                <a:spcPts val="1223"/>
              </a:spcBef>
              <a:buClr>
                <a:schemeClr val="tx1"/>
              </a:buClr>
              <a:buFont typeface="Arial" pitchFamily="34" charset="0"/>
              <a:buChar char="•"/>
              <a:defRPr sz="3194"/>
            </a:lvl1pPr>
            <a:lvl2pPr marL="530436" indent="-232874">
              <a:defRPr sz="2398"/>
            </a:lvl2pPr>
            <a:lvl3pPr marL="698622" indent="-168188">
              <a:tabLst/>
              <a:defRPr sz="1998"/>
            </a:lvl3pPr>
            <a:lvl4pPr marL="879746" indent="-181125">
              <a:defRPr/>
            </a:lvl4pPr>
            <a:lvl5pPr marL="1047932" indent="-168188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3"/>
            <a:ext cx="5486399" cy="2422330"/>
          </a:xfrm>
        </p:spPr>
        <p:txBody>
          <a:bodyPr wrap="square">
            <a:spAutoFit/>
          </a:bodyPr>
          <a:lstStyle>
            <a:lvl1pPr marL="286942" indent="-286942">
              <a:spcBef>
                <a:spcPts val="1223"/>
              </a:spcBef>
              <a:buClr>
                <a:schemeClr val="tx1"/>
              </a:buClr>
              <a:buFont typeface="Arial" pitchFamily="34" charset="0"/>
              <a:buChar char="•"/>
              <a:defRPr sz="3194"/>
            </a:lvl1pPr>
            <a:lvl2pPr marL="530436" indent="-232874">
              <a:defRPr sz="2398"/>
            </a:lvl2pPr>
            <a:lvl3pPr marL="698622" indent="-168188">
              <a:tabLst/>
              <a:defRPr sz="1998"/>
            </a:lvl3pPr>
            <a:lvl4pPr marL="879746" indent="-181125">
              <a:defRPr/>
            </a:lvl4pPr>
            <a:lvl5pPr marL="1047932" indent="-168188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167867"/>
      </p:ext>
    </p:extLst>
  </p:cSld>
  <p:clrMapOvr>
    <a:masterClrMapping/>
  </p:clrMapOvr>
  <p:transition>
    <p:fade/>
  </p:transition>
</p:sldLayout>
</file>

<file path=ppt/slideLayouts/slideLayout9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3675734"/>
      </p:ext>
    </p:extLst>
  </p:cSld>
  <p:clrMapOvr>
    <a:masterClrMapping/>
  </p:clrMapOvr>
  <p:transition>
    <p:fade/>
  </p:transition>
</p:sldLayout>
</file>

<file path=ppt/slideLayouts/slideLayout9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09973"/>
            <a:ext cx="10056812" cy="2751698"/>
          </a:xfrm>
          <a:noFill/>
        </p:spPr>
        <p:txBody>
          <a:bodyPr tIns="91440" bIns="91440" anchor="t" anchorCtr="0"/>
          <a:lstStyle>
            <a:lvl1pPr>
              <a:defRPr sz="718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42" y="3954466"/>
            <a:ext cx="10058401" cy="1829593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94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3004127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645517"/>
      </p:ext>
    </p:extLst>
  </p:cSld>
  <p:clrMapOvr>
    <a:masterClrMapping/>
  </p:clrMapOvr>
  <p:transition>
    <p:fade/>
  </p:transition>
</p:sldLayout>
</file>

<file path=ppt/slideLayouts/slideLayout9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09973"/>
            <a:ext cx="10056812" cy="2751698"/>
          </a:xfrm>
          <a:noFill/>
        </p:spPr>
        <p:txBody>
          <a:bodyPr tIns="91440" bIns="91440" anchor="t" anchorCtr="0"/>
          <a:lstStyle>
            <a:lvl1pPr>
              <a:defRPr lang="en-US" sz="718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0968204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2" y="2125665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19630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2" y="2125665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71017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2" y="2125665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8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7680299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-50 Right Photo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3" y="1241427"/>
            <a:ext cx="5486399" cy="2012859"/>
          </a:xfrm>
        </p:spPr>
        <p:txBody>
          <a:bodyPr>
            <a:spAutoFit/>
          </a:bodyPr>
          <a:lstStyle>
            <a:lvl1pPr>
              <a:defRPr sz="6592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1"/>
            <a:ext cx="6216650" cy="6992587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7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432689"/>
      </p:ext>
    </p:extLst>
  </p:cSld>
  <p:clrMapOvr>
    <a:masterClrMapping/>
  </p:clrMapOvr>
  <p:transition>
    <p:fade/>
  </p:transition>
</p:sldLayout>
</file>

<file path=ppt/slideLayouts/slideLayout9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183840"/>
      </p:ext>
    </p:extLst>
  </p:cSld>
  <p:clrMapOvr>
    <a:masterClrMapping/>
  </p:clrMapOvr>
  <p:transition>
    <p:fade/>
  </p:transition>
</p:sldLayout>
</file>

<file path=ppt/slideLayouts/slideLayout9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737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90174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4884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585" tIns="46585" rIns="46585" bIns="465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1189" fontAlgn="base">
              <a:spcBef>
                <a:spcPct val="0"/>
              </a:spcBef>
              <a:spcAft>
                <a:spcPct val="0"/>
              </a:spcAft>
            </a:pPr>
            <a:endParaRPr lang="en-US" sz="17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61"/>
            <a:ext cx="11887199" cy="1995931"/>
          </a:xfrm>
        </p:spPr>
        <p:txBody>
          <a:bodyPr/>
          <a:lstStyle>
            <a:lvl1pPr marL="0" indent="0">
              <a:buNone/>
              <a:defRPr sz="3294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07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380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3441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49551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34994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62211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41" y="6292891"/>
            <a:ext cx="11856403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672" tIns="146138" rIns="182672" bIns="146138" numCol="1" anchor="t" anchorCtr="0" compatLnSpc="1">
            <a:prstTxWarp prst="textNoShape">
              <a:avLst/>
            </a:prstTxWarp>
            <a:spAutoFit/>
          </a:bodyPr>
          <a:lstStyle/>
          <a:p>
            <a:pPr defTabSz="931007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1"/>
            <a:ext cx="3288506" cy="70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33297"/>
      </p:ext>
    </p:extLst>
  </p:cSld>
  <p:clrMapOvr>
    <a:masterClrMapping/>
  </p:clrMapOvr>
  <p:transition>
    <p:fade/>
  </p:transition>
</p:sldLayout>
</file>

<file path=ppt/slideLayouts/slideLayout9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42" y="1212853"/>
            <a:ext cx="11887200" cy="2443746"/>
          </a:xfrm>
          <a:prstGeom prst="rect">
            <a:avLst/>
          </a:prstGeom>
        </p:spPr>
        <p:txBody>
          <a:bodyPr/>
          <a:lstStyle>
            <a:lvl1pPr marL="290113" indent="-290113">
              <a:buClr>
                <a:schemeClr val="tx1"/>
              </a:buClr>
              <a:buSzPct val="90000"/>
              <a:buFont typeface="Arial" pitchFamily="34" charset="0"/>
              <a:buChar char="•"/>
              <a:defRPr sz="3594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0715" indent="-280603">
              <a:buClr>
                <a:schemeClr val="tx1"/>
              </a:buClr>
              <a:buSzPct val="90000"/>
              <a:buFont typeface="Arial" pitchFamily="34" charset="0"/>
              <a:buChar char="•"/>
              <a:defRPr sz="3194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0828" indent="-290113">
              <a:buClr>
                <a:schemeClr val="tx1"/>
              </a:buClr>
              <a:buSzPct val="90000"/>
              <a:buFont typeface="Arial" pitchFamily="34" charset="0"/>
              <a:buChar char="•"/>
              <a:defRPr sz="27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89113" indent="-228286">
              <a:buClr>
                <a:schemeClr val="tx1"/>
              </a:buClr>
              <a:buSzPct val="90000"/>
              <a:buFont typeface="Arial" pitchFamily="34" charset="0"/>
              <a:buChar char="•"/>
              <a:defRPr sz="23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7397" indent="-228286"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4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1487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3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65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3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85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3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4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35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3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1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3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3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81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09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60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827"/>
      </p:ext>
    </p:extLst>
  </p:cSld>
  <p:clrMapOvr>
    <a:masterClrMapping/>
  </p:clrMapOvr>
  <p:transition>
    <p:fade/>
  </p:transition>
</p:sldLayout>
</file>

<file path=ppt/slideLayouts/slideLayout9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2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1998"/>
            </a:lvl2pPr>
            <a:lvl3pPr marL="228330" indent="0">
              <a:spcBef>
                <a:spcPts val="600"/>
              </a:spcBef>
              <a:buNone/>
              <a:defRPr/>
            </a:lvl3pPr>
            <a:lvl4pPr marL="456659" indent="0">
              <a:spcBef>
                <a:spcPts val="600"/>
              </a:spcBef>
              <a:buNone/>
              <a:defRPr/>
            </a:lvl4pPr>
            <a:lvl5pPr marL="684988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07229"/>
      </p:ext>
    </p:extLst>
  </p:cSld>
  <p:clrMapOvr>
    <a:masterClrMapping/>
  </p:clrMapOvr>
  <p:transition>
    <p:fade/>
  </p:transition>
</p:sldLayout>
</file>

<file path=ppt/slideLayouts/slideLayout9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2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30" indent="-228330">
              <a:spcBef>
                <a:spcPts val="600"/>
              </a:spcBef>
              <a:buFont typeface="Arial" charset="0"/>
              <a:buChar char="•"/>
              <a:defRPr sz="1998"/>
            </a:lvl2pPr>
            <a:lvl3pPr marL="456659" indent="-228330">
              <a:spcBef>
                <a:spcPts val="600"/>
              </a:spcBef>
              <a:buFont typeface="Arial" charset="0"/>
              <a:buChar char="•"/>
              <a:defRPr/>
            </a:lvl3pPr>
            <a:lvl4pPr marL="684988" indent="-228330">
              <a:spcBef>
                <a:spcPts val="600"/>
              </a:spcBef>
              <a:buFont typeface="Arial" charset="0"/>
              <a:buChar char="•"/>
              <a:defRPr/>
            </a:lvl4pPr>
            <a:lvl5pPr marL="913318" indent="-228330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02506"/>
      </p:ext>
    </p:extLst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1995931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31773"/>
      </p:ext>
    </p:extLst>
  </p:cSld>
  <p:clrMapOvr>
    <a:masterClrMapping/>
  </p:clrMapOvr>
  <p:transition>
    <p:fade/>
  </p:transition>
</p:sldLayout>
</file>

<file path=ppt/slideLayouts/slideLayout9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1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1998"/>
            </a:lvl1pPr>
            <a:lvl2pPr>
              <a:spcBef>
                <a:spcPts val="600"/>
              </a:spcBef>
              <a:defRPr sz="1998"/>
            </a:lvl2pPr>
            <a:lvl3pPr>
              <a:spcBef>
                <a:spcPts val="600"/>
              </a:spcBef>
              <a:defRPr sz="1998"/>
            </a:lvl3pPr>
            <a:lvl4pPr>
              <a:spcBef>
                <a:spcPts val="600"/>
              </a:spcBef>
              <a:defRPr sz="1998"/>
            </a:lvl4pPr>
            <a:lvl5pPr>
              <a:spcBef>
                <a:spcPts val="600"/>
              </a:spcBef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953334"/>
      </p:ext>
    </p:extLst>
  </p:cSld>
  <p:clrMapOvr>
    <a:masterClrMapping/>
  </p:clrMapOvr>
  <p:transition>
    <p:fade/>
  </p:transition>
</p:sldLayout>
</file>

<file path=ppt/slideLayouts/slideLayout9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2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00" indent="0">
              <a:spcBef>
                <a:spcPts val="600"/>
              </a:spcBef>
              <a:buNone/>
              <a:tabLst/>
              <a:defRPr sz="1998"/>
            </a:lvl3pPr>
            <a:lvl4pPr marL="459830" indent="0">
              <a:spcBef>
                <a:spcPts val="600"/>
              </a:spcBef>
              <a:buNone/>
              <a:defRPr/>
            </a:lvl4pPr>
            <a:lvl5pPr marL="684988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2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00" indent="0">
              <a:spcBef>
                <a:spcPts val="600"/>
              </a:spcBef>
              <a:buNone/>
              <a:tabLst/>
              <a:defRPr sz="1998"/>
            </a:lvl3pPr>
            <a:lvl4pPr marL="459830" indent="0">
              <a:spcBef>
                <a:spcPts val="600"/>
              </a:spcBef>
              <a:buNone/>
              <a:defRPr/>
            </a:lvl4pPr>
            <a:lvl5pPr marL="684988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69474"/>
      </p:ext>
    </p:extLst>
  </p:cSld>
  <p:clrMapOvr>
    <a:masterClrMapping/>
  </p:clrMapOvr>
  <p:transition>
    <p:fade/>
  </p:transition>
</p:sldLayout>
</file>

<file path=ppt/slideLayouts/slideLayout9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2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30" indent="-228330">
              <a:spcBef>
                <a:spcPts val="600"/>
              </a:spcBef>
              <a:defRPr sz="1998"/>
            </a:lvl2pPr>
            <a:lvl3pPr marL="456659" indent="-228330">
              <a:spcBef>
                <a:spcPts val="600"/>
              </a:spcBef>
              <a:tabLst/>
              <a:defRPr sz="1998"/>
            </a:lvl3pPr>
            <a:lvl4pPr marL="684988" indent="-228330">
              <a:spcBef>
                <a:spcPts val="600"/>
              </a:spcBef>
              <a:defRPr sz="1998"/>
            </a:lvl4pPr>
            <a:lvl5pPr marL="913318" indent="-228330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2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330" indent="-228330">
              <a:spcBef>
                <a:spcPts val="600"/>
              </a:spcBef>
              <a:defRPr sz="1998"/>
            </a:lvl2pPr>
            <a:lvl3pPr marL="456659" indent="-228330">
              <a:spcBef>
                <a:spcPts val="600"/>
              </a:spcBef>
              <a:tabLst/>
              <a:defRPr sz="1998"/>
            </a:lvl3pPr>
            <a:lvl4pPr marL="684988" indent="-228330">
              <a:spcBef>
                <a:spcPts val="600"/>
              </a:spcBef>
              <a:defRPr sz="1998"/>
            </a:lvl4pPr>
            <a:lvl5pPr marL="913318" indent="-228330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003611"/>
      </p:ext>
    </p:extLst>
  </p:cSld>
  <p:clrMapOvr>
    <a:masterClrMapping/>
  </p:clrMapOvr>
  <p:transition>
    <p:fade/>
  </p:transition>
</p:sldLayout>
</file>

<file path=ppt/slideLayouts/slideLayout9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9944189"/>
      </p:ext>
    </p:extLst>
  </p:cSld>
  <p:clrMapOvr>
    <a:masterClrMapping/>
  </p:clrMapOvr>
  <p:transition>
    <p:fade/>
  </p:transition>
</p:sldLayout>
</file>

<file path=ppt/slideLayouts/slideLayout9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2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16215412"/>
      </p:ext>
    </p:extLst>
  </p:cSld>
  <p:clrMapOvr>
    <a:masterClrMapping/>
  </p:clrMapOvr>
  <p:transition>
    <p:fade/>
  </p:transition>
</p:sldLayout>
</file>

<file path=ppt/slideLayouts/slideLayout9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2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1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2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3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4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489962"/>
      </p:ext>
    </p:extLst>
  </p:cSld>
  <p:clrMapOvr>
    <a:masterClrMapping/>
  </p:clrMapOvr>
  <p:transition>
    <p:fade/>
  </p:transition>
</p:sldLayout>
</file>

<file path=ppt/slideLayouts/slideLayout9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3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2" y="2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62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9789055"/>
      </p:ext>
    </p:extLst>
  </p:cSld>
  <p:clrMapOvr>
    <a:masterClrMapping/>
  </p:clrMapOvr>
  <p:transition>
    <p:fade/>
  </p:transition>
</p:sldLayout>
</file>

<file path=ppt/slideLayouts/slideLayout9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2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" y="2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2" y="2103121"/>
            <a:ext cx="5486400" cy="1887018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7356279"/>
      </p:ext>
    </p:extLst>
  </p:cSld>
  <p:clrMapOvr>
    <a:masterClrMapping/>
  </p:clrMapOvr>
  <p:transition>
    <p:fade/>
  </p:transition>
</p:sldLayout>
</file>

<file path=ppt/slideLayouts/slideLayout9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2" y="731521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072" y="3497581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788696"/>
      </p:ext>
    </p:extLst>
  </p:cSld>
  <p:clrMapOvr>
    <a:masterClrMapping/>
  </p:clrMapOvr>
  <p:transition>
    <p:fade/>
  </p:transition>
</p:sldLayout>
</file>

<file path=ppt/slideLayouts/slideLayout9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2" y="731521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39" y="3268662"/>
            <a:ext cx="7463692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050280"/>
      </p:ext>
    </p:extLst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 logo slide_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3" y="3145040"/>
            <a:ext cx="3291840" cy="705836"/>
          </a:xfrm>
          <a:prstGeom prst="rect">
            <a:avLst/>
          </a:prstGeom>
        </p:spPr>
      </p:pic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7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46283" rIns="182854" bIns="146283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32111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2015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0332756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2" y="1097282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0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439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5631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645119"/>
      </p:ext>
    </p:extLst>
  </p:cSld>
  <p:clrMapOvr>
    <a:masterClrMapping/>
  </p:clrMapOvr>
  <p:transition>
    <p:fade/>
  </p:transition>
</p:sldLayout>
</file>

<file path=ppt/slideLayouts/slideLayout9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167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2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19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330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6659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4988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3318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05339"/>
      </p:ext>
    </p:extLst>
  </p:cSld>
  <p:clrMapOvr>
    <a:masterClrMapping/>
  </p:clrMapOvr>
  <p:transition>
    <p:fade/>
  </p:transition>
</p:sldLayout>
</file>

<file path=ppt/slideLayouts/slideLayout9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50" tIns="91350" rIns="91350" bIns="91350" numCol="1" anchor="t" anchorCtr="0" compatLnSpc="1">
            <a:prstTxWarp prst="textNoShape">
              <a:avLst/>
            </a:prstTxWarp>
            <a:spAutoFit/>
          </a:bodyPr>
          <a:lstStyle/>
          <a:p>
            <a:pPr defTabSz="931186" eaLnBrk="0" hangingPunct="0"/>
            <a:r>
              <a:rPr lang="en-US" sz="999" dirty="0">
                <a:solidFill>
                  <a:srgbClr val="FFFFFF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3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70898"/>
      </p:ext>
    </p:extLst>
  </p:cSld>
  <p:clrMapOvr>
    <a:masterClrMapping/>
  </p:clrMapOvr>
  <p:transition>
    <p:fade/>
  </p:transition>
</p:sldLayout>
</file>

<file path=ppt/slideLayouts/slideLayout9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1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330" indent="-22833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6659" indent="-22833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4988" indent="-22833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3318" indent="-22833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1647" indent="-228330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195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346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5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95548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5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3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5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2533"/>
            <a:ext cx="12436475" cy="3866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4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5" spc="-80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79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33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1775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ed 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65760" y="2560320"/>
            <a:ext cx="9144000" cy="914400"/>
          </a:xfrm>
          <a:noFill/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798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65759" y="1463040"/>
            <a:ext cx="9144000" cy="1097280"/>
          </a:xfrm>
          <a:noFill/>
        </p:spPr>
        <p:txBody>
          <a:bodyPr lIns="91440" tIns="91440" rIns="91440" bIns="91440" anchor="t" anchorCtr="0"/>
          <a:lstStyle>
            <a:lvl1pPr>
              <a:defRPr sz="5995" spc="-8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332720" y="365760"/>
            <a:ext cx="1645920" cy="3525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079"/>
            <a:ext cx="12436475" cy="255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21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158" y="5897245"/>
            <a:ext cx="7197633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35985"/>
      </p:ext>
    </p:extLst>
  </p:cSld>
  <p:clrMapOvr>
    <a:masterClrMapping/>
  </p:clrMapOvr>
  <p:transition>
    <p:fade/>
  </p:transition>
</p:sldLayout>
</file>

<file path=ppt/slideLayouts/slideLayout9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FontTx/>
              <a:buNone/>
              <a:defRPr sz="1998"/>
            </a:lvl2pPr>
            <a:lvl3pPr marL="228417" indent="0">
              <a:spcBef>
                <a:spcPts val="600"/>
              </a:spcBef>
              <a:buNone/>
              <a:defRPr/>
            </a:lvl3pPr>
            <a:lvl4pPr marL="456834" indent="0">
              <a:spcBef>
                <a:spcPts val="600"/>
              </a:spcBef>
              <a:buNone/>
              <a:defRPr/>
            </a:lvl4pPr>
            <a:lvl5pPr marL="685251" indent="0">
              <a:spcBef>
                <a:spcPts val="60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240506"/>
      </p:ext>
    </p:extLst>
  </p:cSld>
  <p:clrMapOvr>
    <a:masterClrMapping/>
  </p:clrMapOvr>
  <p:transition>
    <p:fade/>
  </p:transition>
</p:sldLayout>
</file>

<file path=ppt/slideLayouts/slideLayout9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417" indent="-228417">
              <a:spcBef>
                <a:spcPts val="600"/>
              </a:spcBef>
              <a:buFont typeface="Arial" charset="0"/>
              <a:buChar char="•"/>
              <a:defRPr sz="1998"/>
            </a:lvl2pPr>
            <a:lvl3pPr marL="456834" indent="-228417">
              <a:spcBef>
                <a:spcPts val="600"/>
              </a:spcBef>
              <a:buFont typeface="Arial" charset="0"/>
              <a:buChar char="•"/>
              <a:defRPr/>
            </a:lvl3pPr>
            <a:lvl4pPr marL="685251" indent="-228417">
              <a:spcBef>
                <a:spcPts val="600"/>
              </a:spcBef>
              <a:buFont typeface="Arial" charset="0"/>
              <a:buChar char="•"/>
              <a:defRPr/>
            </a:lvl4pPr>
            <a:lvl5pPr marL="913669" indent="-228417">
              <a:spcBef>
                <a:spcPts val="600"/>
              </a:spcBef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727666"/>
      </p:ext>
    </p:extLst>
  </p:cSld>
  <p:clrMapOvr>
    <a:masterClrMapping/>
  </p:clrMapOvr>
  <p:transition>
    <p:fade/>
  </p:transition>
</p:sldLayout>
</file>

<file path=ppt/slideLayouts/slideLayout9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280161"/>
            <a:ext cx="11704320" cy="1877437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sz="1998"/>
            </a:lvl1pPr>
            <a:lvl2pPr>
              <a:spcBef>
                <a:spcPts val="600"/>
              </a:spcBef>
              <a:defRPr sz="1998"/>
            </a:lvl2pPr>
            <a:lvl3pPr>
              <a:spcBef>
                <a:spcPts val="600"/>
              </a:spcBef>
              <a:defRPr sz="1998"/>
            </a:lvl3pPr>
            <a:lvl4pPr>
              <a:spcBef>
                <a:spcPts val="600"/>
              </a:spcBef>
              <a:defRPr sz="1998"/>
            </a:lvl4pPr>
            <a:lvl5pPr>
              <a:spcBef>
                <a:spcPts val="600"/>
              </a:spcBef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16407"/>
      </p:ext>
    </p:extLst>
  </p:cSld>
  <p:clrMapOvr>
    <a:masterClrMapping/>
  </p:clrMapOvr>
  <p:transition>
    <p:fade/>
  </p:transition>
</p:sldLayout>
</file>

<file path=ppt/slideLayouts/slideLayout9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59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89" indent="0">
              <a:spcBef>
                <a:spcPts val="600"/>
              </a:spcBef>
              <a:buNone/>
              <a:tabLst/>
              <a:defRPr sz="1998"/>
            </a:lvl3pPr>
            <a:lvl4pPr marL="460007" indent="0">
              <a:spcBef>
                <a:spcPts val="600"/>
              </a:spcBef>
              <a:buNone/>
              <a:defRPr/>
            </a:lvl4pPr>
            <a:lvl5pPr marL="685251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1998"/>
            </a:lvl2pPr>
            <a:lvl3pPr marL="231589" indent="0">
              <a:spcBef>
                <a:spcPts val="600"/>
              </a:spcBef>
              <a:buNone/>
              <a:tabLst/>
              <a:defRPr sz="1998"/>
            </a:lvl3pPr>
            <a:lvl4pPr marL="460007" indent="0">
              <a:spcBef>
                <a:spcPts val="600"/>
              </a:spcBef>
              <a:buNone/>
              <a:defRPr/>
            </a:lvl4pPr>
            <a:lvl5pPr marL="685251" indent="0">
              <a:spcBef>
                <a:spcPts val="600"/>
              </a:spcBef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547234"/>
      </p:ext>
    </p:extLst>
  </p:cSld>
  <p:clrMapOvr>
    <a:masterClrMapping/>
  </p:clrMapOvr>
  <p:transition>
    <p:fade/>
  </p:transition>
</p:sldLayout>
</file>

<file path=ppt/slideLayouts/slideLayout9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417" indent="-228417">
              <a:spcBef>
                <a:spcPts val="600"/>
              </a:spcBef>
              <a:defRPr sz="1998"/>
            </a:lvl2pPr>
            <a:lvl3pPr marL="456834" indent="-228417">
              <a:spcBef>
                <a:spcPts val="600"/>
              </a:spcBef>
              <a:tabLst/>
              <a:defRPr sz="1998"/>
            </a:lvl3pPr>
            <a:lvl4pPr marL="685251" indent="-228417">
              <a:spcBef>
                <a:spcPts val="600"/>
              </a:spcBef>
              <a:defRPr sz="1998"/>
            </a:lvl4pPr>
            <a:lvl5pPr marL="913669" indent="-228417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00801" y="1371600"/>
            <a:ext cx="5669280" cy="2043636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2798" spc="-30" baseline="0">
                <a:solidFill>
                  <a:schemeClr val="tx2"/>
                </a:solidFill>
                <a:latin typeface="+mj-lt"/>
              </a:defRPr>
            </a:lvl1pPr>
            <a:lvl2pPr marL="228417" indent="-228417">
              <a:spcBef>
                <a:spcPts val="600"/>
              </a:spcBef>
              <a:defRPr sz="1998"/>
            </a:lvl2pPr>
            <a:lvl3pPr marL="456834" indent="-228417">
              <a:spcBef>
                <a:spcPts val="600"/>
              </a:spcBef>
              <a:tabLst/>
              <a:defRPr sz="1998"/>
            </a:lvl3pPr>
            <a:lvl4pPr marL="685251" indent="-228417">
              <a:spcBef>
                <a:spcPts val="600"/>
              </a:spcBef>
              <a:defRPr sz="1998"/>
            </a:lvl4pPr>
            <a:lvl5pPr marL="913669" indent="-228417">
              <a:spcBef>
                <a:spcPts val="600"/>
              </a:spcBef>
              <a:tabLst/>
              <a:defRPr sz="199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624902"/>
      </p:ext>
    </p:extLst>
  </p:cSld>
  <p:clrMapOvr>
    <a:masterClrMapping/>
  </p:clrMapOvr>
  <p:transition>
    <p:fade/>
  </p:transition>
</p:sldLayout>
</file>

<file path=ppt/slideLayouts/slideLayout9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715767"/>
      </p:ext>
    </p:extLst>
  </p:cSld>
  <p:clrMapOvr>
    <a:masterClrMapping/>
  </p:clrMapOvr>
  <p:transition>
    <p:fade/>
  </p:transition>
</p:sldLayout>
</file>

<file path=ppt/slideLayouts/slideLayout9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</p:spTree>
    <p:extLst>
      <p:ext uri="{BB962C8B-B14F-4D97-AF65-F5344CB8AC3E}">
        <p14:creationId xmlns:p14="http://schemas.microsoft.com/office/powerpoint/2010/main" val="1611375952"/>
      </p:ext>
    </p:extLst>
  </p:cSld>
  <p:clrMapOvr>
    <a:masterClrMapping/>
  </p:clrMapOvr>
  <p:transition>
    <p:fade/>
  </p:transition>
</p:sldLayout>
</file>

<file path=ppt/slideLayouts/slideLayout9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 noChangeAspect="1"/>
          </p:cNvSpPr>
          <p:nvPr>
            <p:ph type="body" sz="quarter" idx="17"/>
          </p:nvPr>
        </p:nvSpPr>
        <p:spPr>
          <a:xfrm>
            <a:off x="4663440" y="2560320"/>
            <a:ext cx="2103120" cy="2103120"/>
          </a:xfrm>
          <a:solidFill>
            <a:schemeClr val="accent4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 noChangeAspect="1"/>
          </p:cNvSpPr>
          <p:nvPr>
            <p:ph type="body" sz="quarter" idx="18"/>
          </p:nvPr>
        </p:nvSpPr>
        <p:spPr>
          <a:xfrm>
            <a:off x="2560320" y="2560320"/>
            <a:ext cx="2103120" cy="2103120"/>
          </a:xfrm>
          <a:solidFill>
            <a:schemeClr val="accent3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 noChangeAspect="1"/>
          </p:cNvSpPr>
          <p:nvPr>
            <p:ph type="body" sz="quarter" idx="19"/>
          </p:nvPr>
        </p:nvSpPr>
        <p:spPr>
          <a:xfrm>
            <a:off x="457200" y="2560320"/>
            <a:ext cx="2103120" cy="2103120"/>
          </a:xfrm>
          <a:solidFill>
            <a:schemeClr val="accent1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822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65760" y="1188720"/>
            <a:ext cx="11704320" cy="822960"/>
          </a:xfrm>
        </p:spPr>
        <p:txBody>
          <a:bodyPr/>
          <a:lstStyle>
            <a:lvl1pPr marL="0" indent="0">
              <a:buNone/>
              <a:defRPr sz="2798" spc="-3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7" name="Text Placeholder 4"/>
          <p:cNvSpPr>
            <a:spLocks noGrp="1" noChangeAspect="1"/>
          </p:cNvSpPr>
          <p:nvPr>
            <p:ph type="body" sz="quarter" idx="20"/>
          </p:nvPr>
        </p:nvSpPr>
        <p:spPr>
          <a:xfrm>
            <a:off x="6766561" y="2560320"/>
            <a:ext cx="2103120" cy="2103120"/>
          </a:xfrm>
          <a:solidFill>
            <a:schemeClr val="accent5"/>
          </a:solidFill>
        </p:spPr>
        <p:txBody>
          <a:bodyPr lIns="365760" rIns="365760" anchor="ctr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804" y="5051425"/>
            <a:ext cx="8928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352947"/>
      </p:ext>
    </p:extLst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523733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09" indent="0" algn="ctr">
              <a:buNone/>
              <a:defRPr sz="2040"/>
            </a:lvl2pPr>
            <a:lvl3pPr marL="932418" indent="0" algn="ctr">
              <a:buNone/>
              <a:defRPr sz="1836"/>
            </a:lvl3pPr>
            <a:lvl4pPr marL="1398627" indent="0" algn="ctr">
              <a:buNone/>
              <a:defRPr sz="1632"/>
            </a:lvl4pPr>
            <a:lvl5pPr marL="1864835" indent="0" algn="ctr">
              <a:buNone/>
              <a:defRPr sz="1632"/>
            </a:lvl5pPr>
            <a:lvl6pPr marL="2331044" indent="0" algn="ctr">
              <a:buNone/>
              <a:defRPr sz="1632"/>
            </a:lvl6pPr>
            <a:lvl7pPr marL="2797253" indent="0" algn="ctr">
              <a:buNone/>
              <a:defRPr sz="1632"/>
            </a:lvl7pPr>
            <a:lvl8pPr marL="3263461" indent="0" algn="ctr">
              <a:buNone/>
              <a:defRPr sz="1632"/>
            </a:lvl8pPr>
            <a:lvl9pPr marL="3729669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32563"/>
            <a:fld id="{2D2CD9B1-D148-4634-B1BD-A6D9EEA90B6A}" type="datetimeFigureOut">
              <a:rPr lang="en-US" smtClean="0">
                <a:solidFill>
                  <a:srgbClr val="505050"/>
                </a:solidFill>
              </a:rPr>
              <a:pPr defTabSz="932563"/>
              <a:t>11/24/2017</a:t>
            </a:fld>
            <a:endParaRPr lang="en-US">
              <a:solidFill>
                <a:srgbClr val="505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32563"/>
            <a:endParaRPr lang="en-US">
              <a:solidFill>
                <a:srgbClr val="50505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32563"/>
            <a:fld id="{3C1330B4-0CBF-45E3-82EB-F1FD4E4E92DF}" type="slidenum">
              <a:rPr lang="en-US" smtClean="0">
                <a:solidFill>
                  <a:srgbClr val="505050"/>
                </a:solidFill>
              </a:rPr>
              <a:pPr defTabSz="932563"/>
              <a:t>‹#›</a:t>
            </a:fld>
            <a:endParaRPr lang="en-US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74059"/>
      </p:ext>
    </p:extLst>
  </p:cSld>
  <p:clrMapOvr>
    <a:masterClrMapping/>
  </p:clrMapOvr>
</p:sldLayout>
</file>

<file path=ppt/slideLayouts/slideLayout9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1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17920" y="0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65760" y="2103121"/>
            <a:ext cx="5486400" cy="1875944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3820332"/>
      </p:ext>
    </p:extLst>
  </p:cSld>
  <p:clrMapOvr>
    <a:masterClrMapping/>
  </p:clrMapOvr>
  <p:transition>
    <p:fade/>
  </p:transition>
</p:sldLayout>
</file>

<file path=ppt/slideLayouts/slideLayout9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0" y="365760"/>
            <a:ext cx="5486400" cy="15544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217920" cy="699516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583680" y="2103121"/>
            <a:ext cx="5486400" cy="1875944"/>
          </a:xfrm>
        </p:spPr>
        <p:txBody>
          <a:bodyPr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3842981"/>
      </p:ext>
    </p:extLst>
  </p:cSld>
  <p:clrMapOvr>
    <a:masterClrMapping/>
  </p:clrMapOvr>
  <p:transition>
    <p:fade/>
  </p:transition>
</p:sldLayout>
</file>

<file path=ppt/slideLayouts/slideLayout9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35840" cy="6995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731521"/>
            <a:ext cx="7772400" cy="615553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070" y="3497581"/>
            <a:ext cx="73460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184992"/>
      </p:ext>
    </p:extLst>
  </p:cSld>
  <p:clrMapOvr>
    <a:masterClrMapping/>
  </p:clrMapOvr>
  <p:transition>
    <p:fade/>
  </p:transition>
</p:sldLayout>
</file>

<file path=ppt/slideLayouts/slideLayout9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llustra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0" y="731521"/>
            <a:ext cx="7772400" cy="615553"/>
          </a:xfrm>
        </p:spPr>
        <p:txBody>
          <a:bodyPr>
            <a:spAutoFit/>
          </a:bodyPr>
          <a:lstStyle>
            <a:lvl1pPr algn="r">
              <a:lnSpc>
                <a:spcPct val="100000"/>
              </a:lnSpc>
              <a:defRPr sz="2798" spc="-30" baseline="0">
                <a:solidFill>
                  <a:schemeClr val="tx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850202"/>
      </p:ext>
    </p:extLst>
  </p:cSld>
  <p:clrMapOvr>
    <a:masterClrMapping/>
  </p:clrMapOvr>
  <p:transition>
    <p:fade/>
  </p:transition>
</p:sldLayout>
</file>

<file path=ppt/slideLayouts/slideLayout9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0" y="1097280"/>
            <a:ext cx="7315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4" spc="-8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437" y="2125662"/>
            <a:ext cx="5534188" cy="41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28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446627"/>
      </p:ext>
    </p:extLst>
  </p:cSld>
  <p:clrMapOvr>
    <a:masterClrMapping/>
  </p:clrMapOvr>
  <p:transition>
    <p:fade/>
  </p:transition>
</p:sldLayout>
</file>

<file path=ppt/slideLayouts/slideLayout9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81663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760" y="1371600"/>
            <a:ext cx="11704320" cy="2043636"/>
          </a:xfrm>
        </p:spPr>
        <p:txBody>
          <a:bodyPr>
            <a:spAutoFit/>
          </a:bodyPr>
          <a:lstStyle>
            <a:lvl1pPr marL="0" indent="0">
              <a:spcBef>
                <a:spcPts val="600"/>
              </a:spcBef>
              <a:buNone/>
              <a:defRPr sz="3197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8417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56834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685251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913669" indent="0">
              <a:spcBef>
                <a:spcPts val="600"/>
              </a:spcBef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447572"/>
      </p:ext>
    </p:extLst>
  </p:cSld>
  <p:clrMapOvr>
    <a:masterClrMapping/>
  </p:clrMapOvr>
  <p:transition>
    <p:fade/>
  </p:transition>
</p:sldLayout>
</file>

<file path=ppt/slideLayouts/slideLayout9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365760" y="6292888"/>
            <a:ext cx="117043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6" tIns="91376" rIns="91376" bIns="91376" numCol="1" anchor="t" anchorCtr="0" compatLnSpc="1">
            <a:prstTxWarp prst="textNoShape">
              <a:avLst/>
            </a:prstTxWarp>
            <a:spAutoFit/>
          </a:bodyPr>
          <a:lstStyle/>
          <a:p>
            <a:pPr defTabSz="931544" eaLnBrk="0" hangingPunct="0"/>
            <a:r>
              <a:rPr lang="en-US" sz="999" baseline="0" dirty="0">
                <a:solidFill>
                  <a:schemeClr val="bg1"/>
                </a:soli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9230" y="3145041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58183"/>
      </p:ext>
    </p:extLst>
  </p:cSld>
  <p:clrMapOvr>
    <a:masterClrMapping/>
  </p:clrMapOvr>
  <p:transition>
    <p:fade/>
  </p:transition>
</p:sldLayout>
</file>

<file path=ppt/slideLayouts/slideLayout9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65760" y="1371601"/>
            <a:ext cx="11704320" cy="1877437"/>
          </a:xfrm>
          <a:prstGeom prst="rect">
            <a:avLst/>
          </a:prstGeom>
        </p:spPr>
        <p:txBody>
          <a:bodyPr>
            <a:spAutoFit/>
          </a:bodyPr>
          <a:lstStyle>
            <a:lvl1pPr marL="228417" indent="-22841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6834" indent="-22841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85251" indent="-22841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913669" indent="-22841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142086" indent="-228417">
              <a:spcBef>
                <a:spcPts val="6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 sz="19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263640"/>
            <a:ext cx="12436476" cy="731520"/>
          </a:xfrm>
          <a:prstGeom prst="rect">
            <a:avLst/>
          </a:prstGeom>
          <a:solidFill>
            <a:srgbClr val="FFFF99"/>
          </a:solidFill>
        </p:spPr>
        <p:txBody>
          <a:bodyPr wrap="square" lIns="365760" tIns="91440" rIns="365760" bIns="91440" anchor="ctr" anchorCtr="0">
            <a:noAutofit/>
          </a:bodyPr>
          <a:lstStyle>
            <a:lvl1pPr algn="r">
              <a:buFont typeface="Arial" pitchFamily="34" charset="0"/>
              <a:buNone/>
              <a:defRPr sz="3197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2537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9.xml"/><Relationship Id="rId13" Type="http://schemas.openxmlformats.org/officeDocument/2006/relationships/slideLayout" Target="../slideLayouts/slideLayout294.xml"/><Relationship Id="rId18" Type="http://schemas.openxmlformats.org/officeDocument/2006/relationships/slideLayout" Target="../slideLayouts/slideLayout299.xml"/><Relationship Id="rId26" Type="http://schemas.openxmlformats.org/officeDocument/2006/relationships/slideLayout" Target="../slideLayouts/slideLayout307.xml"/><Relationship Id="rId3" Type="http://schemas.openxmlformats.org/officeDocument/2006/relationships/slideLayout" Target="../slideLayouts/slideLayout284.xml"/><Relationship Id="rId21" Type="http://schemas.openxmlformats.org/officeDocument/2006/relationships/slideLayout" Target="../slideLayouts/slideLayout302.xml"/><Relationship Id="rId7" Type="http://schemas.openxmlformats.org/officeDocument/2006/relationships/slideLayout" Target="../slideLayouts/slideLayout288.xml"/><Relationship Id="rId12" Type="http://schemas.openxmlformats.org/officeDocument/2006/relationships/slideLayout" Target="../slideLayouts/slideLayout293.xml"/><Relationship Id="rId17" Type="http://schemas.openxmlformats.org/officeDocument/2006/relationships/slideLayout" Target="../slideLayouts/slideLayout298.xml"/><Relationship Id="rId25" Type="http://schemas.openxmlformats.org/officeDocument/2006/relationships/slideLayout" Target="../slideLayouts/slideLayout306.xml"/><Relationship Id="rId2" Type="http://schemas.openxmlformats.org/officeDocument/2006/relationships/slideLayout" Target="../slideLayouts/slideLayout283.xml"/><Relationship Id="rId16" Type="http://schemas.openxmlformats.org/officeDocument/2006/relationships/slideLayout" Target="../slideLayouts/slideLayout297.xml"/><Relationship Id="rId20" Type="http://schemas.openxmlformats.org/officeDocument/2006/relationships/slideLayout" Target="../slideLayouts/slideLayout301.xml"/><Relationship Id="rId29" Type="http://schemas.openxmlformats.org/officeDocument/2006/relationships/theme" Target="../theme/theme10.xml"/><Relationship Id="rId1" Type="http://schemas.openxmlformats.org/officeDocument/2006/relationships/slideLayout" Target="../slideLayouts/slideLayout282.xml"/><Relationship Id="rId6" Type="http://schemas.openxmlformats.org/officeDocument/2006/relationships/slideLayout" Target="../slideLayouts/slideLayout287.xml"/><Relationship Id="rId11" Type="http://schemas.openxmlformats.org/officeDocument/2006/relationships/slideLayout" Target="../slideLayouts/slideLayout292.xml"/><Relationship Id="rId24" Type="http://schemas.openxmlformats.org/officeDocument/2006/relationships/slideLayout" Target="../slideLayouts/slideLayout305.xml"/><Relationship Id="rId5" Type="http://schemas.openxmlformats.org/officeDocument/2006/relationships/slideLayout" Target="../slideLayouts/slideLayout286.xml"/><Relationship Id="rId15" Type="http://schemas.openxmlformats.org/officeDocument/2006/relationships/slideLayout" Target="../slideLayouts/slideLayout296.xml"/><Relationship Id="rId23" Type="http://schemas.openxmlformats.org/officeDocument/2006/relationships/slideLayout" Target="../slideLayouts/slideLayout304.xml"/><Relationship Id="rId28" Type="http://schemas.openxmlformats.org/officeDocument/2006/relationships/slideLayout" Target="../slideLayouts/slideLayout309.xml"/><Relationship Id="rId10" Type="http://schemas.openxmlformats.org/officeDocument/2006/relationships/slideLayout" Target="../slideLayouts/slideLayout291.xml"/><Relationship Id="rId19" Type="http://schemas.openxmlformats.org/officeDocument/2006/relationships/slideLayout" Target="../slideLayouts/slideLayout300.xml"/><Relationship Id="rId4" Type="http://schemas.openxmlformats.org/officeDocument/2006/relationships/slideLayout" Target="../slideLayouts/slideLayout285.xml"/><Relationship Id="rId9" Type="http://schemas.openxmlformats.org/officeDocument/2006/relationships/slideLayout" Target="../slideLayouts/slideLayout290.xml"/><Relationship Id="rId14" Type="http://schemas.openxmlformats.org/officeDocument/2006/relationships/slideLayout" Target="../slideLayouts/slideLayout295.xml"/><Relationship Id="rId22" Type="http://schemas.openxmlformats.org/officeDocument/2006/relationships/slideLayout" Target="../slideLayouts/slideLayout303.xml"/><Relationship Id="rId27" Type="http://schemas.openxmlformats.org/officeDocument/2006/relationships/slideLayout" Target="../slideLayouts/slideLayout308.xml"/><Relationship Id="rId30" Type="http://schemas.openxmlformats.org/officeDocument/2006/relationships/image" Target="../media/image1.emf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7.xml"/><Relationship Id="rId13" Type="http://schemas.openxmlformats.org/officeDocument/2006/relationships/slideLayout" Target="../slideLayouts/slideLayout322.xml"/><Relationship Id="rId18" Type="http://schemas.openxmlformats.org/officeDocument/2006/relationships/slideLayout" Target="../slideLayouts/slideLayout327.xml"/><Relationship Id="rId26" Type="http://schemas.openxmlformats.org/officeDocument/2006/relationships/slideLayout" Target="../slideLayouts/slideLayout335.xml"/><Relationship Id="rId3" Type="http://schemas.openxmlformats.org/officeDocument/2006/relationships/slideLayout" Target="../slideLayouts/slideLayout312.xml"/><Relationship Id="rId21" Type="http://schemas.openxmlformats.org/officeDocument/2006/relationships/slideLayout" Target="../slideLayouts/slideLayout330.xml"/><Relationship Id="rId7" Type="http://schemas.openxmlformats.org/officeDocument/2006/relationships/slideLayout" Target="../slideLayouts/slideLayout316.xml"/><Relationship Id="rId12" Type="http://schemas.openxmlformats.org/officeDocument/2006/relationships/slideLayout" Target="../slideLayouts/slideLayout321.xml"/><Relationship Id="rId17" Type="http://schemas.openxmlformats.org/officeDocument/2006/relationships/slideLayout" Target="../slideLayouts/slideLayout326.xml"/><Relationship Id="rId25" Type="http://schemas.openxmlformats.org/officeDocument/2006/relationships/slideLayout" Target="../slideLayouts/slideLayout334.xml"/><Relationship Id="rId2" Type="http://schemas.openxmlformats.org/officeDocument/2006/relationships/slideLayout" Target="../slideLayouts/slideLayout311.xml"/><Relationship Id="rId16" Type="http://schemas.openxmlformats.org/officeDocument/2006/relationships/slideLayout" Target="../slideLayouts/slideLayout325.xml"/><Relationship Id="rId20" Type="http://schemas.openxmlformats.org/officeDocument/2006/relationships/slideLayout" Target="../slideLayouts/slideLayout329.xml"/><Relationship Id="rId29" Type="http://schemas.openxmlformats.org/officeDocument/2006/relationships/image" Target="../media/image42.emf"/><Relationship Id="rId1" Type="http://schemas.openxmlformats.org/officeDocument/2006/relationships/slideLayout" Target="../slideLayouts/slideLayout310.xml"/><Relationship Id="rId6" Type="http://schemas.openxmlformats.org/officeDocument/2006/relationships/slideLayout" Target="../slideLayouts/slideLayout315.xml"/><Relationship Id="rId11" Type="http://schemas.openxmlformats.org/officeDocument/2006/relationships/slideLayout" Target="../slideLayouts/slideLayout320.xml"/><Relationship Id="rId24" Type="http://schemas.openxmlformats.org/officeDocument/2006/relationships/slideLayout" Target="../slideLayouts/slideLayout333.xml"/><Relationship Id="rId5" Type="http://schemas.openxmlformats.org/officeDocument/2006/relationships/slideLayout" Target="../slideLayouts/slideLayout314.xml"/><Relationship Id="rId15" Type="http://schemas.openxmlformats.org/officeDocument/2006/relationships/slideLayout" Target="../slideLayouts/slideLayout324.xml"/><Relationship Id="rId23" Type="http://schemas.openxmlformats.org/officeDocument/2006/relationships/slideLayout" Target="../slideLayouts/slideLayout332.xml"/><Relationship Id="rId28" Type="http://schemas.openxmlformats.org/officeDocument/2006/relationships/theme" Target="../theme/theme11.xml"/><Relationship Id="rId10" Type="http://schemas.openxmlformats.org/officeDocument/2006/relationships/slideLayout" Target="../slideLayouts/slideLayout319.xml"/><Relationship Id="rId19" Type="http://schemas.openxmlformats.org/officeDocument/2006/relationships/slideLayout" Target="../slideLayouts/slideLayout328.xml"/><Relationship Id="rId4" Type="http://schemas.openxmlformats.org/officeDocument/2006/relationships/slideLayout" Target="../slideLayouts/slideLayout313.xml"/><Relationship Id="rId9" Type="http://schemas.openxmlformats.org/officeDocument/2006/relationships/slideLayout" Target="../slideLayouts/slideLayout318.xml"/><Relationship Id="rId14" Type="http://schemas.openxmlformats.org/officeDocument/2006/relationships/slideLayout" Target="../slideLayouts/slideLayout323.xml"/><Relationship Id="rId22" Type="http://schemas.openxmlformats.org/officeDocument/2006/relationships/slideLayout" Target="../slideLayouts/slideLayout331.xml"/><Relationship Id="rId27" Type="http://schemas.openxmlformats.org/officeDocument/2006/relationships/slideLayout" Target="../slideLayouts/slideLayout33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4.xml"/><Relationship Id="rId13" Type="http://schemas.openxmlformats.org/officeDocument/2006/relationships/slideLayout" Target="../slideLayouts/slideLayout349.xml"/><Relationship Id="rId18" Type="http://schemas.openxmlformats.org/officeDocument/2006/relationships/slideLayout" Target="../slideLayouts/slideLayout354.xml"/><Relationship Id="rId26" Type="http://schemas.openxmlformats.org/officeDocument/2006/relationships/slideLayout" Target="../slideLayouts/slideLayout362.xml"/><Relationship Id="rId3" Type="http://schemas.openxmlformats.org/officeDocument/2006/relationships/slideLayout" Target="../slideLayouts/slideLayout339.xml"/><Relationship Id="rId21" Type="http://schemas.openxmlformats.org/officeDocument/2006/relationships/slideLayout" Target="../slideLayouts/slideLayout357.xml"/><Relationship Id="rId7" Type="http://schemas.openxmlformats.org/officeDocument/2006/relationships/slideLayout" Target="../slideLayouts/slideLayout343.xml"/><Relationship Id="rId12" Type="http://schemas.openxmlformats.org/officeDocument/2006/relationships/slideLayout" Target="../slideLayouts/slideLayout348.xml"/><Relationship Id="rId17" Type="http://schemas.openxmlformats.org/officeDocument/2006/relationships/slideLayout" Target="../slideLayouts/slideLayout353.xml"/><Relationship Id="rId25" Type="http://schemas.openxmlformats.org/officeDocument/2006/relationships/slideLayout" Target="../slideLayouts/slideLayout361.xml"/><Relationship Id="rId33" Type="http://schemas.openxmlformats.org/officeDocument/2006/relationships/theme" Target="../theme/theme12.xml"/><Relationship Id="rId2" Type="http://schemas.openxmlformats.org/officeDocument/2006/relationships/slideLayout" Target="../slideLayouts/slideLayout338.xml"/><Relationship Id="rId16" Type="http://schemas.openxmlformats.org/officeDocument/2006/relationships/slideLayout" Target="../slideLayouts/slideLayout352.xml"/><Relationship Id="rId20" Type="http://schemas.openxmlformats.org/officeDocument/2006/relationships/slideLayout" Target="../slideLayouts/slideLayout356.xml"/><Relationship Id="rId29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37.xml"/><Relationship Id="rId6" Type="http://schemas.openxmlformats.org/officeDocument/2006/relationships/slideLayout" Target="../slideLayouts/slideLayout342.xml"/><Relationship Id="rId11" Type="http://schemas.openxmlformats.org/officeDocument/2006/relationships/slideLayout" Target="../slideLayouts/slideLayout347.xml"/><Relationship Id="rId24" Type="http://schemas.openxmlformats.org/officeDocument/2006/relationships/slideLayout" Target="../slideLayouts/slideLayout360.xml"/><Relationship Id="rId32" Type="http://schemas.openxmlformats.org/officeDocument/2006/relationships/slideLayout" Target="../slideLayouts/slideLayout368.xml"/><Relationship Id="rId5" Type="http://schemas.openxmlformats.org/officeDocument/2006/relationships/slideLayout" Target="../slideLayouts/slideLayout341.xml"/><Relationship Id="rId15" Type="http://schemas.openxmlformats.org/officeDocument/2006/relationships/slideLayout" Target="../slideLayouts/slideLayout351.xml"/><Relationship Id="rId23" Type="http://schemas.openxmlformats.org/officeDocument/2006/relationships/slideLayout" Target="../slideLayouts/slideLayout359.xml"/><Relationship Id="rId28" Type="http://schemas.openxmlformats.org/officeDocument/2006/relationships/slideLayout" Target="../slideLayouts/slideLayout364.xml"/><Relationship Id="rId10" Type="http://schemas.openxmlformats.org/officeDocument/2006/relationships/slideLayout" Target="../slideLayouts/slideLayout346.xml"/><Relationship Id="rId19" Type="http://schemas.openxmlformats.org/officeDocument/2006/relationships/slideLayout" Target="../slideLayouts/slideLayout355.xml"/><Relationship Id="rId31" Type="http://schemas.openxmlformats.org/officeDocument/2006/relationships/slideLayout" Target="../slideLayouts/slideLayout367.xml"/><Relationship Id="rId4" Type="http://schemas.openxmlformats.org/officeDocument/2006/relationships/slideLayout" Target="../slideLayouts/slideLayout340.xml"/><Relationship Id="rId9" Type="http://schemas.openxmlformats.org/officeDocument/2006/relationships/slideLayout" Target="../slideLayouts/slideLayout345.xml"/><Relationship Id="rId14" Type="http://schemas.openxmlformats.org/officeDocument/2006/relationships/slideLayout" Target="../slideLayouts/slideLayout350.xml"/><Relationship Id="rId22" Type="http://schemas.openxmlformats.org/officeDocument/2006/relationships/slideLayout" Target="../slideLayouts/slideLayout358.xml"/><Relationship Id="rId27" Type="http://schemas.openxmlformats.org/officeDocument/2006/relationships/slideLayout" Target="../slideLayouts/slideLayout363.xml"/><Relationship Id="rId30" Type="http://schemas.openxmlformats.org/officeDocument/2006/relationships/slideLayout" Target="../slideLayouts/slideLayout36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6.xml"/><Relationship Id="rId13" Type="http://schemas.openxmlformats.org/officeDocument/2006/relationships/slideLayout" Target="../slideLayouts/slideLayout381.xml"/><Relationship Id="rId18" Type="http://schemas.openxmlformats.org/officeDocument/2006/relationships/slideLayout" Target="../slideLayouts/slideLayout386.xml"/><Relationship Id="rId3" Type="http://schemas.openxmlformats.org/officeDocument/2006/relationships/slideLayout" Target="../slideLayouts/slideLayout371.xml"/><Relationship Id="rId7" Type="http://schemas.openxmlformats.org/officeDocument/2006/relationships/slideLayout" Target="../slideLayouts/slideLayout375.xml"/><Relationship Id="rId12" Type="http://schemas.openxmlformats.org/officeDocument/2006/relationships/slideLayout" Target="../slideLayouts/slideLayout380.xml"/><Relationship Id="rId17" Type="http://schemas.openxmlformats.org/officeDocument/2006/relationships/slideLayout" Target="../slideLayouts/slideLayout385.xml"/><Relationship Id="rId2" Type="http://schemas.openxmlformats.org/officeDocument/2006/relationships/slideLayout" Target="../slideLayouts/slideLayout370.xml"/><Relationship Id="rId16" Type="http://schemas.openxmlformats.org/officeDocument/2006/relationships/slideLayout" Target="../slideLayouts/slideLayout384.xm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369.xml"/><Relationship Id="rId6" Type="http://schemas.openxmlformats.org/officeDocument/2006/relationships/slideLayout" Target="../slideLayouts/slideLayout374.xml"/><Relationship Id="rId11" Type="http://schemas.openxmlformats.org/officeDocument/2006/relationships/slideLayout" Target="../slideLayouts/slideLayout379.xml"/><Relationship Id="rId5" Type="http://schemas.openxmlformats.org/officeDocument/2006/relationships/slideLayout" Target="../slideLayouts/slideLayout373.xml"/><Relationship Id="rId15" Type="http://schemas.openxmlformats.org/officeDocument/2006/relationships/slideLayout" Target="../slideLayouts/slideLayout383.xml"/><Relationship Id="rId10" Type="http://schemas.openxmlformats.org/officeDocument/2006/relationships/slideLayout" Target="../slideLayouts/slideLayout378.xml"/><Relationship Id="rId19" Type="http://schemas.openxmlformats.org/officeDocument/2006/relationships/theme" Target="../theme/theme13.xml"/><Relationship Id="rId4" Type="http://schemas.openxmlformats.org/officeDocument/2006/relationships/slideLayout" Target="../slideLayouts/slideLayout372.xml"/><Relationship Id="rId9" Type="http://schemas.openxmlformats.org/officeDocument/2006/relationships/slideLayout" Target="../slideLayouts/slideLayout377.xml"/><Relationship Id="rId14" Type="http://schemas.openxmlformats.org/officeDocument/2006/relationships/slideLayout" Target="../slideLayouts/slideLayout38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4.xml"/><Relationship Id="rId13" Type="http://schemas.openxmlformats.org/officeDocument/2006/relationships/slideLayout" Target="../slideLayouts/slideLayout399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89.xml"/><Relationship Id="rId7" Type="http://schemas.openxmlformats.org/officeDocument/2006/relationships/slideLayout" Target="../slideLayouts/slideLayout393.xml"/><Relationship Id="rId12" Type="http://schemas.openxmlformats.org/officeDocument/2006/relationships/slideLayout" Target="../slideLayouts/slideLayout398.xml"/><Relationship Id="rId17" Type="http://schemas.openxmlformats.org/officeDocument/2006/relationships/theme" Target="../theme/theme14.xml"/><Relationship Id="rId2" Type="http://schemas.openxmlformats.org/officeDocument/2006/relationships/slideLayout" Target="../slideLayouts/slideLayout388.xml"/><Relationship Id="rId16" Type="http://schemas.openxmlformats.org/officeDocument/2006/relationships/slideLayout" Target="../slideLayouts/slideLayout402.xml"/><Relationship Id="rId1" Type="http://schemas.openxmlformats.org/officeDocument/2006/relationships/slideLayout" Target="../slideLayouts/slideLayout387.xml"/><Relationship Id="rId6" Type="http://schemas.openxmlformats.org/officeDocument/2006/relationships/slideLayout" Target="../slideLayouts/slideLayout392.xml"/><Relationship Id="rId11" Type="http://schemas.openxmlformats.org/officeDocument/2006/relationships/slideLayout" Target="../slideLayouts/slideLayout397.xml"/><Relationship Id="rId5" Type="http://schemas.openxmlformats.org/officeDocument/2006/relationships/slideLayout" Target="../slideLayouts/slideLayout391.xml"/><Relationship Id="rId1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396.xml"/><Relationship Id="rId4" Type="http://schemas.openxmlformats.org/officeDocument/2006/relationships/slideLayout" Target="../slideLayouts/slideLayout390.xml"/><Relationship Id="rId9" Type="http://schemas.openxmlformats.org/officeDocument/2006/relationships/slideLayout" Target="../slideLayouts/slideLayout395.xml"/><Relationship Id="rId14" Type="http://schemas.openxmlformats.org/officeDocument/2006/relationships/slideLayout" Target="../slideLayouts/slideLayout40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0.xml"/><Relationship Id="rId13" Type="http://schemas.openxmlformats.org/officeDocument/2006/relationships/slideLayout" Target="../slideLayouts/slideLayout415.xml"/><Relationship Id="rId18" Type="http://schemas.openxmlformats.org/officeDocument/2006/relationships/slideLayout" Target="../slideLayouts/slideLayout420.xml"/><Relationship Id="rId3" Type="http://schemas.openxmlformats.org/officeDocument/2006/relationships/slideLayout" Target="../slideLayouts/slideLayout405.xml"/><Relationship Id="rId21" Type="http://schemas.openxmlformats.org/officeDocument/2006/relationships/slideLayout" Target="../slideLayouts/slideLayout423.xml"/><Relationship Id="rId7" Type="http://schemas.openxmlformats.org/officeDocument/2006/relationships/slideLayout" Target="../slideLayouts/slideLayout409.xml"/><Relationship Id="rId12" Type="http://schemas.openxmlformats.org/officeDocument/2006/relationships/slideLayout" Target="../slideLayouts/slideLayout414.xml"/><Relationship Id="rId17" Type="http://schemas.openxmlformats.org/officeDocument/2006/relationships/slideLayout" Target="../slideLayouts/slideLayout419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404.xml"/><Relationship Id="rId16" Type="http://schemas.openxmlformats.org/officeDocument/2006/relationships/slideLayout" Target="../slideLayouts/slideLayout418.xml"/><Relationship Id="rId20" Type="http://schemas.openxmlformats.org/officeDocument/2006/relationships/slideLayout" Target="../slideLayouts/slideLayout422.xml"/><Relationship Id="rId1" Type="http://schemas.openxmlformats.org/officeDocument/2006/relationships/slideLayout" Target="../slideLayouts/slideLayout403.xml"/><Relationship Id="rId6" Type="http://schemas.openxmlformats.org/officeDocument/2006/relationships/slideLayout" Target="../slideLayouts/slideLayout408.xml"/><Relationship Id="rId11" Type="http://schemas.openxmlformats.org/officeDocument/2006/relationships/slideLayout" Target="../slideLayouts/slideLayout413.xml"/><Relationship Id="rId24" Type="http://schemas.openxmlformats.org/officeDocument/2006/relationships/theme" Target="../theme/theme15.xml"/><Relationship Id="rId5" Type="http://schemas.openxmlformats.org/officeDocument/2006/relationships/slideLayout" Target="../slideLayouts/slideLayout407.xml"/><Relationship Id="rId15" Type="http://schemas.openxmlformats.org/officeDocument/2006/relationships/slideLayout" Target="../slideLayouts/slideLayout417.xml"/><Relationship Id="rId23" Type="http://schemas.openxmlformats.org/officeDocument/2006/relationships/slideLayout" Target="../slideLayouts/slideLayout425.xml"/><Relationship Id="rId10" Type="http://schemas.openxmlformats.org/officeDocument/2006/relationships/slideLayout" Target="../slideLayouts/slideLayout412.xml"/><Relationship Id="rId19" Type="http://schemas.openxmlformats.org/officeDocument/2006/relationships/slideLayout" Target="../slideLayouts/slideLayout421.xml"/><Relationship Id="rId4" Type="http://schemas.openxmlformats.org/officeDocument/2006/relationships/slideLayout" Target="../slideLayouts/slideLayout406.xml"/><Relationship Id="rId9" Type="http://schemas.openxmlformats.org/officeDocument/2006/relationships/slideLayout" Target="../slideLayouts/slideLayout411.xml"/><Relationship Id="rId14" Type="http://schemas.openxmlformats.org/officeDocument/2006/relationships/slideLayout" Target="../slideLayouts/slideLayout416.xml"/><Relationship Id="rId22" Type="http://schemas.openxmlformats.org/officeDocument/2006/relationships/slideLayout" Target="../slideLayouts/slideLayout42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3.xml"/><Relationship Id="rId13" Type="http://schemas.openxmlformats.org/officeDocument/2006/relationships/slideLayout" Target="../slideLayouts/slideLayout438.xml"/><Relationship Id="rId18" Type="http://schemas.openxmlformats.org/officeDocument/2006/relationships/slideLayout" Target="../slideLayouts/slideLayout443.xml"/><Relationship Id="rId26" Type="http://schemas.openxmlformats.org/officeDocument/2006/relationships/slideLayout" Target="../slideLayouts/slideLayout451.xml"/><Relationship Id="rId3" Type="http://schemas.openxmlformats.org/officeDocument/2006/relationships/slideLayout" Target="../slideLayouts/slideLayout428.xml"/><Relationship Id="rId21" Type="http://schemas.openxmlformats.org/officeDocument/2006/relationships/slideLayout" Target="../slideLayouts/slideLayout446.xml"/><Relationship Id="rId7" Type="http://schemas.openxmlformats.org/officeDocument/2006/relationships/slideLayout" Target="../slideLayouts/slideLayout432.xml"/><Relationship Id="rId12" Type="http://schemas.openxmlformats.org/officeDocument/2006/relationships/slideLayout" Target="../slideLayouts/slideLayout437.xml"/><Relationship Id="rId17" Type="http://schemas.openxmlformats.org/officeDocument/2006/relationships/slideLayout" Target="../slideLayouts/slideLayout442.xml"/><Relationship Id="rId25" Type="http://schemas.openxmlformats.org/officeDocument/2006/relationships/slideLayout" Target="../slideLayouts/slideLayout450.xml"/><Relationship Id="rId2" Type="http://schemas.openxmlformats.org/officeDocument/2006/relationships/slideLayout" Target="../slideLayouts/slideLayout427.xml"/><Relationship Id="rId16" Type="http://schemas.openxmlformats.org/officeDocument/2006/relationships/slideLayout" Target="../slideLayouts/slideLayout441.xml"/><Relationship Id="rId20" Type="http://schemas.openxmlformats.org/officeDocument/2006/relationships/slideLayout" Target="../slideLayouts/slideLayout445.xml"/><Relationship Id="rId29" Type="http://schemas.openxmlformats.org/officeDocument/2006/relationships/theme" Target="../theme/theme16.xml"/><Relationship Id="rId1" Type="http://schemas.openxmlformats.org/officeDocument/2006/relationships/slideLayout" Target="../slideLayouts/slideLayout426.xml"/><Relationship Id="rId6" Type="http://schemas.openxmlformats.org/officeDocument/2006/relationships/slideLayout" Target="../slideLayouts/slideLayout431.xml"/><Relationship Id="rId11" Type="http://schemas.openxmlformats.org/officeDocument/2006/relationships/slideLayout" Target="../slideLayouts/slideLayout436.xml"/><Relationship Id="rId24" Type="http://schemas.openxmlformats.org/officeDocument/2006/relationships/slideLayout" Target="../slideLayouts/slideLayout449.xml"/><Relationship Id="rId5" Type="http://schemas.openxmlformats.org/officeDocument/2006/relationships/slideLayout" Target="../slideLayouts/slideLayout430.xml"/><Relationship Id="rId15" Type="http://schemas.openxmlformats.org/officeDocument/2006/relationships/slideLayout" Target="../slideLayouts/slideLayout440.xml"/><Relationship Id="rId23" Type="http://schemas.openxmlformats.org/officeDocument/2006/relationships/slideLayout" Target="../slideLayouts/slideLayout448.xml"/><Relationship Id="rId28" Type="http://schemas.openxmlformats.org/officeDocument/2006/relationships/slideLayout" Target="../slideLayouts/slideLayout453.xml"/><Relationship Id="rId10" Type="http://schemas.openxmlformats.org/officeDocument/2006/relationships/slideLayout" Target="../slideLayouts/slideLayout435.xml"/><Relationship Id="rId19" Type="http://schemas.openxmlformats.org/officeDocument/2006/relationships/slideLayout" Target="../slideLayouts/slideLayout444.xml"/><Relationship Id="rId4" Type="http://schemas.openxmlformats.org/officeDocument/2006/relationships/slideLayout" Target="../slideLayouts/slideLayout429.xml"/><Relationship Id="rId9" Type="http://schemas.openxmlformats.org/officeDocument/2006/relationships/slideLayout" Target="../slideLayouts/slideLayout434.xml"/><Relationship Id="rId14" Type="http://schemas.openxmlformats.org/officeDocument/2006/relationships/slideLayout" Target="../slideLayouts/slideLayout439.xml"/><Relationship Id="rId22" Type="http://schemas.openxmlformats.org/officeDocument/2006/relationships/slideLayout" Target="../slideLayouts/slideLayout447.xml"/><Relationship Id="rId27" Type="http://schemas.openxmlformats.org/officeDocument/2006/relationships/slideLayout" Target="../slideLayouts/slideLayout452.xml"/><Relationship Id="rId30" Type="http://schemas.openxmlformats.org/officeDocument/2006/relationships/image" Target="../media/image1.emf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1.xml"/><Relationship Id="rId13" Type="http://schemas.openxmlformats.org/officeDocument/2006/relationships/slideLayout" Target="../slideLayouts/slideLayout466.xml"/><Relationship Id="rId18" Type="http://schemas.openxmlformats.org/officeDocument/2006/relationships/slideLayout" Target="../slideLayouts/slideLayout471.xml"/><Relationship Id="rId26" Type="http://schemas.openxmlformats.org/officeDocument/2006/relationships/slideLayout" Target="../slideLayouts/slideLayout479.xml"/><Relationship Id="rId3" Type="http://schemas.openxmlformats.org/officeDocument/2006/relationships/slideLayout" Target="../slideLayouts/slideLayout456.xml"/><Relationship Id="rId21" Type="http://schemas.openxmlformats.org/officeDocument/2006/relationships/slideLayout" Target="../slideLayouts/slideLayout474.xml"/><Relationship Id="rId7" Type="http://schemas.openxmlformats.org/officeDocument/2006/relationships/slideLayout" Target="../slideLayouts/slideLayout460.xml"/><Relationship Id="rId12" Type="http://schemas.openxmlformats.org/officeDocument/2006/relationships/slideLayout" Target="../slideLayouts/slideLayout465.xml"/><Relationship Id="rId17" Type="http://schemas.openxmlformats.org/officeDocument/2006/relationships/slideLayout" Target="../slideLayouts/slideLayout470.xml"/><Relationship Id="rId25" Type="http://schemas.openxmlformats.org/officeDocument/2006/relationships/slideLayout" Target="../slideLayouts/slideLayout478.xml"/><Relationship Id="rId33" Type="http://schemas.openxmlformats.org/officeDocument/2006/relationships/theme" Target="../theme/theme17.xml"/><Relationship Id="rId2" Type="http://schemas.openxmlformats.org/officeDocument/2006/relationships/slideLayout" Target="../slideLayouts/slideLayout455.xml"/><Relationship Id="rId16" Type="http://schemas.openxmlformats.org/officeDocument/2006/relationships/slideLayout" Target="../slideLayouts/slideLayout469.xml"/><Relationship Id="rId20" Type="http://schemas.openxmlformats.org/officeDocument/2006/relationships/slideLayout" Target="../slideLayouts/slideLayout473.xml"/><Relationship Id="rId29" Type="http://schemas.openxmlformats.org/officeDocument/2006/relationships/slideLayout" Target="../slideLayouts/slideLayout482.xml"/><Relationship Id="rId1" Type="http://schemas.openxmlformats.org/officeDocument/2006/relationships/slideLayout" Target="../slideLayouts/slideLayout454.xml"/><Relationship Id="rId6" Type="http://schemas.openxmlformats.org/officeDocument/2006/relationships/slideLayout" Target="../slideLayouts/slideLayout459.xml"/><Relationship Id="rId11" Type="http://schemas.openxmlformats.org/officeDocument/2006/relationships/slideLayout" Target="../slideLayouts/slideLayout464.xml"/><Relationship Id="rId24" Type="http://schemas.openxmlformats.org/officeDocument/2006/relationships/slideLayout" Target="../slideLayouts/slideLayout477.xml"/><Relationship Id="rId32" Type="http://schemas.openxmlformats.org/officeDocument/2006/relationships/slideLayout" Target="../slideLayouts/slideLayout485.xml"/><Relationship Id="rId5" Type="http://schemas.openxmlformats.org/officeDocument/2006/relationships/slideLayout" Target="../slideLayouts/slideLayout458.xml"/><Relationship Id="rId15" Type="http://schemas.openxmlformats.org/officeDocument/2006/relationships/slideLayout" Target="../slideLayouts/slideLayout468.xml"/><Relationship Id="rId23" Type="http://schemas.openxmlformats.org/officeDocument/2006/relationships/slideLayout" Target="../slideLayouts/slideLayout476.xml"/><Relationship Id="rId28" Type="http://schemas.openxmlformats.org/officeDocument/2006/relationships/slideLayout" Target="../slideLayouts/slideLayout481.xml"/><Relationship Id="rId10" Type="http://schemas.openxmlformats.org/officeDocument/2006/relationships/slideLayout" Target="../slideLayouts/slideLayout463.xml"/><Relationship Id="rId19" Type="http://schemas.openxmlformats.org/officeDocument/2006/relationships/slideLayout" Target="../slideLayouts/slideLayout472.xml"/><Relationship Id="rId31" Type="http://schemas.openxmlformats.org/officeDocument/2006/relationships/slideLayout" Target="../slideLayouts/slideLayout484.xml"/><Relationship Id="rId4" Type="http://schemas.openxmlformats.org/officeDocument/2006/relationships/slideLayout" Target="../slideLayouts/slideLayout457.xml"/><Relationship Id="rId9" Type="http://schemas.openxmlformats.org/officeDocument/2006/relationships/slideLayout" Target="../slideLayouts/slideLayout462.xml"/><Relationship Id="rId14" Type="http://schemas.openxmlformats.org/officeDocument/2006/relationships/slideLayout" Target="../slideLayouts/slideLayout467.xml"/><Relationship Id="rId22" Type="http://schemas.openxmlformats.org/officeDocument/2006/relationships/slideLayout" Target="../slideLayouts/slideLayout475.xml"/><Relationship Id="rId27" Type="http://schemas.openxmlformats.org/officeDocument/2006/relationships/slideLayout" Target="../slideLayouts/slideLayout480.xml"/><Relationship Id="rId30" Type="http://schemas.openxmlformats.org/officeDocument/2006/relationships/slideLayout" Target="../slideLayouts/slideLayout483.xml"/></Relationships>
</file>

<file path=ppt/slideMasters/_rels/slideMaster1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98.xml"/><Relationship Id="rId18" Type="http://schemas.openxmlformats.org/officeDocument/2006/relationships/slideLayout" Target="../slideLayouts/slideLayout503.xml"/><Relationship Id="rId26" Type="http://schemas.openxmlformats.org/officeDocument/2006/relationships/slideLayout" Target="../slideLayouts/slideLayout511.xml"/><Relationship Id="rId39" Type="http://schemas.openxmlformats.org/officeDocument/2006/relationships/slideLayout" Target="../slideLayouts/slideLayout524.xml"/><Relationship Id="rId21" Type="http://schemas.openxmlformats.org/officeDocument/2006/relationships/slideLayout" Target="../slideLayouts/slideLayout506.xml"/><Relationship Id="rId34" Type="http://schemas.openxmlformats.org/officeDocument/2006/relationships/slideLayout" Target="../slideLayouts/slideLayout519.xml"/><Relationship Id="rId42" Type="http://schemas.openxmlformats.org/officeDocument/2006/relationships/slideLayout" Target="../slideLayouts/slideLayout527.xml"/><Relationship Id="rId47" Type="http://schemas.openxmlformats.org/officeDocument/2006/relationships/slideLayout" Target="../slideLayouts/slideLayout532.xml"/><Relationship Id="rId50" Type="http://schemas.openxmlformats.org/officeDocument/2006/relationships/slideLayout" Target="../slideLayouts/slideLayout535.xml"/><Relationship Id="rId55" Type="http://schemas.openxmlformats.org/officeDocument/2006/relationships/slideLayout" Target="../slideLayouts/slideLayout540.xml"/><Relationship Id="rId63" Type="http://schemas.openxmlformats.org/officeDocument/2006/relationships/slideLayout" Target="../slideLayouts/slideLayout548.xml"/><Relationship Id="rId68" Type="http://schemas.openxmlformats.org/officeDocument/2006/relationships/slideLayout" Target="../slideLayouts/slideLayout553.xml"/><Relationship Id="rId76" Type="http://schemas.openxmlformats.org/officeDocument/2006/relationships/slideLayout" Target="../slideLayouts/slideLayout561.xml"/><Relationship Id="rId7" Type="http://schemas.openxmlformats.org/officeDocument/2006/relationships/slideLayout" Target="../slideLayouts/slideLayout492.xml"/><Relationship Id="rId71" Type="http://schemas.openxmlformats.org/officeDocument/2006/relationships/slideLayout" Target="../slideLayouts/slideLayout556.xml"/><Relationship Id="rId2" Type="http://schemas.openxmlformats.org/officeDocument/2006/relationships/slideLayout" Target="../slideLayouts/slideLayout487.xml"/><Relationship Id="rId16" Type="http://schemas.openxmlformats.org/officeDocument/2006/relationships/slideLayout" Target="../slideLayouts/slideLayout501.xml"/><Relationship Id="rId29" Type="http://schemas.openxmlformats.org/officeDocument/2006/relationships/slideLayout" Target="../slideLayouts/slideLayout514.xml"/><Relationship Id="rId11" Type="http://schemas.openxmlformats.org/officeDocument/2006/relationships/slideLayout" Target="../slideLayouts/slideLayout496.xml"/><Relationship Id="rId24" Type="http://schemas.openxmlformats.org/officeDocument/2006/relationships/slideLayout" Target="../slideLayouts/slideLayout509.xml"/><Relationship Id="rId32" Type="http://schemas.openxmlformats.org/officeDocument/2006/relationships/slideLayout" Target="../slideLayouts/slideLayout517.xml"/><Relationship Id="rId37" Type="http://schemas.openxmlformats.org/officeDocument/2006/relationships/slideLayout" Target="../slideLayouts/slideLayout522.xml"/><Relationship Id="rId40" Type="http://schemas.openxmlformats.org/officeDocument/2006/relationships/slideLayout" Target="../slideLayouts/slideLayout525.xml"/><Relationship Id="rId45" Type="http://schemas.openxmlformats.org/officeDocument/2006/relationships/slideLayout" Target="../slideLayouts/slideLayout530.xml"/><Relationship Id="rId53" Type="http://schemas.openxmlformats.org/officeDocument/2006/relationships/slideLayout" Target="../slideLayouts/slideLayout538.xml"/><Relationship Id="rId58" Type="http://schemas.openxmlformats.org/officeDocument/2006/relationships/slideLayout" Target="../slideLayouts/slideLayout543.xml"/><Relationship Id="rId66" Type="http://schemas.openxmlformats.org/officeDocument/2006/relationships/slideLayout" Target="../slideLayouts/slideLayout551.xml"/><Relationship Id="rId74" Type="http://schemas.openxmlformats.org/officeDocument/2006/relationships/slideLayout" Target="../slideLayouts/slideLayout559.xml"/><Relationship Id="rId79" Type="http://schemas.openxmlformats.org/officeDocument/2006/relationships/slideLayout" Target="../slideLayouts/slideLayout564.xml"/><Relationship Id="rId5" Type="http://schemas.openxmlformats.org/officeDocument/2006/relationships/slideLayout" Target="../slideLayouts/slideLayout490.xml"/><Relationship Id="rId61" Type="http://schemas.openxmlformats.org/officeDocument/2006/relationships/slideLayout" Target="../slideLayouts/slideLayout546.xml"/><Relationship Id="rId10" Type="http://schemas.openxmlformats.org/officeDocument/2006/relationships/slideLayout" Target="../slideLayouts/slideLayout495.xml"/><Relationship Id="rId19" Type="http://schemas.openxmlformats.org/officeDocument/2006/relationships/slideLayout" Target="../slideLayouts/slideLayout504.xml"/><Relationship Id="rId31" Type="http://schemas.openxmlformats.org/officeDocument/2006/relationships/slideLayout" Target="../slideLayouts/slideLayout516.xml"/><Relationship Id="rId44" Type="http://schemas.openxmlformats.org/officeDocument/2006/relationships/slideLayout" Target="../slideLayouts/slideLayout529.xml"/><Relationship Id="rId52" Type="http://schemas.openxmlformats.org/officeDocument/2006/relationships/slideLayout" Target="../slideLayouts/slideLayout537.xml"/><Relationship Id="rId60" Type="http://schemas.openxmlformats.org/officeDocument/2006/relationships/slideLayout" Target="../slideLayouts/slideLayout545.xml"/><Relationship Id="rId65" Type="http://schemas.openxmlformats.org/officeDocument/2006/relationships/slideLayout" Target="../slideLayouts/slideLayout550.xml"/><Relationship Id="rId73" Type="http://schemas.openxmlformats.org/officeDocument/2006/relationships/slideLayout" Target="../slideLayouts/slideLayout558.xml"/><Relationship Id="rId78" Type="http://schemas.openxmlformats.org/officeDocument/2006/relationships/slideLayout" Target="../slideLayouts/slideLayout563.xml"/><Relationship Id="rId81" Type="http://schemas.openxmlformats.org/officeDocument/2006/relationships/image" Target="../media/image13.png"/><Relationship Id="rId4" Type="http://schemas.openxmlformats.org/officeDocument/2006/relationships/slideLayout" Target="../slideLayouts/slideLayout489.xml"/><Relationship Id="rId9" Type="http://schemas.openxmlformats.org/officeDocument/2006/relationships/slideLayout" Target="../slideLayouts/slideLayout494.xml"/><Relationship Id="rId14" Type="http://schemas.openxmlformats.org/officeDocument/2006/relationships/slideLayout" Target="../slideLayouts/slideLayout499.xml"/><Relationship Id="rId22" Type="http://schemas.openxmlformats.org/officeDocument/2006/relationships/slideLayout" Target="../slideLayouts/slideLayout507.xml"/><Relationship Id="rId27" Type="http://schemas.openxmlformats.org/officeDocument/2006/relationships/slideLayout" Target="../slideLayouts/slideLayout512.xml"/><Relationship Id="rId30" Type="http://schemas.openxmlformats.org/officeDocument/2006/relationships/slideLayout" Target="../slideLayouts/slideLayout515.xml"/><Relationship Id="rId35" Type="http://schemas.openxmlformats.org/officeDocument/2006/relationships/slideLayout" Target="../slideLayouts/slideLayout520.xml"/><Relationship Id="rId43" Type="http://schemas.openxmlformats.org/officeDocument/2006/relationships/slideLayout" Target="../slideLayouts/slideLayout528.xml"/><Relationship Id="rId48" Type="http://schemas.openxmlformats.org/officeDocument/2006/relationships/slideLayout" Target="../slideLayouts/slideLayout533.xml"/><Relationship Id="rId56" Type="http://schemas.openxmlformats.org/officeDocument/2006/relationships/slideLayout" Target="../slideLayouts/slideLayout541.xml"/><Relationship Id="rId64" Type="http://schemas.openxmlformats.org/officeDocument/2006/relationships/slideLayout" Target="../slideLayouts/slideLayout549.xml"/><Relationship Id="rId69" Type="http://schemas.openxmlformats.org/officeDocument/2006/relationships/slideLayout" Target="../slideLayouts/slideLayout554.xml"/><Relationship Id="rId77" Type="http://schemas.openxmlformats.org/officeDocument/2006/relationships/slideLayout" Target="../slideLayouts/slideLayout562.xml"/><Relationship Id="rId8" Type="http://schemas.openxmlformats.org/officeDocument/2006/relationships/slideLayout" Target="../slideLayouts/slideLayout493.xml"/><Relationship Id="rId51" Type="http://schemas.openxmlformats.org/officeDocument/2006/relationships/slideLayout" Target="../slideLayouts/slideLayout536.xml"/><Relationship Id="rId72" Type="http://schemas.openxmlformats.org/officeDocument/2006/relationships/slideLayout" Target="../slideLayouts/slideLayout557.xml"/><Relationship Id="rId80" Type="http://schemas.openxmlformats.org/officeDocument/2006/relationships/theme" Target="../theme/theme18.xml"/><Relationship Id="rId3" Type="http://schemas.openxmlformats.org/officeDocument/2006/relationships/slideLayout" Target="../slideLayouts/slideLayout488.xml"/><Relationship Id="rId12" Type="http://schemas.openxmlformats.org/officeDocument/2006/relationships/slideLayout" Target="../slideLayouts/slideLayout497.xml"/><Relationship Id="rId17" Type="http://schemas.openxmlformats.org/officeDocument/2006/relationships/slideLayout" Target="../slideLayouts/slideLayout502.xml"/><Relationship Id="rId25" Type="http://schemas.openxmlformats.org/officeDocument/2006/relationships/slideLayout" Target="../slideLayouts/slideLayout510.xml"/><Relationship Id="rId33" Type="http://schemas.openxmlformats.org/officeDocument/2006/relationships/slideLayout" Target="../slideLayouts/slideLayout518.xml"/><Relationship Id="rId38" Type="http://schemas.openxmlformats.org/officeDocument/2006/relationships/slideLayout" Target="../slideLayouts/slideLayout523.xml"/><Relationship Id="rId46" Type="http://schemas.openxmlformats.org/officeDocument/2006/relationships/slideLayout" Target="../slideLayouts/slideLayout531.xml"/><Relationship Id="rId59" Type="http://schemas.openxmlformats.org/officeDocument/2006/relationships/slideLayout" Target="../slideLayouts/slideLayout544.xml"/><Relationship Id="rId67" Type="http://schemas.openxmlformats.org/officeDocument/2006/relationships/slideLayout" Target="../slideLayouts/slideLayout552.xml"/><Relationship Id="rId20" Type="http://schemas.openxmlformats.org/officeDocument/2006/relationships/slideLayout" Target="../slideLayouts/slideLayout505.xml"/><Relationship Id="rId41" Type="http://schemas.openxmlformats.org/officeDocument/2006/relationships/slideLayout" Target="../slideLayouts/slideLayout526.xml"/><Relationship Id="rId54" Type="http://schemas.openxmlformats.org/officeDocument/2006/relationships/slideLayout" Target="../slideLayouts/slideLayout539.xml"/><Relationship Id="rId62" Type="http://schemas.openxmlformats.org/officeDocument/2006/relationships/slideLayout" Target="../slideLayouts/slideLayout547.xml"/><Relationship Id="rId70" Type="http://schemas.openxmlformats.org/officeDocument/2006/relationships/slideLayout" Target="../slideLayouts/slideLayout555.xml"/><Relationship Id="rId75" Type="http://schemas.openxmlformats.org/officeDocument/2006/relationships/slideLayout" Target="../slideLayouts/slideLayout560.xml"/><Relationship Id="rId1" Type="http://schemas.openxmlformats.org/officeDocument/2006/relationships/slideLayout" Target="../slideLayouts/slideLayout486.xml"/><Relationship Id="rId6" Type="http://schemas.openxmlformats.org/officeDocument/2006/relationships/slideLayout" Target="../slideLayouts/slideLayout491.xml"/><Relationship Id="rId15" Type="http://schemas.openxmlformats.org/officeDocument/2006/relationships/slideLayout" Target="../slideLayouts/slideLayout500.xml"/><Relationship Id="rId23" Type="http://schemas.openxmlformats.org/officeDocument/2006/relationships/slideLayout" Target="../slideLayouts/slideLayout508.xml"/><Relationship Id="rId28" Type="http://schemas.openxmlformats.org/officeDocument/2006/relationships/slideLayout" Target="../slideLayouts/slideLayout513.xml"/><Relationship Id="rId36" Type="http://schemas.openxmlformats.org/officeDocument/2006/relationships/slideLayout" Target="../slideLayouts/slideLayout521.xml"/><Relationship Id="rId49" Type="http://schemas.openxmlformats.org/officeDocument/2006/relationships/slideLayout" Target="../slideLayouts/slideLayout534.xml"/><Relationship Id="rId57" Type="http://schemas.openxmlformats.org/officeDocument/2006/relationships/slideLayout" Target="../slideLayouts/slideLayout542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2.xml"/><Relationship Id="rId13" Type="http://schemas.openxmlformats.org/officeDocument/2006/relationships/slideLayout" Target="../slideLayouts/slideLayout577.xml"/><Relationship Id="rId18" Type="http://schemas.openxmlformats.org/officeDocument/2006/relationships/slideLayout" Target="../slideLayouts/slideLayout582.xml"/><Relationship Id="rId3" Type="http://schemas.openxmlformats.org/officeDocument/2006/relationships/slideLayout" Target="../slideLayouts/slideLayout567.xml"/><Relationship Id="rId21" Type="http://schemas.openxmlformats.org/officeDocument/2006/relationships/slideLayout" Target="../slideLayouts/slideLayout585.xml"/><Relationship Id="rId7" Type="http://schemas.openxmlformats.org/officeDocument/2006/relationships/slideLayout" Target="../slideLayouts/slideLayout571.xml"/><Relationship Id="rId12" Type="http://schemas.openxmlformats.org/officeDocument/2006/relationships/slideLayout" Target="../slideLayouts/slideLayout576.xml"/><Relationship Id="rId17" Type="http://schemas.openxmlformats.org/officeDocument/2006/relationships/slideLayout" Target="../slideLayouts/slideLayout581.xml"/><Relationship Id="rId2" Type="http://schemas.openxmlformats.org/officeDocument/2006/relationships/slideLayout" Target="../slideLayouts/slideLayout566.xml"/><Relationship Id="rId16" Type="http://schemas.openxmlformats.org/officeDocument/2006/relationships/slideLayout" Target="../slideLayouts/slideLayout580.xml"/><Relationship Id="rId20" Type="http://schemas.openxmlformats.org/officeDocument/2006/relationships/slideLayout" Target="../slideLayouts/slideLayout584.xml"/><Relationship Id="rId1" Type="http://schemas.openxmlformats.org/officeDocument/2006/relationships/slideLayout" Target="../slideLayouts/slideLayout565.xml"/><Relationship Id="rId6" Type="http://schemas.openxmlformats.org/officeDocument/2006/relationships/slideLayout" Target="../slideLayouts/slideLayout570.xml"/><Relationship Id="rId11" Type="http://schemas.openxmlformats.org/officeDocument/2006/relationships/slideLayout" Target="../slideLayouts/slideLayout575.xml"/><Relationship Id="rId5" Type="http://schemas.openxmlformats.org/officeDocument/2006/relationships/slideLayout" Target="../slideLayouts/slideLayout569.xml"/><Relationship Id="rId15" Type="http://schemas.openxmlformats.org/officeDocument/2006/relationships/slideLayout" Target="../slideLayouts/slideLayout579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574.xml"/><Relationship Id="rId19" Type="http://schemas.openxmlformats.org/officeDocument/2006/relationships/slideLayout" Target="../slideLayouts/slideLayout583.xml"/><Relationship Id="rId4" Type="http://schemas.openxmlformats.org/officeDocument/2006/relationships/slideLayout" Target="../slideLayouts/slideLayout568.xml"/><Relationship Id="rId9" Type="http://schemas.openxmlformats.org/officeDocument/2006/relationships/slideLayout" Target="../slideLayouts/slideLayout573.xml"/><Relationship Id="rId14" Type="http://schemas.openxmlformats.org/officeDocument/2006/relationships/slideLayout" Target="../slideLayouts/slideLayout578.xml"/><Relationship Id="rId22" Type="http://schemas.openxmlformats.org/officeDocument/2006/relationships/theme" Target="../theme/theme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28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slideLayout" Target="../slideLayouts/slideLayout48.xml"/><Relationship Id="rId30" Type="http://schemas.openxmlformats.org/officeDocument/2006/relationships/image" Target="../media/image1.emf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3.xml"/><Relationship Id="rId13" Type="http://schemas.openxmlformats.org/officeDocument/2006/relationships/slideLayout" Target="../slideLayouts/slideLayout598.xml"/><Relationship Id="rId18" Type="http://schemas.openxmlformats.org/officeDocument/2006/relationships/slideLayout" Target="../slideLayouts/slideLayout603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588.xml"/><Relationship Id="rId21" Type="http://schemas.openxmlformats.org/officeDocument/2006/relationships/slideLayout" Target="../slideLayouts/slideLayout606.xml"/><Relationship Id="rId7" Type="http://schemas.openxmlformats.org/officeDocument/2006/relationships/slideLayout" Target="../slideLayouts/slideLayout592.xml"/><Relationship Id="rId12" Type="http://schemas.openxmlformats.org/officeDocument/2006/relationships/slideLayout" Target="../slideLayouts/slideLayout597.xml"/><Relationship Id="rId17" Type="http://schemas.openxmlformats.org/officeDocument/2006/relationships/slideLayout" Target="../slideLayouts/slideLayout602.xml"/><Relationship Id="rId25" Type="http://schemas.openxmlformats.org/officeDocument/2006/relationships/theme" Target="../theme/theme20.xml"/><Relationship Id="rId2" Type="http://schemas.openxmlformats.org/officeDocument/2006/relationships/slideLayout" Target="../slideLayouts/slideLayout587.xml"/><Relationship Id="rId16" Type="http://schemas.openxmlformats.org/officeDocument/2006/relationships/slideLayout" Target="../slideLayouts/slideLayout601.xml"/><Relationship Id="rId20" Type="http://schemas.openxmlformats.org/officeDocument/2006/relationships/slideLayout" Target="../slideLayouts/slideLayout605.xml"/><Relationship Id="rId1" Type="http://schemas.openxmlformats.org/officeDocument/2006/relationships/slideLayout" Target="../slideLayouts/slideLayout586.xml"/><Relationship Id="rId6" Type="http://schemas.openxmlformats.org/officeDocument/2006/relationships/slideLayout" Target="../slideLayouts/slideLayout591.xml"/><Relationship Id="rId11" Type="http://schemas.openxmlformats.org/officeDocument/2006/relationships/slideLayout" Target="../slideLayouts/slideLayout596.xml"/><Relationship Id="rId24" Type="http://schemas.openxmlformats.org/officeDocument/2006/relationships/slideLayout" Target="../slideLayouts/slideLayout609.xml"/><Relationship Id="rId5" Type="http://schemas.openxmlformats.org/officeDocument/2006/relationships/slideLayout" Target="../slideLayouts/slideLayout590.xml"/><Relationship Id="rId15" Type="http://schemas.openxmlformats.org/officeDocument/2006/relationships/slideLayout" Target="../slideLayouts/slideLayout600.xml"/><Relationship Id="rId23" Type="http://schemas.openxmlformats.org/officeDocument/2006/relationships/slideLayout" Target="../slideLayouts/slideLayout608.xml"/><Relationship Id="rId10" Type="http://schemas.openxmlformats.org/officeDocument/2006/relationships/slideLayout" Target="../slideLayouts/slideLayout595.xml"/><Relationship Id="rId19" Type="http://schemas.openxmlformats.org/officeDocument/2006/relationships/slideLayout" Target="../slideLayouts/slideLayout604.xml"/><Relationship Id="rId4" Type="http://schemas.openxmlformats.org/officeDocument/2006/relationships/slideLayout" Target="../slideLayouts/slideLayout589.xml"/><Relationship Id="rId9" Type="http://schemas.openxmlformats.org/officeDocument/2006/relationships/slideLayout" Target="../slideLayouts/slideLayout594.xml"/><Relationship Id="rId14" Type="http://schemas.openxmlformats.org/officeDocument/2006/relationships/slideLayout" Target="../slideLayouts/slideLayout599.xml"/><Relationship Id="rId22" Type="http://schemas.openxmlformats.org/officeDocument/2006/relationships/slideLayout" Target="../slideLayouts/slideLayout607.xml"/><Relationship Id="rId27" Type="http://schemas.openxmlformats.org/officeDocument/2006/relationships/image" Target="../media/image13.pn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7.xml"/><Relationship Id="rId13" Type="http://schemas.openxmlformats.org/officeDocument/2006/relationships/slideLayout" Target="../slideLayouts/slideLayout622.xml"/><Relationship Id="rId18" Type="http://schemas.openxmlformats.org/officeDocument/2006/relationships/slideLayout" Target="../slideLayouts/slideLayout627.xml"/><Relationship Id="rId26" Type="http://schemas.openxmlformats.org/officeDocument/2006/relationships/slideLayout" Target="../slideLayouts/slideLayout635.xml"/><Relationship Id="rId39" Type="http://schemas.openxmlformats.org/officeDocument/2006/relationships/slideLayout" Target="../slideLayouts/slideLayout648.xml"/><Relationship Id="rId3" Type="http://schemas.openxmlformats.org/officeDocument/2006/relationships/slideLayout" Target="../slideLayouts/slideLayout612.xml"/><Relationship Id="rId21" Type="http://schemas.openxmlformats.org/officeDocument/2006/relationships/slideLayout" Target="../slideLayouts/slideLayout630.xml"/><Relationship Id="rId34" Type="http://schemas.openxmlformats.org/officeDocument/2006/relationships/slideLayout" Target="../slideLayouts/slideLayout643.xml"/><Relationship Id="rId42" Type="http://schemas.openxmlformats.org/officeDocument/2006/relationships/slideLayout" Target="../slideLayouts/slideLayout651.xml"/><Relationship Id="rId7" Type="http://schemas.openxmlformats.org/officeDocument/2006/relationships/slideLayout" Target="../slideLayouts/slideLayout616.xml"/><Relationship Id="rId12" Type="http://schemas.openxmlformats.org/officeDocument/2006/relationships/slideLayout" Target="../slideLayouts/slideLayout621.xml"/><Relationship Id="rId17" Type="http://schemas.openxmlformats.org/officeDocument/2006/relationships/slideLayout" Target="../slideLayouts/slideLayout626.xml"/><Relationship Id="rId25" Type="http://schemas.openxmlformats.org/officeDocument/2006/relationships/slideLayout" Target="../slideLayouts/slideLayout634.xml"/><Relationship Id="rId33" Type="http://schemas.openxmlformats.org/officeDocument/2006/relationships/slideLayout" Target="../slideLayouts/slideLayout642.xml"/><Relationship Id="rId38" Type="http://schemas.openxmlformats.org/officeDocument/2006/relationships/slideLayout" Target="../slideLayouts/slideLayout647.xml"/><Relationship Id="rId2" Type="http://schemas.openxmlformats.org/officeDocument/2006/relationships/slideLayout" Target="../slideLayouts/slideLayout611.xml"/><Relationship Id="rId16" Type="http://schemas.openxmlformats.org/officeDocument/2006/relationships/slideLayout" Target="../slideLayouts/slideLayout625.xml"/><Relationship Id="rId20" Type="http://schemas.openxmlformats.org/officeDocument/2006/relationships/slideLayout" Target="../slideLayouts/slideLayout629.xml"/><Relationship Id="rId29" Type="http://schemas.openxmlformats.org/officeDocument/2006/relationships/slideLayout" Target="../slideLayouts/slideLayout638.xml"/><Relationship Id="rId41" Type="http://schemas.openxmlformats.org/officeDocument/2006/relationships/slideLayout" Target="../slideLayouts/slideLayout650.xml"/><Relationship Id="rId1" Type="http://schemas.openxmlformats.org/officeDocument/2006/relationships/slideLayout" Target="../slideLayouts/slideLayout610.xml"/><Relationship Id="rId6" Type="http://schemas.openxmlformats.org/officeDocument/2006/relationships/slideLayout" Target="../slideLayouts/slideLayout615.xml"/><Relationship Id="rId11" Type="http://schemas.openxmlformats.org/officeDocument/2006/relationships/slideLayout" Target="../slideLayouts/slideLayout620.xml"/><Relationship Id="rId24" Type="http://schemas.openxmlformats.org/officeDocument/2006/relationships/slideLayout" Target="../slideLayouts/slideLayout633.xml"/><Relationship Id="rId32" Type="http://schemas.openxmlformats.org/officeDocument/2006/relationships/slideLayout" Target="../slideLayouts/slideLayout641.xml"/><Relationship Id="rId37" Type="http://schemas.openxmlformats.org/officeDocument/2006/relationships/slideLayout" Target="../slideLayouts/slideLayout646.xml"/><Relationship Id="rId40" Type="http://schemas.openxmlformats.org/officeDocument/2006/relationships/slideLayout" Target="../slideLayouts/slideLayout649.xml"/><Relationship Id="rId5" Type="http://schemas.openxmlformats.org/officeDocument/2006/relationships/slideLayout" Target="../slideLayouts/slideLayout614.xml"/><Relationship Id="rId15" Type="http://schemas.openxmlformats.org/officeDocument/2006/relationships/slideLayout" Target="../slideLayouts/slideLayout624.xml"/><Relationship Id="rId23" Type="http://schemas.openxmlformats.org/officeDocument/2006/relationships/slideLayout" Target="../slideLayouts/slideLayout632.xml"/><Relationship Id="rId28" Type="http://schemas.openxmlformats.org/officeDocument/2006/relationships/slideLayout" Target="../slideLayouts/slideLayout637.xml"/><Relationship Id="rId36" Type="http://schemas.openxmlformats.org/officeDocument/2006/relationships/slideLayout" Target="../slideLayouts/slideLayout645.xml"/><Relationship Id="rId10" Type="http://schemas.openxmlformats.org/officeDocument/2006/relationships/slideLayout" Target="../slideLayouts/slideLayout619.xml"/><Relationship Id="rId19" Type="http://schemas.openxmlformats.org/officeDocument/2006/relationships/slideLayout" Target="../slideLayouts/slideLayout628.xml"/><Relationship Id="rId31" Type="http://schemas.openxmlformats.org/officeDocument/2006/relationships/slideLayout" Target="../slideLayouts/slideLayout640.xml"/><Relationship Id="rId4" Type="http://schemas.openxmlformats.org/officeDocument/2006/relationships/slideLayout" Target="../slideLayouts/slideLayout613.xml"/><Relationship Id="rId9" Type="http://schemas.openxmlformats.org/officeDocument/2006/relationships/slideLayout" Target="../slideLayouts/slideLayout618.xml"/><Relationship Id="rId14" Type="http://schemas.openxmlformats.org/officeDocument/2006/relationships/slideLayout" Target="../slideLayouts/slideLayout623.xml"/><Relationship Id="rId22" Type="http://schemas.openxmlformats.org/officeDocument/2006/relationships/slideLayout" Target="../slideLayouts/slideLayout631.xml"/><Relationship Id="rId27" Type="http://schemas.openxmlformats.org/officeDocument/2006/relationships/slideLayout" Target="../slideLayouts/slideLayout636.xml"/><Relationship Id="rId30" Type="http://schemas.openxmlformats.org/officeDocument/2006/relationships/slideLayout" Target="../slideLayouts/slideLayout639.xml"/><Relationship Id="rId35" Type="http://schemas.openxmlformats.org/officeDocument/2006/relationships/slideLayout" Target="../slideLayouts/slideLayout644.xml"/><Relationship Id="rId43" Type="http://schemas.openxmlformats.org/officeDocument/2006/relationships/theme" Target="../theme/theme2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9.xml"/><Relationship Id="rId13" Type="http://schemas.openxmlformats.org/officeDocument/2006/relationships/slideLayout" Target="../slideLayouts/slideLayout664.xml"/><Relationship Id="rId18" Type="http://schemas.openxmlformats.org/officeDocument/2006/relationships/slideLayout" Target="../slideLayouts/slideLayout669.xml"/><Relationship Id="rId3" Type="http://schemas.openxmlformats.org/officeDocument/2006/relationships/slideLayout" Target="../slideLayouts/slideLayout654.xml"/><Relationship Id="rId21" Type="http://schemas.openxmlformats.org/officeDocument/2006/relationships/slideLayout" Target="../slideLayouts/slideLayout672.xml"/><Relationship Id="rId7" Type="http://schemas.openxmlformats.org/officeDocument/2006/relationships/slideLayout" Target="../slideLayouts/slideLayout658.xml"/><Relationship Id="rId12" Type="http://schemas.openxmlformats.org/officeDocument/2006/relationships/slideLayout" Target="../slideLayouts/slideLayout663.xml"/><Relationship Id="rId17" Type="http://schemas.openxmlformats.org/officeDocument/2006/relationships/slideLayout" Target="../slideLayouts/slideLayout668.xml"/><Relationship Id="rId2" Type="http://schemas.openxmlformats.org/officeDocument/2006/relationships/slideLayout" Target="../slideLayouts/slideLayout653.xml"/><Relationship Id="rId16" Type="http://schemas.openxmlformats.org/officeDocument/2006/relationships/slideLayout" Target="../slideLayouts/slideLayout667.xml"/><Relationship Id="rId20" Type="http://schemas.openxmlformats.org/officeDocument/2006/relationships/slideLayout" Target="../slideLayouts/slideLayout671.xml"/><Relationship Id="rId1" Type="http://schemas.openxmlformats.org/officeDocument/2006/relationships/slideLayout" Target="../slideLayouts/slideLayout652.xml"/><Relationship Id="rId6" Type="http://schemas.openxmlformats.org/officeDocument/2006/relationships/slideLayout" Target="../slideLayouts/slideLayout657.xml"/><Relationship Id="rId11" Type="http://schemas.openxmlformats.org/officeDocument/2006/relationships/slideLayout" Target="../slideLayouts/slideLayout662.xml"/><Relationship Id="rId5" Type="http://schemas.openxmlformats.org/officeDocument/2006/relationships/slideLayout" Target="../slideLayouts/slideLayout656.xml"/><Relationship Id="rId15" Type="http://schemas.openxmlformats.org/officeDocument/2006/relationships/slideLayout" Target="../slideLayouts/slideLayout666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661.xml"/><Relationship Id="rId19" Type="http://schemas.openxmlformats.org/officeDocument/2006/relationships/slideLayout" Target="../slideLayouts/slideLayout670.xml"/><Relationship Id="rId4" Type="http://schemas.openxmlformats.org/officeDocument/2006/relationships/slideLayout" Target="../slideLayouts/slideLayout655.xml"/><Relationship Id="rId9" Type="http://schemas.openxmlformats.org/officeDocument/2006/relationships/slideLayout" Target="../slideLayouts/slideLayout660.xml"/><Relationship Id="rId14" Type="http://schemas.openxmlformats.org/officeDocument/2006/relationships/slideLayout" Target="../slideLayouts/slideLayout665.xml"/><Relationship Id="rId22" Type="http://schemas.openxmlformats.org/officeDocument/2006/relationships/theme" Target="../theme/theme22.xml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5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74.xml"/><Relationship Id="rId1" Type="http://schemas.openxmlformats.org/officeDocument/2006/relationships/slideLayout" Target="../slideLayouts/slideLayout673.xml"/><Relationship Id="rId6" Type="http://schemas.openxmlformats.org/officeDocument/2006/relationships/theme" Target="../theme/theme23.xml"/><Relationship Id="rId5" Type="http://schemas.openxmlformats.org/officeDocument/2006/relationships/slideLayout" Target="../slideLayouts/slideLayout677.xml"/><Relationship Id="rId4" Type="http://schemas.openxmlformats.org/officeDocument/2006/relationships/slideLayout" Target="../slideLayouts/slideLayout676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5.xml"/><Relationship Id="rId13" Type="http://schemas.openxmlformats.org/officeDocument/2006/relationships/slideLayout" Target="../slideLayouts/slideLayout690.xml"/><Relationship Id="rId18" Type="http://schemas.openxmlformats.org/officeDocument/2006/relationships/slideLayout" Target="../slideLayouts/slideLayout695.xml"/><Relationship Id="rId26" Type="http://schemas.openxmlformats.org/officeDocument/2006/relationships/slideLayout" Target="../slideLayouts/slideLayout703.xml"/><Relationship Id="rId3" Type="http://schemas.openxmlformats.org/officeDocument/2006/relationships/slideLayout" Target="../slideLayouts/slideLayout680.xml"/><Relationship Id="rId21" Type="http://schemas.openxmlformats.org/officeDocument/2006/relationships/slideLayout" Target="../slideLayouts/slideLayout698.xml"/><Relationship Id="rId7" Type="http://schemas.openxmlformats.org/officeDocument/2006/relationships/slideLayout" Target="../slideLayouts/slideLayout684.xml"/><Relationship Id="rId12" Type="http://schemas.openxmlformats.org/officeDocument/2006/relationships/slideLayout" Target="../slideLayouts/slideLayout689.xml"/><Relationship Id="rId17" Type="http://schemas.openxmlformats.org/officeDocument/2006/relationships/slideLayout" Target="../slideLayouts/slideLayout694.xml"/><Relationship Id="rId25" Type="http://schemas.openxmlformats.org/officeDocument/2006/relationships/slideLayout" Target="../slideLayouts/slideLayout702.xml"/><Relationship Id="rId2" Type="http://schemas.openxmlformats.org/officeDocument/2006/relationships/slideLayout" Target="../slideLayouts/slideLayout679.xml"/><Relationship Id="rId16" Type="http://schemas.openxmlformats.org/officeDocument/2006/relationships/slideLayout" Target="../slideLayouts/slideLayout693.xml"/><Relationship Id="rId20" Type="http://schemas.openxmlformats.org/officeDocument/2006/relationships/slideLayout" Target="../slideLayouts/slideLayout697.xml"/><Relationship Id="rId1" Type="http://schemas.openxmlformats.org/officeDocument/2006/relationships/slideLayout" Target="../slideLayouts/slideLayout678.xml"/><Relationship Id="rId6" Type="http://schemas.openxmlformats.org/officeDocument/2006/relationships/slideLayout" Target="../slideLayouts/slideLayout683.xml"/><Relationship Id="rId11" Type="http://schemas.openxmlformats.org/officeDocument/2006/relationships/slideLayout" Target="../slideLayouts/slideLayout688.xml"/><Relationship Id="rId24" Type="http://schemas.openxmlformats.org/officeDocument/2006/relationships/slideLayout" Target="../slideLayouts/slideLayout701.xml"/><Relationship Id="rId5" Type="http://schemas.openxmlformats.org/officeDocument/2006/relationships/slideLayout" Target="../slideLayouts/slideLayout682.xml"/><Relationship Id="rId15" Type="http://schemas.openxmlformats.org/officeDocument/2006/relationships/slideLayout" Target="../slideLayouts/slideLayout692.xml"/><Relationship Id="rId23" Type="http://schemas.openxmlformats.org/officeDocument/2006/relationships/slideLayout" Target="../slideLayouts/slideLayout700.xml"/><Relationship Id="rId28" Type="http://schemas.openxmlformats.org/officeDocument/2006/relationships/image" Target="../media/image13.png"/><Relationship Id="rId10" Type="http://schemas.openxmlformats.org/officeDocument/2006/relationships/slideLayout" Target="../slideLayouts/slideLayout687.xml"/><Relationship Id="rId19" Type="http://schemas.openxmlformats.org/officeDocument/2006/relationships/slideLayout" Target="../slideLayouts/slideLayout696.xml"/><Relationship Id="rId4" Type="http://schemas.openxmlformats.org/officeDocument/2006/relationships/slideLayout" Target="../slideLayouts/slideLayout681.xml"/><Relationship Id="rId9" Type="http://schemas.openxmlformats.org/officeDocument/2006/relationships/slideLayout" Target="../slideLayouts/slideLayout686.xml"/><Relationship Id="rId14" Type="http://schemas.openxmlformats.org/officeDocument/2006/relationships/slideLayout" Target="../slideLayouts/slideLayout691.xml"/><Relationship Id="rId22" Type="http://schemas.openxmlformats.org/officeDocument/2006/relationships/slideLayout" Target="../slideLayouts/slideLayout699.xml"/><Relationship Id="rId27" Type="http://schemas.openxmlformats.org/officeDocument/2006/relationships/theme" Target="../theme/theme24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1.xml"/><Relationship Id="rId13" Type="http://schemas.openxmlformats.org/officeDocument/2006/relationships/slideLayout" Target="../slideLayouts/slideLayout716.xml"/><Relationship Id="rId18" Type="http://schemas.openxmlformats.org/officeDocument/2006/relationships/slideLayout" Target="../slideLayouts/slideLayout721.xml"/><Relationship Id="rId26" Type="http://schemas.openxmlformats.org/officeDocument/2006/relationships/image" Target="../media/image13.png"/><Relationship Id="rId3" Type="http://schemas.openxmlformats.org/officeDocument/2006/relationships/slideLayout" Target="../slideLayouts/slideLayout706.xml"/><Relationship Id="rId21" Type="http://schemas.openxmlformats.org/officeDocument/2006/relationships/slideLayout" Target="../slideLayouts/slideLayout724.xml"/><Relationship Id="rId7" Type="http://schemas.openxmlformats.org/officeDocument/2006/relationships/slideLayout" Target="../slideLayouts/slideLayout710.xml"/><Relationship Id="rId12" Type="http://schemas.openxmlformats.org/officeDocument/2006/relationships/slideLayout" Target="../slideLayouts/slideLayout715.xml"/><Relationship Id="rId17" Type="http://schemas.openxmlformats.org/officeDocument/2006/relationships/slideLayout" Target="../slideLayouts/slideLayout720.xml"/><Relationship Id="rId25" Type="http://schemas.openxmlformats.org/officeDocument/2006/relationships/theme" Target="../theme/theme25.xml"/><Relationship Id="rId2" Type="http://schemas.openxmlformats.org/officeDocument/2006/relationships/slideLayout" Target="../slideLayouts/slideLayout705.xml"/><Relationship Id="rId16" Type="http://schemas.openxmlformats.org/officeDocument/2006/relationships/slideLayout" Target="../slideLayouts/slideLayout719.xml"/><Relationship Id="rId20" Type="http://schemas.openxmlformats.org/officeDocument/2006/relationships/slideLayout" Target="../slideLayouts/slideLayout723.xml"/><Relationship Id="rId1" Type="http://schemas.openxmlformats.org/officeDocument/2006/relationships/slideLayout" Target="../slideLayouts/slideLayout704.xml"/><Relationship Id="rId6" Type="http://schemas.openxmlformats.org/officeDocument/2006/relationships/slideLayout" Target="../slideLayouts/slideLayout709.xml"/><Relationship Id="rId11" Type="http://schemas.openxmlformats.org/officeDocument/2006/relationships/slideLayout" Target="../slideLayouts/slideLayout714.xml"/><Relationship Id="rId24" Type="http://schemas.openxmlformats.org/officeDocument/2006/relationships/slideLayout" Target="../slideLayouts/slideLayout727.xml"/><Relationship Id="rId5" Type="http://schemas.openxmlformats.org/officeDocument/2006/relationships/slideLayout" Target="../slideLayouts/slideLayout708.xml"/><Relationship Id="rId15" Type="http://schemas.openxmlformats.org/officeDocument/2006/relationships/slideLayout" Target="../slideLayouts/slideLayout718.xml"/><Relationship Id="rId23" Type="http://schemas.openxmlformats.org/officeDocument/2006/relationships/slideLayout" Target="../slideLayouts/slideLayout726.xml"/><Relationship Id="rId10" Type="http://schemas.openxmlformats.org/officeDocument/2006/relationships/slideLayout" Target="../slideLayouts/slideLayout713.xml"/><Relationship Id="rId19" Type="http://schemas.openxmlformats.org/officeDocument/2006/relationships/slideLayout" Target="../slideLayouts/slideLayout722.xml"/><Relationship Id="rId4" Type="http://schemas.openxmlformats.org/officeDocument/2006/relationships/slideLayout" Target="../slideLayouts/slideLayout707.xml"/><Relationship Id="rId9" Type="http://schemas.openxmlformats.org/officeDocument/2006/relationships/slideLayout" Target="../slideLayouts/slideLayout712.xml"/><Relationship Id="rId14" Type="http://schemas.openxmlformats.org/officeDocument/2006/relationships/slideLayout" Target="../slideLayouts/slideLayout717.xml"/><Relationship Id="rId22" Type="http://schemas.openxmlformats.org/officeDocument/2006/relationships/slideLayout" Target="../slideLayouts/slideLayout725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5.xml"/><Relationship Id="rId13" Type="http://schemas.openxmlformats.org/officeDocument/2006/relationships/slideLayout" Target="../slideLayouts/slideLayout740.xml"/><Relationship Id="rId18" Type="http://schemas.openxmlformats.org/officeDocument/2006/relationships/slideLayout" Target="../slideLayouts/slideLayout745.xml"/><Relationship Id="rId26" Type="http://schemas.openxmlformats.org/officeDocument/2006/relationships/theme" Target="../theme/theme26.xml"/><Relationship Id="rId3" Type="http://schemas.openxmlformats.org/officeDocument/2006/relationships/slideLayout" Target="../slideLayouts/slideLayout730.xml"/><Relationship Id="rId21" Type="http://schemas.openxmlformats.org/officeDocument/2006/relationships/slideLayout" Target="../slideLayouts/slideLayout748.xml"/><Relationship Id="rId7" Type="http://schemas.openxmlformats.org/officeDocument/2006/relationships/slideLayout" Target="../slideLayouts/slideLayout734.xml"/><Relationship Id="rId12" Type="http://schemas.openxmlformats.org/officeDocument/2006/relationships/slideLayout" Target="../slideLayouts/slideLayout739.xml"/><Relationship Id="rId17" Type="http://schemas.openxmlformats.org/officeDocument/2006/relationships/slideLayout" Target="../slideLayouts/slideLayout744.xml"/><Relationship Id="rId25" Type="http://schemas.openxmlformats.org/officeDocument/2006/relationships/slideLayout" Target="../slideLayouts/slideLayout752.xml"/><Relationship Id="rId2" Type="http://schemas.openxmlformats.org/officeDocument/2006/relationships/slideLayout" Target="../slideLayouts/slideLayout729.xml"/><Relationship Id="rId16" Type="http://schemas.openxmlformats.org/officeDocument/2006/relationships/slideLayout" Target="../slideLayouts/slideLayout743.xml"/><Relationship Id="rId20" Type="http://schemas.openxmlformats.org/officeDocument/2006/relationships/slideLayout" Target="../slideLayouts/slideLayout747.xml"/><Relationship Id="rId1" Type="http://schemas.openxmlformats.org/officeDocument/2006/relationships/slideLayout" Target="../slideLayouts/slideLayout728.xml"/><Relationship Id="rId6" Type="http://schemas.openxmlformats.org/officeDocument/2006/relationships/slideLayout" Target="../slideLayouts/slideLayout733.xml"/><Relationship Id="rId11" Type="http://schemas.openxmlformats.org/officeDocument/2006/relationships/slideLayout" Target="../slideLayouts/slideLayout738.xml"/><Relationship Id="rId24" Type="http://schemas.openxmlformats.org/officeDocument/2006/relationships/slideLayout" Target="../slideLayouts/slideLayout751.xml"/><Relationship Id="rId5" Type="http://schemas.openxmlformats.org/officeDocument/2006/relationships/slideLayout" Target="../slideLayouts/slideLayout732.xml"/><Relationship Id="rId15" Type="http://schemas.openxmlformats.org/officeDocument/2006/relationships/slideLayout" Target="../slideLayouts/slideLayout742.xml"/><Relationship Id="rId23" Type="http://schemas.openxmlformats.org/officeDocument/2006/relationships/slideLayout" Target="../slideLayouts/slideLayout750.xml"/><Relationship Id="rId10" Type="http://schemas.openxmlformats.org/officeDocument/2006/relationships/slideLayout" Target="../slideLayouts/slideLayout737.xml"/><Relationship Id="rId19" Type="http://schemas.openxmlformats.org/officeDocument/2006/relationships/slideLayout" Target="../slideLayouts/slideLayout746.xml"/><Relationship Id="rId4" Type="http://schemas.openxmlformats.org/officeDocument/2006/relationships/slideLayout" Target="../slideLayouts/slideLayout731.xml"/><Relationship Id="rId9" Type="http://schemas.openxmlformats.org/officeDocument/2006/relationships/slideLayout" Target="../slideLayouts/slideLayout736.xml"/><Relationship Id="rId14" Type="http://schemas.openxmlformats.org/officeDocument/2006/relationships/slideLayout" Target="../slideLayouts/slideLayout741.xml"/><Relationship Id="rId22" Type="http://schemas.openxmlformats.org/officeDocument/2006/relationships/slideLayout" Target="../slideLayouts/slideLayout749.xml"/><Relationship Id="rId27" Type="http://schemas.openxmlformats.org/officeDocument/2006/relationships/image" Target="../media/image55.png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0.xml"/><Relationship Id="rId13" Type="http://schemas.openxmlformats.org/officeDocument/2006/relationships/slideLayout" Target="../slideLayouts/slideLayout765.xml"/><Relationship Id="rId18" Type="http://schemas.openxmlformats.org/officeDocument/2006/relationships/slideLayout" Target="../slideLayouts/slideLayout770.xml"/><Relationship Id="rId26" Type="http://schemas.openxmlformats.org/officeDocument/2006/relationships/image" Target="../media/image59.png"/><Relationship Id="rId3" Type="http://schemas.openxmlformats.org/officeDocument/2006/relationships/slideLayout" Target="../slideLayouts/slideLayout755.xml"/><Relationship Id="rId21" Type="http://schemas.openxmlformats.org/officeDocument/2006/relationships/slideLayout" Target="../slideLayouts/slideLayout773.xml"/><Relationship Id="rId7" Type="http://schemas.openxmlformats.org/officeDocument/2006/relationships/slideLayout" Target="../slideLayouts/slideLayout759.xml"/><Relationship Id="rId12" Type="http://schemas.openxmlformats.org/officeDocument/2006/relationships/slideLayout" Target="../slideLayouts/slideLayout764.xml"/><Relationship Id="rId17" Type="http://schemas.openxmlformats.org/officeDocument/2006/relationships/slideLayout" Target="../slideLayouts/slideLayout769.xml"/><Relationship Id="rId25" Type="http://schemas.openxmlformats.org/officeDocument/2006/relationships/theme" Target="../theme/theme27.xml"/><Relationship Id="rId2" Type="http://schemas.openxmlformats.org/officeDocument/2006/relationships/slideLayout" Target="../slideLayouts/slideLayout754.xml"/><Relationship Id="rId16" Type="http://schemas.openxmlformats.org/officeDocument/2006/relationships/slideLayout" Target="../slideLayouts/slideLayout768.xml"/><Relationship Id="rId20" Type="http://schemas.openxmlformats.org/officeDocument/2006/relationships/slideLayout" Target="../slideLayouts/slideLayout772.xml"/><Relationship Id="rId1" Type="http://schemas.openxmlformats.org/officeDocument/2006/relationships/slideLayout" Target="../slideLayouts/slideLayout753.xml"/><Relationship Id="rId6" Type="http://schemas.openxmlformats.org/officeDocument/2006/relationships/slideLayout" Target="../slideLayouts/slideLayout758.xml"/><Relationship Id="rId11" Type="http://schemas.openxmlformats.org/officeDocument/2006/relationships/slideLayout" Target="../slideLayouts/slideLayout763.xml"/><Relationship Id="rId24" Type="http://schemas.openxmlformats.org/officeDocument/2006/relationships/slideLayout" Target="../slideLayouts/slideLayout776.xml"/><Relationship Id="rId5" Type="http://schemas.openxmlformats.org/officeDocument/2006/relationships/slideLayout" Target="../slideLayouts/slideLayout757.xml"/><Relationship Id="rId15" Type="http://schemas.openxmlformats.org/officeDocument/2006/relationships/slideLayout" Target="../slideLayouts/slideLayout767.xml"/><Relationship Id="rId23" Type="http://schemas.openxmlformats.org/officeDocument/2006/relationships/slideLayout" Target="../slideLayouts/slideLayout775.xml"/><Relationship Id="rId10" Type="http://schemas.openxmlformats.org/officeDocument/2006/relationships/slideLayout" Target="../slideLayouts/slideLayout762.xml"/><Relationship Id="rId19" Type="http://schemas.openxmlformats.org/officeDocument/2006/relationships/slideLayout" Target="../slideLayouts/slideLayout771.xml"/><Relationship Id="rId4" Type="http://schemas.openxmlformats.org/officeDocument/2006/relationships/slideLayout" Target="../slideLayouts/slideLayout756.xml"/><Relationship Id="rId9" Type="http://schemas.openxmlformats.org/officeDocument/2006/relationships/slideLayout" Target="../slideLayouts/slideLayout761.xml"/><Relationship Id="rId14" Type="http://schemas.openxmlformats.org/officeDocument/2006/relationships/slideLayout" Target="../slideLayouts/slideLayout766.xml"/><Relationship Id="rId22" Type="http://schemas.openxmlformats.org/officeDocument/2006/relationships/slideLayout" Target="../slideLayouts/slideLayout774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4.xml"/><Relationship Id="rId13" Type="http://schemas.openxmlformats.org/officeDocument/2006/relationships/slideLayout" Target="../slideLayouts/slideLayout789.xml"/><Relationship Id="rId18" Type="http://schemas.openxmlformats.org/officeDocument/2006/relationships/slideLayout" Target="../slideLayouts/slideLayout794.xml"/><Relationship Id="rId26" Type="http://schemas.openxmlformats.org/officeDocument/2006/relationships/image" Target="../media/image59.png"/><Relationship Id="rId3" Type="http://schemas.openxmlformats.org/officeDocument/2006/relationships/slideLayout" Target="../slideLayouts/slideLayout779.xml"/><Relationship Id="rId21" Type="http://schemas.openxmlformats.org/officeDocument/2006/relationships/slideLayout" Target="../slideLayouts/slideLayout797.xml"/><Relationship Id="rId7" Type="http://schemas.openxmlformats.org/officeDocument/2006/relationships/slideLayout" Target="../slideLayouts/slideLayout783.xml"/><Relationship Id="rId12" Type="http://schemas.openxmlformats.org/officeDocument/2006/relationships/slideLayout" Target="../slideLayouts/slideLayout788.xml"/><Relationship Id="rId17" Type="http://schemas.openxmlformats.org/officeDocument/2006/relationships/slideLayout" Target="../slideLayouts/slideLayout793.xml"/><Relationship Id="rId25" Type="http://schemas.openxmlformats.org/officeDocument/2006/relationships/theme" Target="../theme/theme28.xml"/><Relationship Id="rId2" Type="http://schemas.openxmlformats.org/officeDocument/2006/relationships/slideLayout" Target="../slideLayouts/slideLayout778.xml"/><Relationship Id="rId16" Type="http://schemas.openxmlformats.org/officeDocument/2006/relationships/slideLayout" Target="../slideLayouts/slideLayout792.xml"/><Relationship Id="rId20" Type="http://schemas.openxmlformats.org/officeDocument/2006/relationships/slideLayout" Target="../slideLayouts/slideLayout796.xml"/><Relationship Id="rId1" Type="http://schemas.openxmlformats.org/officeDocument/2006/relationships/slideLayout" Target="../slideLayouts/slideLayout777.xml"/><Relationship Id="rId6" Type="http://schemas.openxmlformats.org/officeDocument/2006/relationships/slideLayout" Target="../slideLayouts/slideLayout782.xml"/><Relationship Id="rId11" Type="http://schemas.openxmlformats.org/officeDocument/2006/relationships/slideLayout" Target="../slideLayouts/slideLayout787.xml"/><Relationship Id="rId24" Type="http://schemas.openxmlformats.org/officeDocument/2006/relationships/slideLayout" Target="../slideLayouts/slideLayout800.xml"/><Relationship Id="rId5" Type="http://schemas.openxmlformats.org/officeDocument/2006/relationships/slideLayout" Target="../slideLayouts/slideLayout781.xml"/><Relationship Id="rId15" Type="http://schemas.openxmlformats.org/officeDocument/2006/relationships/slideLayout" Target="../slideLayouts/slideLayout791.xml"/><Relationship Id="rId23" Type="http://schemas.openxmlformats.org/officeDocument/2006/relationships/slideLayout" Target="../slideLayouts/slideLayout799.xml"/><Relationship Id="rId10" Type="http://schemas.openxmlformats.org/officeDocument/2006/relationships/slideLayout" Target="../slideLayouts/slideLayout786.xml"/><Relationship Id="rId19" Type="http://schemas.openxmlformats.org/officeDocument/2006/relationships/slideLayout" Target="../slideLayouts/slideLayout795.xml"/><Relationship Id="rId4" Type="http://schemas.openxmlformats.org/officeDocument/2006/relationships/slideLayout" Target="../slideLayouts/slideLayout780.xml"/><Relationship Id="rId9" Type="http://schemas.openxmlformats.org/officeDocument/2006/relationships/slideLayout" Target="../slideLayouts/slideLayout785.xml"/><Relationship Id="rId14" Type="http://schemas.openxmlformats.org/officeDocument/2006/relationships/slideLayout" Target="../slideLayouts/slideLayout790.xml"/><Relationship Id="rId22" Type="http://schemas.openxmlformats.org/officeDocument/2006/relationships/slideLayout" Target="../slideLayouts/slideLayout798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8.xml"/><Relationship Id="rId13" Type="http://schemas.openxmlformats.org/officeDocument/2006/relationships/slideLayout" Target="../slideLayouts/slideLayout813.xml"/><Relationship Id="rId18" Type="http://schemas.openxmlformats.org/officeDocument/2006/relationships/slideLayout" Target="../slideLayouts/slideLayout818.xml"/><Relationship Id="rId26" Type="http://schemas.openxmlformats.org/officeDocument/2006/relationships/theme" Target="../theme/theme29.xml"/><Relationship Id="rId3" Type="http://schemas.openxmlformats.org/officeDocument/2006/relationships/slideLayout" Target="../slideLayouts/slideLayout803.xml"/><Relationship Id="rId21" Type="http://schemas.openxmlformats.org/officeDocument/2006/relationships/slideLayout" Target="../slideLayouts/slideLayout821.xml"/><Relationship Id="rId7" Type="http://schemas.openxmlformats.org/officeDocument/2006/relationships/slideLayout" Target="../slideLayouts/slideLayout807.xml"/><Relationship Id="rId12" Type="http://schemas.openxmlformats.org/officeDocument/2006/relationships/slideLayout" Target="../slideLayouts/slideLayout812.xml"/><Relationship Id="rId17" Type="http://schemas.openxmlformats.org/officeDocument/2006/relationships/slideLayout" Target="../slideLayouts/slideLayout817.xml"/><Relationship Id="rId25" Type="http://schemas.openxmlformats.org/officeDocument/2006/relationships/slideLayout" Target="../slideLayouts/slideLayout825.xml"/><Relationship Id="rId2" Type="http://schemas.openxmlformats.org/officeDocument/2006/relationships/slideLayout" Target="../slideLayouts/slideLayout802.xml"/><Relationship Id="rId16" Type="http://schemas.openxmlformats.org/officeDocument/2006/relationships/slideLayout" Target="../slideLayouts/slideLayout816.xml"/><Relationship Id="rId20" Type="http://schemas.openxmlformats.org/officeDocument/2006/relationships/slideLayout" Target="../slideLayouts/slideLayout820.xml"/><Relationship Id="rId1" Type="http://schemas.openxmlformats.org/officeDocument/2006/relationships/slideLayout" Target="../slideLayouts/slideLayout801.xml"/><Relationship Id="rId6" Type="http://schemas.openxmlformats.org/officeDocument/2006/relationships/slideLayout" Target="../slideLayouts/slideLayout806.xml"/><Relationship Id="rId11" Type="http://schemas.openxmlformats.org/officeDocument/2006/relationships/slideLayout" Target="../slideLayouts/slideLayout811.xml"/><Relationship Id="rId24" Type="http://schemas.openxmlformats.org/officeDocument/2006/relationships/slideLayout" Target="../slideLayouts/slideLayout824.xml"/><Relationship Id="rId5" Type="http://schemas.openxmlformats.org/officeDocument/2006/relationships/slideLayout" Target="../slideLayouts/slideLayout805.xml"/><Relationship Id="rId15" Type="http://schemas.openxmlformats.org/officeDocument/2006/relationships/slideLayout" Target="../slideLayouts/slideLayout815.xml"/><Relationship Id="rId23" Type="http://schemas.openxmlformats.org/officeDocument/2006/relationships/slideLayout" Target="../slideLayouts/slideLayout823.xml"/><Relationship Id="rId10" Type="http://schemas.openxmlformats.org/officeDocument/2006/relationships/slideLayout" Target="../slideLayouts/slideLayout810.xml"/><Relationship Id="rId19" Type="http://schemas.openxmlformats.org/officeDocument/2006/relationships/slideLayout" Target="../slideLayouts/slideLayout819.xml"/><Relationship Id="rId4" Type="http://schemas.openxmlformats.org/officeDocument/2006/relationships/slideLayout" Target="../slideLayouts/slideLayout804.xml"/><Relationship Id="rId9" Type="http://schemas.openxmlformats.org/officeDocument/2006/relationships/slideLayout" Target="../slideLayouts/slideLayout809.xml"/><Relationship Id="rId14" Type="http://schemas.openxmlformats.org/officeDocument/2006/relationships/slideLayout" Target="../slideLayouts/slideLayout814.xml"/><Relationship Id="rId22" Type="http://schemas.openxmlformats.org/officeDocument/2006/relationships/slideLayout" Target="../slideLayouts/slideLayout8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26" Type="http://schemas.openxmlformats.org/officeDocument/2006/relationships/slideLayout" Target="../slideLayouts/slideLayout75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slideLayout" Target="../slideLayouts/slideLayout74.xml"/><Relationship Id="rId33" Type="http://schemas.openxmlformats.org/officeDocument/2006/relationships/theme" Target="../theme/theme3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29" Type="http://schemas.openxmlformats.org/officeDocument/2006/relationships/slideLayout" Target="../slideLayouts/slideLayout78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73.xml"/><Relationship Id="rId32" Type="http://schemas.openxmlformats.org/officeDocument/2006/relationships/slideLayout" Target="../slideLayouts/slideLayout81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28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31" Type="http://schemas.openxmlformats.org/officeDocument/2006/relationships/slideLayout" Target="../slideLayouts/slideLayout80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Relationship Id="rId27" Type="http://schemas.openxmlformats.org/officeDocument/2006/relationships/slideLayout" Target="../slideLayouts/slideLayout76.xml"/><Relationship Id="rId30" Type="http://schemas.openxmlformats.org/officeDocument/2006/relationships/slideLayout" Target="../slideLayouts/slideLayout79.xml"/></Relationships>
</file>

<file path=ppt/slideMasters/_rels/slideMaster3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38.xml"/><Relationship Id="rId18" Type="http://schemas.openxmlformats.org/officeDocument/2006/relationships/slideLayout" Target="../slideLayouts/slideLayout843.xml"/><Relationship Id="rId26" Type="http://schemas.openxmlformats.org/officeDocument/2006/relationships/slideLayout" Target="../slideLayouts/slideLayout851.xml"/><Relationship Id="rId39" Type="http://schemas.openxmlformats.org/officeDocument/2006/relationships/slideLayout" Target="../slideLayouts/slideLayout864.xml"/><Relationship Id="rId3" Type="http://schemas.openxmlformats.org/officeDocument/2006/relationships/slideLayout" Target="../slideLayouts/slideLayout828.xml"/><Relationship Id="rId21" Type="http://schemas.openxmlformats.org/officeDocument/2006/relationships/slideLayout" Target="../slideLayouts/slideLayout846.xml"/><Relationship Id="rId34" Type="http://schemas.openxmlformats.org/officeDocument/2006/relationships/slideLayout" Target="../slideLayouts/slideLayout859.xml"/><Relationship Id="rId42" Type="http://schemas.openxmlformats.org/officeDocument/2006/relationships/slideLayout" Target="../slideLayouts/slideLayout867.xml"/><Relationship Id="rId47" Type="http://schemas.openxmlformats.org/officeDocument/2006/relationships/slideLayout" Target="../slideLayouts/slideLayout872.xml"/><Relationship Id="rId50" Type="http://schemas.openxmlformats.org/officeDocument/2006/relationships/slideLayout" Target="../slideLayouts/slideLayout875.xml"/><Relationship Id="rId7" Type="http://schemas.openxmlformats.org/officeDocument/2006/relationships/slideLayout" Target="../slideLayouts/slideLayout832.xml"/><Relationship Id="rId12" Type="http://schemas.openxmlformats.org/officeDocument/2006/relationships/slideLayout" Target="../slideLayouts/slideLayout837.xml"/><Relationship Id="rId17" Type="http://schemas.openxmlformats.org/officeDocument/2006/relationships/slideLayout" Target="../slideLayouts/slideLayout842.xml"/><Relationship Id="rId25" Type="http://schemas.openxmlformats.org/officeDocument/2006/relationships/slideLayout" Target="../slideLayouts/slideLayout850.xml"/><Relationship Id="rId33" Type="http://schemas.openxmlformats.org/officeDocument/2006/relationships/slideLayout" Target="../slideLayouts/slideLayout858.xml"/><Relationship Id="rId38" Type="http://schemas.openxmlformats.org/officeDocument/2006/relationships/slideLayout" Target="../slideLayouts/slideLayout863.xml"/><Relationship Id="rId46" Type="http://schemas.openxmlformats.org/officeDocument/2006/relationships/slideLayout" Target="../slideLayouts/slideLayout871.xml"/><Relationship Id="rId2" Type="http://schemas.openxmlformats.org/officeDocument/2006/relationships/slideLayout" Target="../slideLayouts/slideLayout827.xml"/><Relationship Id="rId16" Type="http://schemas.openxmlformats.org/officeDocument/2006/relationships/slideLayout" Target="../slideLayouts/slideLayout841.xml"/><Relationship Id="rId20" Type="http://schemas.openxmlformats.org/officeDocument/2006/relationships/slideLayout" Target="../slideLayouts/slideLayout845.xml"/><Relationship Id="rId29" Type="http://schemas.openxmlformats.org/officeDocument/2006/relationships/slideLayout" Target="../slideLayouts/slideLayout854.xml"/><Relationship Id="rId41" Type="http://schemas.openxmlformats.org/officeDocument/2006/relationships/slideLayout" Target="../slideLayouts/slideLayout866.xml"/><Relationship Id="rId54" Type="http://schemas.openxmlformats.org/officeDocument/2006/relationships/image" Target="../media/image13.png"/><Relationship Id="rId1" Type="http://schemas.openxmlformats.org/officeDocument/2006/relationships/slideLayout" Target="../slideLayouts/slideLayout826.xml"/><Relationship Id="rId6" Type="http://schemas.openxmlformats.org/officeDocument/2006/relationships/slideLayout" Target="../slideLayouts/slideLayout831.xml"/><Relationship Id="rId11" Type="http://schemas.openxmlformats.org/officeDocument/2006/relationships/slideLayout" Target="../slideLayouts/slideLayout836.xml"/><Relationship Id="rId24" Type="http://schemas.openxmlformats.org/officeDocument/2006/relationships/slideLayout" Target="../slideLayouts/slideLayout849.xml"/><Relationship Id="rId32" Type="http://schemas.openxmlformats.org/officeDocument/2006/relationships/slideLayout" Target="../slideLayouts/slideLayout857.xml"/><Relationship Id="rId37" Type="http://schemas.openxmlformats.org/officeDocument/2006/relationships/slideLayout" Target="../slideLayouts/slideLayout862.xml"/><Relationship Id="rId40" Type="http://schemas.openxmlformats.org/officeDocument/2006/relationships/slideLayout" Target="../slideLayouts/slideLayout865.xml"/><Relationship Id="rId45" Type="http://schemas.openxmlformats.org/officeDocument/2006/relationships/slideLayout" Target="../slideLayouts/slideLayout870.xml"/><Relationship Id="rId53" Type="http://schemas.openxmlformats.org/officeDocument/2006/relationships/theme" Target="../theme/theme30.xml"/><Relationship Id="rId5" Type="http://schemas.openxmlformats.org/officeDocument/2006/relationships/slideLayout" Target="../slideLayouts/slideLayout830.xml"/><Relationship Id="rId15" Type="http://schemas.openxmlformats.org/officeDocument/2006/relationships/slideLayout" Target="../slideLayouts/slideLayout840.xml"/><Relationship Id="rId23" Type="http://schemas.openxmlformats.org/officeDocument/2006/relationships/slideLayout" Target="../slideLayouts/slideLayout848.xml"/><Relationship Id="rId28" Type="http://schemas.openxmlformats.org/officeDocument/2006/relationships/slideLayout" Target="../slideLayouts/slideLayout853.xml"/><Relationship Id="rId36" Type="http://schemas.openxmlformats.org/officeDocument/2006/relationships/slideLayout" Target="../slideLayouts/slideLayout861.xml"/><Relationship Id="rId49" Type="http://schemas.openxmlformats.org/officeDocument/2006/relationships/slideLayout" Target="../slideLayouts/slideLayout874.xml"/><Relationship Id="rId10" Type="http://schemas.openxmlformats.org/officeDocument/2006/relationships/slideLayout" Target="../slideLayouts/slideLayout835.xml"/><Relationship Id="rId19" Type="http://schemas.openxmlformats.org/officeDocument/2006/relationships/slideLayout" Target="../slideLayouts/slideLayout844.xml"/><Relationship Id="rId31" Type="http://schemas.openxmlformats.org/officeDocument/2006/relationships/slideLayout" Target="../slideLayouts/slideLayout856.xml"/><Relationship Id="rId44" Type="http://schemas.openxmlformats.org/officeDocument/2006/relationships/slideLayout" Target="../slideLayouts/slideLayout869.xml"/><Relationship Id="rId52" Type="http://schemas.openxmlformats.org/officeDocument/2006/relationships/slideLayout" Target="../slideLayouts/slideLayout877.xml"/><Relationship Id="rId4" Type="http://schemas.openxmlformats.org/officeDocument/2006/relationships/slideLayout" Target="../slideLayouts/slideLayout829.xml"/><Relationship Id="rId9" Type="http://schemas.openxmlformats.org/officeDocument/2006/relationships/slideLayout" Target="../slideLayouts/slideLayout834.xml"/><Relationship Id="rId14" Type="http://schemas.openxmlformats.org/officeDocument/2006/relationships/slideLayout" Target="../slideLayouts/slideLayout839.xml"/><Relationship Id="rId22" Type="http://schemas.openxmlformats.org/officeDocument/2006/relationships/slideLayout" Target="../slideLayouts/slideLayout847.xml"/><Relationship Id="rId27" Type="http://schemas.openxmlformats.org/officeDocument/2006/relationships/slideLayout" Target="../slideLayouts/slideLayout852.xml"/><Relationship Id="rId30" Type="http://schemas.openxmlformats.org/officeDocument/2006/relationships/slideLayout" Target="../slideLayouts/slideLayout855.xml"/><Relationship Id="rId35" Type="http://schemas.openxmlformats.org/officeDocument/2006/relationships/slideLayout" Target="../slideLayouts/slideLayout860.xml"/><Relationship Id="rId43" Type="http://schemas.openxmlformats.org/officeDocument/2006/relationships/slideLayout" Target="../slideLayouts/slideLayout868.xml"/><Relationship Id="rId48" Type="http://schemas.openxmlformats.org/officeDocument/2006/relationships/slideLayout" Target="../slideLayouts/slideLayout873.xml"/><Relationship Id="rId8" Type="http://schemas.openxmlformats.org/officeDocument/2006/relationships/slideLayout" Target="../slideLayouts/slideLayout833.xml"/><Relationship Id="rId51" Type="http://schemas.openxmlformats.org/officeDocument/2006/relationships/slideLayout" Target="../slideLayouts/slideLayout876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5.xml"/><Relationship Id="rId13" Type="http://schemas.openxmlformats.org/officeDocument/2006/relationships/slideLayout" Target="../slideLayouts/slideLayout890.xml"/><Relationship Id="rId18" Type="http://schemas.openxmlformats.org/officeDocument/2006/relationships/slideLayout" Target="../slideLayouts/slideLayout895.xml"/><Relationship Id="rId26" Type="http://schemas.openxmlformats.org/officeDocument/2006/relationships/slideLayout" Target="../slideLayouts/slideLayout903.xml"/><Relationship Id="rId3" Type="http://schemas.openxmlformats.org/officeDocument/2006/relationships/slideLayout" Target="../slideLayouts/slideLayout880.xml"/><Relationship Id="rId21" Type="http://schemas.openxmlformats.org/officeDocument/2006/relationships/slideLayout" Target="../slideLayouts/slideLayout898.xml"/><Relationship Id="rId7" Type="http://schemas.openxmlformats.org/officeDocument/2006/relationships/slideLayout" Target="../slideLayouts/slideLayout884.xml"/><Relationship Id="rId12" Type="http://schemas.openxmlformats.org/officeDocument/2006/relationships/slideLayout" Target="../slideLayouts/slideLayout889.xml"/><Relationship Id="rId17" Type="http://schemas.openxmlformats.org/officeDocument/2006/relationships/slideLayout" Target="../slideLayouts/slideLayout894.xml"/><Relationship Id="rId25" Type="http://schemas.openxmlformats.org/officeDocument/2006/relationships/slideLayout" Target="../slideLayouts/slideLayout902.xml"/><Relationship Id="rId2" Type="http://schemas.openxmlformats.org/officeDocument/2006/relationships/slideLayout" Target="../slideLayouts/slideLayout879.xml"/><Relationship Id="rId16" Type="http://schemas.openxmlformats.org/officeDocument/2006/relationships/slideLayout" Target="../slideLayouts/slideLayout893.xml"/><Relationship Id="rId20" Type="http://schemas.openxmlformats.org/officeDocument/2006/relationships/slideLayout" Target="../slideLayouts/slideLayout897.xml"/><Relationship Id="rId1" Type="http://schemas.openxmlformats.org/officeDocument/2006/relationships/slideLayout" Target="../slideLayouts/slideLayout878.xml"/><Relationship Id="rId6" Type="http://schemas.openxmlformats.org/officeDocument/2006/relationships/slideLayout" Target="../slideLayouts/slideLayout883.xml"/><Relationship Id="rId11" Type="http://schemas.openxmlformats.org/officeDocument/2006/relationships/slideLayout" Target="../slideLayouts/slideLayout888.xml"/><Relationship Id="rId24" Type="http://schemas.openxmlformats.org/officeDocument/2006/relationships/slideLayout" Target="../slideLayouts/slideLayout901.xml"/><Relationship Id="rId5" Type="http://schemas.openxmlformats.org/officeDocument/2006/relationships/slideLayout" Target="../slideLayouts/slideLayout882.xml"/><Relationship Id="rId15" Type="http://schemas.openxmlformats.org/officeDocument/2006/relationships/slideLayout" Target="../slideLayouts/slideLayout892.xml"/><Relationship Id="rId23" Type="http://schemas.openxmlformats.org/officeDocument/2006/relationships/slideLayout" Target="../slideLayouts/slideLayout900.xml"/><Relationship Id="rId10" Type="http://schemas.openxmlformats.org/officeDocument/2006/relationships/slideLayout" Target="../slideLayouts/slideLayout887.xml"/><Relationship Id="rId19" Type="http://schemas.openxmlformats.org/officeDocument/2006/relationships/slideLayout" Target="../slideLayouts/slideLayout896.xml"/><Relationship Id="rId4" Type="http://schemas.openxmlformats.org/officeDocument/2006/relationships/slideLayout" Target="../slideLayouts/slideLayout881.xml"/><Relationship Id="rId9" Type="http://schemas.openxmlformats.org/officeDocument/2006/relationships/slideLayout" Target="../slideLayouts/slideLayout886.xml"/><Relationship Id="rId14" Type="http://schemas.openxmlformats.org/officeDocument/2006/relationships/slideLayout" Target="../slideLayouts/slideLayout891.xml"/><Relationship Id="rId22" Type="http://schemas.openxmlformats.org/officeDocument/2006/relationships/slideLayout" Target="../slideLayouts/slideLayout899.xml"/><Relationship Id="rId27" Type="http://schemas.openxmlformats.org/officeDocument/2006/relationships/theme" Target="../theme/theme31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1.xml"/><Relationship Id="rId13" Type="http://schemas.openxmlformats.org/officeDocument/2006/relationships/slideLayout" Target="../slideLayouts/slideLayout916.xml"/><Relationship Id="rId18" Type="http://schemas.openxmlformats.org/officeDocument/2006/relationships/slideLayout" Target="../slideLayouts/slideLayout921.xml"/><Relationship Id="rId26" Type="http://schemas.openxmlformats.org/officeDocument/2006/relationships/image" Target="../media/image59.png"/><Relationship Id="rId3" Type="http://schemas.openxmlformats.org/officeDocument/2006/relationships/slideLayout" Target="../slideLayouts/slideLayout906.xml"/><Relationship Id="rId21" Type="http://schemas.openxmlformats.org/officeDocument/2006/relationships/slideLayout" Target="../slideLayouts/slideLayout924.xml"/><Relationship Id="rId7" Type="http://schemas.openxmlformats.org/officeDocument/2006/relationships/slideLayout" Target="../slideLayouts/slideLayout910.xml"/><Relationship Id="rId12" Type="http://schemas.openxmlformats.org/officeDocument/2006/relationships/slideLayout" Target="../slideLayouts/slideLayout915.xml"/><Relationship Id="rId17" Type="http://schemas.openxmlformats.org/officeDocument/2006/relationships/slideLayout" Target="../slideLayouts/slideLayout920.xml"/><Relationship Id="rId25" Type="http://schemas.openxmlformats.org/officeDocument/2006/relationships/theme" Target="../theme/theme32.xml"/><Relationship Id="rId2" Type="http://schemas.openxmlformats.org/officeDocument/2006/relationships/slideLayout" Target="../slideLayouts/slideLayout905.xml"/><Relationship Id="rId16" Type="http://schemas.openxmlformats.org/officeDocument/2006/relationships/slideLayout" Target="../slideLayouts/slideLayout919.xml"/><Relationship Id="rId20" Type="http://schemas.openxmlformats.org/officeDocument/2006/relationships/slideLayout" Target="../slideLayouts/slideLayout923.xml"/><Relationship Id="rId1" Type="http://schemas.openxmlformats.org/officeDocument/2006/relationships/slideLayout" Target="../slideLayouts/slideLayout904.xml"/><Relationship Id="rId6" Type="http://schemas.openxmlformats.org/officeDocument/2006/relationships/slideLayout" Target="../slideLayouts/slideLayout909.xml"/><Relationship Id="rId11" Type="http://schemas.openxmlformats.org/officeDocument/2006/relationships/slideLayout" Target="../slideLayouts/slideLayout914.xml"/><Relationship Id="rId24" Type="http://schemas.openxmlformats.org/officeDocument/2006/relationships/slideLayout" Target="../slideLayouts/slideLayout927.xml"/><Relationship Id="rId5" Type="http://schemas.openxmlformats.org/officeDocument/2006/relationships/slideLayout" Target="../slideLayouts/slideLayout908.xml"/><Relationship Id="rId15" Type="http://schemas.openxmlformats.org/officeDocument/2006/relationships/slideLayout" Target="../slideLayouts/slideLayout918.xml"/><Relationship Id="rId23" Type="http://schemas.openxmlformats.org/officeDocument/2006/relationships/slideLayout" Target="../slideLayouts/slideLayout926.xml"/><Relationship Id="rId10" Type="http://schemas.openxmlformats.org/officeDocument/2006/relationships/slideLayout" Target="../slideLayouts/slideLayout913.xml"/><Relationship Id="rId19" Type="http://schemas.openxmlformats.org/officeDocument/2006/relationships/slideLayout" Target="../slideLayouts/slideLayout922.xml"/><Relationship Id="rId4" Type="http://schemas.openxmlformats.org/officeDocument/2006/relationships/slideLayout" Target="../slideLayouts/slideLayout907.xml"/><Relationship Id="rId9" Type="http://schemas.openxmlformats.org/officeDocument/2006/relationships/slideLayout" Target="../slideLayouts/slideLayout912.xml"/><Relationship Id="rId14" Type="http://schemas.openxmlformats.org/officeDocument/2006/relationships/slideLayout" Target="../slideLayouts/slideLayout917.xml"/><Relationship Id="rId22" Type="http://schemas.openxmlformats.org/officeDocument/2006/relationships/slideLayout" Target="../slideLayouts/slideLayout925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5.xml"/><Relationship Id="rId13" Type="http://schemas.openxmlformats.org/officeDocument/2006/relationships/slideLayout" Target="../slideLayouts/slideLayout940.xml"/><Relationship Id="rId18" Type="http://schemas.openxmlformats.org/officeDocument/2006/relationships/slideLayout" Target="../slideLayouts/slideLayout945.xml"/><Relationship Id="rId26" Type="http://schemas.openxmlformats.org/officeDocument/2006/relationships/image" Target="../media/image13.png"/><Relationship Id="rId3" Type="http://schemas.openxmlformats.org/officeDocument/2006/relationships/slideLayout" Target="../slideLayouts/slideLayout930.xml"/><Relationship Id="rId21" Type="http://schemas.openxmlformats.org/officeDocument/2006/relationships/slideLayout" Target="../slideLayouts/slideLayout948.xml"/><Relationship Id="rId7" Type="http://schemas.openxmlformats.org/officeDocument/2006/relationships/slideLayout" Target="../slideLayouts/slideLayout934.xml"/><Relationship Id="rId12" Type="http://schemas.openxmlformats.org/officeDocument/2006/relationships/slideLayout" Target="../slideLayouts/slideLayout939.xml"/><Relationship Id="rId17" Type="http://schemas.openxmlformats.org/officeDocument/2006/relationships/slideLayout" Target="../slideLayouts/slideLayout944.xml"/><Relationship Id="rId25" Type="http://schemas.openxmlformats.org/officeDocument/2006/relationships/theme" Target="../theme/theme33.xml"/><Relationship Id="rId2" Type="http://schemas.openxmlformats.org/officeDocument/2006/relationships/slideLayout" Target="../slideLayouts/slideLayout929.xml"/><Relationship Id="rId16" Type="http://schemas.openxmlformats.org/officeDocument/2006/relationships/slideLayout" Target="../slideLayouts/slideLayout943.xml"/><Relationship Id="rId20" Type="http://schemas.openxmlformats.org/officeDocument/2006/relationships/slideLayout" Target="../slideLayouts/slideLayout947.xml"/><Relationship Id="rId1" Type="http://schemas.openxmlformats.org/officeDocument/2006/relationships/slideLayout" Target="../slideLayouts/slideLayout928.xml"/><Relationship Id="rId6" Type="http://schemas.openxmlformats.org/officeDocument/2006/relationships/slideLayout" Target="../slideLayouts/slideLayout933.xml"/><Relationship Id="rId11" Type="http://schemas.openxmlformats.org/officeDocument/2006/relationships/slideLayout" Target="../slideLayouts/slideLayout938.xml"/><Relationship Id="rId24" Type="http://schemas.openxmlformats.org/officeDocument/2006/relationships/slideLayout" Target="../slideLayouts/slideLayout951.xml"/><Relationship Id="rId5" Type="http://schemas.openxmlformats.org/officeDocument/2006/relationships/slideLayout" Target="../slideLayouts/slideLayout932.xml"/><Relationship Id="rId15" Type="http://schemas.openxmlformats.org/officeDocument/2006/relationships/slideLayout" Target="../slideLayouts/slideLayout942.xml"/><Relationship Id="rId23" Type="http://schemas.openxmlformats.org/officeDocument/2006/relationships/slideLayout" Target="../slideLayouts/slideLayout950.xml"/><Relationship Id="rId10" Type="http://schemas.openxmlformats.org/officeDocument/2006/relationships/slideLayout" Target="../slideLayouts/slideLayout937.xml"/><Relationship Id="rId19" Type="http://schemas.openxmlformats.org/officeDocument/2006/relationships/slideLayout" Target="../slideLayouts/slideLayout946.xml"/><Relationship Id="rId4" Type="http://schemas.openxmlformats.org/officeDocument/2006/relationships/slideLayout" Target="../slideLayouts/slideLayout931.xml"/><Relationship Id="rId9" Type="http://schemas.openxmlformats.org/officeDocument/2006/relationships/slideLayout" Target="../slideLayouts/slideLayout936.xml"/><Relationship Id="rId14" Type="http://schemas.openxmlformats.org/officeDocument/2006/relationships/slideLayout" Target="../slideLayouts/slideLayout941.xml"/><Relationship Id="rId22" Type="http://schemas.openxmlformats.org/officeDocument/2006/relationships/slideLayout" Target="../slideLayouts/slideLayout949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9.xml"/><Relationship Id="rId13" Type="http://schemas.openxmlformats.org/officeDocument/2006/relationships/slideLayout" Target="../slideLayouts/slideLayout964.xml"/><Relationship Id="rId18" Type="http://schemas.openxmlformats.org/officeDocument/2006/relationships/slideLayout" Target="../slideLayouts/slideLayout969.xml"/><Relationship Id="rId26" Type="http://schemas.openxmlformats.org/officeDocument/2006/relationships/image" Target="../media/image13.png"/><Relationship Id="rId3" Type="http://schemas.openxmlformats.org/officeDocument/2006/relationships/slideLayout" Target="../slideLayouts/slideLayout954.xml"/><Relationship Id="rId21" Type="http://schemas.openxmlformats.org/officeDocument/2006/relationships/slideLayout" Target="../slideLayouts/slideLayout972.xml"/><Relationship Id="rId7" Type="http://schemas.openxmlformats.org/officeDocument/2006/relationships/slideLayout" Target="../slideLayouts/slideLayout958.xml"/><Relationship Id="rId12" Type="http://schemas.openxmlformats.org/officeDocument/2006/relationships/slideLayout" Target="../slideLayouts/slideLayout963.xml"/><Relationship Id="rId17" Type="http://schemas.openxmlformats.org/officeDocument/2006/relationships/slideLayout" Target="../slideLayouts/slideLayout968.xml"/><Relationship Id="rId25" Type="http://schemas.openxmlformats.org/officeDocument/2006/relationships/theme" Target="../theme/theme34.xml"/><Relationship Id="rId2" Type="http://schemas.openxmlformats.org/officeDocument/2006/relationships/slideLayout" Target="../slideLayouts/slideLayout953.xml"/><Relationship Id="rId16" Type="http://schemas.openxmlformats.org/officeDocument/2006/relationships/slideLayout" Target="../slideLayouts/slideLayout967.xml"/><Relationship Id="rId20" Type="http://schemas.openxmlformats.org/officeDocument/2006/relationships/slideLayout" Target="../slideLayouts/slideLayout971.xml"/><Relationship Id="rId1" Type="http://schemas.openxmlformats.org/officeDocument/2006/relationships/slideLayout" Target="../slideLayouts/slideLayout952.xml"/><Relationship Id="rId6" Type="http://schemas.openxmlformats.org/officeDocument/2006/relationships/slideLayout" Target="../slideLayouts/slideLayout957.xml"/><Relationship Id="rId11" Type="http://schemas.openxmlformats.org/officeDocument/2006/relationships/slideLayout" Target="../slideLayouts/slideLayout962.xml"/><Relationship Id="rId24" Type="http://schemas.openxmlformats.org/officeDocument/2006/relationships/slideLayout" Target="../slideLayouts/slideLayout975.xml"/><Relationship Id="rId5" Type="http://schemas.openxmlformats.org/officeDocument/2006/relationships/slideLayout" Target="../slideLayouts/slideLayout956.xml"/><Relationship Id="rId15" Type="http://schemas.openxmlformats.org/officeDocument/2006/relationships/slideLayout" Target="../slideLayouts/slideLayout966.xml"/><Relationship Id="rId23" Type="http://schemas.openxmlformats.org/officeDocument/2006/relationships/slideLayout" Target="../slideLayouts/slideLayout974.xml"/><Relationship Id="rId10" Type="http://schemas.openxmlformats.org/officeDocument/2006/relationships/slideLayout" Target="../slideLayouts/slideLayout961.xml"/><Relationship Id="rId19" Type="http://schemas.openxmlformats.org/officeDocument/2006/relationships/slideLayout" Target="../slideLayouts/slideLayout970.xml"/><Relationship Id="rId4" Type="http://schemas.openxmlformats.org/officeDocument/2006/relationships/slideLayout" Target="../slideLayouts/slideLayout955.xml"/><Relationship Id="rId9" Type="http://schemas.openxmlformats.org/officeDocument/2006/relationships/slideLayout" Target="../slideLayouts/slideLayout960.xml"/><Relationship Id="rId14" Type="http://schemas.openxmlformats.org/officeDocument/2006/relationships/slideLayout" Target="../slideLayouts/slideLayout965.xml"/><Relationship Id="rId22" Type="http://schemas.openxmlformats.org/officeDocument/2006/relationships/slideLayout" Target="../slideLayouts/slideLayout973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3.xml"/><Relationship Id="rId13" Type="http://schemas.openxmlformats.org/officeDocument/2006/relationships/slideLayout" Target="../slideLayouts/slideLayout988.xml"/><Relationship Id="rId18" Type="http://schemas.openxmlformats.org/officeDocument/2006/relationships/slideLayout" Target="../slideLayouts/slideLayout993.xml"/><Relationship Id="rId26" Type="http://schemas.openxmlformats.org/officeDocument/2006/relationships/image" Target="../media/image13.png"/><Relationship Id="rId3" Type="http://schemas.openxmlformats.org/officeDocument/2006/relationships/slideLayout" Target="../slideLayouts/slideLayout978.xml"/><Relationship Id="rId21" Type="http://schemas.openxmlformats.org/officeDocument/2006/relationships/slideLayout" Target="../slideLayouts/slideLayout996.xml"/><Relationship Id="rId7" Type="http://schemas.openxmlformats.org/officeDocument/2006/relationships/slideLayout" Target="../slideLayouts/slideLayout982.xml"/><Relationship Id="rId12" Type="http://schemas.openxmlformats.org/officeDocument/2006/relationships/slideLayout" Target="../slideLayouts/slideLayout987.xml"/><Relationship Id="rId17" Type="http://schemas.openxmlformats.org/officeDocument/2006/relationships/slideLayout" Target="../slideLayouts/slideLayout992.xml"/><Relationship Id="rId25" Type="http://schemas.openxmlformats.org/officeDocument/2006/relationships/theme" Target="../theme/theme35.xml"/><Relationship Id="rId2" Type="http://schemas.openxmlformats.org/officeDocument/2006/relationships/slideLayout" Target="../slideLayouts/slideLayout977.xml"/><Relationship Id="rId16" Type="http://schemas.openxmlformats.org/officeDocument/2006/relationships/slideLayout" Target="../slideLayouts/slideLayout991.xml"/><Relationship Id="rId20" Type="http://schemas.openxmlformats.org/officeDocument/2006/relationships/slideLayout" Target="../slideLayouts/slideLayout995.xml"/><Relationship Id="rId1" Type="http://schemas.openxmlformats.org/officeDocument/2006/relationships/slideLayout" Target="../slideLayouts/slideLayout976.xml"/><Relationship Id="rId6" Type="http://schemas.openxmlformats.org/officeDocument/2006/relationships/slideLayout" Target="../slideLayouts/slideLayout981.xml"/><Relationship Id="rId11" Type="http://schemas.openxmlformats.org/officeDocument/2006/relationships/slideLayout" Target="../slideLayouts/slideLayout986.xml"/><Relationship Id="rId24" Type="http://schemas.openxmlformats.org/officeDocument/2006/relationships/slideLayout" Target="../slideLayouts/slideLayout999.xml"/><Relationship Id="rId5" Type="http://schemas.openxmlformats.org/officeDocument/2006/relationships/slideLayout" Target="../slideLayouts/slideLayout980.xml"/><Relationship Id="rId15" Type="http://schemas.openxmlformats.org/officeDocument/2006/relationships/slideLayout" Target="../slideLayouts/slideLayout990.xml"/><Relationship Id="rId23" Type="http://schemas.openxmlformats.org/officeDocument/2006/relationships/slideLayout" Target="../slideLayouts/slideLayout998.xml"/><Relationship Id="rId10" Type="http://schemas.openxmlformats.org/officeDocument/2006/relationships/slideLayout" Target="../slideLayouts/slideLayout985.xml"/><Relationship Id="rId19" Type="http://schemas.openxmlformats.org/officeDocument/2006/relationships/slideLayout" Target="../slideLayouts/slideLayout994.xml"/><Relationship Id="rId4" Type="http://schemas.openxmlformats.org/officeDocument/2006/relationships/slideLayout" Target="../slideLayouts/slideLayout979.xml"/><Relationship Id="rId9" Type="http://schemas.openxmlformats.org/officeDocument/2006/relationships/slideLayout" Target="../slideLayouts/slideLayout984.xml"/><Relationship Id="rId14" Type="http://schemas.openxmlformats.org/officeDocument/2006/relationships/slideLayout" Target="../slideLayouts/slideLayout989.xml"/><Relationship Id="rId22" Type="http://schemas.openxmlformats.org/officeDocument/2006/relationships/slideLayout" Target="../slideLayouts/slideLayout997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7.xml"/><Relationship Id="rId13" Type="http://schemas.openxmlformats.org/officeDocument/2006/relationships/slideLayout" Target="../slideLayouts/slideLayout1012.xml"/><Relationship Id="rId18" Type="http://schemas.openxmlformats.org/officeDocument/2006/relationships/slideLayout" Target="../slideLayouts/slideLayout1017.xml"/><Relationship Id="rId26" Type="http://schemas.openxmlformats.org/officeDocument/2006/relationships/slideLayout" Target="../slideLayouts/slideLayout1025.xml"/><Relationship Id="rId3" Type="http://schemas.openxmlformats.org/officeDocument/2006/relationships/slideLayout" Target="../slideLayouts/slideLayout1002.xml"/><Relationship Id="rId21" Type="http://schemas.openxmlformats.org/officeDocument/2006/relationships/slideLayout" Target="../slideLayouts/slideLayout1020.xml"/><Relationship Id="rId7" Type="http://schemas.openxmlformats.org/officeDocument/2006/relationships/slideLayout" Target="../slideLayouts/slideLayout1006.xml"/><Relationship Id="rId12" Type="http://schemas.openxmlformats.org/officeDocument/2006/relationships/slideLayout" Target="../slideLayouts/slideLayout1011.xml"/><Relationship Id="rId17" Type="http://schemas.openxmlformats.org/officeDocument/2006/relationships/slideLayout" Target="../slideLayouts/slideLayout1016.xml"/><Relationship Id="rId25" Type="http://schemas.openxmlformats.org/officeDocument/2006/relationships/slideLayout" Target="../slideLayouts/slideLayout1024.xml"/><Relationship Id="rId2" Type="http://schemas.openxmlformats.org/officeDocument/2006/relationships/slideLayout" Target="../slideLayouts/slideLayout1001.xml"/><Relationship Id="rId16" Type="http://schemas.openxmlformats.org/officeDocument/2006/relationships/slideLayout" Target="../slideLayouts/slideLayout1015.xml"/><Relationship Id="rId20" Type="http://schemas.openxmlformats.org/officeDocument/2006/relationships/slideLayout" Target="../slideLayouts/slideLayout1019.xml"/><Relationship Id="rId29" Type="http://schemas.openxmlformats.org/officeDocument/2006/relationships/image" Target="../media/image59.png"/><Relationship Id="rId1" Type="http://schemas.openxmlformats.org/officeDocument/2006/relationships/slideLayout" Target="../slideLayouts/slideLayout1000.xml"/><Relationship Id="rId6" Type="http://schemas.openxmlformats.org/officeDocument/2006/relationships/slideLayout" Target="../slideLayouts/slideLayout1005.xml"/><Relationship Id="rId11" Type="http://schemas.openxmlformats.org/officeDocument/2006/relationships/slideLayout" Target="../slideLayouts/slideLayout1010.xml"/><Relationship Id="rId24" Type="http://schemas.openxmlformats.org/officeDocument/2006/relationships/slideLayout" Target="../slideLayouts/slideLayout1023.xml"/><Relationship Id="rId5" Type="http://schemas.openxmlformats.org/officeDocument/2006/relationships/slideLayout" Target="../slideLayouts/slideLayout1004.xml"/><Relationship Id="rId15" Type="http://schemas.openxmlformats.org/officeDocument/2006/relationships/slideLayout" Target="../slideLayouts/slideLayout1014.xml"/><Relationship Id="rId23" Type="http://schemas.openxmlformats.org/officeDocument/2006/relationships/slideLayout" Target="../slideLayouts/slideLayout1022.xml"/><Relationship Id="rId28" Type="http://schemas.openxmlformats.org/officeDocument/2006/relationships/theme" Target="../theme/theme36.xml"/><Relationship Id="rId10" Type="http://schemas.openxmlformats.org/officeDocument/2006/relationships/slideLayout" Target="../slideLayouts/slideLayout1009.xml"/><Relationship Id="rId19" Type="http://schemas.openxmlformats.org/officeDocument/2006/relationships/slideLayout" Target="../slideLayouts/slideLayout1018.xml"/><Relationship Id="rId4" Type="http://schemas.openxmlformats.org/officeDocument/2006/relationships/slideLayout" Target="../slideLayouts/slideLayout1003.xml"/><Relationship Id="rId9" Type="http://schemas.openxmlformats.org/officeDocument/2006/relationships/slideLayout" Target="../slideLayouts/slideLayout1008.xml"/><Relationship Id="rId14" Type="http://schemas.openxmlformats.org/officeDocument/2006/relationships/slideLayout" Target="../slideLayouts/slideLayout1013.xml"/><Relationship Id="rId22" Type="http://schemas.openxmlformats.org/officeDocument/2006/relationships/slideLayout" Target="../slideLayouts/slideLayout1021.xml"/><Relationship Id="rId27" Type="http://schemas.openxmlformats.org/officeDocument/2006/relationships/slideLayout" Target="../slideLayouts/slideLayout1026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theme" Target="../theme/theme37.xml"/><Relationship Id="rId3" Type="http://schemas.openxmlformats.org/officeDocument/2006/relationships/slideLayout" Target="../slideLayouts/slideLayout1029.xml"/><Relationship Id="rId7" Type="http://schemas.openxmlformats.org/officeDocument/2006/relationships/slideLayout" Target="../slideLayouts/slideLayout1033.xml"/><Relationship Id="rId2" Type="http://schemas.openxmlformats.org/officeDocument/2006/relationships/slideLayout" Target="../slideLayouts/slideLayout1028.xml"/><Relationship Id="rId1" Type="http://schemas.openxmlformats.org/officeDocument/2006/relationships/slideLayout" Target="../slideLayouts/slideLayout1027.xml"/><Relationship Id="rId6" Type="http://schemas.openxmlformats.org/officeDocument/2006/relationships/slideLayout" Target="../slideLayouts/slideLayout1032.xml"/><Relationship Id="rId5" Type="http://schemas.openxmlformats.org/officeDocument/2006/relationships/slideLayout" Target="../slideLayouts/slideLayout1031.xml"/><Relationship Id="rId4" Type="http://schemas.openxmlformats.org/officeDocument/2006/relationships/slideLayout" Target="../slideLayouts/slideLayout1030.xml"/><Relationship Id="rId9" Type="http://schemas.openxmlformats.org/officeDocument/2006/relationships/image" Target="../media/image1.emf"/></Relationships>
</file>

<file path=ppt/slideMasters/_rels/slideMaster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3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035.xml"/><Relationship Id="rId1" Type="http://schemas.openxmlformats.org/officeDocument/2006/relationships/slideLayout" Target="../slideLayouts/slideLayout1034.xml"/><Relationship Id="rId6" Type="http://schemas.openxmlformats.org/officeDocument/2006/relationships/theme" Target="../theme/theme38.xml"/><Relationship Id="rId5" Type="http://schemas.openxmlformats.org/officeDocument/2006/relationships/slideLayout" Target="../slideLayouts/slideLayout1038.xml"/><Relationship Id="rId4" Type="http://schemas.openxmlformats.org/officeDocument/2006/relationships/slideLayout" Target="../slideLayouts/slideLayout1037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6.xml"/><Relationship Id="rId13" Type="http://schemas.openxmlformats.org/officeDocument/2006/relationships/slideLayout" Target="../slideLayouts/slideLayout1051.xml"/><Relationship Id="rId18" Type="http://schemas.openxmlformats.org/officeDocument/2006/relationships/slideLayout" Target="../slideLayouts/slideLayout1056.xml"/><Relationship Id="rId3" Type="http://schemas.openxmlformats.org/officeDocument/2006/relationships/slideLayout" Target="../slideLayouts/slideLayout1041.xml"/><Relationship Id="rId21" Type="http://schemas.openxmlformats.org/officeDocument/2006/relationships/slideLayout" Target="../slideLayouts/slideLayout1059.xml"/><Relationship Id="rId7" Type="http://schemas.openxmlformats.org/officeDocument/2006/relationships/slideLayout" Target="../slideLayouts/slideLayout1045.xml"/><Relationship Id="rId12" Type="http://schemas.openxmlformats.org/officeDocument/2006/relationships/slideLayout" Target="../slideLayouts/slideLayout1050.xml"/><Relationship Id="rId17" Type="http://schemas.openxmlformats.org/officeDocument/2006/relationships/slideLayout" Target="../slideLayouts/slideLayout1055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1040.xml"/><Relationship Id="rId16" Type="http://schemas.openxmlformats.org/officeDocument/2006/relationships/slideLayout" Target="../slideLayouts/slideLayout1054.xml"/><Relationship Id="rId20" Type="http://schemas.openxmlformats.org/officeDocument/2006/relationships/slideLayout" Target="../slideLayouts/slideLayout1058.xml"/><Relationship Id="rId1" Type="http://schemas.openxmlformats.org/officeDocument/2006/relationships/slideLayout" Target="../slideLayouts/slideLayout1039.xml"/><Relationship Id="rId6" Type="http://schemas.openxmlformats.org/officeDocument/2006/relationships/slideLayout" Target="../slideLayouts/slideLayout1044.xml"/><Relationship Id="rId11" Type="http://schemas.openxmlformats.org/officeDocument/2006/relationships/slideLayout" Target="../slideLayouts/slideLayout1049.xml"/><Relationship Id="rId24" Type="http://schemas.openxmlformats.org/officeDocument/2006/relationships/theme" Target="../theme/theme39.xml"/><Relationship Id="rId5" Type="http://schemas.openxmlformats.org/officeDocument/2006/relationships/slideLayout" Target="../slideLayouts/slideLayout1043.xml"/><Relationship Id="rId15" Type="http://schemas.openxmlformats.org/officeDocument/2006/relationships/slideLayout" Target="../slideLayouts/slideLayout1053.xml"/><Relationship Id="rId23" Type="http://schemas.openxmlformats.org/officeDocument/2006/relationships/slideLayout" Target="../slideLayouts/slideLayout1061.xml"/><Relationship Id="rId10" Type="http://schemas.openxmlformats.org/officeDocument/2006/relationships/slideLayout" Target="../slideLayouts/slideLayout1048.xml"/><Relationship Id="rId19" Type="http://schemas.openxmlformats.org/officeDocument/2006/relationships/slideLayout" Target="../slideLayouts/slideLayout1057.xml"/><Relationship Id="rId4" Type="http://schemas.openxmlformats.org/officeDocument/2006/relationships/slideLayout" Target="../slideLayouts/slideLayout1042.xml"/><Relationship Id="rId9" Type="http://schemas.openxmlformats.org/officeDocument/2006/relationships/slideLayout" Target="../slideLayouts/slideLayout1047.xml"/><Relationship Id="rId14" Type="http://schemas.openxmlformats.org/officeDocument/2006/relationships/slideLayout" Target="../slideLayouts/slideLayout1052.xml"/><Relationship Id="rId22" Type="http://schemas.openxmlformats.org/officeDocument/2006/relationships/slideLayout" Target="../slideLayouts/slideLayout1060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4.xml"/><Relationship Id="rId18" Type="http://schemas.openxmlformats.org/officeDocument/2006/relationships/slideLayout" Target="../slideLayouts/slideLayout99.xml"/><Relationship Id="rId26" Type="http://schemas.openxmlformats.org/officeDocument/2006/relationships/slideLayout" Target="../slideLayouts/slideLayout107.xml"/><Relationship Id="rId39" Type="http://schemas.openxmlformats.org/officeDocument/2006/relationships/slideLayout" Target="../slideLayouts/slideLayout120.xml"/><Relationship Id="rId21" Type="http://schemas.openxmlformats.org/officeDocument/2006/relationships/slideLayout" Target="../slideLayouts/slideLayout102.xml"/><Relationship Id="rId34" Type="http://schemas.openxmlformats.org/officeDocument/2006/relationships/slideLayout" Target="../slideLayouts/slideLayout115.xml"/><Relationship Id="rId42" Type="http://schemas.openxmlformats.org/officeDocument/2006/relationships/slideLayout" Target="../slideLayouts/slideLayout123.xml"/><Relationship Id="rId47" Type="http://schemas.openxmlformats.org/officeDocument/2006/relationships/slideLayout" Target="../slideLayouts/slideLayout128.xml"/><Relationship Id="rId50" Type="http://schemas.openxmlformats.org/officeDocument/2006/relationships/slideLayout" Target="../slideLayouts/slideLayout131.xml"/><Relationship Id="rId55" Type="http://schemas.openxmlformats.org/officeDocument/2006/relationships/slideLayout" Target="../slideLayouts/slideLayout136.xml"/><Relationship Id="rId63" Type="http://schemas.openxmlformats.org/officeDocument/2006/relationships/slideLayout" Target="../slideLayouts/slideLayout144.xml"/><Relationship Id="rId68" Type="http://schemas.openxmlformats.org/officeDocument/2006/relationships/slideLayout" Target="../slideLayouts/slideLayout149.xml"/><Relationship Id="rId76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88.xml"/><Relationship Id="rId71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29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92.xml"/><Relationship Id="rId24" Type="http://schemas.openxmlformats.org/officeDocument/2006/relationships/slideLayout" Target="../slideLayouts/slideLayout105.xml"/><Relationship Id="rId32" Type="http://schemas.openxmlformats.org/officeDocument/2006/relationships/slideLayout" Target="../slideLayouts/slideLayout113.xml"/><Relationship Id="rId37" Type="http://schemas.openxmlformats.org/officeDocument/2006/relationships/slideLayout" Target="../slideLayouts/slideLayout118.xml"/><Relationship Id="rId40" Type="http://schemas.openxmlformats.org/officeDocument/2006/relationships/slideLayout" Target="../slideLayouts/slideLayout121.xml"/><Relationship Id="rId45" Type="http://schemas.openxmlformats.org/officeDocument/2006/relationships/slideLayout" Target="../slideLayouts/slideLayout126.xml"/><Relationship Id="rId53" Type="http://schemas.openxmlformats.org/officeDocument/2006/relationships/slideLayout" Target="../slideLayouts/slideLayout134.xml"/><Relationship Id="rId58" Type="http://schemas.openxmlformats.org/officeDocument/2006/relationships/slideLayout" Target="../slideLayouts/slideLayout139.xml"/><Relationship Id="rId66" Type="http://schemas.openxmlformats.org/officeDocument/2006/relationships/slideLayout" Target="../slideLayouts/slideLayout147.xml"/><Relationship Id="rId74" Type="http://schemas.openxmlformats.org/officeDocument/2006/relationships/slideLayout" Target="../slideLayouts/slideLayout155.xml"/><Relationship Id="rId79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86.xml"/><Relationship Id="rId61" Type="http://schemas.openxmlformats.org/officeDocument/2006/relationships/slideLayout" Target="../slideLayouts/slideLayout142.xml"/><Relationship Id="rId82" Type="http://schemas.openxmlformats.org/officeDocument/2006/relationships/image" Target="../media/image13.png"/><Relationship Id="rId10" Type="http://schemas.openxmlformats.org/officeDocument/2006/relationships/slideLayout" Target="../slideLayouts/slideLayout91.xml"/><Relationship Id="rId19" Type="http://schemas.openxmlformats.org/officeDocument/2006/relationships/slideLayout" Target="../slideLayouts/slideLayout100.xml"/><Relationship Id="rId31" Type="http://schemas.openxmlformats.org/officeDocument/2006/relationships/slideLayout" Target="../slideLayouts/slideLayout112.xml"/><Relationship Id="rId44" Type="http://schemas.openxmlformats.org/officeDocument/2006/relationships/slideLayout" Target="../slideLayouts/slideLayout125.xml"/><Relationship Id="rId52" Type="http://schemas.openxmlformats.org/officeDocument/2006/relationships/slideLayout" Target="../slideLayouts/slideLayout133.xml"/><Relationship Id="rId60" Type="http://schemas.openxmlformats.org/officeDocument/2006/relationships/slideLayout" Target="../slideLayouts/slideLayout141.xml"/><Relationship Id="rId65" Type="http://schemas.openxmlformats.org/officeDocument/2006/relationships/slideLayout" Target="../slideLayouts/slideLayout146.xml"/><Relationship Id="rId73" Type="http://schemas.openxmlformats.org/officeDocument/2006/relationships/slideLayout" Target="../slideLayouts/slideLayout154.xml"/><Relationship Id="rId78" Type="http://schemas.openxmlformats.org/officeDocument/2006/relationships/slideLayout" Target="../slideLayouts/slideLayout159.xml"/><Relationship Id="rId81" Type="http://schemas.openxmlformats.org/officeDocument/2006/relationships/theme" Target="../theme/theme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103.xml"/><Relationship Id="rId27" Type="http://schemas.openxmlformats.org/officeDocument/2006/relationships/slideLayout" Target="../slideLayouts/slideLayout108.xml"/><Relationship Id="rId30" Type="http://schemas.openxmlformats.org/officeDocument/2006/relationships/slideLayout" Target="../slideLayouts/slideLayout111.xml"/><Relationship Id="rId35" Type="http://schemas.openxmlformats.org/officeDocument/2006/relationships/slideLayout" Target="../slideLayouts/slideLayout116.xml"/><Relationship Id="rId43" Type="http://schemas.openxmlformats.org/officeDocument/2006/relationships/slideLayout" Target="../slideLayouts/slideLayout124.xml"/><Relationship Id="rId48" Type="http://schemas.openxmlformats.org/officeDocument/2006/relationships/slideLayout" Target="../slideLayouts/slideLayout129.xml"/><Relationship Id="rId56" Type="http://schemas.openxmlformats.org/officeDocument/2006/relationships/slideLayout" Target="../slideLayouts/slideLayout137.xml"/><Relationship Id="rId64" Type="http://schemas.openxmlformats.org/officeDocument/2006/relationships/slideLayout" Target="../slideLayouts/slideLayout145.xml"/><Relationship Id="rId69" Type="http://schemas.openxmlformats.org/officeDocument/2006/relationships/slideLayout" Target="../slideLayouts/slideLayout150.xml"/><Relationship Id="rId77" Type="http://schemas.openxmlformats.org/officeDocument/2006/relationships/slideLayout" Target="../slideLayouts/slideLayout158.xml"/><Relationship Id="rId8" Type="http://schemas.openxmlformats.org/officeDocument/2006/relationships/slideLayout" Target="../slideLayouts/slideLayout89.xml"/><Relationship Id="rId51" Type="http://schemas.openxmlformats.org/officeDocument/2006/relationships/slideLayout" Target="../slideLayouts/slideLayout132.xml"/><Relationship Id="rId72" Type="http://schemas.openxmlformats.org/officeDocument/2006/relationships/slideLayout" Target="../slideLayouts/slideLayout153.xml"/><Relationship Id="rId80" Type="http://schemas.openxmlformats.org/officeDocument/2006/relationships/slideLayout" Target="../slideLayouts/slideLayout161.xml"/><Relationship Id="rId3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8.xml"/><Relationship Id="rId25" Type="http://schemas.openxmlformats.org/officeDocument/2006/relationships/slideLayout" Target="../slideLayouts/slideLayout106.xml"/><Relationship Id="rId33" Type="http://schemas.openxmlformats.org/officeDocument/2006/relationships/slideLayout" Target="../slideLayouts/slideLayout114.xml"/><Relationship Id="rId38" Type="http://schemas.openxmlformats.org/officeDocument/2006/relationships/slideLayout" Target="../slideLayouts/slideLayout119.xml"/><Relationship Id="rId46" Type="http://schemas.openxmlformats.org/officeDocument/2006/relationships/slideLayout" Target="../slideLayouts/slideLayout127.xml"/><Relationship Id="rId59" Type="http://schemas.openxmlformats.org/officeDocument/2006/relationships/slideLayout" Target="../slideLayouts/slideLayout140.xml"/><Relationship Id="rId67" Type="http://schemas.openxmlformats.org/officeDocument/2006/relationships/slideLayout" Target="../slideLayouts/slideLayout148.xml"/><Relationship Id="rId20" Type="http://schemas.openxmlformats.org/officeDocument/2006/relationships/slideLayout" Target="../slideLayouts/slideLayout101.xml"/><Relationship Id="rId41" Type="http://schemas.openxmlformats.org/officeDocument/2006/relationships/slideLayout" Target="../slideLayouts/slideLayout122.xml"/><Relationship Id="rId54" Type="http://schemas.openxmlformats.org/officeDocument/2006/relationships/slideLayout" Target="../slideLayouts/slideLayout135.xml"/><Relationship Id="rId62" Type="http://schemas.openxmlformats.org/officeDocument/2006/relationships/slideLayout" Target="../slideLayouts/slideLayout143.xml"/><Relationship Id="rId70" Type="http://schemas.openxmlformats.org/officeDocument/2006/relationships/slideLayout" Target="../slideLayouts/slideLayout151.xml"/><Relationship Id="rId75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5" Type="http://schemas.openxmlformats.org/officeDocument/2006/relationships/slideLayout" Target="../slideLayouts/slideLayout96.xml"/><Relationship Id="rId23" Type="http://schemas.openxmlformats.org/officeDocument/2006/relationships/slideLayout" Target="../slideLayouts/slideLayout104.xml"/><Relationship Id="rId28" Type="http://schemas.openxmlformats.org/officeDocument/2006/relationships/slideLayout" Target="../slideLayouts/slideLayout109.xml"/><Relationship Id="rId36" Type="http://schemas.openxmlformats.org/officeDocument/2006/relationships/slideLayout" Target="../slideLayouts/slideLayout117.xml"/><Relationship Id="rId49" Type="http://schemas.openxmlformats.org/officeDocument/2006/relationships/slideLayout" Target="../slideLayouts/slideLayout130.xml"/><Relationship Id="rId57" Type="http://schemas.openxmlformats.org/officeDocument/2006/relationships/slideLayout" Target="../slideLayouts/slideLayout138.xml"/></Relationships>
</file>

<file path=ppt/slideMasters/_rels/slideMaster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64.xml"/><Relationship Id="rId2" Type="http://schemas.openxmlformats.org/officeDocument/2006/relationships/slideLayout" Target="../slideLayouts/slideLayout1063.xml"/><Relationship Id="rId1" Type="http://schemas.openxmlformats.org/officeDocument/2006/relationships/slideLayout" Target="../slideLayouts/slideLayout1062.xml"/><Relationship Id="rId6" Type="http://schemas.openxmlformats.org/officeDocument/2006/relationships/image" Target="../media/image86.png"/><Relationship Id="rId5" Type="http://schemas.openxmlformats.org/officeDocument/2006/relationships/theme" Target="../theme/theme40.xml"/><Relationship Id="rId4" Type="http://schemas.openxmlformats.org/officeDocument/2006/relationships/slideLayout" Target="../slideLayouts/slideLayout1065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3.xml"/><Relationship Id="rId13" Type="http://schemas.openxmlformats.org/officeDocument/2006/relationships/slideLayout" Target="../slideLayouts/slideLayout1078.xml"/><Relationship Id="rId18" Type="http://schemas.openxmlformats.org/officeDocument/2006/relationships/slideLayout" Target="../slideLayouts/slideLayout1083.xml"/><Relationship Id="rId26" Type="http://schemas.openxmlformats.org/officeDocument/2006/relationships/theme" Target="../theme/theme41.xml"/><Relationship Id="rId3" Type="http://schemas.openxmlformats.org/officeDocument/2006/relationships/slideLayout" Target="../slideLayouts/slideLayout1068.xml"/><Relationship Id="rId21" Type="http://schemas.openxmlformats.org/officeDocument/2006/relationships/slideLayout" Target="../slideLayouts/slideLayout1086.xml"/><Relationship Id="rId7" Type="http://schemas.openxmlformats.org/officeDocument/2006/relationships/slideLayout" Target="../slideLayouts/slideLayout1072.xml"/><Relationship Id="rId12" Type="http://schemas.openxmlformats.org/officeDocument/2006/relationships/slideLayout" Target="../slideLayouts/slideLayout1077.xml"/><Relationship Id="rId17" Type="http://schemas.openxmlformats.org/officeDocument/2006/relationships/slideLayout" Target="../slideLayouts/slideLayout1082.xml"/><Relationship Id="rId25" Type="http://schemas.openxmlformats.org/officeDocument/2006/relationships/slideLayout" Target="../slideLayouts/slideLayout1090.xml"/><Relationship Id="rId2" Type="http://schemas.openxmlformats.org/officeDocument/2006/relationships/slideLayout" Target="../slideLayouts/slideLayout1067.xml"/><Relationship Id="rId16" Type="http://schemas.openxmlformats.org/officeDocument/2006/relationships/slideLayout" Target="../slideLayouts/slideLayout1081.xml"/><Relationship Id="rId20" Type="http://schemas.openxmlformats.org/officeDocument/2006/relationships/slideLayout" Target="../slideLayouts/slideLayout1085.xml"/><Relationship Id="rId1" Type="http://schemas.openxmlformats.org/officeDocument/2006/relationships/slideLayout" Target="../slideLayouts/slideLayout1066.xml"/><Relationship Id="rId6" Type="http://schemas.openxmlformats.org/officeDocument/2006/relationships/slideLayout" Target="../slideLayouts/slideLayout1071.xml"/><Relationship Id="rId11" Type="http://schemas.openxmlformats.org/officeDocument/2006/relationships/slideLayout" Target="../slideLayouts/slideLayout1076.xml"/><Relationship Id="rId24" Type="http://schemas.openxmlformats.org/officeDocument/2006/relationships/slideLayout" Target="../slideLayouts/slideLayout1089.xml"/><Relationship Id="rId5" Type="http://schemas.openxmlformats.org/officeDocument/2006/relationships/slideLayout" Target="../slideLayouts/slideLayout1070.xml"/><Relationship Id="rId15" Type="http://schemas.openxmlformats.org/officeDocument/2006/relationships/slideLayout" Target="../slideLayouts/slideLayout1080.xml"/><Relationship Id="rId23" Type="http://schemas.openxmlformats.org/officeDocument/2006/relationships/slideLayout" Target="../slideLayouts/slideLayout1088.xml"/><Relationship Id="rId10" Type="http://schemas.openxmlformats.org/officeDocument/2006/relationships/slideLayout" Target="../slideLayouts/slideLayout1075.xml"/><Relationship Id="rId19" Type="http://schemas.openxmlformats.org/officeDocument/2006/relationships/slideLayout" Target="../slideLayouts/slideLayout1084.xml"/><Relationship Id="rId4" Type="http://schemas.openxmlformats.org/officeDocument/2006/relationships/slideLayout" Target="../slideLayouts/slideLayout1069.xml"/><Relationship Id="rId9" Type="http://schemas.openxmlformats.org/officeDocument/2006/relationships/slideLayout" Target="../slideLayouts/slideLayout1074.xml"/><Relationship Id="rId14" Type="http://schemas.openxmlformats.org/officeDocument/2006/relationships/slideLayout" Target="../slideLayouts/slideLayout1079.xml"/><Relationship Id="rId22" Type="http://schemas.openxmlformats.org/officeDocument/2006/relationships/slideLayout" Target="../slideLayouts/slideLayout1087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8.xml"/><Relationship Id="rId13" Type="http://schemas.openxmlformats.org/officeDocument/2006/relationships/slideLayout" Target="../slideLayouts/slideLayout1103.xml"/><Relationship Id="rId18" Type="http://schemas.openxmlformats.org/officeDocument/2006/relationships/slideLayout" Target="../slideLayouts/slideLayout1108.xml"/><Relationship Id="rId26" Type="http://schemas.openxmlformats.org/officeDocument/2006/relationships/theme" Target="../theme/theme42.xml"/><Relationship Id="rId3" Type="http://schemas.openxmlformats.org/officeDocument/2006/relationships/slideLayout" Target="../slideLayouts/slideLayout1093.xml"/><Relationship Id="rId21" Type="http://schemas.openxmlformats.org/officeDocument/2006/relationships/slideLayout" Target="../slideLayouts/slideLayout1111.xml"/><Relationship Id="rId7" Type="http://schemas.openxmlformats.org/officeDocument/2006/relationships/slideLayout" Target="../slideLayouts/slideLayout1097.xml"/><Relationship Id="rId12" Type="http://schemas.openxmlformats.org/officeDocument/2006/relationships/slideLayout" Target="../slideLayouts/slideLayout1102.xml"/><Relationship Id="rId17" Type="http://schemas.openxmlformats.org/officeDocument/2006/relationships/slideLayout" Target="../slideLayouts/slideLayout1107.xml"/><Relationship Id="rId25" Type="http://schemas.openxmlformats.org/officeDocument/2006/relationships/slideLayout" Target="../slideLayouts/slideLayout1115.xml"/><Relationship Id="rId2" Type="http://schemas.openxmlformats.org/officeDocument/2006/relationships/slideLayout" Target="../slideLayouts/slideLayout1092.xml"/><Relationship Id="rId16" Type="http://schemas.openxmlformats.org/officeDocument/2006/relationships/slideLayout" Target="../slideLayouts/slideLayout1106.xml"/><Relationship Id="rId20" Type="http://schemas.openxmlformats.org/officeDocument/2006/relationships/slideLayout" Target="../slideLayouts/slideLayout1110.xml"/><Relationship Id="rId1" Type="http://schemas.openxmlformats.org/officeDocument/2006/relationships/slideLayout" Target="../slideLayouts/slideLayout1091.xml"/><Relationship Id="rId6" Type="http://schemas.openxmlformats.org/officeDocument/2006/relationships/slideLayout" Target="../slideLayouts/slideLayout1096.xml"/><Relationship Id="rId11" Type="http://schemas.openxmlformats.org/officeDocument/2006/relationships/slideLayout" Target="../slideLayouts/slideLayout1101.xml"/><Relationship Id="rId24" Type="http://schemas.openxmlformats.org/officeDocument/2006/relationships/slideLayout" Target="../slideLayouts/slideLayout1114.xml"/><Relationship Id="rId5" Type="http://schemas.openxmlformats.org/officeDocument/2006/relationships/slideLayout" Target="../slideLayouts/slideLayout1095.xml"/><Relationship Id="rId15" Type="http://schemas.openxmlformats.org/officeDocument/2006/relationships/slideLayout" Target="../slideLayouts/slideLayout1105.xml"/><Relationship Id="rId23" Type="http://schemas.openxmlformats.org/officeDocument/2006/relationships/slideLayout" Target="../slideLayouts/slideLayout1113.xml"/><Relationship Id="rId10" Type="http://schemas.openxmlformats.org/officeDocument/2006/relationships/slideLayout" Target="../slideLayouts/slideLayout1100.xml"/><Relationship Id="rId19" Type="http://schemas.openxmlformats.org/officeDocument/2006/relationships/slideLayout" Target="../slideLayouts/slideLayout1109.xml"/><Relationship Id="rId4" Type="http://schemas.openxmlformats.org/officeDocument/2006/relationships/slideLayout" Target="../slideLayouts/slideLayout1094.xml"/><Relationship Id="rId9" Type="http://schemas.openxmlformats.org/officeDocument/2006/relationships/slideLayout" Target="../slideLayouts/slideLayout1099.xml"/><Relationship Id="rId14" Type="http://schemas.openxmlformats.org/officeDocument/2006/relationships/slideLayout" Target="../slideLayouts/slideLayout1104.xml"/><Relationship Id="rId22" Type="http://schemas.openxmlformats.org/officeDocument/2006/relationships/slideLayout" Target="../slideLayouts/slideLayout1112.xml"/><Relationship Id="rId27" Type="http://schemas.openxmlformats.org/officeDocument/2006/relationships/image" Target="../media/image59.png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3.xml"/><Relationship Id="rId13" Type="http://schemas.openxmlformats.org/officeDocument/2006/relationships/slideLayout" Target="../slideLayouts/slideLayout1128.xml"/><Relationship Id="rId18" Type="http://schemas.openxmlformats.org/officeDocument/2006/relationships/slideLayout" Target="../slideLayouts/slideLayout1133.xml"/><Relationship Id="rId26" Type="http://schemas.openxmlformats.org/officeDocument/2006/relationships/slideLayout" Target="../slideLayouts/slideLayout1141.xml"/><Relationship Id="rId3" Type="http://schemas.openxmlformats.org/officeDocument/2006/relationships/slideLayout" Target="../slideLayouts/slideLayout1118.xml"/><Relationship Id="rId21" Type="http://schemas.openxmlformats.org/officeDocument/2006/relationships/slideLayout" Target="../slideLayouts/slideLayout1136.xml"/><Relationship Id="rId7" Type="http://schemas.openxmlformats.org/officeDocument/2006/relationships/slideLayout" Target="../slideLayouts/slideLayout1122.xml"/><Relationship Id="rId12" Type="http://schemas.openxmlformats.org/officeDocument/2006/relationships/slideLayout" Target="../slideLayouts/slideLayout1127.xml"/><Relationship Id="rId17" Type="http://schemas.openxmlformats.org/officeDocument/2006/relationships/slideLayout" Target="../slideLayouts/slideLayout1132.xml"/><Relationship Id="rId25" Type="http://schemas.openxmlformats.org/officeDocument/2006/relationships/slideLayout" Target="../slideLayouts/slideLayout1140.xml"/><Relationship Id="rId2" Type="http://schemas.openxmlformats.org/officeDocument/2006/relationships/slideLayout" Target="../slideLayouts/slideLayout1117.xml"/><Relationship Id="rId16" Type="http://schemas.openxmlformats.org/officeDocument/2006/relationships/slideLayout" Target="../slideLayouts/slideLayout1131.xml"/><Relationship Id="rId20" Type="http://schemas.openxmlformats.org/officeDocument/2006/relationships/slideLayout" Target="../slideLayouts/slideLayout1135.xml"/><Relationship Id="rId29" Type="http://schemas.openxmlformats.org/officeDocument/2006/relationships/image" Target="../media/image86.png"/><Relationship Id="rId1" Type="http://schemas.openxmlformats.org/officeDocument/2006/relationships/slideLayout" Target="../slideLayouts/slideLayout1116.xml"/><Relationship Id="rId6" Type="http://schemas.openxmlformats.org/officeDocument/2006/relationships/slideLayout" Target="../slideLayouts/slideLayout1121.xml"/><Relationship Id="rId11" Type="http://schemas.openxmlformats.org/officeDocument/2006/relationships/slideLayout" Target="../slideLayouts/slideLayout1126.xml"/><Relationship Id="rId24" Type="http://schemas.openxmlformats.org/officeDocument/2006/relationships/slideLayout" Target="../slideLayouts/slideLayout1139.xml"/><Relationship Id="rId5" Type="http://schemas.openxmlformats.org/officeDocument/2006/relationships/slideLayout" Target="../slideLayouts/slideLayout1120.xml"/><Relationship Id="rId15" Type="http://schemas.openxmlformats.org/officeDocument/2006/relationships/slideLayout" Target="../slideLayouts/slideLayout1130.xml"/><Relationship Id="rId23" Type="http://schemas.openxmlformats.org/officeDocument/2006/relationships/slideLayout" Target="../slideLayouts/slideLayout1138.xml"/><Relationship Id="rId28" Type="http://schemas.openxmlformats.org/officeDocument/2006/relationships/theme" Target="../theme/theme43.xml"/><Relationship Id="rId10" Type="http://schemas.openxmlformats.org/officeDocument/2006/relationships/slideLayout" Target="../slideLayouts/slideLayout1125.xml"/><Relationship Id="rId19" Type="http://schemas.openxmlformats.org/officeDocument/2006/relationships/slideLayout" Target="../slideLayouts/slideLayout1134.xml"/><Relationship Id="rId4" Type="http://schemas.openxmlformats.org/officeDocument/2006/relationships/slideLayout" Target="../slideLayouts/slideLayout1119.xml"/><Relationship Id="rId9" Type="http://schemas.openxmlformats.org/officeDocument/2006/relationships/slideLayout" Target="../slideLayouts/slideLayout1124.xml"/><Relationship Id="rId14" Type="http://schemas.openxmlformats.org/officeDocument/2006/relationships/slideLayout" Target="../slideLayouts/slideLayout1129.xml"/><Relationship Id="rId22" Type="http://schemas.openxmlformats.org/officeDocument/2006/relationships/slideLayout" Target="../slideLayouts/slideLayout1137.xml"/><Relationship Id="rId27" Type="http://schemas.openxmlformats.org/officeDocument/2006/relationships/slideLayout" Target="../slideLayouts/slideLayout1142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0.xml"/><Relationship Id="rId13" Type="http://schemas.openxmlformats.org/officeDocument/2006/relationships/slideLayout" Target="../slideLayouts/slideLayout1155.xml"/><Relationship Id="rId18" Type="http://schemas.openxmlformats.org/officeDocument/2006/relationships/slideLayout" Target="../slideLayouts/slideLayout1160.xml"/><Relationship Id="rId26" Type="http://schemas.openxmlformats.org/officeDocument/2006/relationships/theme" Target="../theme/theme44.xml"/><Relationship Id="rId3" Type="http://schemas.openxmlformats.org/officeDocument/2006/relationships/slideLayout" Target="../slideLayouts/slideLayout1145.xml"/><Relationship Id="rId21" Type="http://schemas.openxmlformats.org/officeDocument/2006/relationships/slideLayout" Target="../slideLayouts/slideLayout1163.xml"/><Relationship Id="rId7" Type="http://schemas.openxmlformats.org/officeDocument/2006/relationships/slideLayout" Target="../slideLayouts/slideLayout1149.xml"/><Relationship Id="rId12" Type="http://schemas.openxmlformats.org/officeDocument/2006/relationships/slideLayout" Target="../slideLayouts/slideLayout1154.xml"/><Relationship Id="rId17" Type="http://schemas.openxmlformats.org/officeDocument/2006/relationships/slideLayout" Target="../slideLayouts/slideLayout1159.xml"/><Relationship Id="rId25" Type="http://schemas.openxmlformats.org/officeDocument/2006/relationships/slideLayout" Target="../slideLayouts/slideLayout1167.xml"/><Relationship Id="rId2" Type="http://schemas.openxmlformats.org/officeDocument/2006/relationships/slideLayout" Target="../slideLayouts/slideLayout1144.xml"/><Relationship Id="rId16" Type="http://schemas.openxmlformats.org/officeDocument/2006/relationships/slideLayout" Target="../slideLayouts/slideLayout1158.xml"/><Relationship Id="rId20" Type="http://schemas.openxmlformats.org/officeDocument/2006/relationships/slideLayout" Target="../slideLayouts/slideLayout1162.xml"/><Relationship Id="rId1" Type="http://schemas.openxmlformats.org/officeDocument/2006/relationships/slideLayout" Target="../slideLayouts/slideLayout1143.xml"/><Relationship Id="rId6" Type="http://schemas.openxmlformats.org/officeDocument/2006/relationships/slideLayout" Target="../slideLayouts/slideLayout1148.xml"/><Relationship Id="rId11" Type="http://schemas.openxmlformats.org/officeDocument/2006/relationships/slideLayout" Target="../slideLayouts/slideLayout1153.xml"/><Relationship Id="rId24" Type="http://schemas.openxmlformats.org/officeDocument/2006/relationships/slideLayout" Target="../slideLayouts/slideLayout1166.xml"/><Relationship Id="rId5" Type="http://schemas.openxmlformats.org/officeDocument/2006/relationships/slideLayout" Target="../slideLayouts/slideLayout1147.xml"/><Relationship Id="rId15" Type="http://schemas.openxmlformats.org/officeDocument/2006/relationships/slideLayout" Target="../slideLayouts/slideLayout1157.xml"/><Relationship Id="rId23" Type="http://schemas.openxmlformats.org/officeDocument/2006/relationships/slideLayout" Target="../slideLayouts/slideLayout1165.xml"/><Relationship Id="rId10" Type="http://schemas.openxmlformats.org/officeDocument/2006/relationships/slideLayout" Target="../slideLayouts/slideLayout1152.xml"/><Relationship Id="rId19" Type="http://schemas.openxmlformats.org/officeDocument/2006/relationships/slideLayout" Target="../slideLayouts/slideLayout1161.xml"/><Relationship Id="rId4" Type="http://schemas.openxmlformats.org/officeDocument/2006/relationships/slideLayout" Target="../slideLayouts/slideLayout1146.xml"/><Relationship Id="rId9" Type="http://schemas.openxmlformats.org/officeDocument/2006/relationships/slideLayout" Target="../slideLayouts/slideLayout1151.xml"/><Relationship Id="rId14" Type="http://schemas.openxmlformats.org/officeDocument/2006/relationships/slideLayout" Target="../slideLayouts/slideLayout1156.xml"/><Relationship Id="rId22" Type="http://schemas.openxmlformats.org/officeDocument/2006/relationships/slideLayout" Target="../slideLayouts/slideLayout1164.xml"/><Relationship Id="rId27" Type="http://schemas.openxmlformats.org/officeDocument/2006/relationships/image" Target="../media/image86.png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5.xml"/><Relationship Id="rId13" Type="http://schemas.openxmlformats.org/officeDocument/2006/relationships/slideLayout" Target="../slideLayouts/slideLayout1180.xml"/><Relationship Id="rId18" Type="http://schemas.openxmlformats.org/officeDocument/2006/relationships/slideLayout" Target="../slideLayouts/slideLayout1185.xml"/><Relationship Id="rId26" Type="http://schemas.openxmlformats.org/officeDocument/2006/relationships/image" Target="../media/image86.png"/><Relationship Id="rId3" Type="http://schemas.openxmlformats.org/officeDocument/2006/relationships/slideLayout" Target="../slideLayouts/slideLayout1170.xml"/><Relationship Id="rId21" Type="http://schemas.openxmlformats.org/officeDocument/2006/relationships/slideLayout" Target="../slideLayouts/slideLayout1188.xml"/><Relationship Id="rId7" Type="http://schemas.openxmlformats.org/officeDocument/2006/relationships/slideLayout" Target="../slideLayouts/slideLayout1174.xml"/><Relationship Id="rId12" Type="http://schemas.openxmlformats.org/officeDocument/2006/relationships/slideLayout" Target="../slideLayouts/slideLayout1179.xml"/><Relationship Id="rId17" Type="http://schemas.openxmlformats.org/officeDocument/2006/relationships/slideLayout" Target="../slideLayouts/slideLayout1184.xml"/><Relationship Id="rId25" Type="http://schemas.openxmlformats.org/officeDocument/2006/relationships/theme" Target="../theme/theme45.xml"/><Relationship Id="rId2" Type="http://schemas.openxmlformats.org/officeDocument/2006/relationships/slideLayout" Target="../slideLayouts/slideLayout1169.xml"/><Relationship Id="rId16" Type="http://schemas.openxmlformats.org/officeDocument/2006/relationships/slideLayout" Target="../slideLayouts/slideLayout1183.xml"/><Relationship Id="rId20" Type="http://schemas.openxmlformats.org/officeDocument/2006/relationships/slideLayout" Target="../slideLayouts/slideLayout1187.xml"/><Relationship Id="rId1" Type="http://schemas.openxmlformats.org/officeDocument/2006/relationships/slideLayout" Target="../slideLayouts/slideLayout1168.xml"/><Relationship Id="rId6" Type="http://schemas.openxmlformats.org/officeDocument/2006/relationships/slideLayout" Target="../slideLayouts/slideLayout1173.xml"/><Relationship Id="rId11" Type="http://schemas.openxmlformats.org/officeDocument/2006/relationships/slideLayout" Target="../slideLayouts/slideLayout1178.xml"/><Relationship Id="rId24" Type="http://schemas.openxmlformats.org/officeDocument/2006/relationships/slideLayout" Target="../slideLayouts/slideLayout1191.xml"/><Relationship Id="rId5" Type="http://schemas.openxmlformats.org/officeDocument/2006/relationships/slideLayout" Target="../slideLayouts/slideLayout1172.xml"/><Relationship Id="rId15" Type="http://schemas.openxmlformats.org/officeDocument/2006/relationships/slideLayout" Target="../slideLayouts/slideLayout1182.xml"/><Relationship Id="rId23" Type="http://schemas.openxmlformats.org/officeDocument/2006/relationships/slideLayout" Target="../slideLayouts/slideLayout1190.xml"/><Relationship Id="rId10" Type="http://schemas.openxmlformats.org/officeDocument/2006/relationships/slideLayout" Target="../slideLayouts/slideLayout1177.xml"/><Relationship Id="rId19" Type="http://schemas.openxmlformats.org/officeDocument/2006/relationships/slideLayout" Target="../slideLayouts/slideLayout1186.xml"/><Relationship Id="rId4" Type="http://schemas.openxmlformats.org/officeDocument/2006/relationships/slideLayout" Target="../slideLayouts/slideLayout1171.xml"/><Relationship Id="rId9" Type="http://schemas.openxmlformats.org/officeDocument/2006/relationships/slideLayout" Target="../slideLayouts/slideLayout1176.xml"/><Relationship Id="rId14" Type="http://schemas.openxmlformats.org/officeDocument/2006/relationships/slideLayout" Target="../slideLayouts/slideLayout1181.xml"/><Relationship Id="rId22" Type="http://schemas.openxmlformats.org/officeDocument/2006/relationships/slideLayout" Target="../slideLayouts/slideLayout1189.xml"/></Relationships>
</file>

<file path=ppt/slideMasters/_rels/slideMaster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9.xml"/><Relationship Id="rId13" Type="http://schemas.openxmlformats.org/officeDocument/2006/relationships/slideLayout" Target="../slideLayouts/slideLayout1204.xml"/><Relationship Id="rId18" Type="http://schemas.openxmlformats.org/officeDocument/2006/relationships/slideLayout" Target="../slideLayouts/slideLayout1209.xml"/><Relationship Id="rId26" Type="http://schemas.openxmlformats.org/officeDocument/2006/relationships/image" Target="../media/image86.png"/><Relationship Id="rId3" Type="http://schemas.openxmlformats.org/officeDocument/2006/relationships/slideLayout" Target="../slideLayouts/slideLayout1194.xml"/><Relationship Id="rId21" Type="http://schemas.openxmlformats.org/officeDocument/2006/relationships/slideLayout" Target="../slideLayouts/slideLayout1212.xml"/><Relationship Id="rId7" Type="http://schemas.openxmlformats.org/officeDocument/2006/relationships/slideLayout" Target="../slideLayouts/slideLayout1198.xml"/><Relationship Id="rId12" Type="http://schemas.openxmlformats.org/officeDocument/2006/relationships/slideLayout" Target="../slideLayouts/slideLayout1203.xml"/><Relationship Id="rId17" Type="http://schemas.openxmlformats.org/officeDocument/2006/relationships/slideLayout" Target="../slideLayouts/slideLayout1208.xml"/><Relationship Id="rId25" Type="http://schemas.openxmlformats.org/officeDocument/2006/relationships/theme" Target="../theme/theme46.xml"/><Relationship Id="rId2" Type="http://schemas.openxmlformats.org/officeDocument/2006/relationships/slideLayout" Target="../slideLayouts/slideLayout1193.xml"/><Relationship Id="rId16" Type="http://schemas.openxmlformats.org/officeDocument/2006/relationships/slideLayout" Target="../slideLayouts/slideLayout1207.xml"/><Relationship Id="rId20" Type="http://schemas.openxmlformats.org/officeDocument/2006/relationships/slideLayout" Target="../slideLayouts/slideLayout1211.xml"/><Relationship Id="rId1" Type="http://schemas.openxmlformats.org/officeDocument/2006/relationships/slideLayout" Target="../slideLayouts/slideLayout1192.xml"/><Relationship Id="rId6" Type="http://schemas.openxmlformats.org/officeDocument/2006/relationships/slideLayout" Target="../slideLayouts/slideLayout1197.xml"/><Relationship Id="rId11" Type="http://schemas.openxmlformats.org/officeDocument/2006/relationships/slideLayout" Target="../slideLayouts/slideLayout1202.xml"/><Relationship Id="rId24" Type="http://schemas.openxmlformats.org/officeDocument/2006/relationships/slideLayout" Target="../slideLayouts/slideLayout1215.xml"/><Relationship Id="rId5" Type="http://schemas.openxmlformats.org/officeDocument/2006/relationships/slideLayout" Target="../slideLayouts/slideLayout1196.xml"/><Relationship Id="rId15" Type="http://schemas.openxmlformats.org/officeDocument/2006/relationships/slideLayout" Target="../slideLayouts/slideLayout1206.xml"/><Relationship Id="rId23" Type="http://schemas.openxmlformats.org/officeDocument/2006/relationships/slideLayout" Target="../slideLayouts/slideLayout1214.xml"/><Relationship Id="rId10" Type="http://schemas.openxmlformats.org/officeDocument/2006/relationships/slideLayout" Target="../slideLayouts/slideLayout1201.xml"/><Relationship Id="rId19" Type="http://schemas.openxmlformats.org/officeDocument/2006/relationships/slideLayout" Target="../slideLayouts/slideLayout1210.xml"/><Relationship Id="rId4" Type="http://schemas.openxmlformats.org/officeDocument/2006/relationships/slideLayout" Target="../slideLayouts/slideLayout1195.xml"/><Relationship Id="rId9" Type="http://schemas.openxmlformats.org/officeDocument/2006/relationships/slideLayout" Target="../slideLayouts/slideLayout1200.xml"/><Relationship Id="rId14" Type="http://schemas.openxmlformats.org/officeDocument/2006/relationships/slideLayout" Target="../slideLayouts/slideLayout1205.xml"/><Relationship Id="rId22" Type="http://schemas.openxmlformats.org/officeDocument/2006/relationships/slideLayout" Target="../slideLayouts/slideLayout121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9.xml"/><Relationship Id="rId13" Type="http://schemas.openxmlformats.org/officeDocument/2006/relationships/slideLayout" Target="../slideLayouts/slideLayout174.xml"/><Relationship Id="rId18" Type="http://schemas.openxmlformats.org/officeDocument/2006/relationships/slideLayout" Target="../slideLayouts/slideLayout179.xml"/><Relationship Id="rId3" Type="http://schemas.openxmlformats.org/officeDocument/2006/relationships/slideLayout" Target="../slideLayouts/slideLayout164.xml"/><Relationship Id="rId21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68.xml"/><Relationship Id="rId12" Type="http://schemas.openxmlformats.org/officeDocument/2006/relationships/slideLayout" Target="../slideLayouts/slideLayout173.xml"/><Relationship Id="rId17" Type="http://schemas.openxmlformats.org/officeDocument/2006/relationships/slideLayout" Target="../slideLayouts/slideLayout178.xml"/><Relationship Id="rId2" Type="http://schemas.openxmlformats.org/officeDocument/2006/relationships/slideLayout" Target="../slideLayouts/slideLayout163.xml"/><Relationship Id="rId16" Type="http://schemas.openxmlformats.org/officeDocument/2006/relationships/slideLayout" Target="../slideLayouts/slideLayout177.xml"/><Relationship Id="rId20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7.xml"/><Relationship Id="rId11" Type="http://schemas.openxmlformats.org/officeDocument/2006/relationships/slideLayout" Target="../slideLayouts/slideLayout172.xml"/><Relationship Id="rId5" Type="http://schemas.openxmlformats.org/officeDocument/2006/relationships/slideLayout" Target="../slideLayouts/slideLayout166.xml"/><Relationship Id="rId15" Type="http://schemas.openxmlformats.org/officeDocument/2006/relationships/slideLayout" Target="../slideLayouts/slideLayout176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71.xml"/><Relationship Id="rId19" Type="http://schemas.openxmlformats.org/officeDocument/2006/relationships/slideLayout" Target="../slideLayouts/slideLayout180.xml"/><Relationship Id="rId4" Type="http://schemas.openxmlformats.org/officeDocument/2006/relationships/slideLayout" Target="../slideLayouts/slideLayout165.xml"/><Relationship Id="rId9" Type="http://schemas.openxmlformats.org/officeDocument/2006/relationships/slideLayout" Target="../slideLayouts/slideLayout170.xml"/><Relationship Id="rId14" Type="http://schemas.openxmlformats.org/officeDocument/2006/relationships/slideLayout" Target="../slideLayouts/slideLayout175.xml"/><Relationship Id="rId22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0.xml"/><Relationship Id="rId13" Type="http://schemas.openxmlformats.org/officeDocument/2006/relationships/slideLayout" Target="../slideLayouts/slideLayout195.xml"/><Relationship Id="rId18" Type="http://schemas.openxmlformats.org/officeDocument/2006/relationships/slideLayout" Target="../slideLayouts/slideLayout200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185.xml"/><Relationship Id="rId21" Type="http://schemas.openxmlformats.org/officeDocument/2006/relationships/slideLayout" Target="../slideLayouts/slideLayout203.xml"/><Relationship Id="rId7" Type="http://schemas.openxmlformats.org/officeDocument/2006/relationships/slideLayout" Target="../slideLayouts/slideLayout189.xml"/><Relationship Id="rId12" Type="http://schemas.openxmlformats.org/officeDocument/2006/relationships/slideLayout" Target="../slideLayouts/slideLayout194.xml"/><Relationship Id="rId17" Type="http://schemas.openxmlformats.org/officeDocument/2006/relationships/slideLayout" Target="../slideLayouts/slideLayout199.xml"/><Relationship Id="rId25" Type="http://schemas.openxmlformats.org/officeDocument/2006/relationships/theme" Target="../theme/theme6.xml"/><Relationship Id="rId2" Type="http://schemas.openxmlformats.org/officeDocument/2006/relationships/slideLayout" Target="../slideLayouts/slideLayout184.xml"/><Relationship Id="rId16" Type="http://schemas.openxmlformats.org/officeDocument/2006/relationships/slideLayout" Target="../slideLayouts/slideLayout198.xml"/><Relationship Id="rId20" Type="http://schemas.openxmlformats.org/officeDocument/2006/relationships/slideLayout" Target="../slideLayouts/slideLayout202.xml"/><Relationship Id="rId1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8.xml"/><Relationship Id="rId11" Type="http://schemas.openxmlformats.org/officeDocument/2006/relationships/slideLayout" Target="../slideLayouts/slideLayout193.xml"/><Relationship Id="rId24" Type="http://schemas.openxmlformats.org/officeDocument/2006/relationships/slideLayout" Target="../slideLayouts/slideLayout206.xml"/><Relationship Id="rId5" Type="http://schemas.openxmlformats.org/officeDocument/2006/relationships/slideLayout" Target="../slideLayouts/slideLayout187.xml"/><Relationship Id="rId15" Type="http://schemas.openxmlformats.org/officeDocument/2006/relationships/slideLayout" Target="../slideLayouts/slideLayout197.xml"/><Relationship Id="rId23" Type="http://schemas.openxmlformats.org/officeDocument/2006/relationships/slideLayout" Target="../slideLayouts/slideLayout205.xml"/><Relationship Id="rId10" Type="http://schemas.openxmlformats.org/officeDocument/2006/relationships/slideLayout" Target="../slideLayouts/slideLayout192.xml"/><Relationship Id="rId19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86.xml"/><Relationship Id="rId9" Type="http://schemas.openxmlformats.org/officeDocument/2006/relationships/slideLayout" Target="../slideLayouts/slideLayout191.xml"/><Relationship Id="rId14" Type="http://schemas.openxmlformats.org/officeDocument/2006/relationships/slideLayout" Target="../slideLayouts/slideLayout196.xml"/><Relationship Id="rId22" Type="http://schemas.openxmlformats.org/officeDocument/2006/relationships/slideLayout" Target="../slideLayouts/slideLayout204.xml"/><Relationship Id="rId27" Type="http://schemas.openxmlformats.org/officeDocument/2006/relationships/image" Target="../media/image1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4.xml"/><Relationship Id="rId13" Type="http://schemas.openxmlformats.org/officeDocument/2006/relationships/slideLayout" Target="../slideLayouts/slideLayout219.xml"/><Relationship Id="rId18" Type="http://schemas.openxmlformats.org/officeDocument/2006/relationships/slideLayout" Target="../slideLayouts/slideLayout224.xml"/><Relationship Id="rId3" Type="http://schemas.openxmlformats.org/officeDocument/2006/relationships/slideLayout" Target="../slideLayouts/slideLayout209.xml"/><Relationship Id="rId21" Type="http://schemas.openxmlformats.org/officeDocument/2006/relationships/slideLayout" Target="../slideLayouts/slideLayout227.xml"/><Relationship Id="rId7" Type="http://schemas.openxmlformats.org/officeDocument/2006/relationships/slideLayout" Target="../slideLayouts/slideLayout213.xml"/><Relationship Id="rId12" Type="http://schemas.openxmlformats.org/officeDocument/2006/relationships/slideLayout" Target="../slideLayouts/slideLayout218.xml"/><Relationship Id="rId17" Type="http://schemas.openxmlformats.org/officeDocument/2006/relationships/slideLayout" Target="../slideLayouts/slideLayout223.xml"/><Relationship Id="rId2" Type="http://schemas.openxmlformats.org/officeDocument/2006/relationships/slideLayout" Target="../slideLayouts/slideLayout208.xml"/><Relationship Id="rId16" Type="http://schemas.openxmlformats.org/officeDocument/2006/relationships/slideLayout" Target="../slideLayouts/slideLayout222.xml"/><Relationship Id="rId20" Type="http://schemas.openxmlformats.org/officeDocument/2006/relationships/slideLayout" Target="../slideLayouts/slideLayout226.xml"/><Relationship Id="rId1" Type="http://schemas.openxmlformats.org/officeDocument/2006/relationships/slideLayout" Target="../slideLayouts/slideLayout207.xml"/><Relationship Id="rId6" Type="http://schemas.openxmlformats.org/officeDocument/2006/relationships/slideLayout" Target="../slideLayouts/slideLayout212.xml"/><Relationship Id="rId11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211.xml"/><Relationship Id="rId15" Type="http://schemas.openxmlformats.org/officeDocument/2006/relationships/slideLayout" Target="../slideLayouts/slideLayout221.xml"/><Relationship Id="rId23" Type="http://schemas.openxmlformats.org/officeDocument/2006/relationships/theme" Target="../theme/theme7.xml"/><Relationship Id="rId10" Type="http://schemas.openxmlformats.org/officeDocument/2006/relationships/slideLayout" Target="../slideLayouts/slideLayout216.xml"/><Relationship Id="rId19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10.xml"/><Relationship Id="rId9" Type="http://schemas.openxmlformats.org/officeDocument/2006/relationships/slideLayout" Target="../slideLayouts/slideLayout215.xml"/><Relationship Id="rId14" Type="http://schemas.openxmlformats.org/officeDocument/2006/relationships/slideLayout" Target="../slideLayouts/slideLayout220.xml"/><Relationship Id="rId22" Type="http://schemas.openxmlformats.org/officeDocument/2006/relationships/slideLayout" Target="../slideLayouts/slideLayout22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6.xml"/><Relationship Id="rId13" Type="http://schemas.openxmlformats.org/officeDocument/2006/relationships/slideLayout" Target="../slideLayouts/slideLayout241.xml"/><Relationship Id="rId18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31.xml"/><Relationship Id="rId21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35.xml"/><Relationship Id="rId12" Type="http://schemas.openxmlformats.org/officeDocument/2006/relationships/slideLayout" Target="../slideLayouts/slideLayout240.xml"/><Relationship Id="rId17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30.xml"/><Relationship Id="rId16" Type="http://schemas.openxmlformats.org/officeDocument/2006/relationships/slideLayout" Target="../slideLayouts/slideLayout244.xml"/><Relationship Id="rId20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29.xml"/><Relationship Id="rId6" Type="http://schemas.openxmlformats.org/officeDocument/2006/relationships/slideLayout" Target="../slideLayouts/slideLayout234.xml"/><Relationship Id="rId11" Type="http://schemas.openxmlformats.org/officeDocument/2006/relationships/slideLayout" Target="../slideLayouts/slideLayout239.xml"/><Relationship Id="rId5" Type="http://schemas.openxmlformats.org/officeDocument/2006/relationships/slideLayout" Target="../slideLayouts/slideLayout233.xml"/><Relationship Id="rId15" Type="http://schemas.openxmlformats.org/officeDocument/2006/relationships/slideLayout" Target="../slideLayouts/slideLayout243.xml"/><Relationship Id="rId23" Type="http://schemas.openxmlformats.org/officeDocument/2006/relationships/theme" Target="../theme/theme8.xml"/><Relationship Id="rId10" Type="http://schemas.openxmlformats.org/officeDocument/2006/relationships/slideLayout" Target="../slideLayouts/slideLayout238.xml"/><Relationship Id="rId19" Type="http://schemas.openxmlformats.org/officeDocument/2006/relationships/slideLayout" Target="../slideLayouts/slideLayout247.xml"/><Relationship Id="rId4" Type="http://schemas.openxmlformats.org/officeDocument/2006/relationships/slideLayout" Target="../slideLayouts/slideLayout232.xml"/><Relationship Id="rId9" Type="http://schemas.openxmlformats.org/officeDocument/2006/relationships/slideLayout" Target="../slideLayouts/slideLayout237.xml"/><Relationship Id="rId14" Type="http://schemas.openxmlformats.org/officeDocument/2006/relationships/slideLayout" Target="../slideLayouts/slideLayout242.xml"/><Relationship Id="rId22" Type="http://schemas.openxmlformats.org/officeDocument/2006/relationships/slideLayout" Target="../slideLayouts/slideLayout25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8.xml"/><Relationship Id="rId13" Type="http://schemas.openxmlformats.org/officeDocument/2006/relationships/slideLayout" Target="../slideLayouts/slideLayout263.xml"/><Relationship Id="rId18" Type="http://schemas.openxmlformats.org/officeDocument/2006/relationships/slideLayout" Target="../slideLayouts/slideLayout268.xml"/><Relationship Id="rId26" Type="http://schemas.openxmlformats.org/officeDocument/2006/relationships/slideLayout" Target="../slideLayouts/slideLayout276.xml"/><Relationship Id="rId3" Type="http://schemas.openxmlformats.org/officeDocument/2006/relationships/slideLayout" Target="../slideLayouts/slideLayout253.xml"/><Relationship Id="rId21" Type="http://schemas.openxmlformats.org/officeDocument/2006/relationships/slideLayout" Target="../slideLayouts/slideLayout271.xml"/><Relationship Id="rId7" Type="http://schemas.openxmlformats.org/officeDocument/2006/relationships/slideLayout" Target="../slideLayouts/slideLayout257.xml"/><Relationship Id="rId12" Type="http://schemas.openxmlformats.org/officeDocument/2006/relationships/slideLayout" Target="../slideLayouts/slideLayout262.xml"/><Relationship Id="rId17" Type="http://schemas.openxmlformats.org/officeDocument/2006/relationships/slideLayout" Target="../slideLayouts/slideLayout267.xml"/><Relationship Id="rId25" Type="http://schemas.openxmlformats.org/officeDocument/2006/relationships/slideLayout" Target="../slideLayouts/slideLayout275.xml"/><Relationship Id="rId2" Type="http://schemas.openxmlformats.org/officeDocument/2006/relationships/slideLayout" Target="../slideLayouts/slideLayout252.xml"/><Relationship Id="rId16" Type="http://schemas.openxmlformats.org/officeDocument/2006/relationships/slideLayout" Target="../slideLayouts/slideLayout266.xml"/><Relationship Id="rId20" Type="http://schemas.openxmlformats.org/officeDocument/2006/relationships/slideLayout" Target="../slideLayouts/slideLayout270.xml"/><Relationship Id="rId29" Type="http://schemas.openxmlformats.org/officeDocument/2006/relationships/slideLayout" Target="../slideLayouts/slideLayout279.xml"/><Relationship Id="rId1" Type="http://schemas.openxmlformats.org/officeDocument/2006/relationships/slideLayout" Target="../slideLayouts/slideLayout251.xml"/><Relationship Id="rId6" Type="http://schemas.openxmlformats.org/officeDocument/2006/relationships/slideLayout" Target="../slideLayouts/slideLayout256.xml"/><Relationship Id="rId11" Type="http://schemas.openxmlformats.org/officeDocument/2006/relationships/slideLayout" Target="../slideLayouts/slideLayout261.xml"/><Relationship Id="rId24" Type="http://schemas.openxmlformats.org/officeDocument/2006/relationships/slideLayout" Target="../slideLayouts/slideLayout274.xml"/><Relationship Id="rId32" Type="http://schemas.openxmlformats.org/officeDocument/2006/relationships/theme" Target="../theme/theme9.xml"/><Relationship Id="rId5" Type="http://schemas.openxmlformats.org/officeDocument/2006/relationships/slideLayout" Target="../slideLayouts/slideLayout255.xml"/><Relationship Id="rId15" Type="http://schemas.openxmlformats.org/officeDocument/2006/relationships/slideLayout" Target="../slideLayouts/slideLayout265.xml"/><Relationship Id="rId23" Type="http://schemas.openxmlformats.org/officeDocument/2006/relationships/slideLayout" Target="../slideLayouts/slideLayout273.xml"/><Relationship Id="rId28" Type="http://schemas.openxmlformats.org/officeDocument/2006/relationships/slideLayout" Target="../slideLayouts/slideLayout278.xml"/><Relationship Id="rId10" Type="http://schemas.openxmlformats.org/officeDocument/2006/relationships/slideLayout" Target="../slideLayouts/slideLayout260.xml"/><Relationship Id="rId19" Type="http://schemas.openxmlformats.org/officeDocument/2006/relationships/slideLayout" Target="../slideLayouts/slideLayout269.xml"/><Relationship Id="rId31" Type="http://schemas.openxmlformats.org/officeDocument/2006/relationships/slideLayout" Target="../slideLayouts/slideLayout281.xml"/><Relationship Id="rId4" Type="http://schemas.openxmlformats.org/officeDocument/2006/relationships/slideLayout" Target="../slideLayouts/slideLayout254.xml"/><Relationship Id="rId9" Type="http://schemas.openxmlformats.org/officeDocument/2006/relationships/slideLayout" Target="../slideLayouts/slideLayout259.xml"/><Relationship Id="rId14" Type="http://schemas.openxmlformats.org/officeDocument/2006/relationships/slideLayout" Target="../slideLayouts/slideLayout264.xml"/><Relationship Id="rId22" Type="http://schemas.openxmlformats.org/officeDocument/2006/relationships/slideLayout" Target="../slideLayouts/slideLayout272.xml"/><Relationship Id="rId27" Type="http://schemas.openxmlformats.org/officeDocument/2006/relationships/slideLayout" Target="../slideLayouts/slideLayout277.xml"/><Relationship Id="rId30" Type="http://schemas.openxmlformats.org/officeDocument/2006/relationships/slideLayout" Target="../slideLayouts/slideLayout2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212851"/>
            <a:ext cx="11704638" cy="1908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467" r:id="rId2"/>
    <p:sldLayoutId id="2147484240" r:id="rId3"/>
    <p:sldLayoutId id="2147484470" r:id="rId4"/>
    <p:sldLayoutId id="2147484241" r:id="rId5"/>
    <p:sldLayoutId id="2147484471" r:id="rId6"/>
    <p:sldLayoutId id="2147484244" r:id="rId7"/>
    <p:sldLayoutId id="2147484245" r:id="rId8"/>
    <p:sldLayoutId id="2147484247" r:id="rId9"/>
    <p:sldLayoutId id="2147484249" r:id="rId10"/>
    <p:sldLayoutId id="2147484250" r:id="rId11"/>
    <p:sldLayoutId id="2147484251" r:id="rId12"/>
    <p:sldLayoutId id="2147484377" r:id="rId13"/>
    <p:sldLayoutId id="2147484463" r:id="rId14"/>
    <p:sldLayoutId id="2147484256" r:id="rId15"/>
    <p:sldLayoutId id="2147484257" r:id="rId16"/>
    <p:sldLayoutId id="2147484260" r:id="rId17"/>
    <p:sldLayoutId id="2147484299" r:id="rId18"/>
    <p:sldLayoutId id="2147484263" r:id="rId19"/>
    <p:sldLayoutId id="2147484504" r:id="rId20"/>
    <p:sldLayoutId id="2147485001" r:id="rId2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rgbClr val="007FBA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4000" kern="1200" spc="0" baseline="0">
          <a:solidFill>
            <a:srgbClr val="696969"/>
          </a:soli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2400" kern="1200" spc="0" baseline="0">
          <a:solidFill>
            <a:srgbClr val="696969"/>
          </a:soli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2000" kern="1200" spc="0" baseline="0">
          <a:solidFill>
            <a:srgbClr val="696969"/>
          </a:soli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1800" kern="1200" spc="0" baseline="0">
          <a:solidFill>
            <a:srgbClr val="696969"/>
          </a:soli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1800" kern="1200" spc="0" baseline="0">
          <a:solidFill>
            <a:srgbClr val="696969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1668149"/>
          </a:xfrm>
          <a:prstGeom prst="rect">
            <a:avLst/>
          </a:prstGeom>
        </p:spPr>
        <p:txBody>
          <a:bodyPr vert="horz" wrap="square" lIns="182880" tIns="91440" rIns="91440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55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8" r:id="rId1"/>
    <p:sldLayoutId id="2147484849" r:id="rId2"/>
    <p:sldLayoutId id="2147484850" r:id="rId3"/>
    <p:sldLayoutId id="2147484851" r:id="rId4"/>
    <p:sldLayoutId id="2147484852" r:id="rId5"/>
    <p:sldLayoutId id="2147484853" r:id="rId6"/>
    <p:sldLayoutId id="2147484854" r:id="rId7"/>
    <p:sldLayoutId id="2147484855" r:id="rId8"/>
    <p:sldLayoutId id="2147484856" r:id="rId9"/>
    <p:sldLayoutId id="2147484857" r:id="rId10"/>
    <p:sldLayoutId id="2147484858" r:id="rId11"/>
    <p:sldLayoutId id="2147484859" r:id="rId12"/>
    <p:sldLayoutId id="2147484860" r:id="rId13"/>
    <p:sldLayoutId id="2147484861" r:id="rId14"/>
    <p:sldLayoutId id="2147484862" r:id="rId15"/>
    <p:sldLayoutId id="2147484863" r:id="rId16"/>
    <p:sldLayoutId id="2147484864" r:id="rId17"/>
    <p:sldLayoutId id="2147484865" r:id="rId18"/>
    <p:sldLayoutId id="2147484866" r:id="rId19"/>
    <p:sldLayoutId id="2147484867" r:id="rId20"/>
    <p:sldLayoutId id="2147484868" r:id="rId21"/>
    <p:sldLayoutId id="2147484869" r:id="rId22"/>
    <p:sldLayoutId id="2147484995" r:id="rId23"/>
    <p:sldLayoutId id="2147484996" r:id="rId24"/>
    <p:sldLayoutId id="2147484997" r:id="rId25"/>
    <p:sldLayoutId id="2147484998" r:id="rId26"/>
    <p:sldLayoutId id="2147484999" r:id="rId27"/>
    <p:sldLayoutId id="2147485000" r:id="rId28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24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4572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6858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9144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939" y="239713"/>
            <a:ext cx="11655586" cy="615553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9" y="1574800"/>
            <a:ext cx="11655586" cy="5029200"/>
          </a:xfrm>
          <a:prstGeom prst="rect">
            <a:avLst/>
          </a:prstGeom>
        </p:spPr>
        <p:txBody>
          <a:bodyPr vert="horz" wrap="square" lIns="0" tIns="45720" rIns="0" bIns="45720" rtlCol="0" anchor="t">
            <a:noAutofit/>
          </a:bodyPr>
          <a:lstStyle/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8351838" y="6621463"/>
            <a:ext cx="886781" cy="365760"/>
          </a:xfrm>
          <a:prstGeom prst="rect">
            <a:avLst/>
          </a:prstGeom>
        </p:spPr>
        <p:txBody>
          <a:bodyPr vert="horz" wrap="none" lIns="91440" tIns="45720" rIns="0" bIns="45720" rtlCol="0" anchor="ctr">
            <a:noAutofit/>
          </a:bodyPr>
          <a:lstStyle>
            <a:lvl1pPr algn="l">
              <a:defRPr sz="1100">
                <a:gradFill>
                  <a:gsLst>
                    <a:gs pos="2917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</a:defRPr>
            </a:lvl1pPr>
          </a:lstStyle>
          <a:p>
            <a:fld id="{C7B1B2E6-798F-420F-BF07-73CC7DB770F3}" type="datetime1">
              <a:rPr lang="en-US" smtClean="0"/>
              <a:t>11/24/2017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388938" y="6621463"/>
            <a:ext cx="5829299" cy="365760"/>
          </a:xfrm>
          <a:prstGeom prst="rect">
            <a:avLst/>
          </a:prstGeom>
        </p:spPr>
        <p:txBody>
          <a:bodyPr vert="horz" wrap="none" lIns="0" tIns="45720" rIns="0" bIns="45720" rtlCol="0" anchor="ctr">
            <a:noAutofit/>
          </a:bodyPr>
          <a:lstStyle>
            <a:lvl1pPr algn="l">
              <a:defRPr sz="1100">
                <a:gradFill>
                  <a:gsLst>
                    <a:gs pos="2917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MICROSOFT CONFIDENTIAL Pre-release simulated screenshot shown, final experience may differ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1675320" y="6621463"/>
            <a:ext cx="372218" cy="365760"/>
          </a:xfrm>
          <a:prstGeom prst="rect">
            <a:avLst/>
          </a:prstGeom>
        </p:spPr>
        <p:txBody>
          <a:bodyPr vert="horz" wrap="none" lIns="91440" tIns="45720" rIns="0" bIns="45720" rtlCol="0" anchor="ctr">
            <a:noAutofit/>
          </a:bodyPr>
          <a:lstStyle>
            <a:lvl1pPr algn="r">
              <a:defRPr sz="1100">
                <a:gradFill>
                  <a:gsLst>
                    <a:gs pos="2917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</a:defRPr>
            </a:lvl1pPr>
          </a:lstStyle>
          <a:p>
            <a:fld id="{9373C030-8119-439B-A7A2-330B51F4C00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0977" y="0"/>
            <a:ext cx="1424574" cy="699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832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1" r:id="rId1"/>
    <p:sldLayoutId id="2147484872" r:id="rId2"/>
    <p:sldLayoutId id="2147484873" r:id="rId3"/>
    <p:sldLayoutId id="2147484874" r:id="rId4"/>
    <p:sldLayoutId id="2147484875" r:id="rId5"/>
    <p:sldLayoutId id="2147484876" r:id="rId6"/>
    <p:sldLayoutId id="2147484877" r:id="rId7"/>
    <p:sldLayoutId id="2147484878" r:id="rId8"/>
    <p:sldLayoutId id="2147484879" r:id="rId9"/>
    <p:sldLayoutId id="2147484880" r:id="rId10"/>
    <p:sldLayoutId id="2147484881" r:id="rId11"/>
    <p:sldLayoutId id="2147484882" r:id="rId12"/>
    <p:sldLayoutId id="2147484883" r:id="rId13"/>
    <p:sldLayoutId id="2147484884" r:id="rId14"/>
    <p:sldLayoutId id="2147484885" r:id="rId15"/>
    <p:sldLayoutId id="2147484886" r:id="rId16"/>
    <p:sldLayoutId id="2147484887" r:id="rId17"/>
    <p:sldLayoutId id="2147484888" r:id="rId18"/>
    <p:sldLayoutId id="2147484889" r:id="rId19"/>
    <p:sldLayoutId id="2147484890" r:id="rId20"/>
    <p:sldLayoutId id="2147484891" r:id="rId21"/>
    <p:sldLayoutId id="2147484892" r:id="rId22"/>
    <p:sldLayoutId id="2147484893" r:id="rId23"/>
    <p:sldLayoutId id="2147484894" r:id="rId24"/>
    <p:sldLayoutId id="2147484895" r:id="rId25"/>
    <p:sldLayoutId id="2147484896" r:id="rId26"/>
    <p:sldLayoutId id="2147484897" r:id="rId27"/>
  </p:sldLayoutIdLst>
  <p:transition>
    <p:fade/>
  </p:transition>
  <p:hf sldNum="0" hdr="0" ftr="0" dt="0"/>
  <p:txStyles>
    <p:titleStyle>
      <a:lvl1pPr algn="l" defTabSz="932597" rtl="0" eaLnBrk="1" latinLnBrk="0" hangingPunct="1">
        <a:spcBef>
          <a:spcPct val="0"/>
        </a:spcBef>
        <a:buNone/>
        <a:defRPr sz="4000" kern="1200" spc="-30" baseline="0">
          <a:gradFill>
            <a:gsLst>
              <a:gs pos="2917">
                <a:schemeClr val="tx1">
                  <a:lumMod val="75000"/>
                </a:schemeClr>
              </a:gs>
              <a:gs pos="100000">
                <a:schemeClr val="tx1">
                  <a:lumMod val="75000"/>
                </a:schemeClr>
              </a:gs>
            </a:gsLst>
            <a:lin ang="5400000" scaled="0"/>
          </a:gradFill>
          <a:latin typeface="Segoe UI Semilight" panose="020B0402040204020203" pitchFamily="34" charset="0"/>
          <a:ea typeface="+mj-ea"/>
          <a:cs typeface="Segoe UI Semilight" panose="020B0402040204020203" pitchFamily="34" charset="0"/>
        </a:defRPr>
      </a:lvl1pPr>
    </p:titleStyle>
    <p:bodyStyle>
      <a:lvl1pPr marL="0" indent="0" algn="l" defTabSz="932597" rtl="0" eaLnBrk="1" latinLnBrk="0" hangingPunct="1">
        <a:spcBef>
          <a:spcPts val="1800"/>
        </a:spcBef>
        <a:spcAft>
          <a:spcPts val="0"/>
        </a:spcAft>
        <a:buFont typeface="Arial" panose="020B0604020202020204" pitchFamily="34" charset="0"/>
        <a:buNone/>
        <a:defRPr sz="2800" kern="1200" baseline="0">
          <a:gradFill>
            <a:gsLst>
              <a:gs pos="2917">
                <a:srgbClr val="0078D7"/>
              </a:gs>
              <a:gs pos="100000">
                <a:srgbClr val="0078D7">
                  <a:alpha val="99000"/>
                </a:srgbClr>
              </a:gs>
            </a:gsLst>
            <a:lin ang="5400000" scaled="0"/>
          </a:gra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  <a:lvl2pPr marL="0" indent="0" algn="l" defTabSz="932597" rtl="0" eaLnBrk="1" latinLnBrk="0" hangingPunct="1">
        <a:spcBef>
          <a:spcPts val="600"/>
        </a:spcBef>
        <a:spcAft>
          <a:spcPts val="600"/>
        </a:spcAft>
        <a:buClr>
          <a:schemeClr val="bg1">
            <a:lumMod val="65000"/>
          </a:schemeClr>
        </a:buClr>
        <a:buFont typeface="Arial" panose="020B0604020202020204" pitchFamily="34" charset="0"/>
        <a:buNone/>
        <a:defRPr sz="2400" kern="1200">
          <a:gradFill>
            <a:gsLst>
              <a:gs pos="2917">
                <a:schemeClr val="tx1">
                  <a:lumMod val="75000"/>
                  <a:alpha val="99000"/>
                </a:schemeClr>
              </a:gs>
              <a:gs pos="100000">
                <a:schemeClr val="tx1">
                  <a:lumMod val="75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228600" indent="-225425" algn="l" defTabSz="932597" rtl="0" eaLnBrk="1" latinLnBrk="0" hangingPunct="1">
        <a:spcBef>
          <a:spcPts val="0"/>
        </a:spcBef>
        <a:spcAft>
          <a:spcPts val="600"/>
        </a:spcAft>
        <a:buClr>
          <a:srgbClr val="0078D7"/>
        </a:buClr>
        <a:buFont typeface="Arial" panose="020B0604020202020204" pitchFamily="34" charset="0"/>
        <a:buChar char="•"/>
        <a:defRPr sz="2400" kern="1200">
          <a:gradFill>
            <a:gsLst>
              <a:gs pos="2917">
                <a:schemeClr val="tx1">
                  <a:lumMod val="75000"/>
                  <a:alpha val="99000"/>
                </a:schemeClr>
              </a:gs>
              <a:gs pos="100000">
                <a:schemeClr val="tx1">
                  <a:lumMod val="75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568325" indent="-339725" algn="l" defTabSz="932597" rtl="0" eaLnBrk="1" latinLnBrk="0" hangingPunct="1">
        <a:spcBef>
          <a:spcPts val="0"/>
        </a:spcBef>
        <a:spcAft>
          <a:spcPts val="800"/>
        </a:spcAft>
        <a:buClr>
          <a:srgbClr val="0078D7"/>
        </a:buClr>
        <a:buFont typeface="Segoe UI Symbol" panose="020B0502040204020203" pitchFamily="34" charset="0"/>
        <a:buChar char=""/>
        <a:defRPr sz="2000" kern="1200">
          <a:gradFill>
            <a:gsLst>
              <a:gs pos="2917">
                <a:schemeClr val="tx1">
                  <a:lumMod val="75000"/>
                  <a:alpha val="99000"/>
                </a:schemeClr>
              </a:gs>
              <a:gs pos="100000">
                <a:schemeClr val="tx1">
                  <a:lumMod val="75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800100" indent="-227013" algn="l" defTabSz="932597" rtl="0" eaLnBrk="1" latinLnBrk="0" hangingPunct="1">
        <a:spcBef>
          <a:spcPts val="0"/>
        </a:spcBef>
        <a:spcAft>
          <a:spcPts val="800"/>
        </a:spcAft>
        <a:buClr>
          <a:srgbClr val="0078D7"/>
        </a:buClr>
        <a:buFont typeface="Arial" panose="020B0604020202020204" pitchFamily="34" charset="0"/>
        <a:buChar char="+"/>
        <a:defRPr sz="2000" kern="1200" baseline="0">
          <a:gradFill>
            <a:gsLst>
              <a:gs pos="2917">
                <a:schemeClr val="tx1">
                  <a:lumMod val="75000"/>
                  <a:alpha val="99000"/>
                </a:schemeClr>
              </a:gs>
              <a:gs pos="100000">
                <a:schemeClr val="tx1">
                  <a:lumMod val="75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085850" indent="-282575" algn="l" defTabSz="932597" rtl="0" eaLnBrk="1" latinLnBrk="0" hangingPunct="1">
        <a:spcBef>
          <a:spcPts val="0"/>
        </a:spcBef>
        <a:buClr>
          <a:schemeClr val="tx2"/>
        </a:buClr>
        <a:buFont typeface="+mj-lt"/>
        <a:buAutoNum type="alphaL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939" indent="-233149" algn="l" defTabSz="93259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497237" indent="-233149" algn="l" defTabSz="93259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3963535" indent="-233149" algn="l" defTabSz="93259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9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597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895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5193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491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79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408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30386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03">
          <p15:clr>
            <a:srgbClr val="F26B43"/>
          </p15:clr>
        </p15:guide>
        <p15:guide id="2" pos="245">
          <p15:clr>
            <a:srgbClr val="F26B43"/>
          </p15:clr>
        </p15:guide>
        <p15:guide id="3" pos="7589">
          <p15:clr>
            <a:srgbClr val="F26B43"/>
          </p15:clr>
        </p15:guide>
        <p15:guide id="4" pos="3917">
          <p15:clr>
            <a:srgbClr val="F26B43"/>
          </p15:clr>
        </p15:guide>
        <p15:guide id="5" orient="horz" pos="235">
          <p15:clr>
            <a:srgbClr val="F26B43"/>
          </p15:clr>
        </p15:guide>
        <p15:guide id="6" orient="horz" pos="4171">
          <p15:clr>
            <a:srgbClr val="F26B43"/>
          </p15:clr>
        </p15:guide>
        <p15:guide id="7" pos="2573">
          <p15:clr>
            <a:srgbClr val="F26B43"/>
          </p15:clr>
        </p15:guide>
        <p15:guide id="8" pos="5261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0" y="295276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2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7190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99" r:id="rId1"/>
    <p:sldLayoutId id="2147484900" r:id="rId2"/>
    <p:sldLayoutId id="2147484901" r:id="rId3"/>
    <p:sldLayoutId id="2147484902" r:id="rId4"/>
    <p:sldLayoutId id="2147484903" r:id="rId5"/>
    <p:sldLayoutId id="2147484904" r:id="rId6"/>
    <p:sldLayoutId id="2147484905" r:id="rId7"/>
    <p:sldLayoutId id="2147484906" r:id="rId8"/>
    <p:sldLayoutId id="2147484907" r:id="rId9"/>
    <p:sldLayoutId id="2147484908" r:id="rId10"/>
    <p:sldLayoutId id="2147484909" r:id="rId11"/>
    <p:sldLayoutId id="2147484910" r:id="rId12"/>
    <p:sldLayoutId id="2147484911" r:id="rId13"/>
    <p:sldLayoutId id="2147484912" r:id="rId14"/>
    <p:sldLayoutId id="2147484913" r:id="rId15"/>
    <p:sldLayoutId id="2147484914" r:id="rId16"/>
    <p:sldLayoutId id="2147484915" r:id="rId17"/>
    <p:sldLayoutId id="2147484916" r:id="rId18"/>
    <p:sldLayoutId id="2147484917" r:id="rId19"/>
    <p:sldLayoutId id="2147484918" r:id="rId20"/>
    <p:sldLayoutId id="2147484919" r:id="rId21"/>
    <p:sldLayoutId id="2147484920" r:id="rId22"/>
    <p:sldLayoutId id="2147484921" r:id="rId23"/>
    <p:sldLayoutId id="2147484922" r:id="rId24"/>
    <p:sldLayoutId id="2147484923" r:id="rId25"/>
    <p:sldLayoutId id="2147484924" r:id="rId26"/>
    <p:sldLayoutId id="2147484925" r:id="rId27"/>
    <p:sldLayoutId id="2147484926" r:id="rId28"/>
    <p:sldLayoutId id="2147484927" r:id="rId29"/>
    <p:sldLayoutId id="2147484928" r:id="rId30"/>
    <p:sldLayoutId id="2147484929" r:id="rId31"/>
    <p:sldLayoutId id="2147484930" r:id="rId32"/>
  </p:sldLayoutIdLst>
  <p:transition>
    <p:fade/>
  </p:transition>
  <p:txStyles>
    <p:titleStyle>
      <a:lvl1pPr algn="l" defTabSz="932660" rtl="0" eaLnBrk="1" latinLnBrk="0" hangingPunct="1">
        <a:lnSpc>
          <a:spcPct val="90000"/>
        </a:lnSpc>
        <a:spcBef>
          <a:spcPct val="0"/>
        </a:spcBef>
        <a:buNone/>
        <a:defRPr lang="en-US" sz="53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70" marR="0" indent="-34287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149" marR="0" indent="-241279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030" marR="0" indent="-22858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609" marR="0" indent="-22858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189" marR="0" indent="-22858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814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45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475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807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3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6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99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32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51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979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31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4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40">
          <p15:clr>
            <a:srgbClr val="F26B43"/>
          </p15:clr>
        </p15:guide>
        <p15:guide id="2" pos="288">
          <p15:clr>
            <a:srgbClr val="F26B43"/>
          </p15:clr>
        </p15:guide>
        <p15:guide id="3" pos="7392">
          <p15:clr>
            <a:srgbClr val="F26B43"/>
          </p15:clr>
        </p15:guide>
        <p15:guide id="4" orient="horz" pos="4080">
          <p15:clr>
            <a:srgbClr val="F26B43"/>
          </p15:clr>
        </p15:guide>
        <p15:guide id="5" orient="horz" pos="744">
          <p15:clr>
            <a:srgbClr val="F26B43"/>
          </p15:clr>
        </p15:guide>
        <p15:guide id="6" orient="horz" pos="840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4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51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32" r:id="rId1"/>
    <p:sldLayoutId id="2147484933" r:id="rId2"/>
    <p:sldLayoutId id="2147484934" r:id="rId3"/>
    <p:sldLayoutId id="2147484935" r:id="rId4"/>
    <p:sldLayoutId id="2147484936" r:id="rId5"/>
    <p:sldLayoutId id="2147484937" r:id="rId6"/>
    <p:sldLayoutId id="2147484938" r:id="rId7"/>
    <p:sldLayoutId id="2147484939" r:id="rId8"/>
    <p:sldLayoutId id="2147484940" r:id="rId9"/>
    <p:sldLayoutId id="2147484941" r:id="rId10"/>
    <p:sldLayoutId id="2147484942" r:id="rId11"/>
    <p:sldLayoutId id="2147484943" r:id="rId12"/>
    <p:sldLayoutId id="2147484944" r:id="rId13"/>
    <p:sldLayoutId id="2147484945" r:id="rId14"/>
    <p:sldLayoutId id="2147484946" r:id="rId15"/>
    <p:sldLayoutId id="2147484947" r:id="rId16"/>
    <p:sldLayoutId id="2147484948" r:id="rId17"/>
    <p:sldLayoutId id="2147484949" r:id="rId18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34" marR="0" indent="-342834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088" marR="0" indent="-241253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9946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03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058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1668149"/>
          </a:xfrm>
          <a:prstGeom prst="rect">
            <a:avLst/>
          </a:prstGeom>
        </p:spPr>
        <p:txBody>
          <a:bodyPr vert="horz" wrap="square" lIns="182880" tIns="91440" rIns="91440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5749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87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51" r:id="rId1"/>
    <p:sldLayoutId id="2147484952" r:id="rId2"/>
    <p:sldLayoutId id="2147484953" r:id="rId3"/>
    <p:sldLayoutId id="2147484954" r:id="rId4"/>
    <p:sldLayoutId id="2147484955" r:id="rId5"/>
    <p:sldLayoutId id="2147484956" r:id="rId6"/>
    <p:sldLayoutId id="2147484957" r:id="rId7"/>
    <p:sldLayoutId id="2147484958" r:id="rId8"/>
    <p:sldLayoutId id="2147484959" r:id="rId9"/>
    <p:sldLayoutId id="2147484965" r:id="rId10"/>
    <p:sldLayoutId id="2147484966" r:id="rId11"/>
    <p:sldLayoutId id="2147484967" r:id="rId12"/>
    <p:sldLayoutId id="2147484968" r:id="rId13"/>
    <p:sldLayoutId id="2147484969" r:id="rId14"/>
    <p:sldLayoutId id="2147484970" r:id="rId15"/>
    <p:sldLayoutId id="2147484971" r:id="rId16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24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4572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6858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9144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212851"/>
            <a:ext cx="11704638" cy="1908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06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10" r:id="rId1"/>
    <p:sldLayoutId id="2147485011" r:id="rId2"/>
    <p:sldLayoutId id="2147485012" r:id="rId3"/>
    <p:sldLayoutId id="2147485013" r:id="rId4"/>
    <p:sldLayoutId id="2147485014" r:id="rId5"/>
    <p:sldLayoutId id="2147485015" r:id="rId6"/>
    <p:sldLayoutId id="2147485016" r:id="rId7"/>
    <p:sldLayoutId id="2147485017" r:id="rId8"/>
    <p:sldLayoutId id="2147485018" r:id="rId9"/>
    <p:sldLayoutId id="2147485019" r:id="rId10"/>
    <p:sldLayoutId id="2147485020" r:id="rId11"/>
    <p:sldLayoutId id="2147485021" r:id="rId12"/>
    <p:sldLayoutId id="2147485022" r:id="rId13"/>
    <p:sldLayoutId id="2147485023" r:id="rId14"/>
    <p:sldLayoutId id="2147485024" r:id="rId15"/>
    <p:sldLayoutId id="2147485025" r:id="rId16"/>
    <p:sldLayoutId id="2147485026" r:id="rId17"/>
    <p:sldLayoutId id="2147485027" r:id="rId18"/>
    <p:sldLayoutId id="2147485028" r:id="rId19"/>
    <p:sldLayoutId id="2147485029" r:id="rId20"/>
    <p:sldLayoutId id="2147485030" r:id="rId21"/>
    <p:sldLayoutId id="2147485031" r:id="rId22"/>
    <p:sldLayoutId id="2147485032" r:id="rId23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rgbClr val="007FBA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4000" kern="1200" spc="0" baseline="0">
          <a:solidFill>
            <a:srgbClr val="696969"/>
          </a:soli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2400" kern="1200" spc="0" baseline="0">
          <a:solidFill>
            <a:srgbClr val="696969"/>
          </a:soli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2000" kern="1200" spc="0" baseline="0">
          <a:solidFill>
            <a:srgbClr val="696969"/>
          </a:soli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1800" kern="1200" spc="0" baseline="0">
          <a:solidFill>
            <a:srgbClr val="696969"/>
          </a:soli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1800" kern="1200" spc="0" baseline="0">
          <a:solidFill>
            <a:srgbClr val="696969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1668149"/>
          </a:xfrm>
          <a:prstGeom prst="rect">
            <a:avLst/>
          </a:prstGeom>
        </p:spPr>
        <p:txBody>
          <a:bodyPr vert="horz" wrap="square" lIns="182880" tIns="91440" rIns="91440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253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34" r:id="rId1"/>
    <p:sldLayoutId id="2147485035" r:id="rId2"/>
    <p:sldLayoutId id="2147485036" r:id="rId3"/>
    <p:sldLayoutId id="2147485037" r:id="rId4"/>
    <p:sldLayoutId id="2147485038" r:id="rId5"/>
    <p:sldLayoutId id="2147485039" r:id="rId6"/>
    <p:sldLayoutId id="2147485040" r:id="rId7"/>
    <p:sldLayoutId id="2147485041" r:id="rId8"/>
    <p:sldLayoutId id="2147485042" r:id="rId9"/>
    <p:sldLayoutId id="2147485043" r:id="rId10"/>
    <p:sldLayoutId id="2147485044" r:id="rId11"/>
    <p:sldLayoutId id="2147485045" r:id="rId12"/>
    <p:sldLayoutId id="2147485046" r:id="rId13"/>
    <p:sldLayoutId id="2147485047" r:id="rId14"/>
    <p:sldLayoutId id="2147485048" r:id="rId15"/>
    <p:sldLayoutId id="2147485049" r:id="rId16"/>
    <p:sldLayoutId id="2147485050" r:id="rId17"/>
    <p:sldLayoutId id="2147485051" r:id="rId18"/>
    <p:sldLayoutId id="2147485052" r:id="rId19"/>
    <p:sldLayoutId id="2147485053" r:id="rId20"/>
    <p:sldLayoutId id="2147485054" r:id="rId21"/>
    <p:sldLayoutId id="2147485055" r:id="rId22"/>
    <p:sldLayoutId id="2147485056" r:id="rId23"/>
    <p:sldLayoutId id="2147485057" r:id="rId24"/>
    <p:sldLayoutId id="2147485058" r:id="rId25"/>
    <p:sldLayoutId id="2147485059" r:id="rId26"/>
    <p:sldLayoutId id="2147485060" r:id="rId27"/>
    <p:sldLayoutId id="2147485061" r:id="rId28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24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4572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6858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9144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0" y="295276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2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6727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63" r:id="rId1"/>
    <p:sldLayoutId id="2147485064" r:id="rId2"/>
    <p:sldLayoutId id="2147485065" r:id="rId3"/>
    <p:sldLayoutId id="2147485066" r:id="rId4"/>
    <p:sldLayoutId id="2147485067" r:id="rId5"/>
    <p:sldLayoutId id="2147485068" r:id="rId6"/>
    <p:sldLayoutId id="2147485069" r:id="rId7"/>
    <p:sldLayoutId id="2147485070" r:id="rId8"/>
    <p:sldLayoutId id="2147485071" r:id="rId9"/>
    <p:sldLayoutId id="2147485072" r:id="rId10"/>
    <p:sldLayoutId id="2147485073" r:id="rId11"/>
    <p:sldLayoutId id="2147485074" r:id="rId12"/>
    <p:sldLayoutId id="2147485075" r:id="rId13"/>
    <p:sldLayoutId id="2147485076" r:id="rId14"/>
    <p:sldLayoutId id="2147485077" r:id="rId15"/>
    <p:sldLayoutId id="2147485078" r:id="rId16"/>
    <p:sldLayoutId id="2147485079" r:id="rId17"/>
    <p:sldLayoutId id="2147485080" r:id="rId18"/>
    <p:sldLayoutId id="2147485081" r:id="rId19"/>
    <p:sldLayoutId id="2147485082" r:id="rId20"/>
    <p:sldLayoutId id="2147485083" r:id="rId21"/>
    <p:sldLayoutId id="2147485084" r:id="rId22"/>
    <p:sldLayoutId id="2147485085" r:id="rId23"/>
    <p:sldLayoutId id="2147485086" r:id="rId24"/>
    <p:sldLayoutId id="2147485087" r:id="rId25"/>
    <p:sldLayoutId id="2147485088" r:id="rId26"/>
    <p:sldLayoutId id="2147485089" r:id="rId27"/>
    <p:sldLayoutId id="2147485090" r:id="rId28"/>
    <p:sldLayoutId id="2147485091" r:id="rId29"/>
    <p:sldLayoutId id="2147485092" r:id="rId30"/>
    <p:sldLayoutId id="2147485093" r:id="rId31"/>
    <p:sldLayoutId id="2147485094" r:id="rId32"/>
  </p:sldLayoutIdLst>
  <p:transition>
    <p:fade/>
  </p:transition>
  <p:txStyles>
    <p:titleStyle>
      <a:lvl1pPr algn="l" defTabSz="932660" rtl="0" eaLnBrk="1" latinLnBrk="0" hangingPunct="1">
        <a:lnSpc>
          <a:spcPct val="90000"/>
        </a:lnSpc>
        <a:spcBef>
          <a:spcPct val="0"/>
        </a:spcBef>
        <a:buNone/>
        <a:defRPr lang="en-US" sz="53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70" marR="0" indent="-34287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149" marR="0" indent="-241279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030" marR="0" indent="-22858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609" marR="0" indent="-22858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189" marR="0" indent="-22858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814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45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475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807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3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6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99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32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51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979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31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4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40">
          <p15:clr>
            <a:srgbClr val="F26B43"/>
          </p15:clr>
        </p15:guide>
        <p15:guide id="2" pos="288">
          <p15:clr>
            <a:srgbClr val="F26B43"/>
          </p15:clr>
        </p15:guide>
        <p15:guide id="3" pos="7392">
          <p15:clr>
            <a:srgbClr val="F26B43"/>
          </p15:clr>
        </p15:guide>
        <p15:guide id="4" orient="horz" pos="4080">
          <p15:clr>
            <a:srgbClr val="F26B43"/>
          </p15:clr>
        </p15:guide>
        <p15:guide id="5" orient="horz" pos="744">
          <p15:clr>
            <a:srgbClr val="F26B43"/>
          </p15:clr>
        </p15:guide>
        <p15:guide id="6" orient="horz" pos="840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4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753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96" r:id="rId1"/>
    <p:sldLayoutId id="2147485097" r:id="rId2"/>
    <p:sldLayoutId id="2147485098" r:id="rId3"/>
    <p:sldLayoutId id="2147485099" r:id="rId4"/>
    <p:sldLayoutId id="2147485100" r:id="rId5"/>
    <p:sldLayoutId id="2147485101" r:id="rId6"/>
    <p:sldLayoutId id="2147485102" r:id="rId7"/>
    <p:sldLayoutId id="2147485103" r:id="rId8"/>
    <p:sldLayoutId id="2147485104" r:id="rId9"/>
    <p:sldLayoutId id="2147485105" r:id="rId10"/>
    <p:sldLayoutId id="2147485106" r:id="rId11"/>
    <p:sldLayoutId id="2147485107" r:id="rId12"/>
    <p:sldLayoutId id="2147485108" r:id="rId13"/>
    <p:sldLayoutId id="2147485109" r:id="rId14"/>
    <p:sldLayoutId id="2147485110" r:id="rId15"/>
    <p:sldLayoutId id="2147485111" r:id="rId16"/>
    <p:sldLayoutId id="2147485112" r:id="rId17"/>
    <p:sldLayoutId id="2147485113" r:id="rId18"/>
    <p:sldLayoutId id="2147485114" r:id="rId19"/>
    <p:sldLayoutId id="2147485115" r:id="rId20"/>
    <p:sldLayoutId id="2147485116" r:id="rId21"/>
    <p:sldLayoutId id="2147485117" r:id="rId22"/>
    <p:sldLayoutId id="2147485118" r:id="rId23"/>
    <p:sldLayoutId id="2147485119" r:id="rId24"/>
    <p:sldLayoutId id="2147485120" r:id="rId25"/>
    <p:sldLayoutId id="2147485121" r:id="rId26"/>
    <p:sldLayoutId id="2147485122" r:id="rId27"/>
    <p:sldLayoutId id="2147485123" r:id="rId28"/>
    <p:sldLayoutId id="2147485124" r:id="rId29"/>
    <p:sldLayoutId id="2147485125" r:id="rId30"/>
    <p:sldLayoutId id="2147485126" r:id="rId31"/>
    <p:sldLayoutId id="2147485127" r:id="rId32"/>
    <p:sldLayoutId id="2147485128" r:id="rId33"/>
    <p:sldLayoutId id="2147485129" r:id="rId34"/>
    <p:sldLayoutId id="2147485130" r:id="rId35"/>
    <p:sldLayoutId id="2147485131" r:id="rId36"/>
    <p:sldLayoutId id="2147485132" r:id="rId37"/>
    <p:sldLayoutId id="2147485133" r:id="rId38"/>
    <p:sldLayoutId id="2147485134" r:id="rId39"/>
    <p:sldLayoutId id="2147485135" r:id="rId40"/>
    <p:sldLayoutId id="2147485136" r:id="rId41"/>
    <p:sldLayoutId id="2147485137" r:id="rId42"/>
    <p:sldLayoutId id="2147485138" r:id="rId43"/>
    <p:sldLayoutId id="2147485139" r:id="rId44"/>
    <p:sldLayoutId id="2147485141" r:id="rId45"/>
    <p:sldLayoutId id="2147485142" r:id="rId46"/>
    <p:sldLayoutId id="2147485143" r:id="rId47"/>
    <p:sldLayoutId id="2147485144" r:id="rId48"/>
    <p:sldLayoutId id="2147485145" r:id="rId49"/>
    <p:sldLayoutId id="2147485147" r:id="rId50"/>
    <p:sldLayoutId id="2147485148" r:id="rId51"/>
    <p:sldLayoutId id="2147485149" r:id="rId52"/>
    <p:sldLayoutId id="2147485150" r:id="rId53"/>
    <p:sldLayoutId id="2147485151" r:id="rId54"/>
    <p:sldLayoutId id="2147485152" r:id="rId55"/>
    <p:sldLayoutId id="2147485153" r:id="rId56"/>
    <p:sldLayoutId id="2147485154" r:id="rId57"/>
    <p:sldLayoutId id="2147485155" r:id="rId58"/>
    <p:sldLayoutId id="2147485156" r:id="rId59"/>
    <p:sldLayoutId id="2147485157" r:id="rId60"/>
    <p:sldLayoutId id="2147485158" r:id="rId61"/>
    <p:sldLayoutId id="2147485159" r:id="rId62"/>
    <p:sldLayoutId id="2147485160" r:id="rId63"/>
    <p:sldLayoutId id="2147485161" r:id="rId64"/>
    <p:sldLayoutId id="2147485162" r:id="rId65"/>
    <p:sldLayoutId id="2147485163" r:id="rId66"/>
    <p:sldLayoutId id="2147485164" r:id="rId67"/>
    <p:sldLayoutId id="2147485165" r:id="rId68"/>
    <p:sldLayoutId id="2147485166" r:id="rId69"/>
    <p:sldLayoutId id="2147485167" r:id="rId70"/>
    <p:sldLayoutId id="2147485168" r:id="rId71"/>
    <p:sldLayoutId id="2147485169" r:id="rId72"/>
    <p:sldLayoutId id="2147485170" r:id="rId73"/>
    <p:sldLayoutId id="2147485171" r:id="rId74"/>
    <p:sldLayoutId id="2147485172" r:id="rId75"/>
    <p:sldLayoutId id="2147485173" r:id="rId76"/>
    <p:sldLayoutId id="2147485174" r:id="rId77"/>
    <p:sldLayoutId id="2147485175" r:id="rId78"/>
    <p:sldLayoutId id="2147485177" r:id="rId79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34" marR="0" indent="-342834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088" marR="0" indent="-241253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9946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03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058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1668149"/>
          </a:xfrm>
          <a:prstGeom prst="rect">
            <a:avLst/>
          </a:prstGeom>
        </p:spPr>
        <p:txBody>
          <a:bodyPr vert="horz" wrap="square" lIns="182880" tIns="91440" rIns="91440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5749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625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79" r:id="rId1"/>
    <p:sldLayoutId id="2147485180" r:id="rId2"/>
    <p:sldLayoutId id="2147485181" r:id="rId3"/>
    <p:sldLayoutId id="2147485182" r:id="rId4"/>
    <p:sldLayoutId id="2147485183" r:id="rId5"/>
    <p:sldLayoutId id="2147485184" r:id="rId6"/>
    <p:sldLayoutId id="2147485185" r:id="rId7"/>
    <p:sldLayoutId id="2147485186" r:id="rId8"/>
    <p:sldLayoutId id="2147485187" r:id="rId9"/>
    <p:sldLayoutId id="2147485188" r:id="rId10"/>
    <p:sldLayoutId id="2147485189" r:id="rId11"/>
    <p:sldLayoutId id="2147485190" r:id="rId12"/>
    <p:sldLayoutId id="2147485191" r:id="rId13"/>
    <p:sldLayoutId id="2147485192" r:id="rId14"/>
    <p:sldLayoutId id="2147485193" r:id="rId15"/>
    <p:sldLayoutId id="2147485194" r:id="rId16"/>
    <p:sldLayoutId id="2147485195" r:id="rId17"/>
    <p:sldLayoutId id="2147485196" r:id="rId18"/>
    <p:sldLayoutId id="2147485197" r:id="rId19"/>
    <p:sldLayoutId id="2147485198" r:id="rId20"/>
    <p:sldLayoutId id="2147485199" r:id="rId2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24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4572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6858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9144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1668149"/>
          </a:xfrm>
          <a:prstGeom prst="rect">
            <a:avLst/>
          </a:prstGeom>
        </p:spPr>
        <p:txBody>
          <a:bodyPr vert="horz" wrap="square" lIns="182880" tIns="91440" rIns="91440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50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04" r:id="rId1"/>
    <p:sldLayoutId id="2147484605" r:id="rId2"/>
    <p:sldLayoutId id="2147484606" r:id="rId3"/>
    <p:sldLayoutId id="2147484607" r:id="rId4"/>
    <p:sldLayoutId id="2147484608" r:id="rId5"/>
    <p:sldLayoutId id="2147484609" r:id="rId6"/>
    <p:sldLayoutId id="2147484610" r:id="rId7"/>
    <p:sldLayoutId id="2147484611" r:id="rId8"/>
    <p:sldLayoutId id="2147484612" r:id="rId9"/>
    <p:sldLayoutId id="2147484613" r:id="rId10"/>
    <p:sldLayoutId id="2147484614" r:id="rId11"/>
    <p:sldLayoutId id="2147484615" r:id="rId12"/>
    <p:sldLayoutId id="2147484616" r:id="rId13"/>
    <p:sldLayoutId id="2147484617" r:id="rId14"/>
    <p:sldLayoutId id="2147484618" r:id="rId15"/>
    <p:sldLayoutId id="2147484619" r:id="rId16"/>
    <p:sldLayoutId id="2147484620" r:id="rId17"/>
    <p:sldLayoutId id="2147484621" r:id="rId18"/>
    <p:sldLayoutId id="2147484622" r:id="rId19"/>
    <p:sldLayoutId id="2147484623" r:id="rId20"/>
    <p:sldLayoutId id="2147484624" r:id="rId21"/>
    <p:sldLayoutId id="2147484625" r:id="rId22"/>
    <p:sldLayoutId id="2147485003" r:id="rId23"/>
    <p:sldLayoutId id="2147485004" r:id="rId24"/>
    <p:sldLayoutId id="2147485005" r:id="rId25"/>
    <p:sldLayoutId id="2147485006" r:id="rId26"/>
    <p:sldLayoutId id="2147485007" r:id="rId27"/>
    <p:sldLayoutId id="2147485008" r:id="rId28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24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4572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6858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9144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212851"/>
            <a:ext cx="11704638" cy="1908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4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18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01" r:id="rId1"/>
    <p:sldLayoutId id="2147485202" r:id="rId2"/>
    <p:sldLayoutId id="2147485203" r:id="rId3"/>
    <p:sldLayoutId id="2147485204" r:id="rId4"/>
    <p:sldLayoutId id="2147485205" r:id="rId5"/>
    <p:sldLayoutId id="2147485206" r:id="rId6"/>
    <p:sldLayoutId id="2147485207" r:id="rId7"/>
    <p:sldLayoutId id="2147485208" r:id="rId8"/>
    <p:sldLayoutId id="2147485209" r:id="rId9"/>
    <p:sldLayoutId id="2147485210" r:id="rId10"/>
    <p:sldLayoutId id="2147485211" r:id="rId11"/>
    <p:sldLayoutId id="2147485212" r:id="rId12"/>
    <p:sldLayoutId id="2147485213" r:id="rId13"/>
    <p:sldLayoutId id="2147485214" r:id="rId14"/>
    <p:sldLayoutId id="2147485215" r:id="rId15"/>
    <p:sldLayoutId id="2147485216" r:id="rId16"/>
    <p:sldLayoutId id="2147485217" r:id="rId17"/>
    <p:sldLayoutId id="2147485218" r:id="rId18"/>
    <p:sldLayoutId id="2147485219" r:id="rId19"/>
    <p:sldLayoutId id="2147485220" r:id="rId20"/>
    <p:sldLayoutId id="2147485221" r:id="rId21"/>
    <p:sldLayoutId id="2147485222" r:id="rId22"/>
    <p:sldLayoutId id="2147485223" r:id="rId23"/>
    <p:sldLayoutId id="2147485224" r:id="rId24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rgbClr val="007FBA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4000" kern="1200" spc="0" baseline="0">
          <a:solidFill>
            <a:srgbClr val="696969"/>
          </a:soli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2400" kern="1200" spc="0" baseline="0">
          <a:solidFill>
            <a:srgbClr val="696969"/>
          </a:soli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2000" kern="1200" spc="0" baseline="0">
          <a:solidFill>
            <a:srgbClr val="696969"/>
          </a:soli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1800" kern="1200" spc="0" baseline="0">
          <a:solidFill>
            <a:srgbClr val="696969"/>
          </a:soli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1800" kern="1200" spc="0" baseline="0">
          <a:solidFill>
            <a:srgbClr val="696969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5299" y="294444"/>
            <a:ext cx="10757074" cy="1165754"/>
          </a:xfrm>
          <a:prstGeom prst="rect">
            <a:avLst/>
          </a:prstGeom>
        </p:spPr>
        <p:txBody>
          <a:bodyPr vert="horz" lIns="146288" tIns="73144" rIns="146288" bIns="73144" rtlCol="0" anchor="t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8063" y="1655442"/>
            <a:ext cx="10723677" cy="2633031"/>
          </a:xfrm>
          <a:prstGeom prst="rect">
            <a:avLst/>
          </a:prstGeom>
        </p:spPr>
        <p:txBody>
          <a:bodyPr vert="horz" lIns="146288" tIns="73144" rIns="146288" bIns="73144" rtlCol="0">
            <a:normAutofit/>
          </a:bodyPr>
          <a:lstStyle/>
          <a:p>
            <a:pPr marL="169860" lvl="0" indent="-169860" algn="l" defTabSz="508623" rtl="0" eaLnBrk="1" latinLnBrk="0" hangingPunct="1">
              <a:lnSpc>
                <a:spcPct val="114000"/>
              </a:lnSpc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1</a:t>
            </a:r>
          </a:p>
          <a:p>
            <a:pPr marL="341310" lvl="1" indent="-174622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2</a:t>
            </a:r>
          </a:p>
          <a:p>
            <a:pPr marL="511169" lvl="2" indent="-177797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3</a:t>
            </a:r>
          </a:p>
          <a:p>
            <a:pPr marL="634992" lvl="3" indent="-133348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4</a:t>
            </a:r>
          </a:p>
        </p:txBody>
      </p:sp>
    </p:spTree>
    <p:extLst>
      <p:ext uri="{BB962C8B-B14F-4D97-AF65-F5344CB8AC3E}">
        <p14:creationId xmlns:p14="http://schemas.microsoft.com/office/powerpoint/2010/main" val="1473536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72" r:id="rId1"/>
    <p:sldLayoutId id="2147485273" r:id="rId2"/>
    <p:sldLayoutId id="2147485274" r:id="rId3"/>
    <p:sldLayoutId id="2147485275" r:id="rId4"/>
    <p:sldLayoutId id="2147485276" r:id="rId5"/>
    <p:sldLayoutId id="2147485277" r:id="rId6"/>
    <p:sldLayoutId id="2147485278" r:id="rId7"/>
    <p:sldLayoutId id="2147485279" r:id="rId8"/>
    <p:sldLayoutId id="2147485280" r:id="rId9"/>
    <p:sldLayoutId id="2147485281" r:id="rId10"/>
    <p:sldLayoutId id="2147485282" r:id="rId11"/>
    <p:sldLayoutId id="2147485283" r:id="rId12"/>
    <p:sldLayoutId id="2147485284" r:id="rId13"/>
    <p:sldLayoutId id="2147485285" r:id="rId14"/>
    <p:sldLayoutId id="2147485286" r:id="rId15"/>
    <p:sldLayoutId id="2147485287" r:id="rId16"/>
    <p:sldLayoutId id="2147485288" r:id="rId17"/>
    <p:sldLayoutId id="2147485289" r:id="rId18"/>
    <p:sldLayoutId id="2147485290" r:id="rId19"/>
    <p:sldLayoutId id="2147485291" r:id="rId20"/>
    <p:sldLayoutId id="2147485292" r:id="rId21"/>
    <p:sldLayoutId id="2147485293" r:id="rId22"/>
    <p:sldLayoutId id="2147485294" r:id="rId23"/>
    <p:sldLayoutId id="2147485295" r:id="rId24"/>
    <p:sldLayoutId id="2147485296" r:id="rId25"/>
    <p:sldLayoutId id="2147485297" r:id="rId26"/>
    <p:sldLayoutId id="2147485298" r:id="rId27"/>
    <p:sldLayoutId id="2147485299" r:id="rId28"/>
    <p:sldLayoutId id="2147485300" r:id="rId29"/>
    <p:sldLayoutId id="2147485301" r:id="rId30"/>
    <p:sldLayoutId id="2147485302" r:id="rId31"/>
    <p:sldLayoutId id="2147485303" r:id="rId32"/>
    <p:sldLayoutId id="2147485304" r:id="rId33"/>
    <p:sldLayoutId id="2147485305" r:id="rId34"/>
    <p:sldLayoutId id="2147485306" r:id="rId35"/>
    <p:sldLayoutId id="2147485307" r:id="rId36"/>
    <p:sldLayoutId id="2147485308" r:id="rId37"/>
    <p:sldLayoutId id="2147485309" r:id="rId38"/>
    <p:sldLayoutId id="2147485310" r:id="rId39"/>
    <p:sldLayoutId id="2147485311" r:id="rId40"/>
    <p:sldLayoutId id="2147485312" r:id="rId41"/>
    <p:sldLayoutId id="2147485313" r:id="rId42"/>
  </p:sldLayoutIdLst>
  <p:transition>
    <p:fade/>
  </p:transition>
  <p:hf hdr="0" ftr="0" dt="0"/>
  <p:txStyles>
    <p:titleStyle>
      <a:lvl1pPr marL="0" indent="0" algn="l" defTabSz="508623" rtl="0" eaLnBrk="1" latinLnBrk="0" hangingPunct="1">
        <a:lnSpc>
          <a:spcPct val="90000"/>
        </a:lnSpc>
        <a:spcBef>
          <a:spcPts val="0"/>
        </a:spcBef>
        <a:spcAft>
          <a:spcPts val="0"/>
        </a:spcAft>
        <a:buFont typeface="Arial"/>
        <a:buNone/>
        <a:defRPr lang="en-US" sz="5400" b="0" kern="1200" cap="none" spc="-100" baseline="0" dirty="0">
          <a:gradFill>
            <a:gsLst>
              <a:gs pos="14159">
                <a:schemeClr val="tx1"/>
              </a:gs>
              <a:gs pos="32000">
                <a:schemeClr val="tx1"/>
              </a:gs>
            </a:gsLst>
            <a:lin ang="5400000" scaled="1"/>
          </a:gradFill>
          <a:latin typeface="+mj-lt"/>
          <a:ea typeface="+mn-ea"/>
          <a:cs typeface="Segoe UI" panose="020B0502040204020203" pitchFamily="34" charset="0"/>
        </a:defRPr>
      </a:lvl1pPr>
    </p:titleStyle>
    <p:bodyStyle>
      <a:lvl1pPr marL="285747" indent="-285747" algn="l" defTabSz="508623" rtl="0" eaLnBrk="1" latinLnBrk="0" hangingPunct="1">
        <a:lnSpc>
          <a:spcPct val="114000"/>
        </a:lnSpc>
        <a:spcBef>
          <a:spcPct val="20000"/>
        </a:spcBef>
        <a:buClrTx/>
        <a:buFont typeface="Wingdings" panose="05000000000000000000" pitchFamily="2" charset="2"/>
        <a:buChar char="§"/>
        <a:defRPr lang="en-US" sz="2000" b="0" kern="1200" cap="none" spc="0" baseline="0" dirty="0">
          <a:gradFill>
            <a:gsLst>
              <a:gs pos="79646">
                <a:schemeClr val="tx1"/>
              </a:gs>
              <a:gs pos="63000">
                <a:schemeClr val="tx1"/>
              </a:gs>
            </a:gsLst>
            <a:lin ang="5400000" scaled="1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2432" indent="-285747" algn="l" defTabSz="508623" rtl="0" eaLnBrk="1" latinLnBrk="0" hangingPunct="1">
        <a:spcBef>
          <a:spcPct val="20000"/>
        </a:spcBef>
        <a:buClrTx/>
        <a:buFont typeface="Wingdings" panose="05000000000000000000" pitchFamily="2" charset="2"/>
        <a:buChar char="§"/>
        <a:defRPr sz="2000" kern="1200">
          <a:gradFill>
            <a:gsLst>
              <a:gs pos="79646">
                <a:schemeClr val="tx1"/>
              </a:gs>
              <a:gs pos="63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2pPr>
      <a:lvl3pPr marL="619116" indent="-285747" algn="l" defTabSz="508623" rtl="0" eaLnBrk="1" latinLnBrk="0" hangingPunct="1">
        <a:spcBef>
          <a:spcPct val="20000"/>
        </a:spcBef>
        <a:buClrTx/>
        <a:buFont typeface="Wingdings" panose="05000000000000000000" pitchFamily="2" charset="2"/>
        <a:buChar char="§"/>
        <a:defRPr sz="2000" kern="1200" baseline="0">
          <a:gradFill>
            <a:gsLst>
              <a:gs pos="79646">
                <a:schemeClr val="tx1"/>
              </a:gs>
              <a:gs pos="63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3pPr>
      <a:lvl4pPr marL="787391" indent="-285747" algn="l" defTabSz="508623" rtl="0" eaLnBrk="1" latinLnBrk="0" hangingPunct="1">
        <a:spcBef>
          <a:spcPct val="20000"/>
        </a:spcBef>
        <a:buClrTx/>
        <a:buFont typeface="Wingdings" panose="05000000000000000000" pitchFamily="2" charset="2"/>
        <a:buChar char="§"/>
        <a:defRPr sz="2000" kern="1200">
          <a:gradFill>
            <a:gsLst>
              <a:gs pos="79646">
                <a:schemeClr val="tx1"/>
              </a:gs>
              <a:gs pos="63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4pPr>
      <a:lvl5pPr marL="2034489" indent="0" algn="l" defTabSz="508623" rtl="0" eaLnBrk="1" latinLnBrk="0" hangingPunct="1">
        <a:spcBef>
          <a:spcPct val="20000"/>
        </a:spcBef>
        <a:buFont typeface="Arial"/>
        <a:buNone/>
        <a:defRPr sz="1391" kern="1200">
          <a:solidFill>
            <a:schemeClr val="tx1"/>
          </a:solidFill>
          <a:latin typeface="+mn-lt"/>
          <a:ea typeface="+mn-ea"/>
          <a:cs typeface="+mn-cs"/>
        </a:defRPr>
      </a:lvl5pPr>
      <a:lvl6pPr marL="2797425" indent="-254311" algn="l" defTabSz="508623" rtl="0" eaLnBrk="1" latinLnBrk="0" hangingPunct="1">
        <a:spcBef>
          <a:spcPct val="20000"/>
        </a:spcBef>
        <a:buFont typeface="Arial"/>
        <a:buChar char="•"/>
        <a:defRPr sz="2225" kern="1200">
          <a:solidFill>
            <a:schemeClr val="tx1"/>
          </a:solidFill>
          <a:latin typeface="+mn-lt"/>
          <a:ea typeface="+mn-ea"/>
          <a:cs typeface="+mn-cs"/>
        </a:defRPr>
      </a:lvl6pPr>
      <a:lvl7pPr marL="3306046" indent="-254311" algn="l" defTabSz="508623" rtl="0" eaLnBrk="1" latinLnBrk="0" hangingPunct="1">
        <a:spcBef>
          <a:spcPct val="20000"/>
        </a:spcBef>
        <a:buFont typeface="Arial"/>
        <a:buChar char="•"/>
        <a:defRPr sz="2225" kern="1200">
          <a:solidFill>
            <a:schemeClr val="tx1"/>
          </a:solidFill>
          <a:latin typeface="+mn-lt"/>
          <a:ea typeface="+mn-ea"/>
          <a:cs typeface="+mn-cs"/>
        </a:defRPr>
      </a:lvl7pPr>
      <a:lvl8pPr marL="3814667" indent="-254311" algn="l" defTabSz="508623" rtl="0" eaLnBrk="1" latinLnBrk="0" hangingPunct="1">
        <a:spcBef>
          <a:spcPct val="20000"/>
        </a:spcBef>
        <a:buFont typeface="Arial"/>
        <a:buChar char="•"/>
        <a:defRPr sz="2225" kern="1200">
          <a:solidFill>
            <a:schemeClr val="tx1"/>
          </a:solidFill>
          <a:latin typeface="+mn-lt"/>
          <a:ea typeface="+mn-ea"/>
          <a:cs typeface="+mn-cs"/>
        </a:defRPr>
      </a:lvl8pPr>
      <a:lvl9pPr marL="4323290" indent="-254311" algn="l" defTabSz="508623" rtl="0" eaLnBrk="1" latinLnBrk="0" hangingPunct="1">
        <a:spcBef>
          <a:spcPct val="20000"/>
        </a:spcBef>
        <a:buFont typeface="Arial"/>
        <a:buChar char="•"/>
        <a:defRPr sz="22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1pPr>
      <a:lvl2pPr marL="508623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2pPr>
      <a:lvl3pPr marL="1017245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3pPr>
      <a:lvl4pPr marL="1525867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4pPr>
      <a:lvl5pPr marL="2034489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5pPr>
      <a:lvl6pPr marL="2543112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6pPr>
      <a:lvl7pPr marL="3051735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7pPr>
      <a:lvl8pPr marL="3560359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8pPr>
      <a:lvl9pPr marL="4068980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03">
          <p15:clr>
            <a:srgbClr val="F26B43"/>
          </p15:clr>
        </p15:guide>
        <p15:guide id="2" pos="3917">
          <p15:clr>
            <a:srgbClr val="F26B43"/>
          </p15:clr>
        </p15:guide>
        <p15:guide id="3" orient="horz" pos="283">
          <p15:clr>
            <a:srgbClr val="F26B43"/>
          </p15:clr>
        </p15:guide>
        <p15:guide id="4" pos="7541">
          <p15:clr>
            <a:srgbClr val="F26B43"/>
          </p15:clr>
        </p15:guide>
        <p15:guide id="5" pos="288">
          <p15:clr>
            <a:srgbClr val="F26B43"/>
          </p15:clr>
        </p15:guide>
        <p15:guide id="6" orient="horz" pos="4112">
          <p15:clr>
            <a:srgbClr val="F26B43"/>
          </p15:clr>
        </p15:guide>
        <p15:guide id="7" orient="horz" pos="1147">
          <p15:clr>
            <a:srgbClr val="F26B43"/>
          </p15:clr>
        </p15:guide>
        <p15:guide id="8" pos="4064">
          <p15:clr>
            <a:srgbClr val="F26B43"/>
          </p15:clr>
        </p15:guide>
        <p15:guide id="9" pos="3770">
          <p15:clr>
            <a:srgbClr val="F26B43"/>
          </p15:clr>
        </p15:guide>
      </p15:sldGuideLst>
    </p:ext>
  </p:extLst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1668149"/>
          </a:xfrm>
          <a:prstGeom prst="rect">
            <a:avLst/>
          </a:prstGeom>
        </p:spPr>
        <p:txBody>
          <a:bodyPr vert="horz" wrap="square" lIns="182880" tIns="91440" rIns="91440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5749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829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24" r:id="rId1"/>
    <p:sldLayoutId id="2147485425" r:id="rId2"/>
    <p:sldLayoutId id="2147485426" r:id="rId3"/>
    <p:sldLayoutId id="2147485427" r:id="rId4"/>
    <p:sldLayoutId id="2147485428" r:id="rId5"/>
    <p:sldLayoutId id="2147485429" r:id="rId6"/>
    <p:sldLayoutId id="2147485430" r:id="rId7"/>
    <p:sldLayoutId id="2147485431" r:id="rId8"/>
    <p:sldLayoutId id="2147485432" r:id="rId9"/>
    <p:sldLayoutId id="2147485433" r:id="rId10"/>
    <p:sldLayoutId id="2147485434" r:id="rId11"/>
    <p:sldLayoutId id="2147485435" r:id="rId12"/>
    <p:sldLayoutId id="2147485436" r:id="rId13"/>
    <p:sldLayoutId id="2147485437" r:id="rId14"/>
    <p:sldLayoutId id="2147485438" r:id="rId15"/>
    <p:sldLayoutId id="2147485439" r:id="rId16"/>
    <p:sldLayoutId id="2147485440" r:id="rId17"/>
    <p:sldLayoutId id="2147485441" r:id="rId18"/>
    <p:sldLayoutId id="2147485442" r:id="rId19"/>
    <p:sldLayoutId id="2147485443" r:id="rId20"/>
    <p:sldLayoutId id="2147485444" r:id="rId2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24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4572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6858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9144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6160" y="1243540"/>
            <a:ext cx="10330505" cy="8386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5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6160" y="1243540"/>
            <a:ext cx="10330505" cy="8386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5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30561" y="6504909"/>
            <a:ext cx="39817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22141" y="6504909"/>
            <a:ext cx="28618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958835" y="6504909"/>
            <a:ext cx="28618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4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38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46" r:id="rId1"/>
    <p:sldLayoutId id="2147485447" r:id="rId2"/>
    <p:sldLayoutId id="2147485448" r:id="rId3"/>
    <p:sldLayoutId id="2147485449" r:id="rId4"/>
    <p:sldLayoutId id="2147485450" r:id="rId5"/>
  </p:sldLayoutIdLst>
  <p:transition>
    <p:fade/>
  </p:transition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6971" eaLnBrk="1" hangingPunct="1">
        <a:defRPr>
          <a:latin typeface="+mn-lt"/>
          <a:ea typeface="+mn-ea"/>
          <a:cs typeface="+mn-cs"/>
        </a:defRPr>
      </a:lvl2pPr>
      <a:lvl3pPr marL="913943" eaLnBrk="1" hangingPunct="1">
        <a:defRPr>
          <a:latin typeface="+mn-lt"/>
          <a:ea typeface="+mn-ea"/>
          <a:cs typeface="+mn-cs"/>
        </a:defRPr>
      </a:lvl3pPr>
      <a:lvl4pPr marL="1370914" eaLnBrk="1" hangingPunct="1">
        <a:defRPr>
          <a:latin typeface="+mn-lt"/>
          <a:ea typeface="+mn-ea"/>
          <a:cs typeface="+mn-cs"/>
        </a:defRPr>
      </a:lvl4pPr>
      <a:lvl5pPr marL="1827886" eaLnBrk="1" hangingPunct="1">
        <a:defRPr>
          <a:latin typeface="+mn-lt"/>
          <a:ea typeface="+mn-ea"/>
          <a:cs typeface="+mn-cs"/>
        </a:defRPr>
      </a:lvl5pPr>
      <a:lvl6pPr marL="2284857" eaLnBrk="1" hangingPunct="1">
        <a:defRPr>
          <a:latin typeface="+mn-lt"/>
          <a:ea typeface="+mn-ea"/>
          <a:cs typeface="+mn-cs"/>
        </a:defRPr>
      </a:lvl6pPr>
      <a:lvl7pPr marL="2741828" eaLnBrk="1" hangingPunct="1">
        <a:defRPr>
          <a:latin typeface="+mn-lt"/>
          <a:ea typeface="+mn-ea"/>
          <a:cs typeface="+mn-cs"/>
        </a:defRPr>
      </a:lvl7pPr>
      <a:lvl8pPr marL="3198800" eaLnBrk="1" hangingPunct="1">
        <a:defRPr>
          <a:latin typeface="+mn-lt"/>
          <a:ea typeface="+mn-ea"/>
          <a:cs typeface="+mn-cs"/>
        </a:defRPr>
      </a:lvl8pPr>
      <a:lvl9pPr marL="3655771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6971" eaLnBrk="1" hangingPunct="1">
        <a:defRPr>
          <a:latin typeface="+mn-lt"/>
          <a:ea typeface="+mn-ea"/>
          <a:cs typeface="+mn-cs"/>
        </a:defRPr>
      </a:lvl2pPr>
      <a:lvl3pPr marL="913943" eaLnBrk="1" hangingPunct="1">
        <a:defRPr>
          <a:latin typeface="+mn-lt"/>
          <a:ea typeface="+mn-ea"/>
          <a:cs typeface="+mn-cs"/>
        </a:defRPr>
      </a:lvl3pPr>
      <a:lvl4pPr marL="1370914" eaLnBrk="1" hangingPunct="1">
        <a:defRPr>
          <a:latin typeface="+mn-lt"/>
          <a:ea typeface="+mn-ea"/>
          <a:cs typeface="+mn-cs"/>
        </a:defRPr>
      </a:lvl4pPr>
      <a:lvl5pPr marL="1827886" eaLnBrk="1" hangingPunct="1">
        <a:defRPr>
          <a:latin typeface="+mn-lt"/>
          <a:ea typeface="+mn-ea"/>
          <a:cs typeface="+mn-cs"/>
        </a:defRPr>
      </a:lvl5pPr>
      <a:lvl6pPr marL="2284857" eaLnBrk="1" hangingPunct="1">
        <a:defRPr>
          <a:latin typeface="+mn-lt"/>
          <a:ea typeface="+mn-ea"/>
          <a:cs typeface="+mn-cs"/>
        </a:defRPr>
      </a:lvl6pPr>
      <a:lvl7pPr marL="2741828" eaLnBrk="1" hangingPunct="1">
        <a:defRPr>
          <a:latin typeface="+mn-lt"/>
          <a:ea typeface="+mn-ea"/>
          <a:cs typeface="+mn-cs"/>
        </a:defRPr>
      </a:lvl7pPr>
      <a:lvl8pPr marL="3198800" eaLnBrk="1" hangingPunct="1">
        <a:defRPr>
          <a:latin typeface="+mn-lt"/>
          <a:ea typeface="+mn-ea"/>
          <a:cs typeface="+mn-cs"/>
        </a:defRPr>
      </a:lvl8pPr>
      <a:lvl9pPr marL="3655771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4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547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52" r:id="rId1"/>
    <p:sldLayoutId id="2147485453" r:id="rId2"/>
    <p:sldLayoutId id="2147485454" r:id="rId3"/>
    <p:sldLayoutId id="2147485455" r:id="rId4"/>
    <p:sldLayoutId id="2147485456" r:id="rId5"/>
    <p:sldLayoutId id="2147485457" r:id="rId6"/>
    <p:sldLayoutId id="2147485458" r:id="rId7"/>
    <p:sldLayoutId id="2147485459" r:id="rId8"/>
    <p:sldLayoutId id="2147485460" r:id="rId9"/>
    <p:sldLayoutId id="2147485461" r:id="rId10"/>
    <p:sldLayoutId id="2147485462" r:id="rId11"/>
    <p:sldLayoutId id="2147485463" r:id="rId12"/>
    <p:sldLayoutId id="2147485464" r:id="rId13"/>
    <p:sldLayoutId id="2147485465" r:id="rId14"/>
    <p:sldLayoutId id="2147485466" r:id="rId15"/>
    <p:sldLayoutId id="2147485467" r:id="rId16"/>
    <p:sldLayoutId id="2147485468" r:id="rId17"/>
    <p:sldLayoutId id="2147485469" r:id="rId18"/>
    <p:sldLayoutId id="2147485470" r:id="rId19"/>
    <p:sldLayoutId id="2147485471" r:id="rId20"/>
    <p:sldLayoutId id="2147485472" r:id="rId21"/>
    <p:sldLayoutId id="2147485473" r:id="rId22"/>
    <p:sldLayoutId id="2147485474" r:id="rId23"/>
    <p:sldLayoutId id="2147485475" r:id="rId24"/>
    <p:sldLayoutId id="2147485476" r:id="rId25"/>
    <p:sldLayoutId id="2147485477" r:id="rId26"/>
  </p:sldLayoutIdLst>
  <p:transition>
    <p:fade/>
  </p:transition>
  <p:txStyles>
    <p:titleStyle>
      <a:lvl1pPr algn="l" defTabSz="931817" rtl="0" eaLnBrk="1" latinLnBrk="0" hangingPunct="1">
        <a:lnSpc>
          <a:spcPct val="90000"/>
        </a:lnSpc>
        <a:spcBef>
          <a:spcPct val="0"/>
        </a:spcBef>
        <a:buNone/>
        <a:defRPr lang="en-US" sz="4796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374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6747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120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3493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1867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2497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8406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4315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60224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908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817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725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3634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9544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5452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1360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7269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3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86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79" r:id="rId1"/>
    <p:sldLayoutId id="2147485480" r:id="rId2"/>
    <p:sldLayoutId id="2147485481" r:id="rId3"/>
    <p:sldLayoutId id="2147485482" r:id="rId4"/>
    <p:sldLayoutId id="2147485483" r:id="rId5"/>
    <p:sldLayoutId id="2147485484" r:id="rId6"/>
    <p:sldLayoutId id="2147485485" r:id="rId7"/>
    <p:sldLayoutId id="2147485486" r:id="rId8"/>
    <p:sldLayoutId id="2147485487" r:id="rId9"/>
    <p:sldLayoutId id="2147485488" r:id="rId10"/>
    <p:sldLayoutId id="2147485489" r:id="rId11"/>
    <p:sldLayoutId id="2147485490" r:id="rId12"/>
    <p:sldLayoutId id="2147485491" r:id="rId13"/>
    <p:sldLayoutId id="2147485492" r:id="rId14"/>
    <p:sldLayoutId id="2147485493" r:id="rId15"/>
    <p:sldLayoutId id="2147485494" r:id="rId16"/>
    <p:sldLayoutId id="2147485495" r:id="rId17"/>
    <p:sldLayoutId id="2147485496" r:id="rId18"/>
    <p:sldLayoutId id="2147485497" r:id="rId19"/>
    <p:sldLayoutId id="2147485498" r:id="rId20"/>
    <p:sldLayoutId id="2147485499" r:id="rId21"/>
    <p:sldLayoutId id="2147485500" r:id="rId22"/>
    <p:sldLayoutId id="2147485501" r:id="rId23"/>
    <p:sldLayoutId id="2147485502" r:id="rId24"/>
  </p:sldLayoutIdLst>
  <p:transition>
    <p:fade/>
  </p:transition>
  <p:txStyles>
    <p:titleStyle>
      <a:lvl1pPr algn="l" defTabSz="931996" rtl="0" eaLnBrk="1" latinLnBrk="0" hangingPunct="1">
        <a:lnSpc>
          <a:spcPct val="90000"/>
        </a:lnSpc>
        <a:spcBef>
          <a:spcPct val="0"/>
        </a:spcBef>
        <a:buNone/>
        <a:defRPr lang="en-US" sz="4797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417" marR="0" indent="-228417" algn="l" defTabSz="931996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6834" marR="0" indent="-228417" algn="l" defTabSz="931996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251" marR="0" indent="-228417" algn="l" defTabSz="931996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3669" marR="0" indent="-228417" algn="l" defTabSz="931996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086" marR="0" indent="-228417" algn="l" defTabSz="931996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2988" indent="-232999" algn="l" defTabSz="93199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8988" indent="-232999" algn="l" defTabSz="93199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4986" indent="-232999" algn="l" defTabSz="93199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60985" indent="-232999" algn="l" defTabSz="93199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998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996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994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3992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9990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5988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1986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7985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4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32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4" r:id="rId1"/>
    <p:sldLayoutId id="2147485505" r:id="rId2"/>
    <p:sldLayoutId id="2147485506" r:id="rId3"/>
    <p:sldLayoutId id="2147485507" r:id="rId4"/>
    <p:sldLayoutId id="2147485508" r:id="rId5"/>
    <p:sldLayoutId id="2147485509" r:id="rId6"/>
    <p:sldLayoutId id="2147485510" r:id="rId7"/>
    <p:sldLayoutId id="2147485511" r:id="rId8"/>
    <p:sldLayoutId id="2147485512" r:id="rId9"/>
    <p:sldLayoutId id="2147485513" r:id="rId10"/>
    <p:sldLayoutId id="2147485514" r:id="rId11"/>
    <p:sldLayoutId id="2147485515" r:id="rId12"/>
    <p:sldLayoutId id="2147485516" r:id="rId13"/>
    <p:sldLayoutId id="2147485517" r:id="rId14"/>
    <p:sldLayoutId id="2147485518" r:id="rId15"/>
    <p:sldLayoutId id="2147485519" r:id="rId16"/>
    <p:sldLayoutId id="2147485520" r:id="rId17"/>
    <p:sldLayoutId id="2147485521" r:id="rId18"/>
    <p:sldLayoutId id="2147485522" r:id="rId19"/>
    <p:sldLayoutId id="2147485523" r:id="rId20"/>
    <p:sldLayoutId id="2147485524" r:id="rId21"/>
    <p:sldLayoutId id="2147485525" r:id="rId22"/>
    <p:sldLayoutId id="2147485526" r:id="rId23"/>
    <p:sldLayoutId id="2147485527" r:id="rId24"/>
    <p:sldLayoutId id="2147485528" r:id="rId25"/>
  </p:sldLayoutIdLst>
  <p:transition>
    <p:fade/>
  </p:transition>
  <p:txStyles>
    <p:titleStyle>
      <a:lvl1pPr algn="l" defTabSz="931817" rtl="0" eaLnBrk="1" latinLnBrk="0" hangingPunct="1">
        <a:lnSpc>
          <a:spcPct val="90000"/>
        </a:lnSpc>
        <a:spcBef>
          <a:spcPct val="0"/>
        </a:spcBef>
        <a:buNone/>
        <a:defRPr lang="en-US" sz="4796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374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6747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120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3493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1867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2497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8406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4315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60224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908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817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725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3634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9544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5452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1360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7269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4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42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0" r:id="rId1"/>
    <p:sldLayoutId id="2147485531" r:id="rId2"/>
    <p:sldLayoutId id="2147485532" r:id="rId3"/>
    <p:sldLayoutId id="2147485533" r:id="rId4"/>
    <p:sldLayoutId id="2147485534" r:id="rId5"/>
    <p:sldLayoutId id="2147485535" r:id="rId6"/>
    <p:sldLayoutId id="2147485536" r:id="rId7"/>
    <p:sldLayoutId id="2147485537" r:id="rId8"/>
    <p:sldLayoutId id="2147485538" r:id="rId9"/>
    <p:sldLayoutId id="2147485539" r:id="rId10"/>
    <p:sldLayoutId id="2147485540" r:id="rId11"/>
    <p:sldLayoutId id="2147485541" r:id="rId12"/>
    <p:sldLayoutId id="2147485542" r:id="rId13"/>
    <p:sldLayoutId id="2147485543" r:id="rId14"/>
    <p:sldLayoutId id="2147485544" r:id="rId15"/>
    <p:sldLayoutId id="2147485545" r:id="rId16"/>
    <p:sldLayoutId id="2147485546" r:id="rId17"/>
    <p:sldLayoutId id="2147485547" r:id="rId18"/>
    <p:sldLayoutId id="2147485548" r:id="rId19"/>
    <p:sldLayoutId id="2147485549" r:id="rId20"/>
    <p:sldLayoutId id="2147485550" r:id="rId21"/>
    <p:sldLayoutId id="2147485551" r:id="rId22"/>
    <p:sldLayoutId id="2147485552" r:id="rId23"/>
    <p:sldLayoutId id="2147485553" r:id="rId24"/>
  </p:sldLayoutIdLst>
  <p:transition>
    <p:fade/>
  </p:transition>
  <p:txStyles>
    <p:titleStyle>
      <a:lvl1pPr algn="l" defTabSz="931817" rtl="0" eaLnBrk="1" latinLnBrk="0" hangingPunct="1">
        <a:lnSpc>
          <a:spcPct val="90000"/>
        </a:lnSpc>
        <a:spcBef>
          <a:spcPct val="0"/>
        </a:spcBef>
        <a:buNone/>
        <a:defRPr lang="en-US" sz="4796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374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6747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120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3493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1867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2497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8406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4315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60224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908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817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725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3634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9544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5452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1360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7269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5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32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5" r:id="rId1"/>
    <p:sldLayoutId id="2147485556" r:id="rId2"/>
    <p:sldLayoutId id="2147485557" r:id="rId3"/>
    <p:sldLayoutId id="2147485558" r:id="rId4"/>
    <p:sldLayoutId id="2147485559" r:id="rId5"/>
    <p:sldLayoutId id="2147485560" r:id="rId6"/>
    <p:sldLayoutId id="2147485561" r:id="rId7"/>
    <p:sldLayoutId id="2147485562" r:id="rId8"/>
    <p:sldLayoutId id="2147485563" r:id="rId9"/>
    <p:sldLayoutId id="2147485564" r:id="rId10"/>
    <p:sldLayoutId id="2147485565" r:id="rId11"/>
    <p:sldLayoutId id="2147485566" r:id="rId12"/>
    <p:sldLayoutId id="2147485567" r:id="rId13"/>
    <p:sldLayoutId id="2147485568" r:id="rId14"/>
    <p:sldLayoutId id="2147485569" r:id="rId15"/>
    <p:sldLayoutId id="2147485570" r:id="rId16"/>
    <p:sldLayoutId id="2147485571" r:id="rId17"/>
    <p:sldLayoutId id="2147485572" r:id="rId18"/>
    <p:sldLayoutId id="2147485573" r:id="rId19"/>
    <p:sldLayoutId id="2147485574" r:id="rId20"/>
    <p:sldLayoutId id="2147485575" r:id="rId21"/>
    <p:sldLayoutId id="2147485576" r:id="rId22"/>
    <p:sldLayoutId id="2147485577" r:id="rId23"/>
    <p:sldLayoutId id="2147485578" r:id="rId24"/>
  </p:sldLayoutIdLst>
  <p:transition>
    <p:fade/>
  </p:transition>
  <p:txStyles>
    <p:titleStyle>
      <a:lvl1pPr algn="l" defTabSz="931638" rtl="0" eaLnBrk="1" latinLnBrk="0" hangingPunct="1">
        <a:lnSpc>
          <a:spcPct val="90000"/>
        </a:lnSpc>
        <a:spcBef>
          <a:spcPct val="0"/>
        </a:spcBef>
        <a:buNone/>
        <a:defRPr lang="en-US" sz="4795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330" marR="0" indent="-228330" algn="l" defTabSz="931638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6659" marR="0" indent="-228330" algn="l" defTabSz="931638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4988" marR="0" indent="-228330" algn="l" defTabSz="931638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3318" marR="0" indent="-228330" algn="l" defTabSz="931638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1647" marR="0" indent="-228330" algn="l" defTabSz="931638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2004" indent="-232909" algn="l" defTabSz="931638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7824" indent="-232909" algn="l" defTabSz="931638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3644" indent="-232909" algn="l" defTabSz="931638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59463" indent="-232909" algn="l" defTabSz="931638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818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638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457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3277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9096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4915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0733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6554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0" y="295275"/>
            <a:ext cx="11889564" cy="917575"/>
          </a:xfrm>
          <a:prstGeom prst="rect">
            <a:avLst/>
          </a:prstGeom>
        </p:spPr>
        <p:txBody>
          <a:bodyPr vert="horz" wrap="square" lIns="146304" tIns="146304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2" y="1212851"/>
            <a:ext cx="11887198" cy="178510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0199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80" r:id="rId1"/>
    <p:sldLayoutId id="2147485581" r:id="rId2"/>
    <p:sldLayoutId id="2147485582" r:id="rId3"/>
    <p:sldLayoutId id="2147485583" r:id="rId4"/>
    <p:sldLayoutId id="2147485584" r:id="rId5"/>
    <p:sldLayoutId id="2147485585" r:id="rId6"/>
    <p:sldLayoutId id="2147485586" r:id="rId7"/>
    <p:sldLayoutId id="2147485587" r:id="rId8"/>
    <p:sldLayoutId id="2147485588" r:id="rId9"/>
    <p:sldLayoutId id="2147485589" r:id="rId10"/>
    <p:sldLayoutId id="2147485590" r:id="rId11"/>
    <p:sldLayoutId id="2147485591" r:id="rId12"/>
    <p:sldLayoutId id="2147485592" r:id="rId13"/>
    <p:sldLayoutId id="2147485593" r:id="rId14"/>
    <p:sldLayoutId id="2147485594" r:id="rId15"/>
    <p:sldLayoutId id="2147485595" r:id="rId16"/>
    <p:sldLayoutId id="2147485596" r:id="rId17"/>
    <p:sldLayoutId id="2147485597" r:id="rId18"/>
    <p:sldLayoutId id="2147485598" r:id="rId19"/>
    <p:sldLayoutId id="2147485599" r:id="rId20"/>
    <p:sldLayoutId id="2147485600" r:id="rId21"/>
    <p:sldLayoutId id="2147485601" r:id="rId22"/>
    <p:sldLayoutId id="2147485602" r:id="rId23"/>
    <p:sldLayoutId id="2147485603" r:id="rId24"/>
    <p:sldLayoutId id="2147485604" r:id="rId25"/>
  </p:sldLayoutIdLst>
  <p:transition>
    <p:fade/>
  </p:transition>
  <p:txStyles>
    <p:titleStyle>
      <a:lvl1pPr algn="l" defTabSz="931817" rtl="0" eaLnBrk="1" latinLnBrk="0" hangingPunct="1">
        <a:lnSpc>
          <a:spcPct val="90000"/>
        </a:lnSpc>
        <a:spcBef>
          <a:spcPct val="0"/>
        </a:spcBef>
        <a:buNone/>
        <a:defRPr lang="en-US" sz="4077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1817" rtl="0" eaLnBrk="1" fontAlgn="auto" latinLnBrk="0" hangingPunct="1">
        <a:lnSpc>
          <a:spcPct val="90000"/>
        </a:lnSpc>
        <a:spcBef>
          <a:spcPts val="800"/>
        </a:spcBef>
        <a:spcAft>
          <a:spcPts val="0"/>
        </a:spcAft>
        <a:buClrTx/>
        <a:buSzPct val="90000"/>
        <a:buFont typeface="Arial" pitchFamily="34" charset="0"/>
        <a:buNone/>
        <a:tabLst/>
        <a:defRPr sz="3596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365397" marR="0" indent="-182699" algn="l" defTabSz="931817" rtl="0" eaLnBrk="1" fontAlgn="auto" latinLnBrk="0" hangingPunct="1">
        <a:lnSpc>
          <a:spcPct val="90000"/>
        </a:lnSpc>
        <a:spcBef>
          <a:spcPts val="4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30794" marR="0" indent="-182699" algn="l" defTabSz="931817" rtl="0" eaLnBrk="1" fontAlgn="auto" latinLnBrk="0" hangingPunct="1">
        <a:lnSpc>
          <a:spcPct val="90000"/>
        </a:lnSpc>
        <a:spcBef>
          <a:spcPts val="4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96193" marR="0" indent="-182699" algn="l" defTabSz="931817" rtl="0" eaLnBrk="1" fontAlgn="auto" latinLnBrk="0" hangingPunct="1">
        <a:lnSpc>
          <a:spcPct val="90000"/>
        </a:lnSpc>
        <a:spcBef>
          <a:spcPts val="4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461589" marR="0" indent="-182699" algn="l" defTabSz="931817" rtl="0" eaLnBrk="1" fontAlgn="auto" latinLnBrk="0" hangingPunct="1">
        <a:lnSpc>
          <a:spcPct val="90000"/>
        </a:lnSpc>
        <a:spcBef>
          <a:spcPts val="4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2497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8406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4315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60224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908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817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725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3634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9544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5452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1360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7269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0" y="295276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2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3316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5" r:id="rId1"/>
    <p:sldLayoutId id="2147484656" r:id="rId2"/>
    <p:sldLayoutId id="2147484657" r:id="rId3"/>
    <p:sldLayoutId id="2147484658" r:id="rId4"/>
    <p:sldLayoutId id="2147484659" r:id="rId5"/>
    <p:sldLayoutId id="2147484660" r:id="rId6"/>
    <p:sldLayoutId id="2147484661" r:id="rId7"/>
    <p:sldLayoutId id="2147484662" r:id="rId8"/>
    <p:sldLayoutId id="2147484663" r:id="rId9"/>
    <p:sldLayoutId id="2147484664" r:id="rId10"/>
    <p:sldLayoutId id="2147484665" r:id="rId11"/>
    <p:sldLayoutId id="2147484666" r:id="rId12"/>
    <p:sldLayoutId id="2147484667" r:id="rId13"/>
    <p:sldLayoutId id="2147484668" r:id="rId14"/>
    <p:sldLayoutId id="2147484669" r:id="rId15"/>
    <p:sldLayoutId id="2147484670" r:id="rId16"/>
    <p:sldLayoutId id="2147484671" r:id="rId17"/>
    <p:sldLayoutId id="2147484672" r:id="rId18"/>
    <p:sldLayoutId id="2147484673" r:id="rId19"/>
    <p:sldLayoutId id="2147484674" r:id="rId20"/>
    <p:sldLayoutId id="2147484675" r:id="rId21"/>
    <p:sldLayoutId id="2147484676" r:id="rId22"/>
    <p:sldLayoutId id="2147484677" r:id="rId23"/>
    <p:sldLayoutId id="2147484678" r:id="rId24"/>
    <p:sldLayoutId id="2147484679" r:id="rId25"/>
    <p:sldLayoutId id="2147484680" r:id="rId26"/>
    <p:sldLayoutId id="2147484681" r:id="rId27"/>
    <p:sldLayoutId id="2147484682" r:id="rId28"/>
    <p:sldLayoutId id="2147484683" r:id="rId29"/>
    <p:sldLayoutId id="2147484684" r:id="rId30"/>
    <p:sldLayoutId id="2147484685" r:id="rId31"/>
    <p:sldLayoutId id="2147484686" r:id="rId32"/>
  </p:sldLayoutIdLst>
  <p:transition>
    <p:fade/>
  </p:transition>
  <p:txStyles>
    <p:titleStyle>
      <a:lvl1pPr algn="l" defTabSz="932660" rtl="0" eaLnBrk="1" latinLnBrk="0" hangingPunct="1">
        <a:lnSpc>
          <a:spcPct val="90000"/>
        </a:lnSpc>
        <a:spcBef>
          <a:spcPct val="0"/>
        </a:spcBef>
        <a:buNone/>
        <a:defRPr lang="en-US" sz="53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70" marR="0" indent="-34287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149" marR="0" indent="-241279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030" marR="0" indent="-22858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609" marR="0" indent="-22858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189" marR="0" indent="-228580" algn="l" defTabSz="932660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814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45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475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807" indent="-233165" algn="l" defTabSz="9326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3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6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99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32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51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979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31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40" algn="l" defTabSz="9326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40">
          <p15:clr>
            <a:srgbClr val="F26B43"/>
          </p15:clr>
        </p15:guide>
        <p15:guide id="2" pos="288">
          <p15:clr>
            <a:srgbClr val="F26B43"/>
          </p15:clr>
        </p15:guide>
        <p15:guide id="3" pos="7392">
          <p15:clr>
            <a:srgbClr val="F26B43"/>
          </p15:clr>
        </p15:guide>
        <p15:guide id="4" orient="horz" pos="4080">
          <p15:clr>
            <a:srgbClr val="F26B43"/>
          </p15:clr>
        </p15:guide>
        <p15:guide id="5" orient="horz" pos="744">
          <p15:clr>
            <a:srgbClr val="F26B43"/>
          </p15:clr>
        </p15:guide>
        <p15:guide id="6" orient="horz" pos="840">
          <p15:clr>
            <a:srgbClr val="F26B43"/>
          </p15:clr>
        </p15:guide>
      </p15:sldGuideLst>
    </p:ext>
  </p:extLst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0" y="295277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4" y="1212852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6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9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06" r:id="rId1"/>
    <p:sldLayoutId id="2147485607" r:id="rId2"/>
    <p:sldLayoutId id="2147485608" r:id="rId3"/>
    <p:sldLayoutId id="2147485609" r:id="rId4"/>
    <p:sldLayoutId id="2147485610" r:id="rId5"/>
    <p:sldLayoutId id="2147485611" r:id="rId6"/>
    <p:sldLayoutId id="2147485612" r:id="rId7"/>
    <p:sldLayoutId id="2147485613" r:id="rId8"/>
    <p:sldLayoutId id="2147485614" r:id="rId9"/>
    <p:sldLayoutId id="2147485615" r:id="rId10"/>
    <p:sldLayoutId id="2147485616" r:id="rId11"/>
    <p:sldLayoutId id="2147485617" r:id="rId12"/>
    <p:sldLayoutId id="2147485618" r:id="rId13"/>
    <p:sldLayoutId id="2147485619" r:id="rId14"/>
    <p:sldLayoutId id="2147485620" r:id="rId15"/>
    <p:sldLayoutId id="2147485621" r:id="rId16"/>
    <p:sldLayoutId id="2147485622" r:id="rId17"/>
    <p:sldLayoutId id="2147485623" r:id="rId18"/>
    <p:sldLayoutId id="2147485624" r:id="rId19"/>
    <p:sldLayoutId id="2147485625" r:id="rId20"/>
    <p:sldLayoutId id="2147485626" r:id="rId21"/>
    <p:sldLayoutId id="2147485627" r:id="rId22"/>
    <p:sldLayoutId id="2147485628" r:id="rId23"/>
    <p:sldLayoutId id="2147485629" r:id="rId24"/>
    <p:sldLayoutId id="2147485630" r:id="rId25"/>
    <p:sldLayoutId id="2147485631" r:id="rId26"/>
    <p:sldLayoutId id="2147485632" r:id="rId27"/>
    <p:sldLayoutId id="2147485633" r:id="rId28"/>
    <p:sldLayoutId id="2147485634" r:id="rId29"/>
    <p:sldLayoutId id="2147485635" r:id="rId30"/>
    <p:sldLayoutId id="2147485636" r:id="rId31"/>
    <p:sldLayoutId id="2147485637" r:id="rId32"/>
    <p:sldLayoutId id="2147485638" r:id="rId33"/>
    <p:sldLayoutId id="2147485639" r:id="rId34"/>
    <p:sldLayoutId id="2147485640" r:id="rId35"/>
    <p:sldLayoutId id="2147485641" r:id="rId36"/>
    <p:sldLayoutId id="2147485642" r:id="rId37"/>
    <p:sldLayoutId id="2147485643" r:id="rId38"/>
    <p:sldLayoutId id="2147485644" r:id="rId39"/>
    <p:sldLayoutId id="2147485645" r:id="rId40"/>
    <p:sldLayoutId id="2147485646" r:id="rId41"/>
    <p:sldLayoutId id="2147485647" r:id="rId42"/>
    <p:sldLayoutId id="2147485648" r:id="rId43"/>
    <p:sldLayoutId id="2147485649" r:id="rId44"/>
    <p:sldLayoutId id="2147485650" r:id="rId45"/>
    <p:sldLayoutId id="2147485651" r:id="rId46"/>
    <p:sldLayoutId id="2147485652" r:id="rId47"/>
    <p:sldLayoutId id="2147485653" r:id="rId48"/>
    <p:sldLayoutId id="2147485654" r:id="rId49"/>
    <p:sldLayoutId id="2147485655" r:id="rId50"/>
    <p:sldLayoutId id="2147485656" r:id="rId51"/>
    <p:sldLayoutId id="2147485657" r:id="rId52"/>
  </p:sldLayoutIdLst>
  <p:transition>
    <p:fade/>
  </p:transition>
  <p:txStyles>
    <p:titleStyle>
      <a:lvl1pPr algn="l" defTabSz="931459" rtl="0" eaLnBrk="1" latinLnBrk="0" hangingPunct="1">
        <a:lnSpc>
          <a:spcPct val="90000"/>
        </a:lnSpc>
        <a:spcBef>
          <a:spcPct val="0"/>
        </a:spcBef>
        <a:buNone/>
        <a:defRPr lang="en-US" sz="4794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428" marR="0" indent="-342428" algn="l" defTabSz="93145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94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3396" marR="0" indent="-240966" algn="l" defTabSz="93145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3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8998" marR="0" indent="-228286" algn="l" defTabSz="93145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7285" marR="0" indent="-228286" algn="l" defTabSz="93145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5571" marR="0" indent="-228286" algn="l" defTabSz="93145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151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724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297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5870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72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459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189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2919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864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437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0106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583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9663" y="233152"/>
            <a:ext cx="11375536" cy="76278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31280" y="1476623"/>
            <a:ext cx="11378776" cy="20968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476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59" r:id="rId1"/>
    <p:sldLayoutId id="2147485660" r:id="rId2"/>
    <p:sldLayoutId id="2147485661" r:id="rId3"/>
    <p:sldLayoutId id="2147485662" r:id="rId4"/>
    <p:sldLayoutId id="2147485663" r:id="rId5"/>
    <p:sldLayoutId id="2147485664" r:id="rId6"/>
    <p:sldLayoutId id="2147485665" r:id="rId7"/>
    <p:sldLayoutId id="2147485666" r:id="rId8"/>
    <p:sldLayoutId id="2147485667" r:id="rId9"/>
    <p:sldLayoutId id="2147485668" r:id="rId10"/>
    <p:sldLayoutId id="2147485669" r:id="rId11"/>
    <p:sldLayoutId id="2147485670" r:id="rId12"/>
    <p:sldLayoutId id="2147485671" r:id="rId13"/>
    <p:sldLayoutId id="2147485672" r:id="rId14"/>
    <p:sldLayoutId id="2147485673" r:id="rId15"/>
    <p:sldLayoutId id="2147485674" r:id="rId16"/>
    <p:sldLayoutId id="2147485675" r:id="rId17"/>
    <p:sldLayoutId id="2147485676" r:id="rId18"/>
    <p:sldLayoutId id="2147485677" r:id="rId19"/>
    <p:sldLayoutId id="2147485678" r:id="rId20"/>
    <p:sldLayoutId id="2147485679" r:id="rId21"/>
    <p:sldLayoutId id="2147485680" r:id="rId22"/>
    <p:sldLayoutId id="2147485681" r:id="rId23"/>
    <p:sldLayoutId id="2147485682" r:id="rId24"/>
    <p:sldLayoutId id="2147485683" r:id="rId25"/>
    <p:sldLayoutId id="2147485684" r:id="rId26"/>
  </p:sldLayoutIdLst>
  <p:transition>
    <p:fade/>
  </p:transition>
  <p:hf hdr="0" ftr="0" dt="0"/>
  <p:txStyles>
    <p:titleStyle>
      <a:lvl1pPr algn="l" defTabSz="931455" rtl="0" eaLnBrk="1" latinLnBrk="0" hangingPunct="1">
        <a:lnSpc>
          <a:spcPct val="90000"/>
        </a:lnSpc>
        <a:spcBef>
          <a:spcPct val="0"/>
        </a:spcBef>
        <a:buNone/>
        <a:defRPr lang="en-US" sz="5500" b="0" kern="1200" cap="none" spc="-102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Arial" charset="0"/>
        </a:defRPr>
      </a:lvl1pPr>
    </p:titleStyle>
    <p:bodyStyle>
      <a:lvl1pPr marL="346076" marR="0" indent="-346076" algn="l" defTabSz="931455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 typeface="Arial" pitchFamily="34" charset="0"/>
        <a:buChar char="•"/>
        <a:tabLst/>
        <a:defRPr sz="3669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3801" marR="0" indent="-237725" algn="l" defTabSz="931455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446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13438" marR="0" indent="-229639" algn="l" defTabSz="931455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813438" algn="l"/>
        </a:tabLst>
        <a:defRPr sz="2446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49547" marR="0" indent="-236107" algn="l" defTabSz="931455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038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79186" marR="0" indent="-229639" algn="l" defTabSz="931455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1279186" algn="l"/>
        </a:tabLst>
        <a:defRPr sz="2038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1503" indent="-232864" algn="l" defTabSz="931455" rtl="0" eaLnBrk="1" latinLnBrk="0" hangingPunct="1">
        <a:spcBef>
          <a:spcPct val="20000"/>
        </a:spcBef>
        <a:buFont typeface="Arial" pitchFamily="34" charset="0"/>
        <a:buChar char="•"/>
        <a:defRPr sz="2038" kern="1200">
          <a:solidFill>
            <a:schemeClr val="tx1"/>
          </a:solidFill>
          <a:latin typeface="+mn-lt"/>
          <a:ea typeface="+mn-ea"/>
          <a:cs typeface="+mn-cs"/>
        </a:defRPr>
      </a:lvl6pPr>
      <a:lvl7pPr marL="3027230" indent="-232864" algn="l" defTabSz="931455" rtl="0" eaLnBrk="1" latinLnBrk="0" hangingPunct="1">
        <a:spcBef>
          <a:spcPct val="20000"/>
        </a:spcBef>
        <a:buFont typeface="Arial" pitchFamily="34" charset="0"/>
        <a:buChar char="•"/>
        <a:defRPr sz="2038" kern="1200">
          <a:solidFill>
            <a:schemeClr val="tx1"/>
          </a:solidFill>
          <a:latin typeface="+mn-lt"/>
          <a:ea typeface="+mn-ea"/>
          <a:cs typeface="+mn-cs"/>
        </a:defRPr>
      </a:lvl7pPr>
      <a:lvl8pPr marL="3492957" indent="-232864" algn="l" defTabSz="931455" rtl="0" eaLnBrk="1" latinLnBrk="0" hangingPunct="1">
        <a:spcBef>
          <a:spcPct val="20000"/>
        </a:spcBef>
        <a:buFont typeface="Arial" pitchFamily="34" charset="0"/>
        <a:buChar char="•"/>
        <a:defRPr sz="2038" kern="1200">
          <a:solidFill>
            <a:schemeClr val="tx1"/>
          </a:solidFill>
          <a:latin typeface="+mn-lt"/>
          <a:ea typeface="+mn-ea"/>
          <a:cs typeface="+mn-cs"/>
        </a:defRPr>
      </a:lvl8pPr>
      <a:lvl9pPr marL="3958685" indent="-232864" algn="l" defTabSz="931455" rtl="0" eaLnBrk="1" latinLnBrk="0" hangingPunct="1">
        <a:spcBef>
          <a:spcPct val="20000"/>
        </a:spcBef>
        <a:buFont typeface="Arial" pitchFamily="34" charset="0"/>
        <a:buChar char="•"/>
        <a:defRPr sz="20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455" rtl="0" eaLnBrk="1" latinLnBrk="0" hangingPunct="1">
        <a:defRPr sz="1834" kern="1200">
          <a:solidFill>
            <a:schemeClr val="tx1"/>
          </a:solidFill>
          <a:latin typeface="+mn-lt"/>
          <a:ea typeface="+mn-ea"/>
          <a:cs typeface="+mn-cs"/>
        </a:defRPr>
      </a:lvl1pPr>
      <a:lvl2pPr marL="465727" algn="l" defTabSz="931455" rtl="0" eaLnBrk="1" latinLnBrk="0" hangingPunct="1">
        <a:defRPr sz="1834" kern="1200">
          <a:solidFill>
            <a:schemeClr val="tx1"/>
          </a:solidFill>
          <a:latin typeface="+mn-lt"/>
          <a:ea typeface="+mn-ea"/>
          <a:cs typeface="+mn-cs"/>
        </a:defRPr>
      </a:lvl2pPr>
      <a:lvl3pPr marL="931455" algn="l" defTabSz="931455" rtl="0" eaLnBrk="1" latinLnBrk="0" hangingPunct="1">
        <a:defRPr sz="1834" kern="1200">
          <a:solidFill>
            <a:schemeClr val="tx1"/>
          </a:solidFill>
          <a:latin typeface="+mn-lt"/>
          <a:ea typeface="+mn-ea"/>
          <a:cs typeface="+mn-cs"/>
        </a:defRPr>
      </a:lvl3pPr>
      <a:lvl4pPr marL="1397184" algn="l" defTabSz="931455" rtl="0" eaLnBrk="1" latinLnBrk="0" hangingPunct="1">
        <a:defRPr sz="1834" kern="1200">
          <a:solidFill>
            <a:schemeClr val="tx1"/>
          </a:solidFill>
          <a:latin typeface="+mn-lt"/>
          <a:ea typeface="+mn-ea"/>
          <a:cs typeface="+mn-cs"/>
        </a:defRPr>
      </a:lvl4pPr>
      <a:lvl5pPr marL="1862912" algn="l" defTabSz="931455" rtl="0" eaLnBrk="1" latinLnBrk="0" hangingPunct="1">
        <a:defRPr sz="1834" kern="1200">
          <a:solidFill>
            <a:schemeClr val="tx1"/>
          </a:solidFill>
          <a:latin typeface="+mn-lt"/>
          <a:ea typeface="+mn-ea"/>
          <a:cs typeface="+mn-cs"/>
        </a:defRPr>
      </a:lvl5pPr>
      <a:lvl6pPr marL="2328639" algn="l" defTabSz="931455" rtl="0" eaLnBrk="1" latinLnBrk="0" hangingPunct="1">
        <a:defRPr sz="1834" kern="1200">
          <a:solidFill>
            <a:schemeClr val="tx1"/>
          </a:solidFill>
          <a:latin typeface="+mn-lt"/>
          <a:ea typeface="+mn-ea"/>
          <a:cs typeface="+mn-cs"/>
        </a:defRPr>
      </a:lvl6pPr>
      <a:lvl7pPr marL="2794366" algn="l" defTabSz="931455" rtl="0" eaLnBrk="1" latinLnBrk="0" hangingPunct="1">
        <a:defRPr sz="1834" kern="1200">
          <a:solidFill>
            <a:schemeClr val="tx1"/>
          </a:solidFill>
          <a:latin typeface="+mn-lt"/>
          <a:ea typeface="+mn-ea"/>
          <a:cs typeface="+mn-cs"/>
        </a:defRPr>
      </a:lvl7pPr>
      <a:lvl8pPr marL="3260093" algn="l" defTabSz="931455" rtl="0" eaLnBrk="1" latinLnBrk="0" hangingPunct="1">
        <a:defRPr sz="1834" kern="1200">
          <a:solidFill>
            <a:schemeClr val="tx1"/>
          </a:solidFill>
          <a:latin typeface="+mn-lt"/>
          <a:ea typeface="+mn-ea"/>
          <a:cs typeface="+mn-cs"/>
        </a:defRPr>
      </a:lvl8pPr>
      <a:lvl9pPr marL="3725820" algn="l" defTabSz="931455" rtl="0" eaLnBrk="1" latinLnBrk="0" hangingPunct="1">
        <a:defRPr sz="18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6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269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86" r:id="rId1"/>
    <p:sldLayoutId id="2147485687" r:id="rId2"/>
    <p:sldLayoutId id="2147485688" r:id="rId3"/>
    <p:sldLayoutId id="2147485689" r:id="rId4"/>
    <p:sldLayoutId id="2147485690" r:id="rId5"/>
    <p:sldLayoutId id="2147485691" r:id="rId6"/>
    <p:sldLayoutId id="2147485692" r:id="rId7"/>
    <p:sldLayoutId id="2147485693" r:id="rId8"/>
    <p:sldLayoutId id="2147485694" r:id="rId9"/>
    <p:sldLayoutId id="2147485695" r:id="rId10"/>
    <p:sldLayoutId id="2147485696" r:id="rId11"/>
    <p:sldLayoutId id="2147485697" r:id="rId12"/>
    <p:sldLayoutId id="2147485698" r:id="rId13"/>
    <p:sldLayoutId id="2147485699" r:id="rId14"/>
    <p:sldLayoutId id="2147485700" r:id="rId15"/>
    <p:sldLayoutId id="2147485701" r:id="rId16"/>
    <p:sldLayoutId id="2147485702" r:id="rId17"/>
    <p:sldLayoutId id="2147485703" r:id="rId18"/>
    <p:sldLayoutId id="2147485704" r:id="rId19"/>
    <p:sldLayoutId id="2147485705" r:id="rId20"/>
    <p:sldLayoutId id="2147485706" r:id="rId21"/>
    <p:sldLayoutId id="2147485707" r:id="rId22"/>
    <p:sldLayoutId id="2147485708" r:id="rId23"/>
    <p:sldLayoutId id="2147485709" r:id="rId24"/>
  </p:sldLayoutIdLst>
  <p:transition>
    <p:fade/>
  </p:transition>
  <p:txStyles>
    <p:titleStyle>
      <a:lvl1pPr algn="l" defTabSz="931459" rtl="0" eaLnBrk="1" latinLnBrk="0" hangingPunct="1">
        <a:lnSpc>
          <a:spcPct val="90000"/>
        </a:lnSpc>
        <a:spcBef>
          <a:spcPct val="0"/>
        </a:spcBef>
        <a:buNone/>
        <a:defRPr lang="en-US" sz="4794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286" marR="0" indent="-228286" algn="l" defTabSz="931459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6572" marR="0" indent="-228286" algn="l" defTabSz="931459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4856" marR="0" indent="-228286" algn="l" defTabSz="931459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3142" marR="0" indent="-228286" algn="l" defTabSz="931459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1428" marR="0" indent="-228286" algn="l" defTabSz="931459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151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724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297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5870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72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459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189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2919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864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437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0106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583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0" y="295277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4" y="1212852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6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32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11" r:id="rId1"/>
    <p:sldLayoutId id="2147485712" r:id="rId2"/>
    <p:sldLayoutId id="2147485713" r:id="rId3"/>
    <p:sldLayoutId id="2147485714" r:id="rId4"/>
    <p:sldLayoutId id="2147485715" r:id="rId5"/>
    <p:sldLayoutId id="2147485716" r:id="rId6"/>
    <p:sldLayoutId id="2147485717" r:id="rId7"/>
    <p:sldLayoutId id="2147485718" r:id="rId8"/>
    <p:sldLayoutId id="2147485719" r:id="rId9"/>
    <p:sldLayoutId id="2147485720" r:id="rId10"/>
    <p:sldLayoutId id="2147485721" r:id="rId11"/>
    <p:sldLayoutId id="2147485722" r:id="rId12"/>
    <p:sldLayoutId id="2147485723" r:id="rId13"/>
    <p:sldLayoutId id="2147485724" r:id="rId14"/>
    <p:sldLayoutId id="2147485725" r:id="rId15"/>
    <p:sldLayoutId id="2147485726" r:id="rId16"/>
    <p:sldLayoutId id="2147485727" r:id="rId17"/>
    <p:sldLayoutId id="2147485728" r:id="rId18"/>
    <p:sldLayoutId id="2147485729" r:id="rId19"/>
    <p:sldLayoutId id="2147485730" r:id="rId20"/>
    <p:sldLayoutId id="2147485731" r:id="rId21"/>
    <p:sldLayoutId id="2147485732" r:id="rId22"/>
    <p:sldLayoutId id="2147485733" r:id="rId23"/>
    <p:sldLayoutId id="2147485734" r:id="rId24"/>
  </p:sldLayoutIdLst>
  <p:transition>
    <p:fade/>
  </p:transition>
  <p:txStyles>
    <p:titleStyle>
      <a:lvl1pPr algn="l" defTabSz="931459" rtl="0" eaLnBrk="1" latinLnBrk="0" hangingPunct="1">
        <a:lnSpc>
          <a:spcPct val="90000"/>
        </a:lnSpc>
        <a:spcBef>
          <a:spcPct val="0"/>
        </a:spcBef>
        <a:buNone/>
        <a:defRPr lang="en-US" sz="4794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428" marR="0" indent="-342428" algn="l" defTabSz="93145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94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3396" marR="0" indent="-240966" algn="l" defTabSz="93145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3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8998" marR="0" indent="-228286" algn="l" defTabSz="93145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7285" marR="0" indent="-228286" algn="l" defTabSz="93145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5571" marR="0" indent="-228286" algn="l" defTabSz="93145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151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724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297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58703" indent="-232865" algn="l" defTabSz="931459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72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459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189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2919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864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437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0106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5838" algn="l" defTabSz="931459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5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32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36" r:id="rId1"/>
    <p:sldLayoutId id="2147485737" r:id="rId2"/>
    <p:sldLayoutId id="2147485738" r:id="rId3"/>
    <p:sldLayoutId id="2147485739" r:id="rId4"/>
    <p:sldLayoutId id="2147485740" r:id="rId5"/>
    <p:sldLayoutId id="2147485741" r:id="rId6"/>
    <p:sldLayoutId id="2147485742" r:id="rId7"/>
    <p:sldLayoutId id="2147485743" r:id="rId8"/>
    <p:sldLayoutId id="2147485744" r:id="rId9"/>
    <p:sldLayoutId id="2147485745" r:id="rId10"/>
    <p:sldLayoutId id="2147485746" r:id="rId11"/>
    <p:sldLayoutId id="2147485747" r:id="rId12"/>
    <p:sldLayoutId id="2147485748" r:id="rId13"/>
    <p:sldLayoutId id="2147485749" r:id="rId14"/>
    <p:sldLayoutId id="2147485750" r:id="rId15"/>
    <p:sldLayoutId id="2147485751" r:id="rId16"/>
    <p:sldLayoutId id="2147485752" r:id="rId17"/>
    <p:sldLayoutId id="2147485753" r:id="rId18"/>
    <p:sldLayoutId id="2147485754" r:id="rId19"/>
    <p:sldLayoutId id="2147485755" r:id="rId20"/>
    <p:sldLayoutId id="2147485756" r:id="rId21"/>
    <p:sldLayoutId id="2147485757" r:id="rId22"/>
    <p:sldLayoutId id="2147485758" r:id="rId23"/>
    <p:sldLayoutId id="2147485759" r:id="rId24"/>
  </p:sldLayoutIdLst>
  <p:transition>
    <p:fade/>
  </p:transition>
  <p:txStyles>
    <p:titleStyle>
      <a:lvl1pPr algn="l" defTabSz="931638" rtl="0" eaLnBrk="1" latinLnBrk="0" hangingPunct="1">
        <a:lnSpc>
          <a:spcPct val="90000"/>
        </a:lnSpc>
        <a:spcBef>
          <a:spcPct val="0"/>
        </a:spcBef>
        <a:buNone/>
        <a:defRPr lang="en-US" sz="4795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330" marR="0" indent="-228330" algn="l" defTabSz="931638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6659" marR="0" indent="-228330" algn="l" defTabSz="931638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4988" marR="0" indent="-228330" algn="l" defTabSz="931638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3318" marR="0" indent="-228330" algn="l" defTabSz="931638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1647" marR="0" indent="-228330" algn="l" defTabSz="931638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2004" indent="-232909" algn="l" defTabSz="931638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7824" indent="-232909" algn="l" defTabSz="931638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3644" indent="-232909" algn="l" defTabSz="931638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59463" indent="-232909" algn="l" defTabSz="931638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818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638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457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3277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9096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4915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0733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6554" algn="l" defTabSz="931638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3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5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61" r:id="rId1"/>
    <p:sldLayoutId id="2147485762" r:id="rId2"/>
    <p:sldLayoutId id="2147485763" r:id="rId3"/>
    <p:sldLayoutId id="2147485764" r:id="rId4"/>
    <p:sldLayoutId id="2147485765" r:id="rId5"/>
    <p:sldLayoutId id="2147485766" r:id="rId6"/>
    <p:sldLayoutId id="2147485767" r:id="rId7"/>
    <p:sldLayoutId id="2147485768" r:id="rId8"/>
    <p:sldLayoutId id="2147485769" r:id="rId9"/>
    <p:sldLayoutId id="2147485770" r:id="rId10"/>
    <p:sldLayoutId id="2147485771" r:id="rId11"/>
    <p:sldLayoutId id="2147485772" r:id="rId12"/>
    <p:sldLayoutId id="2147485773" r:id="rId13"/>
    <p:sldLayoutId id="2147485774" r:id="rId14"/>
    <p:sldLayoutId id="2147485775" r:id="rId15"/>
    <p:sldLayoutId id="2147485776" r:id="rId16"/>
    <p:sldLayoutId id="2147485777" r:id="rId17"/>
    <p:sldLayoutId id="2147485778" r:id="rId18"/>
    <p:sldLayoutId id="2147485779" r:id="rId19"/>
    <p:sldLayoutId id="2147485780" r:id="rId20"/>
    <p:sldLayoutId id="2147485781" r:id="rId21"/>
    <p:sldLayoutId id="2147485782" r:id="rId22"/>
    <p:sldLayoutId id="2147485783" r:id="rId23"/>
    <p:sldLayoutId id="2147485784" r:id="rId24"/>
  </p:sldLayoutIdLst>
  <p:transition>
    <p:fade/>
  </p:transition>
  <p:txStyles>
    <p:titleStyle>
      <a:lvl1pPr algn="l" defTabSz="931996" rtl="0" eaLnBrk="1" latinLnBrk="0" hangingPunct="1">
        <a:lnSpc>
          <a:spcPct val="90000"/>
        </a:lnSpc>
        <a:spcBef>
          <a:spcPct val="0"/>
        </a:spcBef>
        <a:buNone/>
        <a:defRPr lang="en-US" sz="4797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417" marR="0" indent="-228417" algn="l" defTabSz="931996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6834" marR="0" indent="-228417" algn="l" defTabSz="931996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251" marR="0" indent="-228417" algn="l" defTabSz="931996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3669" marR="0" indent="-228417" algn="l" defTabSz="931996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086" marR="0" indent="-228417" algn="l" defTabSz="931996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2988" indent="-232999" algn="l" defTabSz="93199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8988" indent="-232999" algn="l" defTabSz="93199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4986" indent="-232999" algn="l" defTabSz="93199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60985" indent="-232999" algn="l" defTabSz="93199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998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996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994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3992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9990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5988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1986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7985" algn="l" defTabSz="93199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4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1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  <p:sldLayoutId id="2147485791" r:id="rId6"/>
    <p:sldLayoutId id="2147485792" r:id="rId7"/>
    <p:sldLayoutId id="2147485793" r:id="rId8"/>
    <p:sldLayoutId id="2147485794" r:id="rId9"/>
    <p:sldLayoutId id="2147485795" r:id="rId10"/>
    <p:sldLayoutId id="2147485796" r:id="rId11"/>
    <p:sldLayoutId id="2147485797" r:id="rId12"/>
    <p:sldLayoutId id="2147485798" r:id="rId13"/>
    <p:sldLayoutId id="2147485799" r:id="rId14"/>
    <p:sldLayoutId id="2147485800" r:id="rId15"/>
    <p:sldLayoutId id="2147485801" r:id="rId16"/>
    <p:sldLayoutId id="2147485802" r:id="rId17"/>
    <p:sldLayoutId id="2147485803" r:id="rId18"/>
    <p:sldLayoutId id="2147485804" r:id="rId19"/>
    <p:sldLayoutId id="2147485805" r:id="rId20"/>
    <p:sldLayoutId id="2147485806" r:id="rId21"/>
    <p:sldLayoutId id="2147485807" r:id="rId22"/>
    <p:sldLayoutId id="2147485808" r:id="rId23"/>
    <p:sldLayoutId id="2147485809" r:id="rId24"/>
    <p:sldLayoutId id="2147485810" r:id="rId25"/>
    <p:sldLayoutId id="2147485811" r:id="rId26"/>
    <p:sldLayoutId id="2147485812" r:id="rId27"/>
  </p:sldLayoutIdLst>
  <p:transition>
    <p:fade/>
  </p:transition>
  <p:txStyles>
    <p:titleStyle>
      <a:lvl1pPr algn="l" defTabSz="931817" rtl="0" eaLnBrk="1" latinLnBrk="0" hangingPunct="1">
        <a:lnSpc>
          <a:spcPct val="90000"/>
        </a:lnSpc>
        <a:spcBef>
          <a:spcPct val="0"/>
        </a:spcBef>
        <a:buNone/>
        <a:defRPr lang="en-US" sz="4796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374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6747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120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3493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1867" marR="0" indent="-228374" algn="l" defTabSz="931817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2497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3028406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94315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960224" indent="-232954" algn="l" defTabSz="931817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65908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31817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97725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63634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329544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95452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261360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727269" algn="l" defTabSz="931817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6160" y="1243540"/>
            <a:ext cx="10330505" cy="8386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5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6160" y="1243540"/>
            <a:ext cx="10330505" cy="8386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5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30561" y="6504909"/>
            <a:ext cx="39817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22141" y="6504909"/>
            <a:ext cx="28618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958835" y="6504909"/>
            <a:ext cx="28618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7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14" r:id="rId1"/>
    <p:sldLayoutId id="2147485815" r:id="rId2"/>
    <p:sldLayoutId id="2147485816" r:id="rId3"/>
    <p:sldLayoutId id="2147485817" r:id="rId4"/>
    <p:sldLayoutId id="2147485818" r:id="rId5"/>
    <p:sldLayoutId id="2147485821" r:id="rId6"/>
    <p:sldLayoutId id="2147486740" r:id="rId7"/>
  </p:sldLayoutIdLst>
  <p:transition>
    <p:fade/>
  </p:transition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6971" eaLnBrk="1" hangingPunct="1">
        <a:defRPr>
          <a:latin typeface="+mn-lt"/>
          <a:ea typeface="+mn-ea"/>
          <a:cs typeface="+mn-cs"/>
        </a:defRPr>
      </a:lvl2pPr>
      <a:lvl3pPr marL="913943" eaLnBrk="1" hangingPunct="1">
        <a:defRPr>
          <a:latin typeface="+mn-lt"/>
          <a:ea typeface="+mn-ea"/>
          <a:cs typeface="+mn-cs"/>
        </a:defRPr>
      </a:lvl3pPr>
      <a:lvl4pPr marL="1370914" eaLnBrk="1" hangingPunct="1">
        <a:defRPr>
          <a:latin typeface="+mn-lt"/>
          <a:ea typeface="+mn-ea"/>
          <a:cs typeface="+mn-cs"/>
        </a:defRPr>
      </a:lvl4pPr>
      <a:lvl5pPr marL="1827886" eaLnBrk="1" hangingPunct="1">
        <a:defRPr>
          <a:latin typeface="+mn-lt"/>
          <a:ea typeface="+mn-ea"/>
          <a:cs typeface="+mn-cs"/>
        </a:defRPr>
      </a:lvl5pPr>
      <a:lvl6pPr marL="2284857" eaLnBrk="1" hangingPunct="1">
        <a:defRPr>
          <a:latin typeface="+mn-lt"/>
          <a:ea typeface="+mn-ea"/>
          <a:cs typeface="+mn-cs"/>
        </a:defRPr>
      </a:lvl6pPr>
      <a:lvl7pPr marL="2741828" eaLnBrk="1" hangingPunct="1">
        <a:defRPr>
          <a:latin typeface="+mn-lt"/>
          <a:ea typeface="+mn-ea"/>
          <a:cs typeface="+mn-cs"/>
        </a:defRPr>
      </a:lvl7pPr>
      <a:lvl8pPr marL="3198800" eaLnBrk="1" hangingPunct="1">
        <a:defRPr>
          <a:latin typeface="+mn-lt"/>
          <a:ea typeface="+mn-ea"/>
          <a:cs typeface="+mn-cs"/>
        </a:defRPr>
      </a:lvl8pPr>
      <a:lvl9pPr marL="3655771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6971" eaLnBrk="1" hangingPunct="1">
        <a:defRPr>
          <a:latin typeface="+mn-lt"/>
          <a:ea typeface="+mn-ea"/>
          <a:cs typeface="+mn-cs"/>
        </a:defRPr>
      </a:lvl2pPr>
      <a:lvl3pPr marL="913943" eaLnBrk="1" hangingPunct="1">
        <a:defRPr>
          <a:latin typeface="+mn-lt"/>
          <a:ea typeface="+mn-ea"/>
          <a:cs typeface="+mn-cs"/>
        </a:defRPr>
      </a:lvl3pPr>
      <a:lvl4pPr marL="1370914" eaLnBrk="1" hangingPunct="1">
        <a:defRPr>
          <a:latin typeface="+mn-lt"/>
          <a:ea typeface="+mn-ea"/>
          <a:cs typeface="+mn-cs"/>
        </a:defRPr>
      </a:lvl4pPr>
      <a:lvl5pPr marL="1827886" eaLnBrk="1" hangingPunct="1">
        <a:defRPr>
          <a:latin typeface="+mn-lt"/>
          <a:ea typeface="+mn-ea"/>
          <a:cs typeface="+mn-cs"/>
        </a:defRPr>
      </a:lvl5pPr>
      <a:lvl6pPr marL="2284857" eaLnBrk="1" hangingPunct="1">
        <a:defRPr>
          <a:latin typeface="+mn-lt"/>
          <a:ea typeface="+mn-ea"/>
          <a:cs typeface="+mn-cs"/>
        </a:defRPr>
      </a:lvl6pPr>
      <a:lvl7pPr marL="2741828" eaLnBrk="1" hangingPunct="1">
        <a:defRPr>
          <a:latin typeface="+mn-lt"/>
          <a:ea typeface="+mn-ea"/>
          <a:cs typeface="+mn-cs"/>
        </a:defRPr>
      </a:lvl7pPr>
      <a:lvl8pPr marL="3198800" eaLnBrk="1" hangingPunct="1">
        <a:defRPr>
          <a:latin typeface="+mn-lt"/>
          <a:ea typeface="+mn-ea"/>
          <a:cs typeface="+mn-cs"/>
        </a:defRPr>
      </a:lvl8pPr>
      <a:lvl9pPr marL="3655771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6160" y="1243540"/>
            <a:ext cx="10330505" cy="8386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5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6160" y="1243540"/>
            <a:ext cx="10330505" cy="8386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5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30561" y="6504909"/>
            <a:ext cx="39817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22141" y="6504909"/>
            <a:ext cx="28618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958835" y="6504909"/>
            <a:ext cx="28618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51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187" r:id="rId1"/>
    <p:sldLayoutId id="2147486188" r:id="rId2"/>
    <p:sldLayoutId id="2147486189" r:id="rId3"/>
    <p:sldLayoutId id="2147486190" r:id="rId4"/>
    <p:sldLayoutId id="2147486191" r:id="rId5"/>
  </p:sldLayoutIdLst>
  <p:transition>
    <p:fade/>
  </p:transition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6971" eaLnBrk="1" hangingPunct="1">
        <a:defRPr>
          <a:latin typeface="+mn-lt"/>
          <a:ea typeface="+mn-ea"/>
          <a:cs typeface="+mn-cs"/>
        </a:defRPr>
      </a:lvl2pPr>
      <a:lvl3pPr marL="913943" eaLnBrk="1" hangingPunct="1">
        <a:defRPr>
          <a:latin typeface="+mn-lt"/>
          <a:ea typeface="+mn-ea"/>
          <a:cs typeface="+mn-cs"/>
        </a:defRPr>
      </a:lvl3pPr>
      <a:lvl4pPr marL="1370914" eaLnBrk="1" hangingPunct="1">
        <a:defRPr>
          <a:latin typeface="+mn-lt"/>
          <a:ea typeface="+mn-ea"/>
          <a:cs typeface="+mn-cs"/>
        </a:defRPr>
      </a:lvl4pPr>
      <a:lvl5pPr marL="1827886" eaLnBrk="1" hangingPunct="1">
        <a:defRPr>
          <a:latin typeface="+mn-lt"/>
          <a:ea typeface="+mn-ea"/>
          <a:cs typeface="+mn-cs"/>
        </a:defRPr>
      </a:lvl5pPr>
      <a:lvl6pPr marL="2284857" eaLnBrk="1" hangingPunct="1">
        <a:defRPr>
          <a:latin typeface="+mn-lt"/>
          <a:ea typeface="+mn-ea"/>
          <a:cs typeface="+mn-cs"/>
        </a:defRPr>
      </a:lvl6pPr>
      <a:lvl7pPr marL="2741828" eaLnBrk="1" hangingPunct="1">
        <a:defRPr>
          <a:latin typeface="+mn-lt"/>
          <a:ea typeface="+mn-ea"/>
          <a:cs typeface="+mn-cs"/>
        </a:defRPr>
      </a:lvl7pPr>
      <a:lvl8pPr marL="3198800" eaLnBrk="1" hangingPunct="1">
        <a:defRPr>
          <a:latin typeface="+mn-lt"/>
          <a:ea typeface="+mn-ea"/>
          <a:cs typeface="+mn-cs"/>
        </a:defRPr>
      </a:lvl8pPr>
      <a:lvl9pPr marL="3655771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6971" eaLnBrk="1" hangingPunct="1">
        <a:defRPr>
          <a:latin typeface="+mn-lt"/>
          <a:ea typeface="+mn-ea"/>
          <a:cs typeface="+mn-cs"/>
        </a:defRPr>
      </a:lvl2pPr>
      <a:lvl3pPr marL="913943" eaLnBrk="1" hangingPunct="1">
        <a:defRPr>
          <a:latin typeface="+mn-lt"/>
          <a:ea typeface="+mn-ea"/>
          <a:cs typeface="+mn-cs"/>
        </a:defRPr>
      </a:lvl3pPr>
      <a:lvl4pPr marL="1370914" eaLnBrk="1" hangingPunct="1">
        <a:defRPr>
          <a:latin typeface="+mn-lt"/>
          <a:ea typeface="+mn-ea"/>
          <a:cs typeface="+mn-cs"/>
        </a:defRPr>
      </a:lvl4pPr>
      <a:lvl5pPr marL="1827886" eaLnBrk="1" hangingPunct="1">
        <a:defRPr>
          <a:latin typeface="+mn-lt"/>
          <a:ea typeface="+mn-ea"/>
          <a:cs typeface="+mn-cs"/>
        </a:defRPr>
      </a:lvl5pPr>
      <a:lvl6pPr marL="2284857" eaLnBrk="1" hangingPunct="1">
        <a:defRPr>
          <a:latin typeface="+mn-lt"/>
          <a:ea typeface="+mn-ea"/>
          <a:cs typeface="+mn-cs"/>
        </a:defRPr>
      </a:lvl6pPr>
      <a:lvl7pPr marL="2741828" eaLnBrk="1" hangingPunct="1">
        <a:defRPr>
          <a:latin typeface="+mn-lt"/>
          <a:ea typeface="+mn-ea"/>
          <a:cs typeface="+mn-cs"/>
        </a:defRPr>
      </a:lvl7pPr>
      <a:lvl8pPr marL="3198800" eaLnBrk="1" hangingPunct="1">
        <a:defRPr>
          <a:latin typeface="+mn-lt"/>
          <a:ea typeface="+mn-ea"/>
          <a:cs typeface="+mn-cs"/>
        </a:defRPr>
      </a:lvl8pPr>
      <a:lvl9pPr marL="3655771" eaLnBrk="1" hangingPunct="1">
        <a:defRPr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212851"/>
            <a:ext cx="11704638" cy="1908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55" r:id="rId1"/>
    <p:sldLayoutId id="2147486556" r:id="rId2"/>
    <p:sldLayoutId id="2147486557" r:id="rId3"/>
    <p:sldLayoutId id="2147486558" r:id="rId4"/>
    <p:sldLayoutId id="2147486559" r:id="rId5"/>
    <p:sldLayoutId id="2147486560" r:id="rId6"/>
    <p:sldLayoutId id="2147486561" r:id="rId7"/>
    <p:sldLayoutId id="2147486562" r:id="rId8"/>
    <p:sldLayoutId id="2147486563" r:id="rId9"/>
    <p:sldLayoutId id="2147486564" r:id="rId10"/>
    <p:sldLayoutId id="2147486565" r:id="rId11"/>
    <p:sldLayoutId id="2147486566" r:id="rId12"/>
    <p:sldLayoutId id="2147486567" r:id="rId13"/>
    <p:sldLayoutId id="2147486568" r:id="rId14"/>
    <p:sldLayoutId id="2147486569" r:id="rId15"/>
    <p:sldLayoutId id="2147486570" r:id="rId16"/>
    <p:sldLayoutId id="2147486571" r:id="rId17"/>
    <p:sldLayoutId id="2147486572" r:id="rId18"/>
    <p:sldLayoutId id="2147486573" r:id="rId19"/>
    <p:sldLayoutId id="2147486574" r:id="rId20"/>
    <p:sldLayoutId id="2147486575" r:id="rId21"/>
    <p:sldLayoutId id="2147486576" r:id="rId22"/>
    <p:sldLayoutId id="2147486577" r:id="rId23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rgbClr val="007FBA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4000" kern="1200" spc="0" baseline="0">
          <a:solidFill>
            <a:srgbClr val="696969"/>
          </a:soli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2400" kern="1200" spc="0" baseline="0">
          <a:solidFill>
            <a:srgbClr val="696969"/>
          </a:soli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2000" kern="1200" spc="0" baseline="0">
          <a:solidFill>
            <a:srgbClr val="696969"/>
          </a:soli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1800" kern="1200" spc="0" baseline="0">
          <a:solidFill>
            <a:srgbClr val="696969"/>
          </a:soli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1800" kern="1200" spc="0" baseline="0">
          <a:solidFill>
            <a:srgbClr val="696969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8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4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1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89" r:id="rId1"/>
    <p:sldLayoutId id="2147484690" r:id="rId2"/>
    <p:sldLayoutId id="2147484691" r:id="rId3"/>
    <p:sldLayoutId id="2147484692" r:id="rId4"/>
    <p:sldLayoutId id="2147484693" r:id="rId5"/>
    <p:sldLayoutId id="2147484694" r:id="rId6"/>
    <p:sldLayoutId id="2147484695" r:id="rId7"/>
    <p:sldLayoutId id="2147484696" r:id="rId8"/>
    <p:sldLayoutId id="2147484697" r:id="rId9"/>
    <p:sldLayoutId id="2147484698" r:id="rId10"/>
    <p:sldLayoutId id="2147484699" r:id="rId11"/>
    <p:sldLayoutId id="2147484700" r:id="rId12"/>
    <p:sldLayoutId id="2147484701" r:id="rId13"/>
    <p:sldLayoutId id="2147484702" r:id="rId14"/>
    <p:sldLayoutId id="2147484703" r:id="rId15"/>
    <p:sldLayoutId id="2147484704" r:id="rId16"/>
    <p:sldLayoutId id="2147484705" r:id="rId17"/>
    <p:sldLayoutId id="2147484706" r:id="rId18"/>
    <p:sldLayoutId id="2147484749" r:id="rId19"/>
    <p:sldLayoutId id="2147484750" r:id="rId20"/>
    <p:sldLayoutId id="2147484751" r:id="rId21"/>
    <p:sldLayoutId id="2147484752" r:id="rId22"/>
    <p:sldLayoutId id="2147484753" r:id="rId23"/>
    <p:sldLayoutId id="2147484754" r:id="rId24"/>
    <p:sldLayoutId id="2147484755" r:id="rId25"/>
    <p:sldLayoutId id="2147484627" r:id="rId26"/>
    <p:sldLayoutId id="2147484628" r:id="rId27"/>
    <p:sldLayoutId id="2147484629" r:id="rId28"/>
    <p:sldLayoutId id="2147484630" r:id="rId29"/>
    <p:sldLayoutId id="2147484631" r:id="rId30"/>
    <p:sldLayoutId id="2147484632" r:id="rId31"/>
    <p:sldLayoutId id="2147484633" r:id="rId32"/>
    <p:sldLayoutId id="2147484634" r:id="rId33"/>
    <p:sldLayoutId id="2147484635" r:id="rId34"/>
    <p:sldLayoutId id="2147484636" r:id="rId35"/>
    <p:sldLayoutId id="2147484637" r:id="rId36"/>
    <p:sldLayoutId id="2147484638" r:id="rId37"/>
    <p:sldLayoutId id="2147484639" r:id="rId38"/>
    <p:sldLayoutId id="2147484640" r:id="rId39"/>
    <p:sldLayoutId id="2147484641" r:id="rId40"/>
    <p:sldLayoutId id="2147484642" r:id="rId41"/>
    <p:sldLayoutId id="2147484643" r:id="rId42"/>
    <p:sldLayoutId id="2147484645" r:id="rId43"/>
    <p:sldLayoutId id="2147484646" r:id="rId44"/>
    <p:sldLayoutId id="2147484648" r:id="rId45"/>
    <p:sldLayoutId id="2147484649" r:id="rId46"/>
    <p:sldLayoutId id="2147484650" r:id="rId47"/>
    <p:sldLayoutId id="2147484651" r:id="rId48"/>
    <p:sldLayoutId id="2147484652" r:id="rId49"/>
    <p:sldLayoutId id="2147484534" r:id="rId50"/>
    <p:sldLayoutId id="2147484535" r:id="rId51"/>
    <p:sldLayoutId id="2147484536" r:id="rId52"/>
    <p:sldLayoutId id="2147484537" r:id="rId53"/>
    <p:sldLayoutId id="2147484538" r:id="rId54"/>
    <p:sldLayoutId id="2147484539" r:id="rId55"/>
    <p:sldLayoutId id="2147484540" r:id="rId56"/>
    <p:sldLayoutId id="2147484541" r:id="rId57"/>
    <p:sldLayoutId id="2147484542" r:id="rId58"/>
    <p:sldLayoutId id="2147484543" r:id="rId59"/>
    <p:sldLayoutId id="2147484544" r:id="rId60"/>
    <p:sldLayoutId id="2147484545" r:id="rId61"/>
    <p:sldLayoutId id="2147484546" r:id="rId62"/>
    <p:sldLayoutId id="2147484548" r:id="rId63"/>
    <p:sldLayoutId id="2147484550" r:id="rId64"/>
    <p:sldLayoutId id="2147484551" r:id="rId65"/>
    <p:sldLayoutId id="2147484552" r:id="rId66"/>
    <p:sldLayoutId id="2147484553" r:id="rId67"/>
    <p:sldLayoutId id="2147484554" r:id="rId68"/>
    <p:sldLayoutId id="2147484555" r:id="rId69"/>
    <p:sldLayoutId id="2147484556" r:id="rId70"/>
    <p:sldLayoutId id="2147484557" r:id="rId71"/>
    <p:sldLayoutId id="2147484558" r:id="rId72"/>
    <p:sldLayoutId id="2147484559" r:id="rId73"/>
    <p:sldLayoutId id="2147484560" r:id="rId74"/>
    <p:sldLayoutId id="2147484561" r:id="rId75"/>
    <p:sldLayoutId id="2147484562" r:id="rId76"/>
    <p:sldLayoutId id="2147484563" r:id="rId77"/>
    <p:sldLayoutId id="2147484564" r:id="rId78"/>
    <p:sldLayoutId id="2147484486" r:id="rId79"/>
    <p:sldLayoutId id="2147484487" r:id="rId80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34" marR="0" indent="-342834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088" marR="0" indent="-241253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9946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03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058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5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9" y="6482890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bg1"/>
                </a:solidFill>
              </a:defRPr>
            </a:lvl1pPr>
          </a:lstStyle>
          <a:p>
            <a:fld id="{399A4D1D-AA27-434F-857A-6CD85676BF87}" type="datetimeFigureOut">
              <a:rPr lang="en-US" smtClean="0"/>
              <a:pPr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90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90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bg1"/>
                </a:solidFill>
              </a:defRPr>
            </a:lvl1pPr>
          </a:lstStyle>
          <a:p>
            <a:fld id="{A7F99370-00E9-479B-84B4-4B94A6BFFD5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5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04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79" r:id="rId1"/>
    <p:sldLayoutId id="2147486580" r:id="rId2"/>
    <p:sldLayoutId id="2147486581" r:id="rId3"/>
    <p:sldLayoutId id="2147486582" r:id="rId4"/>
  </p:sldLayoutIdLst>
  <p:txStyles>
    <p:titleStyle>
      <a:lvl1pPr algn="l" defTabSz="932418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33104" indent="-233104" algn="l" defTabSz="932418" rtl="0" eaLnBrk="1" latinLnBrk="0" hangingPunct="1">
        <a:lnSpc>
          <a:spcPct val="90000"/>
        </a:lnSpc>
        <a:spcBef>
          <a:spcPts val="1020"/>
        </a:spcBef>
        <a:buFont typeface="Arial" panose="020B0604020202020204" pitchFamily="34" charset="0"/>
        <a:buChar char="•"/>
        <a:defRPr sz="2856" kern="1200">
          <a:solidFill>
            <a:schemeClr val="bg1"/>
          </a:solidFill>
          <a:latin typeface="+mn-lt"/>
          <a:ea typeface="+mn-ea"/>
          <a:cs typeface="+mn-cs"/>
        </a:defRPr>
      </a:lvl1pPr>
      <a:lvl2pPr marL="699313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448" kern="1200">
          <a:solidFill>
            <a:schemeClr val="bg1"/>
          </a:solidFill>
          <a:latin typeface="+mn-lt"/>
          <a:ea typeface="+mn-ea"/>
          <a:cs typeface="+mn-cs"/>
        </a:defRPr>
      </a:lvl2pPr>
      <a:lvl3pPr marL="1165522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040" kern="1200">
          <a:solidFill>
            <a:schemeClr val="bg1"/>
          </a:solidFill>
          <a:latin typeface="+mn-lt"/>
          <a:ea typeface="+mn-ea"/>
          <a:cs typeface="+mn-cs"/>
        </a:defRPr>
      </a:lvl3pPr>
      <a:lvl4pPr marL="1631731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bg1"/>
          </a:solidFill>
          <a:latin typeface="+mn-lt"/>
          <a:ea typeface="+mn-ea"/>
          <a:cs typeface="+mn-cs"/>
        </a:defRPr>
      </a:lvl4pPr>
      <a:lvl5pPr marL="2097939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bg1"/>
          </a:solidFill>
          <a:latin typeface="+mn-lt"/>
          <a:ea typeface="+mn-ea"/>
          <a:cs typeface="+mn-cs"/>
        </a:defRPr>
      </a:lvl5pPr>
      <a:lvl6pPr marL="2564149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357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6565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2774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09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418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627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4835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044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253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3461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29669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146304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178510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5459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84" r:id="rId1"/>
    <p:sldLayoutId id="2147486585" r:id="rId2"/>
    <p:sldLayoutId id="2147486586" r:id="rId3"/>
    <p:sldLayoutId id="2147486587" r:id="rId4"/>
    <p:sldLayoutId id="2147486588" r:id="rId5"/>
    <p:sldLayoutId id="2147486589" r:id="rId6"/>
    <p:sldLayoutId id="2147486590" r:id="rId7"/>
    <p:sldLayoutId id="2147486591" r:id="rId8"/>
    <p:sldLayoutId id="2147486592" r:id="rId9"/>
    <p:sldLayoutId id="2147486593" r:id="rId10"/>
    <p:sldLayoutId id="2147486594" r:id="rId11"/>
    <p:sldLayoutId id="2147486595" r:id="rId12"/>
    <p:sldLayoutId id="2147486596" r:id="rId13"/>
    <p:sldLayoutId id="2147486597" r:id="rId14"/>
    <p:sldLayoutId id="2147486598" r:id="rId15"/>
    <p:sldLayoutId id="2147486599" r:id="rId16"/>
    <p:sldLayoutId id="2147486600" r:id="rId17"/>
    <p:sldLayoutId id="2147486601" r:id="rId18"/>
    <p:sldLayoutId id="2147486602" r:id="rId19"/>
    <p:sldLayoutId id="2147486603" r:id="rId20"/>
    <p:sldLayoutId id="2147486604" r:id="rId21"/>
    <p:sldLayoutId id="2147486605" r:id="rId22"/>
    <p:sldLayoutId id="2147486606" r:id="rId23"/>
    <p:sldLayoutId id="2147486607" r:id="rId24"/>
    <p:sldLayoutId id="2147486608" r:id="rId25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08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563" rtl="0" eaLnBrk="1" fontAlgn="auto" latinLnBrk="0" hangingPunct="1">
        <a:lnSpc>
          <a:spcPct val="90000"/>
        </a:lnSpc>
        <a:spcBef>
          <a:spcPts val="800"/>
        </a:spcBef>
        <a:spcAft>
          <a:spcPts val="0"/>
        </a:spcAft>
        <a:buClrTx/>
        <a:buSzPct val="90000"/>
        <a:buFont typeface="Arial" pitchFamily="34" charset="0"/>
        <a:buNone/>
        <a:tabLst/>
        <a:defRPr sz="35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365690" marR="0" indent="-182845" algn="l" defTabSz="932563" rtl="0" eaLnBrk="1" fontAlgn="auto" latinLnBrk="0" hangingPunct="1">
        <a:lnSpc>
          <a:spcPct val="90000"/>
        </a:lnSpc>
        <a:spcBef>
          <a:spcPts val="4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31379" marR="0" indent="-182845" algn="l" defTabSz="932563" rtl="0" eaLnBrk="1" fontAlgn="auto" latinLnBrk="0" hangingPunct="1">
        <a:lnSpc>
          <a:spcPct val="90000"/>
        </a:lnSpc>
        <a:spcBef>
          <a:spcPts val="4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97070" marR="0" indent="-182845" algn="l" defTabSz="932563" rtl="0" eaLnBrk="1" fontAlgn="auto" latinLnBrk="0" hangingPunct="1">
        <a:lnSpc>
          <a:spcPct val="90000"/>
        </a:lnSpc>
        <a:spcBef>
          <a:spcPts val="4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462759" marR="0" indent="-182845" algn="l" defTabSz="932563" rtl="0" eaLnBrk="1" fontAlgn="auto" latinLnBrk="0" hangingPunct="1">
        <a:lnSpc>
          <a:spcPct val="90000"/>
        </a:lnSpc>
        <a:spcBef>
          <a:spcPts val="4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6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17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611" r:id="rId1"/>
    <p:sldLayoutId id="2147486612" r:id="rId2"/>
    <p:sldLayoutId id="2147486613" r:id="rId3"/>
    <p:sldLayoutId id="2147486614" r:id="rId4"/>
    <p:sldLayoutId id="2147486615" r:id="rId5"/>
    <p:sldLayoutId id="2147486616" r:id="rId6"/>
    <p:sldLayoutId id="2147486617" r:id="rId7"/>
    <p:sldLayoutId id="2147486618" r:id="rId8"/>
    <p:sldLayoutId id="2147486619" r:id="rId9"/>
    <p:sldLayoutId id="2147486620" r:id="rId10"/>
    <p:sldLayoutId id="2147486621" r:id="rId11"/>
    <p:sldLayoutId id="2147486622" r:id="rId12"/>
    <p:sldLayoutId id="2147486623" r:id="rId13"/>
    <p:sldLayoutId id="2147486624" r:id="rId14"/>
    <p:sldLayoutId id="2147486625" r:id="rId15"/>
    <p:sldLayoutId id="2147486626" r:id="rId16"/>
    <p:sldLayoutId id="2147486627" r:id="rId17"/>
    <p:sldLayoutId id="2147486628" r:id="rId18"/>
    <p:sldLayoutId id="2147486629" r:id="rId19"/>
    <p:sldLayoutId id="2147486630" r:id="rId20"/>
    <p:sldLayoutId id="2147486631" r:id="rId21"/>
    <p:sldLayoutId id="2147486632" r:id="rId22"/>
    <p:sldLayoutId id="2147486633" r:id="rId23"/>
    <p:sldLayoutId id="2147486634" r:id="rId24"/>
    <p:sldLayoutId id="2147486635" r:id="rId25"/>
  </p:sldLayoutIdLst>
  <p:transition>
    <p:fade/>
  </p:transition>
  <p:txStyles>
    <p:titleStyle>
      <a:lvl1pPr algn="l" defTabSz="932205" rtl="0" eaLnBrk="1" latinLnBrk="0" hangingPunct="1">
        <a:lnSpc>
          <a:spcPct val="90000"/>
        </a:lnSpc>
        <a:spcBef>
          <a:spcPct val="0"/>
        </a:spcBef>
        <a:buNone/>
        <a:defRPr lang="en-US" sz="4797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469" marR="0" indent="-228469" algn="l" defTabSz="932205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6937" marR="0" indent="-228469" algn="l" defTabSz="932205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405" marR="0" indent="-228469" algn="l" defTabSz="932205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3873" marR="0" indent="-228469" algn="l" defTabSz="932205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342" marR="0" indent="-228469" algn="l" defTabSz="932205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3563" indent="-233051" algn="l" defTabSz="9322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9666" indent="-233051" algn="l" defTabSz="9322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5769" indent="-233051" algn="l" defTabSz="9322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1872" indent="-233051" algn="l" defTabSz="9322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101" algn="l" defTabSz="932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205" algn="l" defTabSz="932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307" algn="l" defTabSz="932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4410" algn="l" defTabSz="932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0512" algn="l" defTabSz="932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6615" algn="l" defTabSz="932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2716" algn="l" defTabSz="932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28821" algn="l" defTabSz="932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4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43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637" r:id="rId1"/>
    <p:sldLayoutId id="2147486638" r:id="rId2"/>
    <p:sldLayoutId id="2147486639" r:id="rId3"/>
    <p:sldLayoutId id="2147486640" r:id="rId4"/>
    <p:sldLayoutId id="2147486641" r:id="rId5"/>
    <p:sldLayoutId id="2147486642" r:id="rId6"/>
    <p:sldLayoutId id="2147486643" r:id="rId7"/>
    <p:sldLayoutId id="2147486644" r:id="rId8"/>
    <p:sldLayoutId id="2147486645" r:id="rId9"/>
    <p:sldLayoutId id="2147486646" r:id="rId10"/>
    <p:sldLayoutId id="2147486647" r:id="rId11"/>
    <p:sldLayoutId id="2147486648" r:id="rId12"/>
    <p:sldLayoutId id="2147486649" r:id="rId13"/>
    <p:sldLayoutId id="2147486650" r:id="rId14"/>
    <p:sldLayoutId id="2147486651" r:id="rId15"/>
    <p:sldLayoutId id="2147486652" r:id="rId16"/>
    <p:sldLayoutId id="2147486653" r:id="rId17"/>
    <p:sldLayoutId id="2147486654" r:id="rId18"/>
    <p:sldLayoutId id="2147486655" r:id="rId19"/>
    <p:sldLayoutId id="2147486656" r:id="rId20"/>
    <p:sldLayoutId id="2147486657" r:id="rId21"/>
    <p:sldLayoutId id="2147486658" r:id="rId22"/>
    <p:sldLayoutId id="2147486659" r:id="rId23"/>
    <p:sldLayoutId id="2147486660" r:id="rId24"/>
    <p:sldLayoutId id="2147486661" r:id="rId25"/>
    <p:sldLayoutId id="2147486662" r:id="rId26"/>
    <p:sldLayoutId id="2147486663" r:id="rId27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557" marR="0" indent="-228557" algn="l" defTabSz="932563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7112" marR="0" indent="-228557" algn="l" defTabSz="932563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669" marR="0" indent="-228557" algn="l" defTabSz="932563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224" marR="0" indent="-228557" algn="l" defTabSz="932563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781" marR="0" indent="-228557" algn="l" defTabSz="932563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3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912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665" r:id="rId1"/>
    <p:sldLayoutId id="2147486666" r:id="rId2"/>
    <p:sldLayoutId id="2147486667" r:id="rId3"/>
    <p:sldLayoutId id="2147486668" r:id="rId4"/>
    <p:sldLayoutId id="2147486669" r:id="rId5"/>
    <p:sldLayoutId id="2147486670" r:id="rId6"/>
    <p:sldLayoutId id="2147486671" r:id="rId7"/>
    <p:sldLayoutId id="2147486672" r:id="rId8"/>
    <p:sldLayoutId id="2147486673" r:id="rId9"/>
    <p:sldLayoutId id="2147486674" r:id="rId10"/>
    <p:sldLayoutId id="2147486675" r:id="rId11"/>
    <p:sldLayoutId id="2147486676" r:id="rId12"/>
    <p:sldLayoutId id="2147486677" r:id="rId13"/>
    <p:sldLayoutId id="2147486678" r:id="rId14"/>
    <p:sldLayoutId id="2147486679" r:id="rId15"/>
    <p:sldLayoutId id="2147486680" r:id="rId16"/>
    <p:sldLayoutId id="2147486681" r:id="rId17"/>
    <p:sldLayoutId id="2147486682" r:id="rId18"/>
    <p:sldLayoutId id="2147486683" r:id="rId19"/>
    <p:sldLayoutId id="2147486684" r:id="rId20"/>
    <p:sldLayoutId id="2147486685" r:id="rId21"/>
    <p:sldLayoutId id="2147486686" r:id="rId22"/>
    <p:sldLayoutId id="2147486687" r:id="rId23"/>
    <p:sldLayoutId id="2147486688" r:id="rId24"/>
    <p:sldLayoutId id="2147486689" r:id="rId25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20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20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3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42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691" r:id="rId1"/>
    <p:sldLayoutId id="2147486692" r:id="rId2"/>
    <p:sldLayoutId id="2147486693" r:id="rId3"/>
    <p:sldLayoutId id="2147486694" r:id="rId4"/>
    <p:sldLayoutId id="2147486695" r:id="rId5"/>
    <p:sldLayoutId id="2147486696" r:id="rId6"/>
    <p:sldLayoutId id="2147486697" r:id="rId7"/>
    <p:sldLayoutId id="2147486698" r:id="rId8"/>
    <p:sldLayoutId id="2147486699" r:id="rId9"/>
    <p:sldLayoutId id="2147486700" r:id="rId10"/>
    <p:sldLayoutId id="2147486701" r:id="rId11"/>
    <p:sldLayoutId id="2147486702" r:id="rId12"/>
    <p:sldLayoutId id="2147486703" r:id="rId13"/>
    <p:sldLayoutId id="2147486704" r:id="rId14"/>
    <p:sldLayoutId id="2147486705" r:id="rId15"/>
    <p:sldLayoutId id="2147486706" r:id="rId16"/>
    <p:sldLayoutId id="2147486707" r:id="rId17"/>
    <p:sldLayoutId id="2147486708" r:id="rId18"/>
    <p:sldLayoutId id="2147486709" r:id="rId19"/>
    <p:sldLayoutId id="2147486710" r:id="rId20"/>
    <p:sldLayoutId id="2147486711" r:id="rId21"/>
    <p:sldLayoutId id="2147486712" r:id="rId22"/>
    <p:sldLayoutId id="2147486713" r:id="rId23"/>
    <p:sldLayoutId id="2147486714" r:id="rId24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7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" y="365760"/>
            <a:ext cx="11704319" cy="914400"/>
          </a:xfrm>
          <a:prstGeom prst="rect">
            <a:avLst/>
          </a:prstGeom>
        </p:spPr>
        <p:txBody>
          <a:bodyPr vert="horz" wrap="square" lIns="91440" tIns="91440" rIns="91440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11704319" cy="1828800"/>
          </a:xfrm>
          <a:prstGeom prst="rect">
            <a:avLst/>
          </a:prstGeom>
        </p:spPr>
        <p:txBody>
          <a:bodyPr vert="horz" wrap="square" lIns="91440" tIns="91440" rIns="91440" bIns="9144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2"/>
            <a:ext cx="6995160" cy="89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36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16" r:id="rId1"/>
    <p:sldLayoutId id="2147486717" r:id="rId2"/>
    <p:sldLayoutId id="2147486718" r:id="rId3"/>
    <p:sldLayoutId id="2147486719" r:id="rId4"/>
    <p:sldLayoutId id="2147486720" r:id="rId5"/>
    <p:sldLayoutId id="2147486721" r:id="rId6"/>
    <p:sldLayoutId id="2147486722" r:id="rId7"/>
    <p:sldLayoutId id="2147486723" r:id="rId8"/>
    <p:sldLayoutId id="2147486724" r:id="rId9"/>
    <p:sldLayoutId id="2147486725" r:id="rId10"/>
    <p:sldLayoutId id="2147486726" r:id="rId11"/>
    <p:sldLayoutId id="2147486727" r:id="rId12"/>
    <p:sldLayoutId id="2147486728" r:id="rId13"/>
    <p:sldLayoutId id="2147486729" r:id="rId14"/>
    <p:sldLayoutId id="2147486730" r:id="rId15"/>
    <p:sldLayoutId id="2147486731" r:id="rId16"/>
    <p:sldLayoutId id="2147486732" r:id="rId17"/>
    <p:sldLayoutId id="2147486733" r:id="rId18"/>
    <p:sldLayoutId id="2147486734" r:id="rId19"/>
    <p:sldLayoutId id="2147486735" r:id="rId20"/>
    <p:sldLayoutId id="2147486736" r:id="rId21"/>
    <p:sldLayoutId id="2147486737" r:id="rId22"/>
    <p:sldLayoutId id="2147486738" r:id="rId23"/>
    <p:sldLayoutId id="2147486739" r:id="rId24"/>
  </p:sldLayoutIdLst>
  <p:transition>
    <p:fade/>
  </p:transition>
  <p:txStyles>
    <p:titleStyle>
      <a:lvl1pPr algn="l" defTabSz="761304" rtl="0" eaLnBrk="1" latinLnBrk="0" hangingPunct="1">
        <a:lnSpc>
          <a:spcPct val="90000"/>
        </a:lnSpc>
        <a:spcBef>
          <a:spcPct val="0"/>
        </a:spcBef>
        <a:buNone/>
        <a:defRPr lang="en-US" sz="3918" b="0" kern="1200" cap="none" spc="-57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186583" marR="0" indent="-186583" algn="l" defTabSz="761304" rtl="0" eaLnBrk="1" fontAlgn="auto" latinLnBrk="0" hangingPunct="1">
        <a:lnSpc>
          <a:spcPct val="90000"/>
        </a:lnSpc>
        <a:spcBef>
          <a:spcPts val="49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632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373167" marR="0" indent="-186583" algn="l" defTabSz="761304" rtl="0" eaLnBrk="1" fontAlgn="auto" latinLnBrk="0" hangingPunct="1">
        <a:lnSpc>
          <a:spcPct val="90000"/>
        </a:lnSpc>
        <a:spcBef>
          <a:spcPts val="49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632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559750" marR="0" indent="-186583" algn="l" defTabSz="761304" rtl="0" eaLnBrk="1" fontAlgn="auto" latinLnBrk="0" hangingPunct="1">
        <a:lnSpc>
          <a:spcPct val="90000"/>
        </a:lnSpc>
        <a:spcBef>
          <a:spcPts val="49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632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746333" marR="0" indent="-186583" algn="l" defTabSz="761304" rtl="0" eaLnBrk="1" fontAlgn="auto" latinLnBrk="0" hangingPunct="1">
        <a:lnSpc>
          <a:spcPct val="90000"/>
        </a:lnSpc>
        <a:spcBef>
          <a:spcPts val="49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632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932917" marR="0" indent="-186583" algn="l" defTabSz="761304" rtl="0" eaLnBrk="1" fontAlgn="auto" latinLnBrk="0" hangingPunct="1">
        <a:lnSpc>
          <a:spcPct val="90000"/>
        </a:lnSpc>
        <a:spcBef>
          <a:spcPts val="49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632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093586" indent="-190326" algn="l" defTabSz="761304" rtl="0" eaLnBrk="1" latinLnBrk="0" hangingPunct="1">
        <a:spcBef>
          <a:spcPct val="20000"/>
        </a:spcBef>
        <a:buFont typeface="Arial" pitchFamily="34" charset="0"/>
        <a:buChar char="•"/>
        <a:defRPr sz="1632" kern="1200">
          <a:solidFill>
            <a:schemeClr val="tx1"/>
          </a:solidFill>
          <a:latin typeface="+mn-lt"/>
          <a:ea typeface="+mn-ea"/>
          <a:cs typeface="+mn-cs"/>
        </a:defRPr>
      </a:lvl6pPr>
      <a:lvl7pPr marL="2474238" indent="-190326" algn="l" defTabSz="761304" rtl="0" eaLnBrk="1" latinLnBrk="0" hangingPunct="1">
        <a:spcBef>
          <a:spcPct val="20000"/>
        </a:spcBef>
        <a:buFont typeface="Arial" pitchFamily="34" charset="0"/>
        <a:buChar char="•"/>
        <a:defRPr sz="1632" kern="1200">
          <a:solidFill>
            <a:schemeClr val="tx1"/>
          </a:solidFill>
          <a:latin typeface="+mn-lt"/>
          <a:ea typeface="+mn-ea"/>
          <a:cs typeface="+mn-cs"/>
        </a:defRPr>
      </a:lvl7pPr>
      <a:lvl8pPr marL="2854890" indent="-190326" algn="l" defTabSz="761304" rtl="0" eaLnBrk="1" latinLnBrk="0" hangingPunct="1">
        <a:spcBef>
          <a:spcPct val="20000"/>
        </a:spcBef>
        <a:buFont typeface="Arial" pitchFamily="34" charset="0"/>
        <a:buChar char="•"/>
        <a:defRPr sz="1632" kern="1200">
          <a:solidFill>
            <a:schemeClr val="tx1"/>
          </a:solidFill>
          <a:latin typeface="+mn-lt"/>
          <a:ea typeface="+mn-ea"/>
          <a:cs typeface="+mn-cs"/>
        </a:defRPr>
      </a:lvl8pPr>
      <a:lvl9pPr marL="3235543" indent="-190326" algn="l" defTabSz="761304" rtl="0" eaLnBrk="1" latinLnBrk="0" hangingPunct="1">
        <a:spcBef>
          <a:spcPct val="20000"/>
        </a:spcBef>
        <a:buFont typeface="Arial" pitchFamily="34" charset="0"/>
        <a:buChar char="•"/>
        <a:defRPr sz="16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304" rtl="0" eaLnBrk="1" latinLnBrk="0" hangingPunct="1">
        <a:defRPr sz="1469" kern="1200">
          <a:solidFill>
            <a:schemeClr val="tx1"/>
          </a:solidFill>
          <a:latin typeface="+mn-lt"/>
          <a:ea typeface="+mn-ea"/>
          <a:cs typeface="+mn-cs"/>
        </a:defRPr>
      </a:lvl1pPr>
      <a:lvl2pPr marL="380652" algn="l" defTabSz="761304" rtl="0" eaLnBrk="1" latinLnBrk="0" hangingPunct="1">
        <a:defRPr sz="1469" kern="1200">
          <a:solidFill>
            <a:schemeClr val="tx1"/>
          </a:solidFill>
          <a:latin typeface="+mn-lt"/>
          <a:ea typeface="+mn-ea"/>
          <a:cs typeface="+mn-cs"/>
        </a:defRPr>
      </a:lvl2pPr>
      <a:lvl3pPr marL="761304" algn="l" defTabSz="761304" rtl="0" eaLnBrk="1" latinLnBrk="0" hangingPunct="1">
        <a:defRPr sz="1469" kern="1200">
          <a:solidFill>
            <a:schemeClr val="tx1"/>
          </a:solidFill>
          <a:latin typeface="+mn-lt"/>
          <a:ea typeface="+mn-ea"/>
          <a:cs typeface="+mn-cs"/>
        </a:defRPr>
      </a:lvl3pPr>
      <a:lvl4pPr marL="1141956" algn="l" defTabSz="761304" rtl="0" eaLnBrk="1" latinLnBrk="0" hangingPunct="1">
        <a:defRPr sz="1469" kern="1200">
          <a:solidFill>
            <a:schemeClr val="tx1"/>
          </a:solidFill>
          <a:latin typeface="+mn-lt"/>
          <a:ea typeface="+mn-ea"/>
          <a:cs typeface="+mn-cs"/>
        </a:defRPr>
      </a:lvl4pPr>
      <a:lvl5pPr marL="1522608" algn="l" defTabSz="761304" rtl="0" eaLnBrk="1" latinLnBrk="0" hangingPunct="1">
        <a:defRPr sz="1469" kern="1200">
          <a:solidFill>
            <a:schemeClr val="tx1"/>
          </a:solidFill>
          <a:latin typeface="+mn-lt"/>
          <a:ea typeface="+mn-ea"/>
          <a:cs typeface="+mn-cs"/>
        </a:defRPr>
      </a:lvl5pPr>
      <a:lvl6pPr marL="1903261" algn="l" defTabSz="761304" rtl="0" eaLnBrk="1" latinLnBrk="0" hangingPunct="1">
        <a:defRPr sz="1469" kern="1200">
          <a:solidFill>
            <a:schemeClr val="tx1"/>
          </a:solidFill>
          <a:latin typeface="+mn-lt"/>
          <a:ea typeface="+mn-ea"/>
          <a:cs typeface="+mn-cs"/>
        </a:defRPr>
      </a:lvl6pPr>
      <a:lvl7pPr marL="2283912" algn="l" defTabSz="761304" rtl="0" eaLnBrk="1" latinLnBrk="0" hangingPunct="1">
        <a:defRPr sz="1469" kern="1200">
          <a:solidFill>
            <a:schemeClr val="tx1"/>
          </a:solidFill>
          <a:latin typeface="+mn-lt"/>
          <a:ea typeface="+mn-ea"/>
          <a:cs typeface="+mn-cs"/>
        </a:defRPr>
      </a:lvl7pPr>
      <a:lvl8pPr marL="2664564" algn="l" defTabSz="761304" rtl="0" eaLnBrk="1" latinLnBrk="0" hangingPunct="1">
        <a:defRPr sz="1469" kern="1200">
          <a:solidFill>
            <a:schemeClr val="tx1"/>
          </a:solidFill>
          <a:latin typeface="+mn-lt"/>
          <a:ea typeface="+mn-ea"/>
          <a:cs typeface="+mn-cs"/>
        </a:defRPr>
      </a:lvl8pPr>
      <a:lvl9pPr marL="3045217" algn="l" defTabSz="761304" rtl="0" eaLnBrk="1" latinLnBrk="0" hangingPunct="1">
        <a:defRPr sz="14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1668149"/>
          </a:xfrm>
          <a:prstGeom prst="rect">
            <a:avLst/>
          </a:prstGeom>
        </p:spPr>
        <p:txBody>
          <a:bodyPr vert="horz" wrap="square" lIns="182880" tIns="91440" rIns="91440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5749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51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08" r:id="rId1"/>
    <p:sldLayoutId id="2147484709" r:id="rId2"/>
    <p:sldLayoutId id="2147484710" r:id="rId3"/>
    <p:sldLayoutId id="2147484711" r:id="rId4"/>
    <p:sldLayoutId id="2147484712" r:id="rId5"/>
    <p:sldLayoutId id="2147484713" r:id="rId6"/>
    <p:sldLayoutId id="2147484714" r:id="rId7"/>
    <p:sldLayoutId id="2147484715" r:id="rId8"/>
    <p:sldLayoutId id="2147484716" r:id="rId9"/>
    <p:sldLayoutId id="2147484717" r:id="rId10"/>
    <p:sldLayoutId id="2147484718" r:id="rId11"/>
    <p:sldLayoutId id="2147484719" r:id="rId12"/>
    <p:sldLayoutId id="2147484720" r:id="rId13"/>
    <p:sldLayoutId id="2147484721" r:id="rId14"/>
    <p:sldLayoutId id="2147484722" r:id="rId15"/>
    <p:sldLayoutId id="2147484723" r:id="rId16"/>
    <p:sldLayoutId id="2147484724" r:id="rId17"/>
    <p:sldLayoutId id="2147484725" r:id="rId18"/>
    <p:sldLayoutId id="2147484726" r:id="rId19"/>
    <p:sldLayoutId id="2147484727" r:id="rId20"/>
    <p:sldLayoutId id="2147484728" r:id="rId2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24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4572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6858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914400" marR="0" indent="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11889564" cy="91757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212851"/>
            <a:ext cx="11704638" cy="1908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93899" y="3050514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068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57" r:id="rId1"/>
    <p:sldLayoutId id="2147484758" r:id="rId2"/>
    <p:sldLayoutId id="2147484759" r:id="rId3"/>
    <p:sldLayoutId id="2147484760" r:id="rId4"/>
    <p:sldLayoutId id="2147484761" r:id="rId5"/>
    <p:sldLayoutId id="2147484762" r:id="rId6"/>
    <p:sldLayoutId id="2147484763" r:id="rId7"/>
    <p:sldLayoutId id="2147484764" r:id="rId8"/>
    <p:sldLayoutId id="2147484765" r:id="rId9"/>
    <p:sldLayoutId id="2147484766" r:id="rId10"/>
    <p:sldLayoutId id="2147484767" r:id="rId11"/>
    <p:sldLayoutId id="2147484768" r:id="rId12"/>
    <p:sldLayoutId id="2147484769" r:id="rId13"/>
    <p:sldLayoutId id="2147484770" r:id="rId14"/>
    <p:sldLayoutId id="2147484771" r:id="rId15"/>
    <p:sldLayoutId id="2147484772" r:id="rId16"/>
    <p:sldLayoutId id="2147484773" r:id="rId17"/>
    <p:sldLayoutId id="2147484774" r:id="rId18"/>
    <p:sldLayoutId id="2147484775" r:id="rId19"/>
    <p:sldLayoutId id="2147484776" r:id="rId20"/>
    <p:sldLayoutId id="2147484777" r:id="rId21"/>
    <p:sldLayoutId id="2147484778" r:id="rId22"/>
    <p:sldLayoutId id="2147484779" r:id="rId23"/>
    <p:sldLayoutId id="2147484780" r:id="rId24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solidFill>
            <a:srgbClr val="007FBA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4000" kern="1200" spc="0" baseline="0">
          <a:solidFill>
            <a:srgbClr val="696969"/>
          </a:soli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2400" kern="1200" spc="0" baseline="0">
          <a:solidFill>
            <a:srgbClr val="696969"/>
          </a:soli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2000" kern="1200" spc="0" baseline="0">
          <a:solidFill>
            <a:srgbClr val="696969"/>
          </a:soli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1800" kern="1200" spc="0" baseline="0">
          <a:solidFill>
            <a:srgbClr val="696969"/>
          </a:soli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rgbClr val="007FBA"/>
        </a:buClr>
        <a:buSzPct val="90000"/>
        <a:buFont typeface="Arial" pitchFamily="34" charset="0"/>
        <a:buChar char="•"/>
        <a:tabLst/>
        <a:defRPr sz="1800" kern="1200" spc="0" baseline="0">
          <a:solidFill>
            <a:srgbClr val="696969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4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97622-9F37-4EA7-BE11-CBB21AE67599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AE140-EECE-49AA-965B-B5CFFE788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879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82" r:id="rId1"/>
    <p:sldLayoutId id="2147484783" r:id="rId2"/>
    <p:sldLayoutId id="2147484784" r:id="rId3"/>
    <p:sldLayoutId id="2147484785" r:id="rId4"/>
    <p:sldLayoutId id="2147484786" r:id="rId5"/>
    <p:sldLayoutId id="2147484787" r:id="rId6"/>
    <p:sldLayoutId id="2147484788" r:id="rId7"/>
    <p:sldLayoutId id="2147484789" r:id="rId8"/>
    <p:sldLayoutId id="2147484790" r:id="rId9"/>
    <p:sldLayoutId id="2147484791" r:id="rId10"/>
    <p:sldLayoutId id="2147484792" r:id="rId11"/>
    <p:sldLayoutId id="2147484793" r:id="rId12"/>
    <p:sldLayoutId id="2147484794" r:id="rId13"/>
    <p:sldLayoutId id="2147484795" r:id="rId14"/>
    <p:sldLayoutId id="2147484972" r:id="rId15"/>
    <p:sldLayoutId id="2147484973" r:id="rId16"/>
    <p:sldLayoutId id="2147484974" r:id="rId17"/>
    <p:sldLayoutId id="2147484975" r:id="rId18"/>
    <p:sldLayoutId id="2147484976" r:id="rId19"/>
    <p:sldLayoutId id="2147484977" r:id="rId20"/>
    <p:sldLayoutId id="2147484978" r:id="rId21"/>
    <p:sldLayoutId id="2147484979" r:id="rId22"/>
  </p:sldLayoutIdLst>
  <p:txStyles>
    <p:titleStyle>
      <a:lvl1pPr algn="l" defTabSz="932597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149" indent="-233149" algn="l" defTabSz="932597" rtl="0" eaLnBrk="1" latinLnBrk="0" hangingPunct="1">
        <a:lnSpc>
          <a:spcPct val="90000"/>
        </a:lnSpc>
        <a:spcBef>
          <a:spcPts val="1020"/>
        </a:spcBef>
        <a:buFont typeface="Arial" panose="020B0604020202020204" pitchFamily="34" charset="0"/>
        <a:buChar char="•"/>
        <a:defRPr sz="2856" kern="1200">
          <a:solidFill>
            <a:schemeClr val="tx1"/>
          </a:solidFill>
          <a:latin typeface="+mn-lt"/>
          <a:ea typeface="+mn-ea"/>
          <a:cs typeface="+mn-cs"/>
        </a:defRPr>
      </a:lvl1pPr>
      <a:lvl2pPr marL="69944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165746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632044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2098342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564641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939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723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3535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9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597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895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5193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491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79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408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30386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4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FBA3B-B619-41A4-80BF-8CB515E7E728}" type="datetimeFigureOut">
              <a:rPr lang="en-US" smtClean="0"/>
              <a:t>11/24/2017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B3935-07E4-4FB3-B6FC-9AACE31C0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74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7" r:id="rId1"/>
    <p:sldLayoutId id="2147484798" r:id="rId2"/>
    <p:sldLayoutId id="2147484799" r:id="rId3"/>
    <p:sldLayoutId id="2147484800" r:id="rId4"/>
    <p:sldLayoutId id="2147484801" r:id="rId5"/>
    <p:sldLayoutId id="2147484802" r:id="rId6"/>
    <p:sldLayoutId id="2147484803" r:id="rId7"/>
    <p:sldLayoutId id="2147484804" r:id="rId8"/>
    <p:sldLayoutId id="2147484805" r:id="rId9"/>
    <p:sldLayoutId id="2147484806" r:id="rId10"/>
    <p:sldLayoutId id="2147484807" r:id="rId11"/>
    <p:sldLayoutId id="2147484808" r:id="rId12"/>
    <p:sldLayoutId id="2147484809" r:id="rId13"/>
    <p:sldLayoutId id="2147484810" r:id="rId14"/>
    <p:sldLayoutId id="2147484811" r:id="rId15"/>
    <p:sldLayoutId id="2147484980" r:id="rId16"/>
    <p:sldLayoutId id="2147484981" r:id="rId17"/>
    <p:sldLayoutId id="2147484982" r:id="rId18"/>
    <p:sldLayoutId id="2147484983" r:id="rId19"/>
    <p:sldLayoutId id="2147484984" r:id="rId20"/>
    <p:sldLayoutId id="2147484985" r:id="rId21"/>
    <p:sldLayoutId id="2147484986" r:id="rId22"/>
  </p:sldLayoutIdLst>
  <p:txStyles>
    <p:titleStyle>
      <a:lvl1pPr algn="l" defTabSz="932597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149" indent="-233149" algn="l" defTabSz="932597" rtl="0" eaLnBrk="1" latinLnBrk="0" hangingPunct="1">
        <a:lnSpc>
          <a:spcPct val="90000"/>
        </a:lnSpc>
        <a:spcBef>
          <a:spcPts val="1020"/>
        </a:spcBef>
        <a:buFont typeface="Arial" panose="020B0604020202020204" pitchFamily="34" charset="0"/>
        <a:buChar char="•"/>
        <a:defRPr sz="2856" kern="1200">
          <a:solidFill>
            <a:schemeClr val="tx1"/>
          </a:solidFill>
          <a:latin typeface="+mn-lt"/>
          <a:ea typeface="+mn-ea"/>
          <a:cs typeface="+mn-cs"/>
        </a:defRPr>
      </a:lvl1pPr>
      <a:lvl2pPr marL="69944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165746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632044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2098342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564641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939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723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3535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9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597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895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5193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491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79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408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30386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5299" y="294444"/>
            <a:ext cx="10757074" cy="1165754"/>
          </a:xfrm>
          <a:prstGeom prst="rect">
            <a:avLst/>
          </a:prstGeom>
        </p:spPr>
        <p:txBody>
          <a:bodyPr vert="horz" lIns="146288" tIns="73144" rIns="146288" bIns="73144" rtlCol="0" anchor="t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8063" y="1655442"/>
            <a:ext cx="10723677" cy="2633031"/>
          </a:xfrm>
          <a:prstGeom prst="rect">
            <a:avLst/>
          </a:prstGeom>
        </p:spPr>
        <p:txBody>
          <a:bodyPr vert="horz" lIns="146288" tIns="73144" rIns="146288" bIns="73144" rtlCol="0">
            <a:normAutofit/>
          </a:bodyPr>
          <a:lstStyle/>
          <a:p>
            <a:pPr marL="169860" lvl="0" indent="-169860" algn="l" defTabSz="508623" rtl="0" eaLnBrk="1" latinLnBrk="0" hangingPunct="1">
              <a:lnSpc>
                <a:spcPct val="114000"/>
              </a:lnSpc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1</a:t>
            </a:r>
          </a:p>
          <a:p>
            <a:pPr marL="341310" lvl="1" indent="-174622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2</a:t>
            </a:r>
          </a:p>
          <a:p>
            <a:pPr marL="511169" lvl="2" indent="-177797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3</a:t>
            </a:r>
          </a:p>
          <a:p>
            <a:pPr marL="634992" lvl="3" indent="-133348" algn="l" defTabSz="508623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/>
              <a:t>Level 4</a:t>
            </a:r>
          </a:p>
        </p:txBody>
      </p:sp>
    </p:spTree>
    <p:extLst>
      <p:ext uri="{BB962C8B-B14F-4D97-AF65-F5344CB8AC3E}">
        <p14:creationId xmlns:p14="http://schemas.microsoft.com/office/powerpoint/2010/main" val="67330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13" r:id="rId1"/>
    <p:sldLayoutId id="2147484814" r:id="rId2"/>
    <p:sldLayoutId id="2147484815" r:id="rId3"/>
    <p:sldLayoutId id="2147484816" r:id="rId4"/>
    <p:sldLayoutId id="2147484817" r:id="rId5"/>
    <p:sldLayoutId id="2147484818" r:id="rId6"/>
    <p:sldLayoutId id="2147484819" r:id="rId7"/>
    <p:sldLayoutId id="2147484820" r:id="rId8"/>
    <p:sldLayoutId id="2147484821" r:id="rId9"/>
    <p:sldLayoutId id="2147484822" r:id="rId10"/>
    <p:sldLayoutId id="2147484823" r:id="rId11"/>
    <p:sldLayoutId id="2147484824" r:id="rId12"/>
    <p:sldLayoutId id="2147484825" r:id="rId13"/>
    <p:sldLayoutId id="2147484826" r:id="rId14"/>
    <p:sldLayoutId id="2147484827" r:id="rId15"/>
    <p:sldLayoutId id="2147484828" r:id="rId16"/>
    <p:sldLayoutId id="2147484829" r:id="rId17"/>
    <p:sldLayoutId id="2147484830" r:id="rId18"/>
    <p:sldLayoutId id="2147484831" r:id="rId19"/>
    <p:sldLayoutId id="2147484832" r:id="rId20"/>
    <p:sldLayoutId id="2147484833" r:id="rId21"/>
    <p:sldLayoutId id="2147484845" r:id="rId22"/>
    <p:sldLayoutId id="2147484846" r:id="rId23"/>
    <p:sldLayoutId id="2147484987" r:id="rId24"/>
    <p:sldLayoutId id="2147484988" r:id="rId25"/>
    <p:sldLayoutId id="2147484989" r:id="rId26"/>
    <p:sldLayoutId id="2147484990" r:id="rId27"/>
    <p:sldLayoutId id="2147484991" r:id="rId28"/>
    <p:sldLayoutId id="2147484992" r:id="rId29"/>
    <p:sldLayoutId id="2147484993" r:id="rId30"/>
    <p:sldLayoutId id="2147484994" r:id="rId31"/>
  </p:sldLayoutIdLst>
  <p:transition>
    <p:fade/>
  </p:transition>
  <p:hf hdr="0" ftr="0" dt="0"/>
  <p:txStyles>
    <p:titleStyle>
      <a:lvl1pPr marL="0" indent="0" algn="l" defTabSz="508623" rtl="0" eaLnBrk="1" latinLnBrk="0" hangingPunct="1">
        <a:lnSpc>
          <a:spcPct val="90000"/>
        </a:lnSpc>
        <a:spcBef>
          <a:spcPts val="0"/>
        </a:spcBef>
        <a:spcAft>
          <a:spcPts val="0"/>
        </a:spcAft>
        <a:buFont typeface="Arial"/>
        <a:buNone/>
        <a:defRPr lang="en-US" sz="5400" b="0" kern="1200" cap="none" spc="-100" baseline="0" dirty="0">
          <a:gradFill>
            <a:gsLst>
              <a:gs pos="14159">
                <a:schemeClr val="tx1"/>
              </a:gs>
              <a:gs pos="32000">
                <a:schemeClr val="tx1"/>
              </a:gs>
            </a:gsLst>
            <a:lin ang="5400000" scaled="1"/>
          </a:gradFill>
          <a:latin typeface="+mj-lt"/>
          <a:ea typeface="+mn-ea"/>
          <a:cs typeface="Segoe UI" panose="020B0502040204020203" pitchFamily="34" charset="0"/>
        </a:defRPr>
      </a:lvl1pPr>
    </p:titleStyle>
    <p:bodyStyle>
      <a:lvl1pPr marL="285747" indent="-285747" algn="l" defTabSz="508623" rtl="0" eaLnBrk="1" latinLnBrk="0" hangingPunct="1">
        <a:lnSpc>
          <a:spcPct val="114000"/>
        </a:lnSpc>
        <a:spcBef>
          <a:spcPct val="20000"/>
        </a:spcBef>
        <a:buClrTx/>
        <a:buFont typeface="Wingdings" panose="05000000000000000000" pitchFamily="2" charset="2"/>
        <a:buChar char="§"/>
        <a:defRPr lang="en-US" sz="2000" b="0" kern="1200" cap="none" spc="0" baseline="0" dirty="0">
          <a:gradFill>
            <a:gsLst>
              <a:gs pos="79646">
                <a:schemeClr val="tx1"/>
              </a:gs>
              <a:gs pos="63000">
                <a:schemeClr val="tx1"/>
              </a:gs>
            </a:gsLst>
            <a:lin ang="5400000" scaled="1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2432" indent="-285747" algn="l" defTabSz="508623" rtl="0" eaLnBrk="1" latinLnBrk="0" hangingPunct="1">
        <a:spcBef>
          <a:spcPct val="20000"/>
        </a:spcBef>
        <a:buClrTx/>
        <a:buFont typeface="Wingdings" panose="05000000000000000000" pitchFamily="2" charset="2"/>
        <a:buChar char="§"/>
        <a:defRPr sz="2000" kern="1200">
          <a:gradFill>
            <a:gsLst>
              <a:gs pos="79646">
                <a:schemeClr val="tx1"/>
              </a:gs>
              <a:gs pos="63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2pPr>
      <a:lvl3pPr marL="619116" indent="-285747" algn="l" defTabSz="508623" rtl="0" eaLnBrk="1" latinLnBrk="0" hangingPunct="1">
        <a:spcBef>
          <a:spcPct val="20000"/>
        </a:spcBef>
        <a:buClrTx/>
        <a:buFont typeface="Wingdings" panose="05000000000000000000" pitchFamily="2" charset="2"/>
        <a:buChar char="§"/>
        <a:defRPr sz="2000" kern="1200" baseline="0">
          <a:gradFill>
            <a:gsLst>
              <a:gs pos="79646">
                <a:schemeClr val="tx1"/>
              </a:gs>
              <a:gs pos="63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3pPr>
      <a:lvl4pPr marL="787391" indent="-285747" algn="l" defTabSz="508623" rtl="0" eaLnBrk="1" latinLnBrk="0" hangingPunct="1">
        <a:spcBef>
          <a:spcPct val="20000"/>
        </a:spcBef>
        <a:buClrTx/>
        <a:buFont typeface="Wingdings" panose="05000000000000000000" pitchFamily="2" charset="2"/>
        <a:buChar char="§"/>
        <a:defRPr sz="2000" kern="1200">
          <a:gradFill>
            <a:gsLst>
              <a:gs pos="79646">
                <a:schemeClr val="tx1"/>
              </a:gs>
              <a:gs pos="63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4pPr>
      <a:lvl5pPr marL="2034489" indent="0" algn="l" defTabSz="508623" rtl="0" eaLnBrk="1" latinLnBrk="0" hangingPunct="1">
        <a:spcBef>
          <a:spcPct val="20000"/>
        </a:spcBef>
        <a:buFont typeface="Arial"/>
        <a:buNone/>
        <a:defRPr sz="1391" kern="1200">
          <a:solidFill>
            <a:schemeClr val="tx1"/>
          </a:solidFill>
          <a:latin typeface="+mn-lt"/>
          <a:ea typeface="+mn-ea"/>
          <a:cs typeface="+mn-cs"/>
        </a:defRPr>
      </a:lvl5pPr>
      <a:lvl6pPr marL="2797425" indent="-254311" algn="l" defTabSz="508623" rtl="0" eaLnBrk="1" latinLnBrk="0" hangingPunct="1">
        <a:spcBef>
          <a:spcPct val="20000"/>
        </a:spcBef>
        <a:buFont typeface="Arial"/>
        <a:buChar char="•"/>
        <a:defRPr sz="2225" kern="1200">
          <a:solidFill>
            <a:schemeClr val="tx1"/>
          </a:solidFill>
          <a:latin typeface="+mn-lt"/>
          <a:ea typeface="+mn-ea"/>
          <a:cs typeface="+mn-cs"/>
        </a:defRPr>
      </a:lvl6pPr>
      <a:lvl7pPr marL="3306046" indent="-254311" algn="l" defTabSz="508623" rtl="0" eaLnBrk="1" latinLnBrk="0" hangingPunct="1">
        <a:spcBef>
          <a:spcPct val="20000"/>
        </a:spcBef>
        <a:buFont typeface="Arial"/>
        <a:buChar char="•"/>
        <a:defRPr sz="2225" kern="1200">
          <a:solidFill>
            <a:schemeClr val="tx1"/>
          </a:solidFill>
          <a:latin typeface="+mn-lt"/>
          <a:ea typeface="+mn-ea"/>
          <a:cs typeface="+mn-cs"/>
        </a:defRPr>
      </a:lvl7pPr>
      <a:lvl8pPr marL="3814667" indent="-254311" algn="l" defTabSz="508623" rtl="0" eaLnBrk="1" latinLnBrk="0" hangingPunct="1">
        <a:spcBef>
          <a:spcPct val="20000"/>
        </a:spcBef>
        <a:buFont typeface="Arial"/>
        <a:buChar char="•"/>
        <a:defRPr sz="2225" kern="1200">
          <a:solidFill>
            <a:schemeClr val="tx1"/>
          </a:solidFill>
          <a:latin typeface="+mn-lt"/>
          <a:ea typeface="+mn-ea"/>
          <a:cs typeface="+mn-cs"/>
        </a:defRPr>
      </a:lvl8pPr>
      <a:lvl9pPr marL="4323290" indent="-254311" algn="l" defTabSz="508623" rtl="0" eaLnBrk="1" latinLnBrk="0" hangingPunct="1">
        <a:spcBef>
          <a:spcPct val="20000"/>
        </a:spcBef>
        <a:buFont typeface="Arial"/>
        <a:buChar char="•"/>
        <a:defRPr sz="22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1pPr>
      <a:lvl2pPr marL="508623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2pPr>
      <a:lvl3pPr marL="1017245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3pPr>
      <a:lvl4pPr marL="1525867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4pPr>
      <a:lvl5pPr marL="2034489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5pPr>
      <a:lvl6pPr marL="2543112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6pPr>
      <a:lvl7pPr marL="3051735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7pPr>
      <a:lvl8pPr marL="3560359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8pPr>
      <a:lvl9pPr marL="4068980" algn="l" defTabSz="508623" rtl="0" eaLnBrk="1" latinLnBrk="0" hangingPunct="1">
        <a:defRPr sz="20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03">
          <p15:clr>
            <a:srgbClr val="F26B43"/>
          </p15:clr>
        </p15:guide>
        <p15:guide id="2" pos="3917">
          <p15:clr>
            <a:srgbClr val="F26B43"/>
          </p15:clr>
        </p15:guide>
        <p15:guide id="3" orient="horz" pos="283">
          <p15:clr>
            <a:srgbClr val="F26B43"/>
          </p15:clr>
        </p15:guide>
        <p15:guide id="4" pos="7541">
          <p15:clr>
            <a:srgbClr val="F26B43"/>
          </p15:clr>
        </p15:guide>
        <p15:guide id="5" pos="288">
          <p15:clr>
            <a:srgbClr val="F26B43"/>
          </p15:clr>
        </p15:guide>
        <p15:guide id="6" orient="horz" pos="4112">
          <p15:clr>
            <a:srgbClr val="F26B43"/>
          </p15:clr>
        </p15:guide>
        <p15:guide id="7" orient="horz" pos="1147">
          <p15:clr>
            <a:srgbClr val="F26B43"/>
          </p15:clr>
        </p15:guide>
        <p15:guide id="8" pos="4064">
          <p15:clr>
            <a:srgbClr val="F26B43"/>
          </p15:clr>
        </p15:guide>
        <p15:guide id="9" pos="377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hyperlink" Target="http://www.microsoft.com/learning/en/us/certification/mcse-server-infrastructure.aspx" TargetMode="External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02.xml"/><Relationship Id="rId6" Type="http://schemas.openxmlformats.org/officeDocument/2006/relationships/image" Target="../media/image100.jpeg"/><Relationship Id="rId11" Type="http://schemas.openxmlformats.org/officeDocument/2006/relationships/image" Target="../media/image119.png"/><Relationship Id="rId5" Type="http://schemas.openxmlformats.org/officeDocument/2006/relationships/image" Target="../media/image116.png"/><Relationship Id="rId10" Type="http://schemas.openxmlformats.org/officeDocument/2006/relationships/image" Target="../media/image102.png"/><Relationship Id="rId4" Type="http://schemas.openxmlformats.org/officeDocument/2006/relationships/image" Target="../media/image115.png"/><Relationship Id="rId9" Type="http://schemas.openxmlformats.org/officeDocument/2006/relationships/image" Target="../media/image10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31.xml"/><Relationship Id="rId6" Type="http://schemas.openxmlformats.org/officeDocument/2006/relationships/image" Target="../media/image123.png"/><Relationship Id="rId5" Type="http://schemas.openxmlformats.org/officeDocument/2006/relationships/image" Target="../media/image122.jpg"/><Relationship Id="rId4" Type="http://schemas.openxmlformats.org/officeDocument/2006/relationships/image" Target="../media/image12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emf"/><Relationship Id="rId1" Type="http://schemas.openxmlformats.org/officeDocument/2006/relationships/slideLayout" Target="../slideLayouts/slideLayout10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28.xml"/><Relationship Id="rId4" Type="http://schemas.openxmlformats.org/officeDocument/2006/relationships/image" Target="../media/image1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28.xml"/><Relationship Id="rId5" Type="http://schemas.openxmlformats.org/officeDocument/2006/relationships/image" Target="../media/image129.png"/><Relationship Id="rId4" Type="http://schemas.openxmlformats.org/officeDocument/2006/relationships/image" Target="../media/image1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28.xml"/><Relationship Id="rId4" Type="http://schemas.openxmlformats.org/officeDocument/2006/relationships/image" Target="../media/image1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42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msiastart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38.xml"/><Relationship Id="rId5" Type="http://schemas.openxmlformats.org/officeDocument/2006/relationships/image" Target="../media/image136.emf"/><Relationship Id="rId4" Type="http://schemas.openxmlformats.org/officeDocument/2006/relationships/hyperlink" Target="https://member.imagineacademy.microsoft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hyperlink" Target="mailto:iastories@microsoft.com" TargetMode="External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74.xml"/><Relationship Id="rId6" Type="http://schemas.openxmlformats.org/officeDocument/2006/relationships/hyperlink" Target="https://twitter.com/MSFTIA" TargetMode="External"/><Relationship Id="rId5" Type="http://schemas.openxmlformats.org/officeDocument/2006/relationships/hyperlink" Target="https://www.facebook.com/MSFTIA/" TargetMode="External"/><Relationship Id="rId4" Type="http://schemas.openxmlformats.org/officeDocument/2006/relationships/image" Target="../media/image149.png"/><Relationship Id="rId9" Type="http://schemas.openxmlformats.org/officeDocument/2006/relationships/image" Target="../media/image15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emf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MSFTIA" TargetMode="External"/><Relationship Id="rId3" Type="http://schemas.openxmlformats.org/officeDocument/2006/relationships/image" Target="../media/image154.png"/><Relationship Id="rId7" Type="http://schemas.openxmlformats.org/officeDocument/2006/relationships/hyperlink" Target="https://www.facebook.com/MSFTIA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32.xml"/><Relationship Id="rId6" Type="http://schemas.openxmlformats.org/officeDocument/2006/relationships/hyperlink" Target="https://education.microsoft.com/GetTrained/msia" TargetMode="External"/><Relationship Id="rId5" Type="http://schemas.openxmlformats.org/officeDocument/2006/relationships/hyperlink" Target="https://member.imagineacademy.microsoft.com/" TargetMode="External"/><Relationship Id="rId4" Type="http://schemas.openxmlformats.org/officeDocument/2006/relationships/hyperlink" Target="https://aka.ms/msiastart/" TargetMode="External"/><Relationship Id="rId9" Type="http://schemas.openxmlformats.org/officeDocument/2006/relationships/hyperlink" Target="mailto:iastories@microsoft.com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0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emf"/><Relationship Id="rId1" Type="http://schemas.openxmlformats.org/officeDocument/2006/relationships/slideLayout" Target="../slideLayouts/slideLayout10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5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3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2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2.png"/><Relationship Id="rId3" Type="http://schemas.openxmlformats.org/officeDocument/2006/relationships/image" Target="../media/image104.jpeg"/><Relationship Id="rId7" Type="http://schemas.openxmlformats.org/officeDocument/2006/relationships/image" Target="../media/image108.png"/><Relationship Id="rId12" Type="http://schemas.openxmlformats.org/officeDocument/2006/relationships/image" Target="../media/image1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63.xml"/><Relationship Id="rId6" Type="http://schemas.openxmlformats.org/officeDocument/2006/relationships/image" Target="../media/image107.png"/><Relationship Id="rId11" Type="http://schemas.microsoft.com/office/2007/relationships/hdphoto" Target="../media/hdphoto4.wdp"/><Relationship Id="rId5" Type="http://schemas.openxmlformats.org/officeDocument/2006/relationships/image" Target="../media/image106.jpeg"/><Relationship Id="rId10" Type="http://schemas.openxmlformats.org/officeDocument/2006/relationships/image" Target="../media/image110.png"/><Relationship Id="rId4" Type="http://schemas.openxmlformats.org/officeDocument/2006/relationships/image" Target="../media/image105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4AFB10D-8E25-443F-99A5-2F986E7A7C2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4" y="0"/>
            <a:ext cx="12434711" cy="6994525"/>
          </a:xfrm>
          <a:prstGeom prst="rect">
            <a:avLst/>
          </a:prstGeom>
        </p:spPr>
      </p:pic>
      <p:sp>
        <p:nvSpPr>
          <p:cNvPr id="11" name="object 3"/>
          <p:cNvSpPr/>
          <p:nvPr/>
        </p:nvSpPr>
        <p:spPr>
          <a:xfrm>
            <a:off x="1764" y="1288688"/>
            <a:ext cx="5861685" cy="4618969"/>
          </a:xfrm>
          <a:custGeom>
            <a:avLst/>
            <a:gdLst/>
            <a:ahLst/>
            <a:cxnLst/>
            <a:rect l="l" t="t" r="r" b="b"/>
            <a:pathLst>
              <a:path w="5861685" h="6995159">
                <a:moveTo>
                  <a:pt x="0" y="6995159"/>
                </a:moveTo>
                <a:lnTo>
                  <a:pt x="5861304" y="6995159"/>
                </a:lnTo>
                <a:lnTo>
                  <a:pt x="5861304" y="0"/>
                </a:lnTo>
                <a:lnTo>
                  <a:pt x="0" y="0"/>
                </a:lnTo>
                <a:lnTo>
                  <a:pt x="0" y="6995159"/>
                </a:lnTo>
                <a:close/>
              </a:path>
            </a:pathLst>
          </a:custGeom>
          <a:solidFill>
            <a:srgbClr val="0370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"/>
          <p:cNvSpPr txBox="1">
            <a:spLocks/>
          </p:cNvSpPr>
          <p:nvPr/>
        </p:nvSpPr>
        <p:spPr>
          <a:xfrm>
            <a:off x="162306" y="1725374"/>
            <a:ext cx="5153735" cy="2230098"/>
          </a:xfrm>
          <a:prstGeom prst="rect">
            <a:avLst/>
          </a:prstGeom>
          <a:noFill/>
        </p:spPr>
        <p:txBody>
          <a:bodyPr vert="horz" wrap="square" lIns="0" tIns="1397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0" kern="1200" cap="none" spc="-100" baseline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lang="ro-RO" sz="4800" spc="-80" dirty="0"/>
              <a:t>Să înțelegem</a:t>
            </a:r>
            <a:r>
              <a:rPr lang="en-US" sz="4800" spc="-80" dirty="0"/>
              <a:t> Microsoft </a:t>
            </a:r>
            <a:br>
              <a:rPr lang="en-US" sz="4800" spc="-80" dirty="0"/>
            </a:br>
            <a:r>
              <a:rPr lang="en-US" sz="4800" spc="-80" dirty="0"/>
              <a:t>Imagine Academy</a:t>
            </a:r>
            <a:endParaRPr lang="en-US" sz="4800" dirty="0"/>
          </a:p>
        </p:txBody>
      </p:sp>
      <p:sp>
        <p:nvSpPr>
          <p:cNvPr id="15" name="object 6"/>
          <p:cNvSpPr/>
          <p:nvPr/>
        </p:nvSpPr>
        <p:spPr>
          <a:xfrm>
            <a:off x="137160" y="6089903"/>
            <a:ext cx="1947672" cy="72237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" y="4236347"/>
            <a:ext cx="6172200" cy="764379"/>
          </a:xfrm>
        </p:spPr>
        <p:txBody>
          <a:bodyPr/>
          <a:lstStyle/>
          <a:p>
            <a:r>
              <a:rPr lang="ro-RO" sz="2800" b="1" spc="-55" dirty="0">
                <a:solidFill>
                  <a:srgbClr val="FFFFFF"/>
                </a:solidFill>
                <a:latin typeface="Segoe UI"/>
                <a:cs typeface="Segoe UI"/>
              </a:rPr>
              <a:t>Să începem cu beneficiile dvs.</a:t>
            </a:r>
            <a:endParaRPr lang="en-US" sz="2800" b="1" spc="-55" dirty="0">
              <a:solidFill>
                <a:srgbClr val="FFFFFF"/>
              </a:solidFill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410736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6880350" y="5272650"/>
            <a:ext cx="3921884" cy="350231"/>
          </a:xfrm>
          <a:prstGeom prst="rect">
            <a:avLst/>
          </a:prstGeom>
          <a:noFill/>
        </p:spPr>
        <p:txBody>
          <a:bodyPr wrap="square" lIns="93186" tIns="46600" rIns="93186" bIns="46600" rtlCol="0">
            <a:spAutoFit/>
          </a:bodyPr>
          <a:lstStyle/>
          <a:p>
            <a:pPr algn="ctr" defTabSz="698762">
              <a:defRPr/>
            </a:pPr>
            <a:r>
              <a:rPr lang="ro-RO" sz="1632" b="1" kern="0" dirty="0">
                <a:solidFill>
                  <a:srgbClr val="505050"/>
                </a:solidFill>
                <a:latin typeface="Segoe UI"/>
                <a:ea typeface="Segoe UI" pitchFamily="34" charset="0"/>
                <a:cs typeface="Segoe UI" pitchFamily="34" charset="0"/>
              </a:rPr>
              <a:t>PROGRAMATORI ȘI SPECIALIȘTI TIC</a:t>
            </a:r>
            <a:endParaRPr lang="en-US" sz="1632" b="1" kern="0" dirty="0">
              <a:solidFill>
                <a:srgbClr val="505050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513937" y="2656494"/>
            <a:ext cx="1076235" cy="48528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/>
          <p:cNvGrpSpPr/>
          <p:nvPr/>
        </p:nvGrpSpPr>
        <p:grpSpPr>
          <a:xfrm>
            <a:off x="4107467" y="2653737"/>
            <a:ext cx="4200690" cy="2081840"/>
            <a:chOff x="3018938" y="1983736"/>
            <a:chExt cx="3090776" cy="1531772"/>
          </a:xfrm>
        </p:grpSpPr>
        <p:cxnSp>
          <p:nvCxnSpPr>
            <p:cNvPr id="71" name="Straight Connector 70"/>
            <p:cNvCxnSpPr/>
            <p:nvPr/>
          </p:nvCxnSpPr>
          <p:spPr>
            <a:xfrm>
              <a:off x="3018938" y="1983736"/>
              <a:ext cx="3090776" cy="0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  <a:prstDash val="sysDot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3463283" y="2728625"/>
              <a:ext cx="2202087" cy="0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  <a:prstDash val="sysDot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3905642" y="3515508"/>
              <a:ext cx="1317368" cy="0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  <a:prstDash val="sysDot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5298278" y="2499481"/>
            <a:ext cx="1839921" cy="2280127"/>
            <a:chOff x="3396614" y="1870237"/>
            <a:chExt cx="1353774" cy="1677669"/>
          </a:xfrm>
        </p:grpSpPr>
        <p:sp>
          <p:nvSpPr>
            <p:cNvPr id="72" name="TextBox 71"/>
            <p:cNvSpPr txBox="1"/>
            <p:nvPr/>
          </p:nvSpPr>
          <p:spPr>
            <a:xfrm>
              <a:off x="3396614" y="1870237"/>
              <a:ext cx="1353774" cy="257624"/>
            </a:xfrm>
            <a:prstGeom prst="rect">
              <a:avLst/>
            </a:prstGeom>
            <a:solidFill>
              <a:srgbClr val="002060"/>
            </a:solidFill>
          </p:spPr>
          <p:txBody>
            <a:bodyPr wrap="square" lIns="93198" tIns="46607" rIns="93198" bIns="46607" rtlCol="0">
              <a:spAutoFit/>
            </a:bodyPr>
            <a:lstStyle/>
            <a:p>
              <a:pPr algn="ctr" defTabSz="698823">
                <a:defRPr/>
              </a:pPr>
              <a:r>
                <a:rPr lang="ro-RO" sz="1632" b="1" kern="0" dirty="0">
                  <a:solidFill>
                    <a:srgbClr val="FFFFFF"/>
                  </a:solidFill>
                  <a:latin typeface="Segoe UI"/>
                  <a:ea typeface="Segoe UI" panose="020B0502040204020203" pitchFamily="34" charset="0"/>
                  <a:cs typeface="Segoe UI" panose="020B0502040204020203" pitchFamily="34" charset="0"/>
                </a:rPr>
                <a:t>Recunoaștere</a:t>
              </a:r>
              <a:endParaRPr lang="en-US" sz="1632" b="1" kern="0" dirty="0">
                <a:solidFill>
                  <a:srgbClr val="FFFFFF"/>
                </a:solidFill>
                <a:latin typeface="Segoe UI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594772" y="2591661"/>
              <a:ext cx="957459" cy="257624"/>
            </a:xfrm>
            <a:prstGeom prst="rect">
              <a:avLst/>
            </a:prstGeom>
            <a:solidFill>
              <a:srgbClr val="3F488D"/>
            </a:solidFill>
          </p:spPr>
          <p:txBody>
            <a:bodyPr wrap="square" lIns="93198" tIns="46607" rIns="93198" bIns="46607" rtlCol="0">
              <a:spAutoFit/>
            </a:bodyPr>
            <a:lstStyle/>
            <a:p>
              <a:pPr algn="ctr" defTabSz="698823">
                <a:defRPr/>
              </a:pPr>
              <a:r>
                <a:rPr lang="ro-RO" sz="1632" b="1" kern="0" dirty="0">
                  <a:solidFill>
                    <a:srgbClr val="FFFFFF"/>
                  </a:solidFill>
                  <a:latin typeface="Segoe UI"/>
                  <a:ea typeface="Segoe UI" panose="020B0502040204020203" pitchFamily="34" charset="0"/>
                  <a:cs typeface="Segoe UI" panose="020B0502040204020203" pitchFamily="34" charset="0"/>
                </a:rPr>
                <a:t>Dezvoltare</a:t>
              </a:r>
              <a:endParaRPr lang="en-US" sz="1632" b="1" kern="0" dirty="0">
                <a:solidFill>
                  <a:srgbClr val="FFFFFF"/>
                </a:solidFill>
                <a:latin typeface="Segoe UI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690266" y="3293854"/>
              <a:ext cx="843769" cy="254052"/>
            </a:xfrm>
            <a:prstGeom prst="rect">
              <a:avLst/>
            </a:prstGeom>
            <a:solidFill>
              <a:srgbClr val="0078D7"/>
            </a:solidFill>
          </p:spPr>
          <p:txBody>
            <a:bodyPr wrap="square" lIns="93198" tIns="46607" rIns="93198" bIns="46607" rtlCol="0">
              <a:spAutoFit/>
            </a:bodyPr>
            <a:lstStyle/>
            <a:p>
              <a:pPr algn="ctr" defTabSz="698823">
                <a:defRPr/>
              </a:pPr>
              <a:r>
                <a:rPr lang="ro-RO" sz="1632" b="1" kern="0" dirty="0">
                  <a:solidFill>
                    <a:srgbClr val="FFFFFF"/>
                  </a:solidFill>
                  <a:latin typeface="Segoe UI"/>
                  <a:ea typeface="Segoe UI" panose="020B0502040204020203" pitchFamily="34" charset="0"/>
                  <a:cs typeface="Segoe UI" panose="020B0502040204020203" pitchFamily="34" charset="0"/>
                </a:rPr>
                <a:t>Angajare</a:t>
              </a:r>
              <a:endParaRPr lang="en-US" sz="1632" b="1" kern="0" dirty="0">
                <a:solidFill>
                  <a:srgbClr val="FFFFFF"/>
                </a:solidFill>
                <a:latin typeface="Segoe UI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2005788" y="5272650"/>
            <a:ext cx="3174444" cy="350231"/>
          </a:xfrm>
          <a:prstGeom prst="rect">
            <a:avLst/>
          </a:prstGeom>
          <a:noFill/>
        </p:spPr>
        <p:txBody>
          <a:bodyPr wrap="square" lIns="93186" tIns="46600" rIns="93186" bIns="46600" rtlCol="0">
            <a:spAutoFit/>
          </a:bodyPr>
          <a:lstStyle/>
          <a:p>
            <a:pPr algn="ctr" defTabSz="698762">
              <a:defRPr/>
            </a:pPr>
            <a:r>
              <a:rPr lang="en-US" sz="1632" b="1" kern="0" dirty="0">
                <a:solidFill>
                  <a:srgbClr val="505050"/>
                </a:solidFill>
                <a:latin typeface="Segoe UI"/>
                <a:ea typeface="Segoe UI" pitchFamily="34" charset="0"/>
                <a:cs typeface="Segoe UI" pitchFamily="34" charset="0"/>
              </a:rPr>
              <a:t>PRODUCTIVIT</a:t>
            </a:r>
            <a:r>
              <a:rPr lang="ro-RO" sz="1632" b="1" kern="0" dirty="0">
                <a:solidFill>
                  <a:srgbClr val="505050"/>
                </a:solidFill>
                <a:latin typeface="Segoe UI"/>
                <a:ea typeface="Segoe UI" pitchFamily="34" charset="0"/>
                <a:cs typeface="Segoe UI" pitchFamily="34" charset="0"/>
              </a:rPr>
              <a:t>ATE</a:t>
            </a:r>
            <a:endParaRPr lang="en-US" sz="1632" b="1" kern="0" dirty="0">
              <a:solidFill>
                <a:srgbClr val="505050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3" name="Content Placeholder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011" y="4854935"/>
            <a:ext cx="905255" cy="4801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624" y="2148547"/>
            <a:ext cx="1732104" cy="13287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9" name="Freeform 48"/>
          <p:cNvSpPr/>
          <p:nvPr/>
        </p:nvSpPr>
        <p:spPr>
          <a:xfrm>
            <a:off x="1661172" y="4321939"/>
            <a:ext cx="3929118" cy="887461"/>
          </a:xfrm>
          <a:custGeom>
            <a:avLst/>
            <a:gdLst>
              <a:gd name="connsiteX0" fmla="*/ 0 w 3714455"/>
              <a:gd name="connsiteY0" fmla="*/ 839195 h 839195"/>
              <a:gd name="connsiteX1" fmla="*/ 528038 w 3714455"/>
              <a:gd name="connsiteY1" fmla="*/ 0 h 839195"/>
              <a:gd name="connsiteX2" fmla="*/ 3186417 w 3714455"/>
              <a:gd name="connsiteY2" fmla="*/ 0 h 839195"/>
              <a:gd name="connsiteX3" fmla="*/ 3714455 w 3714455"/>
              <a:gd name="connsiteY3" fmla="*/ 839195 h 839195"/>
              <a:gd name="connsiteX4" fmla="*/ 0 w 3714455"/>
              <a:gd name="connsiteY4" fmla="*/ 839195 h 839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4455" h="839195">
                <a:moveTo>
                  <a:pt x="0" y="839195"/>
                </a:moveTo>
                <a:lnTo>
                  <a:pt x="528038" y="0"/>
                </a:lnTo>
                <a:lnTo>
                  <a:pt x="3186417" y="0"/>
                </a:lnTo>
                <a:lnTo>
                  <a:pt x="3714455" y="839195"/>
                </a:lnTo>
                <a:lnTo>
                  <a:pt x="0" y="839195"/>
                </a:lnTo>
                <a:close/>
              </a:path>
            </a:pathLst>
          </a:custGeom>
          <a:solidFill>
            <a:srgbClr val="0078D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9109" tIns="46607" rIns="709109" bIns="46607" numCol="1" spcCol="953" anchor="ctr" anchorCtr="0">
            <a:noAutofit/>
          </a:bodyPr>
          <a:lstStyle/>
          <a:p>
            <a:pPr algn="ctr" defTabSz="16304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3264" kern="0">
              <a:solidFill>
                <a:srgbClr val="505050"/>
              </a:solidFill>
              <a:latin typeface="Segoe UI"/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2255729" y="3146114"/>
            <a:ext cx="2775996" cy="1116975"/>
          </a:xfrm>
          <a:custGeom>
            <a:avLst/>
            <a:gdLst>
              <a:gd name="connsiteX0" fmla="*/ 0 w 2658384"/>
              <a:gd name="connsiteY0" fmla="*/ 1056229 h 1056229"/>
              <a:gd name="connsiteX1" fmla="*/ 664600 w 2658384"/>
              <a:gd name="connsiteY1" fmla="*/ 0 h 1056229"/>
              <a:gd name="connsiteX2" fmla="*/ 1993784 w 2658384"/>
              <a:gd name="connsiteY2" fmla="*/ 0 h 1056229"/>
              <a:gd name="connsiteX3" fmla="*/ 2658384 w 2658384"/>
              <a:gd name="connsiteY3" fmla="*/ 1056229 h 1056229"/>
              <a:gd name="connsiteX4" fmla="*/ 0 w 2658384"/>
              <a:gd name="connsiteY4" fmla="*/ 1056229 h 105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8384" h="1056229">
                <a:moveTo>
                  <a:pt x="0" y="1056229"/>
                </a:moveTo>
                <a:lnTo>
                  <a:pt x="664600" y="0"/>
                </a:lnTo>
                <a:lnTo>
                  <a:pt x="1993784" y="0"/>
                </a:lnTo>
                <a:lnTo>
                  <a:pt x="2658384" y="1056229"/>
                </a:lnTo>
                <a:lnTo>
                  <a:pt x="0" y="1056229"/>
                </a:lnTo>
                <a:close/>
              </a:path>
            </a:pathLst>
          </a:custGeom>
          <a:solidFill>
            <a:srgbClr val="3F488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0754" tIns="46607" rIns="520754" bIns="46607" numCol="1" spcCol="953" anchor="ctr" anchorCtr="0">
            <a:noAutofit/>
          </a:bodyPr>
          <a:lstStyle/>
          <a:p>
            <a:pPr algn="ctr" defTabSz="16304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3264" kern="0">
                <a:solidFill>
                  <a:srgbClr val="505050"/>
                </a:solidFill>
                <a:latin typeface="Segoe UI"/>
              </a:rPr>
              <a:t>	</a:t>
            </a:r>
          </a:p>
        </p:txBody>
      </p:sp>
      <p:grpSp>
        <p:nvGrpSpPr>
          <p:cNvPr id="51" name="Group 50"/>
          <p:cNvGrpSpPr/>
          <p:nvPr/>
        </p:nvGrpSpPr>
        <p:grpSpPr>
          <a:xfrm>
            <a:off x="3385760" y="4567145"/>
            <a:ext cx="524592" cy="612620"/>
            <a:chOff x="7893829" y="4953532"/>
            <a:chExt cx="594360" cy="694279"/>
          </a:xfrm>
        </p:grpSpPr>
        <p:sp>
          <p:nvSpPr>
            <p:cNvPr id="52" name="Rectangle 51"/>
            <p:cNvSpPr/>
            <p:nvPr/>
          </p:nvSpPr>
          <p:spPr bwMode="auto">
            <a:xfrm>
              <a:off x="7893829" y="5016875"/>
              <a:ext cx="594360" cy="63093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431" tIns="62138" rIns="12431" bIns="24853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27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952" b="1" kern="0">
                  <a:solidFill>
                    <a:srgbClr val="FFFFFF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MOS</a:t>
              </a:r>
              <a:endParaRPr lang="en-US" sz="816" b="1" kern="0">
                <a:solidFill>
                  <a:srgbClr val="FFFFFF"/>
                </a:soli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54" name="Picture 2" descr="\\MAGNUM\Projects\Microsoft\Cloud Power FY12\Design\ICONS_PNG\Devices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929480" y="4953532"/>
              <a:ext cx="472477" cy="4724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6" name="Group 55"/>
          <p:cNvGrpSpPr/>
          <p:nvPr/>
        </p:nvGrpSpPr>
        <p:grpSpPr>
          <a:xfrm>
            <a:off x="3188420" y="3291476"/>
            <a:ext cx="898558" cy="681098"/>
            <a:chOff x="6367410" y="2122878"/>
            <a:chExt cx="1018060" cy="771882"/>
          </a:xfrm>
        </p:grpSpPr>
        <p:sp>
          <p:nvSpPr>
            <p:cNvPr id="77" name="Rectangle 76"/>
            <p:cNvSpPr/>
            <p:nvPr/>
          </p:nvSpPr>
          <p:spPr bwMode="auto">
            <a:xfrm>
              <a:off x="6367410" y="2263824"/>
              <a:ext cx="1018060" cy="63093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431" tIns="62138" rIns="12431" bIns="24853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27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952" b="1" kern="0">
                  <a:solidFill>
                    <a:srgbClr val="FFFFFF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MOS Expert</a:t>
              </a:r>
            </a:p>
          </p:txBody>
        </p:sp>
        <p:pic>
          <p:nvPicPr>
            <p:cNvPr id="94" name="Picture 2" descr="\\MAGNUM\Projects\Microsoft\Cloud Power FY12\Design\ICONS_PNG\Devices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610540" y="2122878"/>
              <a:ext cx="472478" cy="47247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5" name="Freeform 94"/>
          <p:cNvSpPr/>
          <p:nvPr/>
        </p:nvSpPr>
        <p:spPr>
          <a:xfrm>
            <a:off x="2949033" y="1978705"/>
            <a:ext cx="1406005" cy="1116975"/>
          </a:xfrm>
          <a:custGeom>
            <a:avLst/>
            <a:gdLst>
              <a:gd name="connsiteX0" fmla="*/ 0 w 1329192"/>
              <a:gd name="connsiteY0" fmla="*/ 1056229 h 1056229"/>
              <a:gd name="connsiteX1" fmla="*/ 664596 w 1329192"/>
              <a:gd name="connsiteY1" fmla="*/ 0 h 1056229"/>
              <a:gd name="connsiteX2" fmla="*/ 664596 w 1329192"/>
              <a:gd name="connsiteY2" fmla="*/ 0 h 1056229"/>
              <a:gd name="connsiteX3" fmla="*/ 1329192 w 1329192"/>
              <a:gd name="connsiteY3" fmla="*/ 1056229 h 1056229"/>
              <a:gd name="connsiteX4" fmla="*/ 0 w 1329192"/>
              <a:gd name="connsiteY4" fmla="*/ 1056229 h 105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9192" h="1056229">
                <a:moveTo>
                  <a:pt x="0" y="1056229"/>
                </a:moveTo>
                <a:lnTo>
                  <a:pt x="664596" y="0"/>
                </a:lnTo>
                <a:lnTo>
                  <a:pt x="664596" y="0"/>
                </a:lnTo>
                <a:lnTo>
                  <a:pt x="1329192" y="1056229"/>
                </a:lnTo>
                <a:lnTo>
                  <a:pt x="0" y="1056229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607" tIns="46607" rIns="46607" bIns="46607" numCol="1" spcCol="953" anchor="b" anchorCtr="0">
            <a:noAutofit/>
          </a:bodyPr>
          <a:lstStyle/>
          <a:p>
            <a:pPr algn="ctr" defTabSz="16304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3264" kern="0">
              <a:solidFill>
                <a:srgbClr val="505050"/>
              </a:solidFill>
              <a:latin typeface="Segoe UI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3176453" y="2320578"/>
            <a:ext cx="898558" cy="655209"/>
            <a:chOff x="6374822" y="2152220"/>
            <a:chExt cx="1018060" cy="742540"/>
          </a:xfrm>
        </p:grpSpPr>
        <p:sp>
          <p:nvSpPr>
            <p:cNvPr id="97" name="Rectangle 96"/>
            <p:cNvSpPr/>
            <p:nvPr/>
          </p:nvSpPr>
          <p:spPr bwMode="auto">
            <a:xfrm>
              <a:off x="6374822" y="2263824"/>
              <a:ext cx="1018060" cy="63093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431" tIns="62138" rIns="12431" bIns="24853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27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952" b="1" kern="0">
                  <a:solidFill>
                    <a:srgbClr val="FFFFFF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MOS Master</a:t>
              </a:r>
            </a:p>
          </p:txBody>
        </p:sp>
        <p:pic>
          <p:nvPicPr>
            <p:cNvPr id="98" name="Picture 2" descr="\\MAGNUM\Projects\Microsoft\Cloud Power FY12\Design\ICONS_PNG\Devices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610540" y="2152220"/>
              <a:ext cx="472478" cy="4724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9" name="Group 98"/>
          <p:cNvGrpSpPr/>
          <p:nvPr/>
        </p:nvGrpSpPr>
        <p:grpSpPr>
          <a:xfrm>
            <a:off x="6846188" y="1978703"/>
            <a:ext cx="3929118" cy="3230695"/>
            <a:chOff x="4554314" y="1487059"/>
            <a:chExt cx="2890959" cy="2377077"/>
          </a:xfrm>
        </p:grpSpPr>
        <p:sp>
          <p:nvSpPr>
            <p:cNvPr id="100" name="Freeform 99"/>
            <p:cNvSpPr/>
            <p:nvPr/>
          </p:nvSpPr>
          <p:spPr>
            <a:xfrm>
              <a:off x="5491342" y="1487059"/>
              <a:ext cx="1011069" cy="821848"/>
            </a:xfrm>
            <a:custGeom>
              <a:avLst/>
              <a:gdLst>
                <a:gd name="connsiteX0" fmla="*/ 0 w 1329192"/>
                <a:gd name="connsiteY0" fmla="*/ 1056229 h 1056229"/>
                <a:gd name="connsiteX1" fmla="*/ 664596 w 1329192"/>
                <a:gd name="connsiteY1" fmla="*/ 0 h 1056229"/>
                <a:gd name="connsiteX2" fmla="*/ 664596 w 1329192"/>
                <a:gd name="connsiteY2" fmla="*/ 0 h 1056229"/>
                <a:gd name="connsiteX3" fmla="*/ 1329192 w 1329192"/>
                <a:gd name="connsiteY3" fmla="*/ 1056229 h 1056229"/>
                <a:gd name="connsiteX4" fmla="*/ 0 w 1329192"/>
                <a:gd name="connsiteY4" fmla="*/ 1056229 h 105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192" h="1056229">
                  <a:moveTo>
                    <a:pt x="0" y="1056229"/>
                  </a:moveTo>
                  <a:lnTo>
                    <a:pt x="664596" y="0"/>
                  </a:lnTo>
                  <a:lnTo>
                    <a:pt x="664596" y="0"/>
                  </a:lnTo>
                  <a:lnTo>
                    <a:pt x="1329192" y="1056229"/>
                  </a:lnTo>
                  <a:lnTo>
                    <a:pt x="0" y="1056229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6607" tIns="46607" rIns="46607" bIns="46607" numCol="1" spcCol="953" anchor="b" anchorCtr="0">
              <a:noAutofit/>
            </a:bodyPr>
            <a:lstStyle/>
            <a:p>
              <a:pPr algn="ctr" defTabSz="1630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en-US" sz="3264" kern="0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965295" y="2346013"/>
              <a:ext cx="2069020" cy="821848"/>
            </a:xfrm>
            <a:custGeom>
              <a:avLst/>
              <a:gdLst>
                <a:gd name="connsiteX0" fmla="*/ 0 w 2658384"/>
                <a:gd name="connsiteY0" fmla="*/ 1056229 h 1056229"/>
                <a:gd name="connsiteX1" fmla="*/ 664600 w 2658384"/>
                <a:gd name="connsiteY1" fmla="*/ 0 h 1056229"/>
                <a:gd name="connsiteX2" fmla="*/ 1993784 w 2658384"/>
                <a:gd name="connsiteY2" fmla="*/ 0 h 1056229"/>
                <a:gd name="connsiteX3" fmla="*/ 2658384 w 2658384"/>
                <a:gd name="connsiteY3" fmla="*/ 1056229 h 1056229"/>
                <a:gd name="connsiteX4" fmla="*/ 0 w 2658384"/>
                <a:gd name="connsiteY4" fmla="*/ 1056229 h 105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384" h="1056229">
                  <a:moveTo>
                    <a:pt x="0" y="1056229"/>
                  </a:moveTo>
                  <a:lnTo>
                    <a:pt x="664600" y="0"/>
                  </a:lnTo>
                  <a:lnTo>
                    <a:pt x="1993784" y="0"/>
                  </a:lnTo>
                  <a:lnTo>
                    <a:pt x="2658384" y="1056229"/>
                  </a:lnTo>
                  <a:lnTo>
                    <a:pt x="0" y="1056229"/>
                  </a:lnTo>
                  <a:close/>
                </a:path>
              </a:pathLst>
            </a:custGeom>
            <a:solidFill>
              <a:srgbClr val="3F488D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0754" tIns="46607" rIns="520754" bIns="46607" numCol="1" spcCol="953" anchor="ctr" anchorCtr="0">
              <a:noAutofit/>
            </a:bodyPr>
            <a:lstStyle/>
            <a:p>
              <a:pPr algn="ctr" defTabSz="1630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3264" kern="0">
                  <a:solidFill>
                    <a:srgbClr val="505050"/>
                  </a:solidFill>
                  <a:latin typeface="Segoe UI"/>
                </a:rPr>
                <a:t>	</a:t>
              </a:r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54314" y="3211161"/>
              <a:ext cx="2890959" cy="652975"/>
            </a:xfrm>
            <a:custGeom>
              <a:avLst/>
              <a:gdLst>
                <a:gd name="connsiteX0" fmla="*/ 0 w 3714455"/>
                <a:gd name="connsiteY0" fmla="*/ 839195 h 839195"/>
                <a:gd name="connsiteX1" fmla="*/ 528038 w 3714455"/>
                <a:gd name="connsiteY1" fmla="*/ 0 h 839195"/>
                <a:gd name="connsiteX2" fmla="*/ 3186417 w 3714455"/>
                <a:gd name="connsiteY2" fmla="*/ 0 h 839195"/>
                <a:gd name="connsiteX3" fmla="*/ 3714455 w 3714455"/>
                <a:gd name="connsiteY3" fmla="*/ 839195 h 839195"/>
                <a:gd name="connsiteX4" fmla="*/ 0 w 3714455"/>
                <a:gd name="connsiteY4" fmla="*/ 839195 h 83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4455" h="839195">
                  <a:moveTo>
                    <a:pt x="0" y="839195"/>
                  </a:moveTo>
                  <a:lnTo>
                    <a:pt x="528038" y="0"/>
                  </a:lnTo>
                  <a:lnTo>
                    <a:pt x="3186417" y="0"/>
                  </a:lnTo>
                  <a:lnTo>
                    <a:pt x="3714455" y="839195"/>
                  </a:lnTo>
                  <a:lnTo>
                    <a:pt x="0" y="839195"/>
                  </a:ln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09109" tIns="46607" rIns="709109" bIns="46607" numCol="1" spcCol="953" anchor="ctr" anchorCtr="0">
              <a:noAutofit/>
            </a:bodyPr>
            <a:lstStyle/>
            <a:p>
              <a:pPr algn="ctr" defTabSz="1630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en-US" sz="3264" kern="0">
                <a:solidFill>
                  <a:srgbClr val="505050"/>
                </a:solidFill>
                <a:latin typeface="Segoe UI"/>
              </a:endParaRPr>
            </a:p>
          </p:txBody>
        </p:sp>
        <p:cxnSp>
          <p:nvCxnSpPr>
            <p:cNvPr id="103" name="Straight Connector 102"/>
            <p:cNvCxnSpPr/>
            <p:nvPr/>
          </p:nvCxnSpPr>
          <p:spPr>
            <a:xfrm>
              <a:off x="5991970" y="2474194"/>
              <a:ext cx="5238" cy="614493"/>
            </a:xfrm>
            <a:prstGeom prst="line">
              <a:avLst/>
            </a:prstGeom>
            <a:ln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Rectangle 103"/>
            <p:cNvSpPr/>
            <p:nvPr/>
          </p:nvSpPr>
          <p:spPr bwMode="auto">
            <a:xfrm>
              <a:off x="5806808" y="1864401"/>
              <a:ext cx="385984" cy="409630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3" tIns="46607" rIns="9323" bIns="1864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27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952" b="1" kern="0">
                  <a:solidFill>
                    <a:srgbClr val="FFFFFF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MCSM</a:t>
              </a:r>
              <a:endParaRPr lang="en-US" sz="816" b="1" kern="0">
                <a:solidFill>
                  <a:srgbClr val="FFFFFF"/>
                </a:soli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5" name="Picture 2" descr="\\MAGNUM\Projects\Microsoft\Cloud Power FY12\Design\ICONS_PNG\Devices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843792" y="1830368"/>
              <a:ext cx="306832" cy="3067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6" name="Rectangle 105"/>
            <p:cNvSpPr/>
            <p:nvPr/>
          </p:nvSpPr>
          <p:spPr bwMode="auto">
            <a:xfrm>
              <a:off x="5488187" y="2643828"/>
              <a:ext cx="385984" cy="409630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3" tIns="46607" rIns="9323" bIns="1864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27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952" b="1" kern="0">
                  <a:solidFill>
                    <a:srgbClr val="FFFFFF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MCSE</a:t>
              </a:r>
              <a:endParaRPr lang="en-US" sz="816" b="1" kern="0">
                <a:solidFill>
                  <a:srgbClr val="FFFFFF"/>
                </a:soli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7" name="Picture 2" descr="\\MAGNUM\Projects\Microsoft\Cloud Power FY12\Design\ICONS_PNG\Devices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512519" y="2602168"/>
              <a:ext cx="306832" cy="3067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8" name="Rectangle 107"/>
            <p:cNvSpPr/>
            <p:nvPr/>
          </p:nvSpPr>
          <p:spPr bwMode="auto">
            <a:xfrm>
              <a:off x="6139294" y="2629958"/>
              <a:ext cx="385984" cy="409630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3" tIns="46607" rIns="9323" bIns="1864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27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952" b="1" kern="0">
                  <a:solidFill>
                    <a:srgbClr val="FFFFFF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MCSD</a:t>
              </a:r>
              <a:endParaRPr lang="en-US" sz="816" b="1" kern="0">
                <a:solidFill>
                  <a:srgbClr val="FFFFFF"/>
                </a:soli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9" name="Picture 2" descr="\\MAGNUM\Projects\Microsoft\Cloud Power FY12\Design\ICONS_PNG\Devices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156005" y="2595920"/>
              <a:ext cx="306832" cy="3067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0" name="Rectangle 109"/>
            <p:cNvSpPr/>
            <p:nvPr/>
          </p:nvSpPr>
          <p:spPr bwMode="auto">
            <a:xfrm>
              <a:off x="5914577" y="3592320"/>
              <a:ext cx="385984" cy="165780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3" tIns="46607" rIns="9323" bIns="1864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27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952" b="1" kern="0">
                  <a:solidFill>
                    <a:srgbClr val="FFFFFF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MTA</a:t>
              </a:r>
              <a:endParaRPr lang="en-US" sz="816" b="1" kern="0">
                <a:solidFill>
                  <a:srgbClr val="FFFFFF"/>
                </a:soli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1" name="Rectangle 110"/>
            <p:cNvSpPr/>
            <p:nvPr/>
          </p:nvSpPr>
          <p:spPr bwMode="auto">
            <a:xfrm>
              <a:off x="5927304" y="3311850"/>
              <a:ext cx="360531" cy="149021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3" tIns="46607" rIns="9323" bIns="1864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27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952" b="1" kern="0" dirty="0">
                  <a:solidFill>
                    <a:srgbClr val="FFFFFF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MCSA</a:t>
              </a:r>
            </a:p>
          </p:txBody>
        </p:sp>
        <p:cxnSp>
          <p:nvCxnSpPr>
            <p:cNvPr id="112" name="Straight Connector 111"/>
            <p:cNvCxnSpPr/>
            <p:nvPr/>
          </p:nvCxnSpPr>
          <p:spPr>
            <a:xfrm>
              <a:off x="5753326" y="3545796"/>
              <a:ext cx="523969" cy="0"/>
            </a:xfrm>
            <a:prstGeom prst="line">
              <a:avLst/>
            </a:prstGeom>
            <a:ln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3" name="Picture 2" descr="\\MAGNUM\Projects\Microsoft\Cloud Power FY12\Design\ICONS_PNG\Devices.png"/>
            <p:cNvPicPr>
              <a:picLocks noChangeAspect="1" noChangeArrowheads="1"/>
            </p:cNvPicPr>
            <p:nvPr/>
          </p:nvPicPr>
          <p:blipFill>
            <a:blip r:embed="rId8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720794" y="3278306"/>
              <a:ext cx="253580" cy="2535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Picture 2" descr="\\MAGNUM\Projects\Microsoft\Cloud Power FY12\Design\ICONS_PNG\Devices.png"/>
            <p:cNvPicPr>
              <a:picLocks noChangeAspect="1" noChangeArrowheads="1"/>
            </p:cNvPicPr>
            <p:nvPr/>
          </p:nvPicPr>
          <p:blipFill>
            <a:blip r:embed="rId8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723380" y="3590109"/>
              <a:ext cx="253580" cy="25351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00D4E73-A06C-4A1C-BD47-337C2F1338C0}"/>
              </a:ext>
            </a:extLst>
          </p:cNvPr>
          <p:cNvGrpSpPr/>
          <p:nvPr/>
        </p:nvGrpSpPr>
        <p:grpSpPr>
          <a:xfrm>
            <a:off x="10052055" y="2146829"/>
            <a:ext cx="1718731" cy="1330423"/>
            <a:chOff x="10052599" y="1867893"/>
            <a:chExt cx="1718974" cy="133061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2599" y="1867893"/>
              <a:ext cx="1718974" cy="1330612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B0EB0C2-EDB8-49EA-8DC4-1809DFC82B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r="11487" b="6235"/>
            <a:stretch/>
          </p:blipFill>
          <p:spPr>
            <a:xfrm>
              <a:off x="10931751" y="2799006"/>
              <a:ext cx="443372" cy="238147"/>
            </a:xfrm>
            <a:prstGeom prst="rect">
              <a:avLst/>
            </a:prstGeom>
          </p:spPr>
        </p:pic>
      </p:grpSp>
      <p:sp>
        <p:nvSpPr>
          <p:cNvPr id="58" name="Title 2">
            <a:extLst>
              <a:ext uri="{FF2B5EF4-FFF2-40B4-BE49-F238E27FC236}">
                <a16:creationId xmlns:a16="http://schemas.microsoft.com/office/drawing/2014/main" id="{17BF71DB-5DA4-43F0-B4CB-5C965371DC6B}"/>
              </a:ext>
            </a:extLst>
          </p:cNvPr>
          <p:cNvSpPr txBox="1">
            <a:spLocks/>
          </p:cNvSpPr>
          <p:nvPr/>
        </p:nvSpPr>
        <p:spPr>
          <a:xfrm>
            <a:off x="883" y="497"/>
            <a:ext cx="11534727" cy="1352929"/>
          </a:xfrm>
          <a:prstGeom prst="rect">
            <a:avLst/>
          </a:prstGeom>
        </p:spPr>
        <p:txBody>
          <a:bodyPr vert="horz" lIns="329090" tIns="329090" rIns="137121" bIns="137121" rtlCol="0" anchor="t">
            <a:noAutofit/>
          </a:bodyPr>
          <a:lstStyle>
            <a:lvl1pPr marL="0" algn="l" defTabSz="108807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spc="-100" baseline="0">
                <a:solidFill>
                  <a:schemeClr val="tx1"/>
                </a:solidFill>
                <a:latin typeface="+mj-lt"/>
                <a:ea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defTabSz="1087660">
              <a:lnSpc>
                <a:spcPct val="100000"/>
              </a:lnSpc>
              <a:spcBef>
                <a:spcPts val="0"/>
              </a:spcBef>
              <a:defRPr/>
            </a:pPr>
            <a:r>
              <a:rPr lang="ro-RO" sz="3598" dirty="0">
                <a:solidFill>
                  <a:srgbClr val="505050"/>
                </a:solidFill>
                <a:ea typeface="+mn-ea"/>
              </a:rPr>
              <a:t>Parcursuri de formare Microsoft</a:t>
            </a:r>
            <a:r>
              <a:rPr lang="en-US" sz="3598" dirty="0">
                <a:solidFill>
                  <a:srgbClr val="505050"/>
                </a:solidFill>
                <a:ea typeface="+mn-ea"/>
              </a:rPr>
              <a:t> </a:t>
            </a:r>
            <a:endParaRPr lang="en-US" sz="3598" dirty="0">
              <a:solidFill>
                <a:srgbClr val="505050"/>
              </a:solidFill>
              <a:latin typeface="Segoe UI Light"/>
              <a:ea typeface="+mn-ea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1279E2E-95EF-4DE9-BCEA-56C0FF300CF9}"/>
              </a:ext>
            </a:extLst>
          </p:cNvPr>
          <p:cNvSpPr/>
          <p:nvPr/>
        </p:nvSpPr>
        <p:spPr>
          <a:xfrm>
            <a:off x="274209" y="866774"/>
            <a:ext cx="10989839" cy="47085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defTabSz="914049">
              <a:defRPr/>
            </a:pPr>
            <a:r>
              <a:rPr lang="ro-RO" sz="2400" kern="0" dirty="0">
                <a:solidFill>
                  <a:srgbClr val="808080"/>
                </a:solidFill>
                <a:latin typeface="Segoe UI Semilight"/>
              </a:rPr>
              <a:t>C</a:t>
            </a:r>
            <a:r>
              <a:rPr lang="en-US" sz="2400" kern="0" dirty="0" err="1">
                <a:solidFill>
                  <a:srgbClr val="808080"/>
                </a:solidFill>
                <a:latin typeface="Segoe UI Semilight"/>
              </a:rPr>
              <a:t>urricul</a:t>
            </a:r>
            <a:r>
              <a:rPr lang="ro-RO" sz="2400" kern="0" dirty="0">
                <a:solidFill>
                  <a:srgbClr val="808080"/>
                </a:solidFill>
                <a:latin typeface="Segoe UI Semilight"/>
              </a:rPr>
              <a:t>a </a:t>
            </a:r>
            <a:r>
              <a:rPr lang="en-US" sz="2400" kern="0" dirty="0">
                <a:solidFill>
                  <a:srgbClr val="808080"/>
                </a:solidFill>
                <a:latin typeface="Segoe UI Semilight"/>
              </a:rPr>
              <a:t>MSIA</a:t>
            </a:r>
            <a:r>
              <a:rPr lang="ro-RO" sz="2400" kern="0" dirty="0">
                <a:solidFill>
                  <a:srgbClr val="808080"/>
                </a:solidFill>
                <a:latin typeface="Segoe UI Semilight"/>
              </a:rPr>
              <a:t> sprijină pregătirea pentru certificare</a:t>
            </a:r>
            <a:endParaRPr lang="en-US" sz="2400" kern="0" dirty="0">
              <a:solidFill>
                <a:srgbClr val="808080"/>
              </a:solidFill>
              <a:latin typeface="Segoe UI Semiligh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6E87933-B0AA-4438-B410-901806A0AE2B}"/>
              </a:ext>
            </a:extLst>
          </p:cNvPr>
          <p:cNvSpPr txBox="1"/>
          <p:nvPr/>
        </p:nvSpPr>
        <p:spPr>
          <a:xfrm>
            <a:off x="4711379" y="6356853"/>
            <a:ext cx="3174444" cy="350231"/>
          </a:xfrm>
          <a:prstGeom prst="rect">
            <a:avLst/>
          </a:prstGeom>
          <a:noFill/>
        </p:spPr>
        <p:txBody>
          <a:bodyPr wrap="square" lIns="93186" tIns="46600" rIns="93186" bIns="46600" rtlCol="0">
            <a:spAutoFit/>
          </a:bodyPr>
          <a:lstStyle/>
          <a:p>
            <a:pPr algn="ctr" defTabSz="698762">
              <a:defRPr/>
            </a:pPr>
            <a:r>
              <a:rPr lang="ro-RO" sz="1632" b="1" kern="0" dirty="0">
                <a:solidFill>
                  <a:srgbClr val="505050"/>
                </a:solidFill>
                <a:latin typeface="Segoe UI"/>
                <a:ea typeface="Segoe UI" pitchFamily="34" charset="0"/>
                <a:cs typeface="Segoe UI" pitchFamily="34" charset="0"/>
              </a:rPr>
              <a:t>CURSURI DE BAZĂ</a:t>
            </a:r>
            <a:endParaRPr lang="en-US" sz="1632" b="1" kern="0" dirty="0">
              <a:solidFill>
                <a:srgbClr val="505050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8F6EBC-3734-4022-8C3E-AFB1DD82B591}"/>
              </a:ext>
            </a:extLst>
          </p:cNvPr>
          <p:cNvSpPr/>
          <p:nvPr/>
        </p:nvSpPr>
        <p:spPr bwMode="auto">
          <a:xfrm>
            <a:off x="1661172" y="5622881"/>
            <a:ext cx="9141061" cy="659714"/>
          </a:xfrm>
          <a:prstGeom prst="rect">
            <a:avLst/>
          </a:prstGeom>
          <a:solidFill>
            <a:srgbClr val="0078D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C11E3E-2724-495F-ACBE-C011487BFA21}"/>
              </a:ext>
            </a:extLst>
          </p:cNvPr>
          <p:cNvSpPr/>
          <p:nvPr/>
        </p:nvSpPr>
        <p:spPr>
          <a:xfrm>
            <a:off x="1661173" y="5682371"/>
            <a:ext cx="9141060" cy="542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32597"/>
            <a:r>
              <a:rPr lang="en-US" sz="952" b="1" kern="0" dirty="0">
                <a:solidFill>
                  <a:srgbClr val="FFFFFF"/>
                </a:solidFill>
                <a:latin typeface="Segoe UI"/>
                <a:cs typeface="Segoe UI" pitchFamily="34" charset="0"/>
              </a:rPr>
              <a:t>DIGITAL LITERACY CERTIFICATE (DLC)</a:t>
            </a:r>
          </a:p>
          <a:p>
            <a:pPr algn="ctr" defTabSz="932597"/>
            <a:endParaRPr lang="en-US" sz="952" b="1" kern="0" dirty="0">
              <a:solidFill>
                <a:srgbClr val="FFFFFF"/>
              </a:solidFill>
              <a:latin typeface="Segoe UI"/>
              <a:cs typeface="Segoe UI" pitchFamily="34" charset="0"/>
            </a:endParaRPr>
          </a:p>
          <a:p>
            <a:pPr algn="ctr" defTabSz="932597"/>
            <a:r>
              <a:rPr lang="en-US" sz="952" b="1" kern="0" dirty="0">
                <a:solidFill>
                  <a:srgbClr val="FFFFFF"/>
                </a:solidFill>
                <a:latin typeface="Segoe UI"/>
                <a:cs typeface="Segoe UI" pitchFamily="34" charset="0"/>
              </a:rPr>
              <a:t>MICROSOFT CERTIFIED EDUCATOR (MCE)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D34E5305-687D-4DCF-93A7-7FB96E2094FA}"/>
              </a:ext>
            </a:extLst>
          </p:cNvPr>
          <p:cNvCxnSpPr/>
          <p:nvPr/>
        </p:nvCxnSpPr>
        <p:spPr>
          <a:xfrm>
            <a:off x="5872254" y="5952210"/>
            <a:ext cx="712129" cy="0"/>
          </a:xfrm>
          <a:prstGeom prst="line">
            <a:avLst/>
          </a:prstGeom>
          <a:ln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17A075D1-B42C-4AB4-9359-A3AE08B77EE5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8199" y="94171"/>
            <a:ext cx="5198160" cy="1249797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8EB44849-CD1D-4F97-B8EE-2D83B478265F}"/>
              </a:ext>
            </a:extLst>
          </p:cNvPr>
          <p:cNvSpPr txBox="1"/>
          <p:nvPr/>
        </p:nvSpPr>
        <p:spPr>
          <a:xfrm>
            <a:off x="7140047" y="1148930"/>
            <a:ext cx="4795937" cy="647165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algn="ctr" defTabSz="932597">
              <a:lnSpc>
                <a:spcPct val="90000"/>
              </a:lnSpc>
              <a:spcAft>
                <a:spcPts val="612"/>
              </a:spcAft>
              <a:defRPr/>
            </a:pPr>
            <a:r>
              <a:rPr lang="ro-RO" sz="2448" dirty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rPr>
              <a:t>NOI INSIGNE DIGITALE</a:t>
            </a:r>
            <a:endParaRPr lang="en-US" sz="2448" dirty="0"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46352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2" y="0"/>
            <a:ext cx="12457817" cy="700591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-10671" y="1239305"/>
            <a:ext cx="12447146" cy="5755220"/>
          </a:xfrm>
          <a:prstGeom prst="rect">
            <a:avLst/>
          </a:prstGeom>
          <a:solidFill>
            <a:schemeClr val="bg2">
              <a:lumMod val="10000"/>
              <a:alpha val="48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solidFill>
                <a:srgbClr val="336185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0" y="0"/>
            <a:ext cx="12447145" cy="1239305"/>
          </a:xfrm>
          <a:prstGeom prst="rect">
            <a:avLst/>
          </a:prstGeom>
          <a:solidFill>
            <a:srgbClr val="0370C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solidFill>
                <a:srgbClr val="336185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9417" y="1604501"/>
            <a:ext cx="1166867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034">
              <a:spcAft>
                <a:spcPts val="600"/>
              </a:spcAft>
              <a:defRPr/>
            </a:pPr>
            <a:r>
              <a:rPr lang="ro-RO" sz="2800" kern="0" spc="-20" dirty="0">
                <a:solidFill>
                  <a:schemeClr val="bg1"/>
                </a:solidFill>
                <a:latin typeface="Segoe UI Light"/>
              </a:rPr>
              <a:t>Oferă resurse de formare și certificări Microsoft, adaptate cerințelor pieței muncii pentru a ameliora oportunitățile de angajare ale elevilor.</a:t>
            </a:r>
            <a:endParaRPr lang="en-US" sz="2800" kern="0" spc="-20" dirty="0">
              <a:solidFill>
                <a:schemeClr val="bg1"/>
              </a:solidFill>
              <a:latin typeface="Segoe UI Ligh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93821" y="5621657"/>
            <a:ext cx="118858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32034">
              <a:defRPr/>
            </a:pPr>
            <a:r>
              <a:rPr lang="ro-RO" sz="2800" kern="0" spc="-59" dirty="0">
                <a:solidFill>
                  <a:schemeClr val="bg1"/>
                </a:solidFill>
                <a:latin typeface="Segoe UI Light"/>
              </a:rPr>
              <a:t>Învățarea pe tot parcursul vieții începe aici și produce elevi bine pregătiți, școli de succes și comunități puternice.</a:t>
            </a:r>
            <a:endParaRPr lang="en-US" sz="2800" kern="0" spc="-59" dirty="0">
              <a:solidFill>
                <a:schemeClr val="bg1"/>
              </a:solidFill>
              <a:latin typeface="Segoe UI Ligh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742092" y="3384690"/>
            <a:ext cx="3329261" cy="1996734"/>
            <a:chOff x="2742092" y="3384690"/>
            <a:chExt cx="3329261" cy="199673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1FCA6DC-7C35-4EC8-91E2-A59E90AD0478}"/>
                </a:ext>
              </a:extLst>
            </p:cNvPr>
            <p:cNvSpPr txBox="1"/>
            <p:nvPr/>
          </p:nvSpPr>
          <p:spPr>
            <a:xfrm>
              <a:off x="2742092" y="4421161"/>
              <a:ext cx="3329261" cy="960263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o-RO" sz="2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Instituții </a:t>
              </a:r>
            </a:p>
            <a:p>
              <a:pPr algn="ctr">
                <a:lnSpc>
                  <a:spcPct val="90000"/>
                </a:lnSpc>
              </a:pPr>
              <a:r>
                <a:rPr lang="ro-RO" sz="2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educaționale</a:t>
              </a:r>
              <a:endPara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11600" y="3384690"/>
              <a:ext cx="952500" cy="952500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7229299" y="3391414"/>
            <a:ext cx="1889475" cy="1739742"/>
            <a:chOff x="7229299" y="3391414"/>
            <a:chExt cx="1889475" cy="1739742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7787" y="3391414"/>
              <a:ext cx="952500" cy="95250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9299" y="4724613"/>
              <a:ext cx="1889475" cy="406543"/>
            </a:xfrm>
            <a:prstGeom prst="rect">
              <a:avLst/>
            </a:prstGeom>
          </p:spPr>
        </p:pic>
      </p:grp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547688" y="322263"/>
            <a:ext cx="11888787" cy="553998"/>
          </a:xfrm>
        </p:spPr>
        <p:txBody>
          <a:bodyPr/>
          <a:lstStyle/>
          <a:p>
            <a:pPr algn="ctr" rtl="0" eaLnBrk="1" latinLnBrk="0" hangingPunct="1"/>
            <a:r>
              <a:rPr lang="ro-RO" sz="3600" kern="1200" dirty="0">
                <a:solidFill>
                  <a:srgbClr val="FFFFFF"/>
                </a:solidFill>
                <a:effectLst/>
                <a:latin typeface="Segoe UI Semilight" charset="0"/>
              </a:rPr>
              <a:t>Parteneriatul </a:t>
            </a:r>
            <a:r>
              <a:rPr lang="en-US" sz="3600" kern="1200" dirty="0">
                <a:solidFill>
                  <a:srgbClr val="FFFFFF"/>
                </a:solidFill>
                <a:effectLst/>
                <a:latin typeface="Segoe UI Semilight" charset="0"/>
              </a:rPr>
              <a:t>Microsoft Imagine </a:t>
            </a:r>
            <a:r>
              <a:rPr lang="en-US" sz="3600" kern="1200" dirty="0" err="1">
                <a:solidFill>
                  <a:srgbClr val="FFFFFF"/>
                </a:solidFill>
                <a:effectLst/>
                <a:latin typeface="Segoe UI Semilight" charset="0"/>
              </a:rPr>
              <a:t>Academ</a:t>
            </a:r>
            <a:r>
              <a:rPr lang="ro-RO" sz="3600" kern="1200" dirty="0">
                <a:solidFill>
                  <a:srgbClr val="FFFFFF"/>
                </a:solidFill>
                <a:effectLst/>
                <a:latin typeface="Segoe UI Semilight" charset="0"/>
              </a:rPr>
              <a:t>y</a:t>
            </a:r>
            <a:endParaRPr lang="en-US" sz="3600" dirty="0">
              <a:effectLst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9A4FE10-0FB5-42A7-B2AD-6F175B7D47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504" y="3026709"/>
            <a:ext cx="952500" cy="9525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F2402B3-CEC8-403C-88C3-9FBFC88C9C36}"/>
              </a:ext>
            </a:extLst>
          </p:cNvPr>
          <p:cNvSpPr txBox="1"/>
          <p:nvPr/>
        </p:nvSpPr>
        <p:spPr>
          <a:xfrm>
            <a:off x="4548271" y="4044598"/>
            <a:ext cx="3329261" cy="9602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o-RO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Organizații</a:t>
            </a:r>
          </a:p>
          <a:p>
            <a:pPr algn="ctr">
              <a:lnSpc>
                <a:spcPct val="90000"/>
              </a:lnSpc>
            </a:pPr>
            <a:r>
              <a:rPr lang="ro-RO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partenere</a:t>
            </a:r>
            <a:endParaRPr lang="en-US" sz="2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0216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9867" y="3738827"/>
            <a:ext cx="3553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800" dirty="0">
                <a:latin typeface="+mj-lt"/>
              </a:rPr>
              <a:t>Beneficiile programului</a:t>
            </a:r>
            <a:endParaRPr lang="en-US" sz="2800" dirty="0">
              <a:latin typeface="+mj-lt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547688" y="3082925"/>
            <a:ext cx="11888787" cy="738664"/>
          </a:xfrm>
        </p:spPr>
        <p:txBody>
          <a:bodyPr/>
          <a:lstStyle/>
          <a:p>
            <a:pPr rtl="0" eaLnBrk="1" latinLnBrk="0" hangingPunct="1"/>
            <a:r>
              <a:rPr lang="en-US" sz="4800" kern="1200" dirty="0">
                <a:solidFill>
                  <a:srgbClr val="FFFFFF"/>
                </a:solidFill>
                <a:effectLst/>
                <a:latin typeface="Segoe UI Light" charset="0"/>
              </a:rPr>
              <a:t>Imagine Academy</a:t>
            </a:r>
            <a:endParaRPr lang="en-US" dirty="0">
              <a:effectLst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C344C8-9913-4877-8805-457884192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1157" y="3082925"/>
            <a:ext cx="5361686" cy="375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77604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 bwMode="auto">
          <a:xfrm>
            <a:off x="0" y="995"/>
            <a:ext cx="7785100" cy="6992540"/>
          </a:xfrm>
          <a:prstGeom prst="rect">
            <a:avLst/>
          </a:prstGeom>
          <a:solidFill>
            <a:srgbClr val="0270C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4" name="Text Placeholder 8"/>
          <p:cNvSpPr>
            <a:spLocks noGrp="1"/>
          </p:cNvSpPr>
          <p:nvPr>
            <p:ph type="body" idx="1"/>
          </p:nvPr>
        </p:nvSpPr>
        <p:spPr>
          <a:xfrm>
            <a:off x="367420" y="373632"/>
            <a:ext cx="6642980" cy="664797"/>
          </a:xfrm>
        </p:spPr>
        <p:txBody>
          <a:bodyPr/>
          <a:lstStyle/>
          <a:p>
            <a:pPr marL="0" lvl="0" indent="0" defTabSz="932563">
              <a:spcBef>
                <a:spcPct val="0"/>
              </a:spcBef>
              <a:buClrTx/>
              <a:buSzTx/>
              <a:buNone/>
              <a:defRPr/>
            </a:pPr>
            <a:r>
              <a:rPr lang="en-US" sz="4800" spc="-70" dirty="0">
                <a:ln w="3175">
                  <a:noFill/>
                </a:ln>
                <a:solidFill>
                  <a:srgbClr val="FFFFFF"/>
                </a:solidFill>
                <a:cs typeface="Segoe UI" pitchFamily="34" charset="0"/>
              </a:rPr>
              <a:t>Curriculum: Digital Literacy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38390" y="1583051"/>
            <a:ext cx="621665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defTabSz="932563">
              <a:spcBef>
                <a:spcPts val="600"/>
              </a:spcBef>
              <a:spcAft>
                <a:spcPts val="600"/>
              </a:spcAft>
              <a:buSzPct val="90000"/>
              <a:buFont typeface="Arial" charset="0"/>
              <a:buChar char="•"/>
              <a:defRPr/>
            </a:pPr>
            <a:r>
              <a:rPr lang="ro-RO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Fundamentele calculatoarelor personale</a:t>
            </a:r>
            <a:endParaRPr lang="en-US" sz="2000" spc="-30" dirty="0">
              <a:solidFill>
                <a:srgbClr val="FFFFFF"/>
              </a:solidFill>
              <a:latin typeface="Segoe UI Semilight" charset="0"/>
              <a:ea typeface="Segoe UI Semilight" charset="0"/>
              <a:cs typeface="Segoe UI Semilight" charset="0"/>
            </a:endParaRPr>
          </a:p>
          <a:p>
            <a:pPr marL="342900" indent="-342900" defTabSz="932563">
              <a:spcBef>
                <a:spcPts val="600"/>
              </a:spcBef>
              <a:spcAft>
                <a:spcPts val="600"/>
              </a:spcAft>
              <a:buSzPct val="90000"/>
              <a:buFont typeface="Arial" charset="0"/>
              <a:buChar char="•"/>
              <a:defRPr/>
            </a:pPr>
            <a:r>
              <a:rPr lang="en-US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Internet, </a:t>
            </a:r>
            <a:r>
              <a:rPr lang="en-US" sz="2000" spc="-30" dirty="0" err="1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Servic</a:t>
            </a:r>
            <a:r>
              <a:rPr lang="ro-RO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ii</a:t>
            </a:r>
            <a:r>
              <a:rPr lang="en-US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 Cloud </a:t>
            </a:r>
            <a:r>
              <a:rPr lang="ro-RO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și</a:t>
            </a:r>
            <a:r>
              <a:rPr lang="en-US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 </a:t>
            </a:r>
            <a:r>
              <a:rPr lang="en-US" sz="2000" b="1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W</a:t>
            </a:r>
            <a:r>
              <a:rPr lang="en-US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orld </a:t>
            </a:r>
            <a:r>
              <a:rPr lang="en-US" sz="2000" b="1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W</a:t>
            </a:r>
            <a:r>
              <a:rPr lang="en-US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ide </a:t>
            </a:r>
            <a:r>
              <a:rPr lang="en-US" sz="2000" b="1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W</a:t>
            </a:r>
            <a:r>
              <a:rPr lang="en-US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eb</a:t>
            </a:r>
          </a:p>
          <a:p>
            <a:pPr marL="342900" indent="-342900" defTabSz="932563">
              <a:spcBef>
                <a:spcPts val="600"/>
              </a:spcBef>
              <a:spcAft>
                <a:spcPts val="600"/>
              </a:spcAft>
              <a:buSzPct val="90000"/>
              <a:buFont typeface="Arial" charset="0"/>
              <a:buChar char="•"/>
              <a:defRPr/>
            </a:pPr>
            <a:r>
              <a:rPr lang="en-US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Program</a:t>
            </a:r>
            <a:r>
              <a:rPr lang="ro-RO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e de p</a:t>
            </a:r>
            <a:r>
              <a:rPr lang="en-US" sz="2000" spc="-30" dirty="0" err="1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roductivit</a:t>
            </a:r>
            <a:r>
              <a:rPr lang="ro-RO" sz="2000" spc="-30" dirty="0" err="1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ate</a:t>
            </a:r>
            <a:endParaRPr lang="en-US" sz="2000" spc="-30" dirty="0">
              <a:solidFill>
                <a:srgbClr val="FFFFFF"/>
              </a:solidFill>
              <a:latin typeface="Segoe UI Semilight" charset="0"/>
              <a:ea typeface="Segoe UI Semilight" charset="0"/>
              <a:cs typeface="Segoe UI Semilight" charset="0"/>
            </a:endParaRPr>
          </a:p>
          <a:p>
            <a:pPr marL="342900" indent="-342900" defTabSz="932563">
              <a:spcBef>
                <a:spcPts val="600"/>
              </a:spcBef>
              <a:spcAft>
                <a:spcPts val="600"/>
              </a:spcAft>
              <a:buSzPct val="90000"/>
              <a:buFont typeface="Arial" charset="0"/>
              <a:buChar char="•"/>
              <a:defRPr/>
            </a:pPr>
            <a:r>
              <a:rPr lang="ro-RO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Securitatea și protecția datelor personale pe PC</a:t>
            </a:r>
            <a:endParaRPr lang="en-US" sz="2000" spc="-30" dirty="0">
              <a:solidFill>
                <a:srgbClr val="FFFFFF"/>
              </a:solidFill>
              <a:latin typeface="Segoe UI Semilight" charset="0"/>
              <a:ea typeface="Segoe UI Semilight" charset="0"/>
              <a:cs typeface="Segoe UI Semilight" charset="0"/>
            </a:endParaRPr>
          </a:p>
          <a:p>
            <a:pPr marL="342900" indent="-342900" defTabSz="932563">
              <a:spcBef>
                <a:spcPts val="600"/>
              </a:spcBef>
              <a:spcAft>
                <a:spcPts val="600"/>
              </a:spcAft>
              <a:buSzPct val="90000"/>
              <a:buFont typeface="Arial" charset="0"/>
              <a:buChar char="•"/>
              <a:defRPr/>
            </a:pPr>
            <a:r>
              <a:rPr lang="ro-RO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Stilul de viață digital</a:t>
            </a:r>
            <a:endParaRPr lang="en-US" sz="2000" spc="-30" dirty="0">
              <a:solidFill>
                <a:srgbClr val="FFFFFF"/>
              </a:solidFill>
              <a:latin typeface="Segoe UI Semilight" charset="0"/>
              <a:ea typeface="Segoe UI Semilight" charset="0"/>
              <a:cs typeface="Segoe UI Semilight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0482" y="2409563"/>
            <a:ext cx="4045456" cy="22950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3" name="Group 2"/>
          <p:cNvGrpSpPr/>
          <p:nvPr/>
        </p:nvGrpSpPr>
        <p:grpSpPr>
          <a:xfrm>
            <a:off x="303920" y="4155141"/>
            <a:ext cx="7091962" cy="2581835"/>
            <a:chOff x="303920" y="4155141"/>
            <a:chExt cx="7091962" cy="2581835"/>
          </a:xfrm>
        </p:grpSpPr>
        <p:sp>
          <p:nvSpPr>
            <p:cNvPr id="12" name="black overlay">
              <a:extLst>
                <a:ext uri="{FF2B5EF4-FFF2-40B4-BE49-F238E27FC236}">
                  <a16:creationId xmlns:a16="http://schemas.microsoft.com/office/drawing/2014/main" id="{3330662B-0842-4B0F-A153-70B13C68BA12}"/>
                </a:ext>
              </a:extLst>
            </p:cNvPr>
            <p:cNvSpPr/>
            <p:nvPr/>
          </p:nvSpPr>
          <p:spPr bwMode="auto">
            <a:xfrm>
              <a:off x="303920" y="4155141"/>
              <a:ext cx="7091962" cy="2581835"/>
            </a:xfrm>
            <a:prstGeom prst="rect">
              <a:avLst/>
            </a:prstGeom>
            <a:solidFill>
              <a:srgbClr val="00000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99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10591" y="4495838"/>
              <a:ext cx="2603741" cy="18312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224">
                <a:lnSpc>
                  <a:spcPct val="90000"/>
                </a:lnSpc>
                <a:spcAft>
                  <a:spcPts val="600"/>
                </a:spcAft>
                <a:defRPr/>
              </a:pPr>
              <a:r>
                <a:rPr lang="ro-RO" sz="2000" kern="0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"/>
                </a:rPr>
                <a:t>Elevii primesc în urma unei evaluări online, un certificat de absolvire al cursului </a:t>
              </a:r>
            </a:p>
            <a:p>
              <a:pPr lvl="0" defTabSz="914224">
                <a:lnSpc>
                  <a:spcPct val="90000"/>
                </a:lnSpc>
                <a:spcAft>
                  <a:spcPts val="600"/>
                </a:spcAft>
                <a:defRPr/>
              </a:pPr>
              <a:r>
                <a:rPr lang="ro-RO" sz="2000" kern="0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"/>
                </a:rPr>
                <a:t>„</a:t>
              </a:r>
              <a:r>
                <a:rPr lang="en-US" sz="2000" b="1" kern="0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"/>
                </a:rPr>
                <a:t>Digital Literacy</a:t>
              </a:r>
              <a:r>
                <a:rPr lang="ro-RO" sz="2000" kern="0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"/>
                </a:rPr>
                <a:t>”</a:t>
              </a:r>
              <a:endParaRPr lang="en-US" sz="2000" kern="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pic>
          <p:nvPicPr>
            <p:cNvPr id="11" name="Picture 10" descr="Screen Clippi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8910" y="4257495"/>
              <a:ext cx="3596876" cy="2361865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6478153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436475" cy="6982201"/>
          </a:xfrm>
          <a:prstGeom prst="rect">
            <a:avLst/>
          </a:prstGeom>
        </p:spPr>
      </p:pic>
      <p:sp>
        <p:nvSpPr>
          <p:cNvPr id="18" name="object 16"/>
          <p:cNvSpPr/>
          <p:nvPr/>
        </p:nvSpPr>
        <p:spPr>
          <a:xfrm>
            <a:off x="0" y="0"/>
            <a:ext cx="7785100" cy="6995159"/>
          </a:xfrm>
          <a:custGeom>
            <a:avLst/>
            <a:gdLst/>
            <a:ahLst/>
            <a:cxnLst/>
            <a:rect l="l" t="t" r="r" b="b"/>
            <a:pathLst>
              <a:path w="6217920" h="6995159">
                <a:moveTo>
                  <a:pt x="0" y="6995159"/>
                </a:moveTo>
                <a:lnTo>
                  <a:pt x="6217920" y="6995159"/>
                </a:lnTo>
                <a:lnTo>
                  <a:pt x="6217920" y="0"/>
                </a:lnTo>
                <a:lnTo>
                  <a:pt x="0" y="0"/>
                </a:lnTo>
                <a:lnTo>
                  <a:pt x="0" y="6995159"/>
                </a:lnTo>
                <a:close/>
              </a:path>
            </a:pathLst>
          </a:custGeom>
          <a:solidFill>
            <a:srgbClr val="0370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Rectangle 48"/>
          <p:cNvSpPr/>
          <p:nvPr/>
        </p:nvSpPr>
        <p:spPr>
          <a:xfrm>
            <a:off x="303920" y="2820153"/>
            <a:ext cx="621665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 defTabSz="932418" fontAlgn="base">
              <a:buFont typeface="Arial" panose="020B0604020202020204" pitchFamily="34" charset="0"/>
              <a:buChar char="•"/>
              <a:defRPr/>
            </a:pPr>
            <a:r>
              <a:rPr lang="en-US" sz="2000" spc="-30" dirty="0">
                <a:solidFill>
                  <a:srgbClr val="FFFFFF"/>
                </a:solidFill>
                <a:latin typeface="Segoe UI"/>
                <a:cs typeface="Segoe UI"/>
              </a:rPr>
              <a:t>MS Press Study Guides </a:t>
            </a:r>
          </a:p>
          <a:p>
            <a:pPr marL="457200" lvl="0" indent="-457200" defTabSz="932418" fontAlgn="base">
              <a:buFont typeface="Arial" panose="020B0604020202020204" pitchFamily="34" charset="0"/>
              <a:buChar char="•"/>
              <a:defRPr/>
            </a:pPr>
            <a:endParaRPr lang="en-US" sz="2000" spc="-30" dirty="0">
              <a:solidFill>
                <a:srgbClr val="FFFFFF"/>
              </a:solidFill>
              <a:latin typeface="Segoe UI"/>
              <a:cs typeface="Segoe UI"/>
            </a:endParaRPr>
          </a:p>
          <a:p>
            <a:pPr marL="457200" lvl="0" indent="-457200" defTabSz="932418" fontAlgn="base">
              <a:buFont typeface="Arial" panose="020B0604020202020204" pitchFamily="34" charset="0"/>
              <a:buChar char="•"/>
              <a:defRPr/>
            </a:pPr>
            <a:r>
              <a:rPr lang="en-US" sz="2000" spc="-30" dirty="0">
                <a:solidFill>
                  <a:srgbClr val="FFFFFF"/>
                </a:solidFill>
                <a:latin typeface="Segoe UI"/>
                <a:cs typeface="Segoe UI"/>
              </a:rPr>
              <a:t>MTA Certification Exam Review Kits (ERK) </a:t>
            </a:r>
          </a:p>
          <a:p>
            <a:pPr marL="457200" lvl="0" indent="-457200" defTabSz="932418" fontAlgn="base">
              <a:buFont typeface="Arial" panose="020B0604020202020204" pitchFamily="34" charset="0"/>
              <a:buChar char="•"/>
              <a:defRPr/>
            </a:pPr>
            <a:endParaRPr lang="en-US" sz="2000" spc="-30" dirty="0">
              <a:solidFill>
                <a:srgbClr val="FFFFFF"/>
              </a:solidFill>
              <a:latin typeface="Segoe UI"/>
              <a:cs typeface="Segoe UI"/>
            </a:endParaRPr>
          </a:p>
          <a:p>
            <a:pPr marL="457200" lvl="0" indent="-457200" defTabSz="932418" fontAlgn="base">
              <a:buFont typeface="Arial" panose="020B0604020202020204" pitchFamily="34" charset="0"/>
              <a:buChar char="•"/>
              <a:defRPr/>
            </a:pPr>
            <a:r>
              <a:rPr lang="en-US" sz="2000" spc="-30" dirty="0">
                <a:solidFill>
                  <a:srgbClr val="FFFFFF"/>
                </a:solidFill>
                <a:latin typeface="Segoe UI"/>
                <a:cs typeface="Segoe UI"/>
              </a:rPr>
              <a:t>MTA Student Study Guide </a:t>
            </a:r>
            <a:r>
              <a:rPr lang="en-US" sz="2000" kern="0" dirty="0">
                <a:solidFill>
                  <a:srgbClr val="FFFFFF"/>
                </a:solidFill>
                <a:latin typeface="Segoe UI" panose="020B0502040204020203" pitchFamily="34" charset="0"/>
              </a:rPr>
              <a:t>(</a:t>
            </a:r>
            <a:r>
              <a:rPr lang="en-US" sz="2000" spc="-30" dirty="0">
                <a:solidFill>
                  <a:srgbClr val="FFFFFF"/>
                </a:solidFill>
                <a:latin typeface="Segoe UI"/>
                <a:cs typeface="Segoe UI"/>
              </a:rPr>
              <a:t>SSG)</a:t>
            </a:r>
            <a:endParaRPr lang="en-US" sz="2000" spc="-30" dirty="0">
              <a:solidFill>
                <a:srgbClr val="FFFFFF"/>
              </a:solidFill>
              <a:latin typeface="Segoe UI Semilight" charset="0"/>
              <a:ea typeface="Segoe UI Semilight" charset="0"/>
              <a:cs typeface="Segoe UI Semilight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244" y="3691381"/>
            <a:ext cx="1890221" cy="2318819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6384239-8367-4D49-B84A-5C61525843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6244" y="852538"/>
            <a:ext cx="1818069" cy="2240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4" name="Text Placeholder 8"/>
          <p:cNvSpPr>
            <a:spLocks noGrp="1"/>
          </p:cNvSpPr>
          <p:nvPr>
            <p:ph type="body" idx="1"/>
          </p:nvPr>
        </p:nvSpPr>
        <p:spPr>
          <a:xfrm>
            <a:off x="367420" y="373632"/>
            <a:ext cx="6642980" cy="2215991"/>
          </a:xfrm>
        </p:spPr>
        <p:txBody>
          <a:bodyPr/>
          <a:lstStyle/>
          <a:p>
            <a:pPr marL="0" lvl="0" indent="0" defTabSz="932563">
              <a:spcBef>
                <a:spcPct val="0"/>
              </a:spcBef>
              <a:buClrTx/>
              <a:buSzTx/>
              <a:buNone/>
              <a:defRPr/>
            </a:pPr>
            <a:r>
              <a:rPr lang="en-US" sz="4800" dirty="0">
                <a:solidFill>
                  <a:schemeClr val="bg1"/>
                </a:solidFill>
              </a:rPr>
              <a:t>Curriculum: </a:t>
            </a:r>
            <a:br>
              <a:rPr lang="en-US" sz="4800" dirty="0">
                <a:solidFill>
                  <a:schemeClr val="bg1"/>
                </a:solidFill>
              </a:rPr>
            </a:br>
            <a:r>
              <a:rPr lang="ro-RO" sz="4800" dirty="0">
                <a:solidFill>
                  <a:schemeClr val="bg1"/>
                </a:solidFill>
              </a:rPr>
              <a:t>Ghiduri de studiu și de pregătire a examenelor</a:t>
            </a:r>
            <a:endParaRPr lang="en-US" sz="4800" spc="-70" dirty="0">
              <a:ln w="3175">
                <a:noFill/>
              </a:ln>
              <a:solidFill>
                <a:srgbClr val="FFFFFF"/>
              </a:solidFill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51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2400" y="0"/>
            <a:ext cx="4664076" cy="6993535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 bwMode="auto">
          <a:xfrm>
            <a:off x="0" y="995"/>
            <a:ext cx="7785100" cy="6992540"/>
          </a:xfrm>
          <a:prstGeom prst="rect">
            <a:avLst/>
          </a:prstGeom>
          <a:solidFill>
            <a:srgbClr val="0270C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4" name="Text Placeholder 8"/>
          <p:cNvSpPr>
            <a:spLocks noGrp="1"/>
          </p:cNvSpPr>
          <p:nvPr>
            <p:ph type="body" idx="1"/>
          </p:nvPr>
        </p:nvSpPr>
        <p:spPr>
          <a:xfrm>
            <a:off x="367420" y="373632"/>
            <a:ext cx="6642980" cy="1477328"/>
          </a:xfrm>
        </p:spPr>
        <p:txBody>
          <a:bodyPr/>
          <a:lstStyle/>
          <a:p>
            <a:pPr marL="0" lvl="0" indent="0" defTabSz="932563">
              <a:spcBef>
                <a:spcPct val="0"/>
              </a:spcBef>
              <a:buClrTx/>
              <a:buSzTx/>
              <a:buNone/>
              <a:defRPr/>
            </a:pPr>
            <a:r>
              <a:rPr lang="en-US" sz="4800" spc="-70" dirty="0">
                <a:ln w="3175">
                  <a:noFill/>
                </a:ln>
                <a:solidFill>
                  <a:srgbClr val="FFFFFF"/>
                </a:solidFill>
                <a:cs typeface="Segoe UI" pitchFamily="34" charset="0"/>
              </a:rPr>
              <a:t>Curriculum: </a:t>
            </a:r>
          </a:p>
          <a:p>
            <a:pPr marL="0" lvl="0" indent="0" defTabSz="932563">
              <a:spcBef>
                <a:spcPct val="0"/>
              </a:spcBef>
              <a:buClrTx/>
              <a:buSzTx/>
              <a:buNone/>
              <a:defRPr/>
            </a:pPr>
            <a:r>
              <a:rPr lang="ro-RO" sz="4800" spc="-70" dirty="0">
                <a:ln w="3175">
                  <a:noFill/>
                </a:ln>
                <a:solidFill>
                  <a:srgbClr val="FFFFFF"/>
                </a:solidFill>
                <a:cs typeface="Segoe UI" pitchFamily="34" charset="0"/>
              </a:rPr>
              <a:t>Învățare online</a:t>
            </a:r>
            <a:endParaRPr lang="en-US" sz="4800" spc="-70" dirty="0">
              <a:ln w="3175">
                <a:noFill/>
              </a:ln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38390" y="2172172"/>
            <a:ext cx="621665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defTabSz="932563">
              <a:spcBef>
                <a:spcPts val="600"/>
              </a:spcBef>
              <a:spcAft>
                <a:spcPts val="600"/>
              </a:spcAft>
              <a:buSzPct val="90000"/>
              <a:buFont typeface="Arial" charset="0"/>
              <a:buChar char="•"/>
              <a:defRPr/>
            </a:pPr>
            <a:r>
              <a:rPr lang="en-US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1,500 </a:t>
            </a:r>
            <a:r>
              <a:rPr lang="ro-RO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de cursuri</a:t>
            </a:r>
            <a:endParaRPr lang="en-US" sz="2000" spc="-30" dirty="0">
              <a:solidFill>
                <a:srgbClr val="FFFFFF"/>
              </a:solidFill>
              <a:latin typeface="Segoe UI Semilight" charset="0"/>
              <a:ea typeface="Segoe UI Semilight" charset="0"/>
              <a:cs typeface="Segoe UI Semilight" charset="0"/>
            </a:endParaRPr>
          </a:p>
          <a:p>
            <a:pPr marL="342900" indent="-342900" defTabSz="932563">
              <a:spcBef>
                <a:spcPts val="600"/>
              </a:spcBef>
              <a:spcAft>
                <a:spcPts val="600"/>
              </a:spcAft>
              <a:buSzPct val="90000"/>
              <a:buFont typeface="Arial" charset="0"/>
              <a:buChar char="•"/>
              <a:defRPr/>
            </a:pPr>
            <a:r>
              <a:rPr lang="ro-RO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Multiple tehnologii</a:t>
            </a:r>
            <a:endParaRPr lang="en-US" sz="2000" spc="-30" dirty="0">
              <a:solidFill>
                <a:srgbClr val="FFFFFF"/>
              </a:solidFill>
              <a:latin typeface="Segoe UI Semilight" charset="0"/>
              <a:ea typeface="Segoe UI Semilight" charset="0"/>
              <a:cs typeface="Segoe UI Semilight" charset="0"/>
            </a:endParaRPr>
          </a:p>
          <a:p>
            <a:pPr marL="342900" indent="-342900" defTabSz="932563">
              <a:spcBef>
                <a:spcPts val="600"/>
              </a:spcBef>
              <a:spcAft>
                <a:spcPts val="600"/>
              </a:spcAft>
              <a:buSzPct val="90000"/>
              <a:buFont typeface="Arial" charset="0"/>
              <a:buChar char="•"/>
              <a:defRPr/>
            </a:pPr>
            <a:r>
              <a:rPr lang="ro-RO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Mai multe limbi</a:t>
            </a:r>
            <a:endParaRPr lang="en-US" sz="2000" spc="-30" dirty="0">
              <a:solidFill>
                <a:srgbClr val="FFFFFF"/>
              </a:solidFill>
              <a:latin typeface="Segoe UI Semilight" charset="0"/>
              <a:ea typeface="Segoe UI Semilight" charset="0"/>
              <a:cs typeface="Segoe UI Semilight" charset="0"/>
            </a:endParaRPr>
          </a:p>
          <a:p>
            <a:pPr marL="342900" indent="-342900" defTabSz="932563">
              <a:spcBef>
                <a:spcPts val="600"/>
              </a:spcBef>
              <a:spcAft>
                <a:spcPts val="600"/>
              </a:spcAft>
              <a:buSzPct val="90000"/>
              <a:buFont typeface="Arial" charset="0"/>
              <a:buChar char="•"/>
              <a:defRPr/>
            </a:pPr>
            <a:r>
              <a:rPr lang="ro-RO" sz="2000" spc="-30" dirty="0">
                <a:solidFill>
                  <a:srgbClr val="FFFFFF"/>
                </a:solidFill>
                <a:latin typeface="Segoe UI Semilight" charset="0"/>
                <a:ea typeface="Segoe UI Semilight" charset="0"/>
                <a:cs typeface="Segoe UI Semilight" charset="0"/>
              </a:rPr>
              <a:t>Interfață pentru elevi</a:t>
            </a:r>
            <a:endParaRPr lang="en-US" sz="2000" spc="-30" dirty="0">
              <a:solidFill>
                <a:srgbClr val="FFFFFF"/>
              </a:solidFill>
              <a:latin typeface="Segoe UI Semilight" charset="0"/>
              <a:ea typeface="Segoe UI Semilight" charset="0"/>
              <a:cs typeface="Segoe UI Semiligh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36260" y="4283779"/>
            <a:ext cx="3402655" cy="2542303"/>
            <a:chOff x="636260" y="4283779"/>
            <a:chExt cx="3402655" cy="254230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6260" y="4283779"/>
              <a:ext cx="3402655" cy="208572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6" name="Rectangle 15"/>
            <p:cNvSpPr/>
            <p:nvPr/>
          </p:nvSpPr>
          <p:spPr>
            <a:xfrm>
              <a:off x="774820" y="6512150"/>
              <a:ext cx="312553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ro-RO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Interfața elev</a:t>
              </a:r>
              <a:endPara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42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CABC32E-D412-4B25-84B2-84F4DE5D6D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371" b="44046"/>
          <a:stretch/>
        </p:blipFill>
        <p:spPr>
          <a:xfrm>
            <a:off x="3808" y="-3781"/>
            <a:ext cx="12203812" cy="2976295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B1DFEFD-F788-44D2-AF5A-8CC92EDFE073}"/>
              </a:ext>
            </a:extLst>
          </p:cNvPr>
          <p:cNvSpPr/>
          <p:nvPr/>
        </p:nvSpPr>
        <p:spPr bwMode="auto">
          <a:xfrm>
            <a:off x="503237" y="2198383"/>
            <a:ext cx="11373330" cy="999842"/>
          </a:xfrm>
          <a:prstGeom prst="rect">
            <a:avLst/>
          </a:prstGeom>
          <a:solidFill>
            <a:srgbClr val="0370C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object 5"/>
          <p:cNvSpPr txBox="1">
            <a:spLocks noGrp="1"/>
          </p:cNvSpPr>
          <p:nvPr>
            <p:ph type="body" sz="quarter" idx="10"/>
          </p:nvPr>
        </p:nvSpPr>
        <p:spPr>
          <a:xfrm>
            <a:off x="542260" y="2390973"/>
            <a:ext cx="11334307" cy="57066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130"/>
              </a:spcBef>
              <a:buNone/>
            </a:pPr>
            <a:r>
              <a:rPr lang="en-US" sz="3600" dirty="0">
                <a:solidFill>
                  <a:schemeClr val="bg1"/>
                </a:solidFill>
              </a:rPr>
              <a:t>Microsoft Imagine Academy </a:t>
            </a:r>
            <a:r>
              <a:rPr lang="ro-RO" sz="3600" dirty="0">
                <a:solidFill>
                  <a:schemeClr val="bg1"/>
                </a:solidFill>
              </a:rPr>
              <a:t>și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ro-RO" sz="3600" dirty="0">
                <a:solidFill>
                  <a:schemeClr val="bg1"/>
                </a:solidFill>
              </a:rPr>
              <a:t>Certificările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5451" y="2997586"/>
            <a:ext cx="369397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400" dirty="0" err="1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4337509" y="3264904"/>
            <a:ext cx="3744579" cy="2505545"/>
            <a:chOff x="4369048" y="1578078"/>
            <a:chExt cx="3698380" cy="2462980"/>
          </a:xfrm>
          <a:solidFill>
            <a:srgbClr val="505050"/>
          </a:solidFill>
        </p:grpSpPr>
        <p:sp>
          <p:nvSpPr>
            <p:cNvPr id="56" name="Rectangle 55"/>
            <p:cNvSpPr/>
            <p:nvPr/>
          </p:nvSpPr>
          <p:spPr bwMode="auto">
            <a:xfrm>
              <a:off x="4369048" y="1578078"/>
              <a:ext cx="3698380" cy="2462980"/>
            </a:xfrm>
            <a:prstGeom prst="rect">
              <a:avLst/>
            </a:prstGeom>
            <a:solidFill>
              <a:srgbClr val="0270C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9243" tIns="119394" rIns="149243" bIns="11939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760905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-82" normalizeH="0" baseline="0" noProof="0" dirty="0" err="1">
                  <a:ln w="3175">
                    <a:noFill/>
                  </a:ln>
                  <a:gradFill>
                    <a:gsLst>
                      <a:gs pos="5833">
                        <a:srgbClr val="FFFFFF"/>
                      </a:gs>
                      <a:gs pos="18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Segoe UI" pitchFamily="34" charset="0"/>
                </a:rPr>
                <a:t>Certifica</a:t>
              </a:r>
              <a:r>
                <a:rPr kumimoji="0" lang="ro-RO" sz="2800" b="1" i="0" u="none" strike="noStrike" kern="0" cap="none" spc="-82" normalizeH="0" baseline="0" noProof="0" dirty="0">
                  <a:ln w="3175">
                    <a:noFill/>
                  </a:ln>
                  <a:gradFill>
                    <a:gsLst>
                      <a:gs pos="5833">
                        <a:srgbClr val="FFFFFF"/>
                      </a:gs>
                      <a:gs pos="18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Segoe UI" pitchFamily="34" charset="0"/>
                </a:rPr>
                <a:t>re</a:t>
              </a:r>
              <a:endParaRPr kumimoji="0" lang="en-US" sz="2800" b="1" i="0" u="none" strike="noStrike" kern="0" cap="none" spc="-82" normalizeH="0" baseline="0" noProof="0" dirty="0">
                <a:ln w="3175">
                  <a:noFill/>
                </a:ln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endParaRPr>
            </a:p>
          </p:txBody>
        </p:sp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4993" y="2139210"/>
              <a:ext cx="1866490" cy="1718108"/>
            </a:xfrm>
            <a:prstGeom prst="rect">
              <a:avLst/>
            </a:prstGeom>
            <a:solidFill>
              <a:srgbClr val="0370C5"/>
            </a:solidFill>
          </p:spPr>
        </p:pic>
      </p:grpSp>
      <p:grpSp>
        <p:nvGrpSpPr>
          <p:cNvPr id="25" name="Group 24"/>
          <p:cNvGrpSpPr/>
          <p:nvPr/>
        </p:nvGrpSpPr>
        <p:grpSpPr>
          <a:xfrm>
            <a:off x="8171778" y="3264904"/>
            <a:ext cx="3744579" cy="2505545"/>
            <a:chOff x="8234511" y="1578078"/>
            <a:chExt cx="3698380" cy="2462980"/>
          </a:xfrm>
          <a:solidFill>
            <a:srgbClr val="188111"/>
          </a:solidFill>
        </p:grpSpPr>
        <p:sp>
          <p:nvSpPr>
            <p:cNvPr id="54" name="Rectangle 53"/>
            <p:cNvSpPr/>
            <p:nvPr/>
          </p:nvSpPr>
          <p:spPr bwMode="auto">
            <a:xfrm>
              <a:off x="8234511" y="1578078"/>
              <a:ext cx="3698380" cy="2462980"/>
            </a:xfrm>
            <a:prstGeom prst="rect">
              <a:avLst/>
            </a:prstGeom>
            <a:solidFill>
              <a:srgbClr val="0370C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9243" tIns="119394" rIns="149243" bIns="11939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760905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o-RO" sz="2800" b="1" i="0" u="none" strike="noStrike" kern="0" cap="none" spc="-82" normalizeH="0" baseline="0" noProof="0" dirty="0">
                  <a:ln w="3175">
                    <a:noFill/>
                  </a:ln>
                  <a:gradFill>
                    <a:gsLst>
                      <a:gs pos="5833">
                        <a:srgbClr val="FFFFFF"/>
                      </a:gs>
                      <a:gs pos="18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Segoe UI" pitchFamily="34" charset="0"/>
                </a:rPr>
                <a:t>Angajare</a:t>
              </a:r>
              <a:endParaRPr kumimoji="0" lang="en-US" sz="2800" b="1" i="0" u="none" strike="noStrike" kern="0" cap="none" spc="-82" normalizeH="0" baseline="0" noProof="0" dirty="0">
                <a:ln w="3175">
                  <a:noFill/>
                </a:ln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endParaRPr>
            </a:p>
          </p:txBody>
        </p:sp>
        <p:pic>
          <p:nvPicPr>
            <p:cNvPr id="55" name="Picture 49" descr="C:\Users\sakuu\Documents\Ballmer MGX 2011\Tile Icons\Promote Add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black">
            <a:xfrm>
              <a:off x="9622461" y="2295315"/>
              <a:ext cx="922479" cy="1473571"/>
            </a:xfrm>
            <a:prstGeom prst="rect">
              <a:avLst/>
            </a:prstGeom>
            <a:solidFill>
              <a:srgbClr val="0370C5"/>
            </a:solidFill>
            <a:ln>
              <a:noFill/>
            </a:ln>
            <a:extLst/>
          </p:spPr>
        </p:pic>
      </p:grpSp>
      <p:grpSp>
        <p:nvGrpSpPr>
          <p:cNvPr id="28" name="Group 27"/>
          <p:cNvGrpSpPr/>
          <p:nvPr/>
        </p:nvGrpSpPr>
        <p:grpSpPr>
          <a:xfrm>
            <a:off x="503237" y="3264904"/>
            <a:ext cx="3744579" cy="2505545"/>
            <a:chOff x="503584" y="1578078"/>
            <a:chExt cx="3698380" cy="2462980"/>
          </a:xfrm>
          <a:solidFill>
            <a:srgbClr val="0370C5"/>
          </a:solidFill>
        </p:grpSpPr>
        <p:sp>
          <p:nvSpPr>
            <p:cNvPr id="52" name="Rectangle 51"/>
            <p:cNvSpPr/>
            <p:nvPr/>
          </p:nvSpPr>
          <p:spPr bwMode="auto">
            <a:xfrm>
              <a:off x="503584" y="1578078"/>
              <a:ext cx="3698380" cy="2462980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9243" tIns="119394" rIns="149243" bIns="11939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760905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o-RO" sz="2800" b="1" i="0" u="none" strike="noStrike" kern="0" cap="none" spc="-82" normalizeH="0" baseline="0" noProof="0" dirty="0">
                  <a:ln w="3175">
                    <a:noFill/>
                  </a:ln>
                  <a:gradFill>
                    <a:gsLst>
                      <a:gs pos="5833">
                        <a:srgbClr val="FFFFFF"/>
                      </a:gs>
                      <a:gs pos="18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Segoe UI" pitchFamily="34" charset="0"/>
                </a:rPr>
                <a:t>Formare în </a:t>
              </a:r>
              <a:r>
                <a:rPr kumimoji="0" lang="en-US" sz="2800" b="1" i="0" u="none" strike="noStrike" kern="0" cap="none" spc="-82" normalizeH="0" baseline="0" noProof="0" dirty="0">
                  <a:ln w="3175">
                    <a:noFill/>
                  </a:ln>
                  <a:gradFill>
                    <a:gsLst>
                      <a:gs pos="5833">
                        <a:srgbClr val="FFFFFF"/>
                      </a:gs>
                      <a:gs pos="18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Segoe UI" pitchFamily="34" charset="0"/>
                </a:rPr>
                <a:t>Imagine Academy</a:t>
              </a:r>
            </a:p>
          </p:txBody>
        </p:sp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4370" y="2345102"/>
              <a:ext cx="1598409" cy="1471340"/>
            </a:xfrm>
            <a:prstGeom prst="rect">
              <a:avLst/>
            </a:prstGeom>
            <a:grpFill/>
          </p:spPr>
        </p:pic>
      </p:grpSp>
      <p:sp>
        <p:nvSpPr>
          <p:cNvPr id="29" name="Plus 28"/>
          <p:cNvSpPr/>
          <p:nvPr/>
        </p:nvSpPr>
        <p:spPr bwMode="auto">
          <a:xfrm>
            <a:off x="3803404" y="4163820"/>
            <a:ext cx="969117" cy="973702"/>
          </a:xfrm>
          <a:prstGeom prst="mathPlus">
            <a:avLst>
              <a:gd name="adj1" fmla="val 18213"/>
            </a:avLst>
          </a:prstGeom>
          <a:solidFill>
            <a:srgbClr val="003A6C"/>
          </a:solidFill>
          <a:ln w="6032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9243" tIns="119394" rIns="149243" bIns="11939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090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958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7722944" y="4411294"/>
            <a:ext cx="784376" cy="478623"/>
            <a:chOff x="7774825" y="2401946"/>
            <a:chExt cx="808173" cy="490822"/>
          </a:xfrm>
          <a:solidFill>
            <a:srgbClr val="003A6C"/>
          </a:solidFill>
        </p:grpSpPr>
        <p:sp>
          <p:nvSpPr>
            <p:cNvPr id="50" name="Rectangle 49"/>
            <p:cNvSpPr/>
            <p:nvPr/>
          </p:nvSpPr>
          <p:spPr bwMode="auto">
            <a:xfrm>
              <a:off x="7774825" y="2401946"/>
              <a:ext cx="808173" cy="155673"/>
            </a:xfrm>
            <a:prstGeom prst="rect">
              <a:avLst/>
            </a:prstGeom>
            <a:grpFill/>
            <a:ln w="6032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9243" tIns="119394" rIns="149243" bIns="11939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760905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58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 bwMode="auto">
            <a:xfrm>
              <a:off x="7774825" y="2737095"/>
              <a:ext cx="808173" cy="155673"/>
            </a:xfrm>
            <a:prstGeom prst="rect">
              <a:avLst/>
            </a:prstGeom>
            <a:grpFill/>
            <a:ln w="6032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9243" tIns="119394" rIns="149243" bIns="11939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760905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58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503237" y="5945464"/>
            <a:ext cx="11373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242424"/>
                </a:solidFill>
              </a:rPr>
              <a:t>Microsoft Imagine Academy </a:t>
            </a:r>
            <a:r>
              <a:rPr lang="ro-RO" dirty="0">
                <a:solidFill>
                  <a:srgbClr val="242424"/>
                </a:solidFill>
              </a:rPr>
              <a:t>și</a:t>
            </a:r>
            <a:r>
              <a:rPr lang="en-US" dirty="0">
                <a:solidFill>
                  <a:srgbClr val="242424"/>
                </a:solidFill>
              </a:rPr>
              <a:t> </a:t>
            </a:r>
            <a:r>
              <a:rPr lang="ro-RO" dirty="0">
                <a:solidFill>
                  <a:srgbClr val="242424"/>
                </a:solidFill>
              </a:rPr>
              <a:t>c</a:t>
            </a:r>
            <a:r>
              <a:rPr lang="en-US" dirty="0" err="1">
                <a:solidFill>
                  <a:srgbClr val="242424"/>
                </a:solidFill>
              </a:rPr>
              <a:t>ertific</a:t>
            </a:r>
            <a:r>
              <a:rPr lang="ro-RO" dirty="0" err="1">
                <a:solidFill>
                  <a:srgbClr val="242424"/>
                </a:solidFill>
              </a:rPr>
              <a:t>ările</a:t>
            </a:r>
            <a:r>
              <a:rPr lang="ro-RO" dirty="0">
                <a:solidFill>
                  <a:srgbClr val="242424"/>
                </a:solidFill>
              </a:rPr>
              <a:t> aferente</a:t>
            </a:r>
            <a:r>
              <a:rPr lang="en-US" dirty="0">
                <a:solidFill>
                  <a:srgbClr val="242424"/>
                </a:solidFill>
              </a:rPr>
              <a:t> </a:t>
            </a:r>
            <a:r>
              <a:rPr lang="ro-RO" dirty="0">
                <a:solidFill>
                  <a:srgbClr val="242424"/>
                </a:solidFill>
              </a:rPr>
              <a:t>oferă formare și acreditări recunoscute în mediul de business care echipează elevul pentru succes pentru găsirea unui loc de muncă sau pentru urmarea unor studii superioare.</a:t>
            </a:r>
            <a:endParaRPr lang="en-US" dirty="0">
              <a:solidFill>
                <a:srgbClr val="2424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373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7F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365764" y="365760"/>
            <a:ext cx="11704319" cy="731520"/>
          </a:xfrm>
          <a:prstGeom prst="rect">
            <a:avLst/>
          </a:prstGeom>
          <a:solidFill>
            <a:srgbClr val="117FCA"/>
          </a:solidFill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solidFill>
                  <a:srgbClr val="007FBA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ro-RO" b="1" spc="0" dirty="0">
                <a:solidFill>
                  <a:schemeClr val="bg1"/>
                </a:solidFill>
                <a:latin typeface="Segoe UI Light" charset="0"/>
                <a:ea typeface="Segoe UI Light" charset="0"/>
                <a:cs typeface="Segoe UI Light" charset="0"/>
              </a:rPr>
              <a:t>Să începem</a:t>
            </a:r>
            <a:r>
              <a:rPr lang="en-US" b="1" spc="0" dirty="0">
                <a:solidFill>
                  <a:schemeClr val="bg1"/>
                </a:solidFill>
                <a:latin typeface="Segoe UI Light" charset="0"/>
                <a:ea typeface="Segoe UI Light" charset="0"/>
                <a:cs typeface="Segoe UI Light" charset="0"/>
              </a:rPr>
              <a:t>! </a:t>
            </a:r>
            <a:endParaRPr lang="en-US" b="1" dirty="0">
              <a:solidFill>
                <a:schemeClr val="bg1"/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F104D5-CDA9-459C-8F05-171B369B6AB3}"/>
              </a:ext>
            </a:extLst>
          </p:cNvPr>
          <p:cNvSpPr/>
          <p:nvPr/>
        </p:nvSpPr>
        <p:spPr>
          <a:xfrm>
            <a:off x="365764" y="1196509"/>
            <a:ext cx="11704319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30941" fontAlgn="t"/>
            <a:r>
              <a:rPr lang="en-US" sz="4400" dirty="0"/>
              <a:t>MSIA Getting Started Site:</a:t>
            </a:r>
          </a:p>
          <a:p>
            <a:pPr defTabSz="930941" fontAlgn="t"/>
            <a:r>
              <a:rPr lang="en-US" sz="4400" dirty="0">
                <a:solidFill>
                  <a:srgbClr val="004B1C"/>
                </a:solidFill>
                <a:hlinkClick r:id="rId3"/>
              </a:rPr>
              <a:t>https://aka.ms/msiastart</a:t>
            </a:r>
            <a:endParaRPr lang="ro-RO" sz="4400" dirty="0">
              <a:solidFill>
                <a:srgbClr val="004B1C"/>
              </a:solidFill>
            </a:endParaRPr>
          </a:p>
          <a:p>
            <a:pPr defTabSz="930941" fontAlgn="t"/>
            <a:r>
              <a:rPr lang="en-US" sz="6000" dirty="0">
                <a:solidFill>
                  <a:srgbClr val="FFFF00"/>
                </a:solidFill>
              </a:rPr>
              <a:t>imagineacademy.info</a:t>
            </a:r>
            <a:endParaRPr lang="ro-RO" sz="6000" dirty="0">
              <a:solidFill>
                <a:srgbClr val="FFFF00"/>
              </a:solidFill>
            </a:endParaRPr>
          </a:p>
          <a:p>
            <a:pPr defTabSz="930941" fontAlgn="t"/>
            <a:endParaRPr lang="ro-RO" sz="6000" dirty="0">
              <a:solidFill>
                <a:srgbClr val="FFFF00"/>
              </a:solidFill>
            </a:endParaRPr>
          </a:p>
          <a:p>
            <a:pPr defTabSz="930941" fontAlgn="t"/>
            <a:endParaRPr lang="en-AU" sz="1100" dirty="0"/>
          </a:p>
          <a:p>
            <a:pPr defTabSz="930941" fontAlgn="t"/>
            <a:r>
              <a:rPr lang="en-AU" sz="4400" dirty="0"/>
              <a:t>Accessing the Imagine Academy Member Site</a:t>
            </a:r>
            <a:r>
              <a:rPr lang="ro-RO" sz="4400" dirty="0"/>
              <a:t>:</a:t>
            </a:r>
            <a:endParaRPr lang="en-AU" sz="4400" dirty="0"/>
          </a:p>
          <a:p>
            <a:pPr defTabSz="930941" fontAlgn="t"/>
            <a:r>
              <a:rPr lang="en-US" sz="4400" dirty="0">
                <a:solidFill>
                  <a:srgbClr val="004B1C"/>
                </a:solidFill>
                <a:hlinkClick r:id="rId4"/>
              </a:rPr>
              <a:t>https://member.imagineacademy.microsoft.com</a:t>
            </a:r>
            <a:endParaRPr lang="en-US" sz="4400" dirty="0">
              <a:solidFill>
                <a:srgbClr val="004B1C"/>
              </a:solidFill>
            </a:endParaRPr>
          </a:p>
          <a:p>
            <a:pPr defTabSz="930941" fontAlgn="t"/>
            <a:endParaRPr lang="en-US" sz="4000" dirty="0">
              <a:solidFill>
                <a:srgbClr val="004B1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CBFF93-DA06-460E-A79D-6C4AEC3408D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6178" y="361868"/>
            <a:ext cx="4207238" cy="292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71705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506441" y="4433667"/>
            <a:ext cx="4956513" cy="2941801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solidFill>
                  <a:srgbClr val="007FBA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ro-RO" spc="0" dirty="0">
                <a:solidFill>
                  <a:srgbClr val="0370C5"/>
                </a:solidFill>
              </a:rPr>
              <a:t>Primirea invitației de înscriere în MSIE</a:t>
            </a:r>
            <a:endParaRPr lang="en-US" dirty="0">
              <a:solidFill>
                <a:srgbClr val="0370C5"/>
              </a:solidFill>
            </a:endParaRPr>
          </a:p>
        </p:txBody>
      </p:sp>
      <p:pic>
        <p:nvPicPr>
          <p:cNvPr id="5" name="Imagine 4" descr="O imagine care conține captură de ecran&#10;&#10;Descrierea a fost generată cu un grad foarte mare de încredere">
            <a:extLst>
              <a:ext uri="{FF2B5EF4-FFF2-40B4-BE49-F238E27FC236}">
                <a16:creationId xmlns:a16="http://schemas.microsoft.com/office/drawing/2014/main" id="{39EF432B-41A1-497B-B30C-EE7E4FFBFFC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4" y="168692"/>
            <a:ext cx="7493866" cy="1091874"/>
          </a:xfrm>
          <a:prstGeom prst="rect">
            <a:avLst/>
          </a:prstGeom>
        </p:spPr>
      </p:pic>
      <p:pic>
        <p:nvPicPr>
          <p:cNvPr id="8" name="Imagine 7" descr="O imagine care conține captură de ecran&#10;&#10;Descrierea a fost generată cu un grad foarte mare de încredere">
            <a:extLst>
              <a:ext uri="{FF2B5EF4-FFF2-40B4-BE49-F238E27FC236}">
                <a16:creationId xmlns:a16="http://schemas.microsoft.com/office/drawing/2014/main" id="{698BAD13-AF48-4402-A54A-24BD1DB3017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2954" y="1541641"/>
            <a:ext cx="6607129" cy="5284192"/>
          </a:xfrm>
          <a:prstGeom prst="rect">
            <a:avLst/>
          </a:prstGeom>
        </p:spPr>
      </p:pic>
      <p:sp>
        <p:nvSpPr>
          <p:cNvPr id="10" name="Dreptunghi: colțuri rotunjite 9">
            <a:extLst>
              <a:ext uri="{FF2B5EF4-FFF2-40B4-BE49-F238E27FC236}">
                <a16:creationId xmlns:a16="http://schemas.microsoft.com/office/drawing/2014/main" id="{73AC4E0E-A3B9-465D-A564-5154D0A5B596}"/>
              </a:ext>
            </a:extLst>
          </p:cNvPr>
          <p:cNvSpPr/>
          <p:nvPr/>
        </p:nvSpPr>
        <p:spPr bwMode="auto">
          <a:xfrm>
            <a:off x="5275384" y="3106616"/>
            <a:ext cx="2133600" cy="562707"/>
          </a:xfrm>
          <a:prstGeom prst="roundRect">
            <a:avLst/>
          </a:prstGeom>
          <a:noFill/>
          <a:ln w="127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Săgeată: dreapta 10">
            <a:extLst>
              <a:ext uri="{FF2B5EF4-FFF2-40B4-BE49-F238E27FC236}">
                <a16:creationId xmlns:a16="http://schemas.microsoft.com/office/drawing/2014/main" id="{0FEC149D-8438-4D49-80A1-7C3CF2900F40}"/>
              </a:ext>
            </a:extLst>
          </p:cNvPr>
          <p:cNvSpPr/>
          <p:nvPr/>
        </p:nvSpPr>
        <p:spPr bwMode="auto">
          <a:xfrm>
            <a:off x="4255477" y="3212123"/>
            <a:ext cx="797169" cy="343754"/>
          </a:xfrm>
          <a:prstGeom prst="rightArrow">
            <a:avLst>
              <a:gd name="adj1" fmla="val 50000"/>
              <a:gd name="adj2" fmla="val 135258"/>
            </a:avLst>
          </a:prstGeom>
          <a:noFill/>
          <a:ln w="127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451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1283996" y="176104"/>
            <a:ext cx="9868482" cy="747933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solidFill>
                  <a:srgbClr val="007FBA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ro-RO" spc="0" dirty="0">
                <a:solidFill>
                  <a:srgbClr val="0370C5"/>
                </a:solidFill>
              </a:rPr>
              <a:t>Autentificare pe site-ul MSIE</a:t>
            </a:r>
            <a:endParaRPr lang="en-US" dirty="0">
              <a:solidFill>
                <a:srgbClr val="0370C5"/>
              </a:solidFill>
            </a:endParaRPr>
          </a:p>
        </p:txBody>
      </p:sp>
      <p:pic>
        <p:nvPicPr>
          <p:cNvPr id="13" name="Imagine 12" descr="O imagine care conține laptop, interior, așezat, computer&#10;&#10;Descrierea a fost generată cu un grad foarte mare de încredere">
            <a:extLst>
              <a:ext uri="{FF2B5EF4-FFF2-40B4-BE49-F238E27FC236}">
                <a16:creationId xmlns:a16="http://schemas.microsoft.com/office/drawing/2014/main" id="{7908E156-AF2E-4715-9E30-75B711075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12" y="1066800"/>
            <a:ext cx="10587450" cy="5751621"/>
          </a:xfrm>
          <a:prstGeom prst="rect">
            <a:avLst/>
          </a:prstGeom>
        </p:spPr>
      </p:pic>
      <p:pic>
        <p:nvPicPr>
          <p:cNvPr id="15" name="Imagine 14">
            <a:extLst>
              <a:ext uri="{FF2B5EF4-FFF2-40B4-BE49-F238E27FC236}">
                <a16:creationId xmlns:a16="http://schemas.microsoft.com/office/drawing/2014/main" id="{A533932F-6924-4840-8B96-8456425CCA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952" y="1728754"/>
            <a:ext cx="5971429" cy="2295238"/>
          </a:xfrm>
          <a:prstGeom prst="rect">
            <a:avLst/>
          </a:prstGeom>
        </p:spPr>
      </p:pic>
      <p:sp>
        <p:nvSpPr>
          <p:cNvPr id="16" name="Săgeată: dreapta 15">
            <a:extLst>
              <a:ext uri="{FF2B5EF4-FFF2-40B4-BE49-F238E27FC236}">
                <a16:creationId xmlns:a16="http://schemas.microsoft.com/office/drawing/2014/main" id="{AEC2302E-CFC4-45D4-A307-47537CEAA3C2}"/>
              </a:ext>
            </a:extLst>
          </p:cNvPr>
          <p:cNvSpPr/>
          <p:nvPr/>
        </p:nvSpPr>
        <p:spPr bwMode="auto">
          <a:xfrm>
            <a:off x="8105418" y="5583971"/>
            <a:ext cx="797169" cy="343754"/>
          </a:xfrm>
          <a:prstGeom prst="rightArrow">
            <a:avLst>
              <a:gd name="adj1" fmla="val 50000"/>
              <a:gd name="adj2" fmla="val 135258"/>
            </a:avLst>
          </a:prstGeom>
          <a:solidFill>
            <a:srgbClr val="FF0000"/>
          </a:solidFill>
          <a:ln w="127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3B2D53DE-E628-44E9-8B7C-47E0C8F10B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4830" y="1728754"/>
            <a:ext cx="4149147" cy="3712454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0410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443" y="0"/>
            <a:ext cx="11675588" cy="66209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82065" y="5971192"/>
            <a:ext cx="3942488" cy="657359"/>
          </a:xfrm>
          <a:prstGeom prst="rect">
            <a:avLst/>
          </a:prstGeom>
          <a:solidFill>
            <a:srgbClr val="4E195C"/>
          </a:solidFill>
        </p:spPr>
        <p:txBody>
          <a:bodyPr wrap="square" rtlCol="0">
            <a:spAutoFit/>
          </a:bodyPr>
          <a:lstStyle/>
          <a:p>
            <a:pPr marL="0" marR="0" lvl="0" indent="0" algn="l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1836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Peste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15</a:t>
            </a:r>
            <a:r>
              <a:rPr kumimoji="0" lang="ro-RO" sz="1836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000</a:t>
            </a:r>
            <a:r>
              <a:rPr kumimoji="0" lang="ro-RO" sz="1836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de membri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MS Imagine Academy</a:t>
            </a:r>
            <a:r>
              <a:rPr kumimoji="0" lang="ro-RO" sz="1836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în mai mult de 135 de țări.</a:t>
            </a:r>
            <a:endParaRPr kumimoji="0" lang="en-US" sz="1836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5159709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ine 6" descr="O imagine care conține captură de ecran&#10;&#10;Descrierea a fost generată cu un grad foarte mare de încredere">
            <a:extLst>
              <a:ext uri="{FF2B5EF4-FFF2-40B4-BE49-F238E27FC236}">
                <a16:creationId xmlns:a16="http://schemas.microsoft.com/office/drawing/2014/main" id="{40DE7079-1E33-4F93-99A6-DA252A85F0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256" y="1460190"/>
            <a:ext cx="4076190" cy="3847619"/>
          </a:xfrm>
          <a:prstGeom prst="rect">
            <a:avLst/>
          </a:prstGeom>
        </p:spPr>
      </p:pic>
      <p:sp>
        <p:nvSpPr>
          <p:cNvPr id="2" name="Title 4"/>
          <p:cNvSpPr txBox="1">
            <a:spLocks/>
          </p:cNvSpPr>
          <p:nvPr/>
        </p:nvSpPr>
        <p:spPr>
          <a:xfrm>
            <a:off x="1022256" y="76436"/>
            <a:ext cx="10724267" cy="832338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solidFill>
                  <a:srgbClr val="007FBA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ro-RO" spc="0" dirty="0">
                <a:solidFill>
                  <a:srgbClr val="0370C5"/>
                </a:solidFill>
              </a:rPr>
              <a:t>Introducerea automată a codului</a:t>
            </a:r>
            <a:endParaRPr lang="en-US" dirty="0">
              <a:solidFill>
                <a:srgbClr val="0370C5"/>
              </a:solidFill>
            </a:endParaRPr>
          </a:p>
        </p:txBody>
      </p:sp>
      <p:sp>
        <p:nvSpPr>
          <p:cNvPr id="10" name="Dreptunghi: colțuri rotunjite 9">
            <a:extLst>
              <a:ext uri="{FF2B5EF4-FFF2-40B4-BE49-F238E27FC236}">
                <a16:creationId xmlns:a16="http://schemas.microsoft.com/office/drawing/2014/main" id="{73AC4E0E-A3B9-465D-A564-5154D0A5B596}"/>
              </a:ext>
            </a:extLst>
          </p:cNvPr>
          <p:cNvSpPr/>
          <p:nvPr/>
        </p:nvSpPr>
        <p:spPr bwMode="auto">
          <a:xfrm>
            <a:off x="1031628" y="3297969"/>
            <a:ext cx="1441941" cy="562707"/>
          </a:xfrm>
          <a:prstGeom prst="roundRect">
            <a:avLst/>
          </a:prstGeom>
          <a:noFill/>
          <a:ln w="12700">
            <a:solidFill>
              <a:srgbClr val="00B0F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Săgeată: dreapta 10">
            <a:extLst>
              <a:ext uri="{FF2B5EF4-FFF2-40B4-BE49-F238E27FC236}">
                <a16:creationId xmlns:a16="http://schemas.microsoft.com/office/drawing/2014/main" id="{0FEC149D-8438-4D49-80A1-7C3CF2900F40}"/>
              </a:ext>
            </a:extLst>
          </p:cNvPr>
          <p:cNvSpPr/>
          <p:nvPr/>
        </p:nvSpPr>
        <p:spPr bwMode="auto">
          <a:xfrm>
            <a:off x="6863640" y="4173416"/>
            <a:ext cx="797169" cy="343754"/>
          </a:xfrm>
          <a:prstGeom prst="rightArrow">
            <a:avLst>
              <a:gd name="adj1" fmla="val 50000"/>
              <a:gd name="adj2" fmla="val 135258"/>
            </a:avLst>
          </a:prstGeom>
          <a:noFill/>
          <a:ln w="127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Imagine 3" descr="O imagine care conține captură de ecran&#10;&#10;Descrierea a fost generată cu un grad foarte mare de încredere">
            <a:extLst>
              <a:ext uri="{FF2B5EF4-FFF2-40B4-BE49-F238E27FC236}">
                <a16:creationId xmlns:a16="http://schemas.microsoft.com/office/drawing/2014/main" id="{8DAF383A-07C1-4EB3-9CC8-3AEE2C9B3D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809" y="1460190"/>
            <a:ext cx="4085714" cy="3838095"/>
          </a:xfrm>
          <a:prstGeom prst="rect">
            <a:avLst/>
          </a:prstGeom>
        </p:spPr>
      </p:pic>
      <p:sp>
        <p:nvSpPr>
          <p:cNvPr id="12" name="Săgeată: dreapta 11">
            <a:extLst>
              <a:ext uri="{FF2B5EF4-FFF2-40B4-BE49-F238E27FC236}">
                <a16:creationId xmlns:a16="http://schemas.microsoft.com/office/drawing/2014/main" id="{F4C408F2-27FB-423D-9F05-182BFA8FA938}"/>
              </a:ext>
            </a:extLst>
          </p:cNvPr>
          <p:cNvSpPr/>
          <p:nvPr/>
        </p:nvSpPr>
        <p:spPr bwMode="auto">
          <a:xfrm>
            <a:off x="6863639" y="4954531"/>
            <a:ext cx="797169" cy="343754"/>
          </a:xfrm>
          <a:prstGeom prst="rightArrow">
            <a:avLst>
              <a:gd name="adj1" fmla="val 50000"/>
              <a:gd name="adj2" fmla="val 135258"/>
            </a:avLst>
          </a:prstGeom>
          <a:solidFill>
            <a:srgbClr val="FF0000"/>
          </a:solidFill>
          <a:ln w="127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9814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1022256" y="76436"/>
            <a:ext cx="10724267" cy="832338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solidFill>
                  <a:srgbClr val="007FBA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ro-RO" spc="0" dirty="0">
                <a:solidFill>
                  <a:srgbClr val="0370C5"/>
                </a:solidFill>
              </a:rPr>
              <a:t>Acceptarea unor termeni și condiții</a:t>
            </a:r>
            <a:endParaRPr lang="en-US" dirty="0">
              <a:solidFill>
                <a:srgbClr val="0370C5"/>
              </a:solidFill>
            </a:endParaRPr>
          </a:p>
        </p:txBody>
      </p:sp>
      <p:pic>
        <p:nvPicPr>
          <p:cNvPr id="5" name="Imagine 4" descr="O imagine care conține captură de ecran&#10;&#10;Descrierea a fost generată cu un grad foarte mare de încredere">
            <a:extLst>
              <a:ext uri="{FF2B5EF4-FFF2-40B4-BE49-F238E27FC236}">
                <a16:creationId xmlns:a16="http://schemas.microsoft.com/office/drawing/2014/main" id="{7FC7EDC2-9079-47F8-A7C3-6378EA7D6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17" y="1090769"/>
            <a:ext cx="6371429" cy="3866667"/>
          </a:xfrm>
          <a:prstGeom prst="rect">
            <a:avLst/>
          </a:prstGeom>
        </p:spPr>
      </p:pic>
      <p:pic>
        <p:nvPicPr>
          <p:cNvPr id="8" name="Imagine 7" descr="O imagine care conține captură de ecran&#10;&#10;Descrierea a fost generată cu un grad foarte mare de încredere">
            <a:extLst>
              <a:ext uri="{FF2B5EF4-FFF2-40B4-BE49-F238E27FC236}">
                <a16:creationId xmlns:a16="http://schemas.microsoft.com/office/drawing/2014/main" id="{FDD4FCF9-19CE-4EF9-8753-6B2282D69A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4250" y="4340305"/>
            <a:ext cx="9047619" cy="1847619"/>
          </a:xfrm>
          <a:prstGeom prst="rect">
            <a:avLst/>
          </a:prstGeom>
        </p:spPr>
      </p:pic>
      <p:sp>
        <p:nvSpPr>
          <p:cNvPr id="11" name="Săgeată: dreapta 10">
            <a:extLst>
              <a:ext uri="{FF2B5EF4-FFF2-40B4-BE49-F238E27FC236}">
                <a16:creationId xmlns:a16="http://schemas.microsoft.com/office/drawing/2014/main" id="{0FEC149D-8438-4D49-80A1-7C3CF2900F40}"/>
              </a:ext>
            </a:extLst>
          </p:cNvPr>
          <p:cNvSpPr/>
          <p:nvPr/>
        </p:nvSpPr>
        <p:spPr bwMode="auto">
          <a:xfrm rot="10800000">
            <a:off x="1738385" y="4602393"/>
            <a:ext cx="797169" cy="343754"/>
          </a:xfrm>
          <a:prstGeom prst="rightArrow">
            <a:avLst>
              <a:gd name="adj1" fmla="val 50000"/>
              <a:gd name="adj2" fmla="val 135258"/>
            </a:avLst>
          </a:prstGeom>
          <a:noFill/>
          <a:ln w="127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Săgeată: dreapta 11">
            <a:extLst>
              <a:ext uri="{FF2B5EF4-FFF2-40B4-BE49-F238E27FC236}">
                <a16:creationId xmlns:a16="http://schemas.microsoft.com/office/drawing/2014/main" id="{F4C408F2-27FB-423D-9F05-182BFA8FA938}"/>
              </a:ext>
            </a:extLst>
          </p:cNvPr>
          <p:cNvSpPr/>
          <p:nvPr/>
        </p:nvSpPr>
        <p:spPr bwMode="auto">
          <a:xfrm>
            <a:off x="10272885" y="5787725"/>
            <a:ext cx="797169" cy="343754"/>
          </a:xfrm>
          <a:prstGeom prst="rightArrow">
            <a:avLst>
              <a:gd name="adj1" fmla="val 50000"/>
              <a:gd name="adj2" fmla="val 135258"/>
            </a:avLst>
          </a:prstGeom>
          <a:solidFill>
            <a:srgbClr val="FF0000"/>
          </a:solidFill>
          <a:ln w="127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Dreptunghi: colțuri rotunjite 9">
            <a:extLst>
              <a:ext uri="{FF2B5EF4-FFF2-40B4-BE49-F238E27FC236}">
                <a16:creationId xmlns:a16="http://schemas.microsoft.com/office/drawing/2014/main" id="{73AC4E0E-A3B9-465D-A564-5154D0A5B596}"/>
              </a:ext>
            </a:extLst>
          </p:cNvPr>
          <p:cNvSpPr/>
          <p:nvPr/>
        </p:nvSpPr>
        <p:spPr bwMode="auto">
          <a:xfrm>
            <a:off x="372643" y="4007432"/>
            <a:ext cx="1230380" cy="332873"/>
          </a:xfrm>
          <a:prstGeom prst="roundRect">
            <a:avLst/>
          </a:prstGeom>
          <a:noFill/>
          <a:ln w="127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5291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 descr="O imagine care conține captură de ecran&#10;&#10;Descrierea a fost generată cu un grad foarte mare de încredere">
            <a:extLst>
              <a:ext uri="{FF2B5EF4-FFF2-40B4-BE49-F238E27FC236}">
                <a16:creationId xmlns:a16="http://schemas.microsoft.com/office/drawing/2014/main" id="{3B2DAC56-0999-4486-8C92-9438B079C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43" y="908774"/>
            <a:ext cx="4352381" cy="5552381"/>
          </a:xfrm>
          <a:prstGeom prst="rect">
            <a:avLst/>
          </a:prstGeom>
        </p:spPr>
      </p:pic>
      <p:pic>
        <p:nvPicPr>
          <p:cNvPr id="7" name="Imagine 6" descr="O imagine care conține captură de ecran&#10;&#10;Descrierea a fost generată cu un grad foarte mare de încredere">
            <a:extLst>
              <a:ext uri="{FF2B5EF4-FFF2-40B4-BE49-F238E27FC236}">
                <a16:creationId xmlns:a16="http://schemas.microsoft.com/office/drawing/2014/main" id="{448FCD09-1C2B-4CB8-9237-CBBD8D838C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5768" y="951636"/>
            <a:ext cx="3914286" cy="5742857"/>
          </a:xfrm>
          <a:prstGeom prst="rect">
            <a:avLst/>
          </a:prstGeom>
        </p:spPr>
      </p:pic>
      <p:sp>
        <p:nvSpPr>
          <p:cNvPr id="2" name="Title 4"/>
          <p:cNvSpPr txBox="1">
            <a:spLocks/>
          </p:cNvSpPr>
          <p:nvPr/>
        </p:nvSpPr>
        <p:spPr>
          <a:xfrm>
            <a:off x="1022256" y="76436"/>
            <a:ext cx="10724267" cy="832338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solidFill>
                  <a:srgbClr val="007FBA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ro-RO" spc="0" dirty="0">
                <a:solidFill>
                  <a:srgbClr val="0370C5"/>
                </a:solidFill>
              </a:rPr>
              <a:t>Adresa de contact și ID unic</a:t>
            </a:r>
            <a:endParaRPr lang="en-US" dirty="0">
              <a:solidFill>
                <a:srgbClr val="0370C5"/>
              </a:solidFill>
            </a:endParaRPr>
          </a:p>
        </p:txBody>
      </p:sp>
      <p:sp>
        <p:nvSpPr>
          <p:cNvPr id="11" name="Săgeată: dreapta 10">
            <a:extLst>
              <a:ext uri="{FF2B5EF4-FFF2-40B4-BE49-F238E27FC236}">
                <a16:creationId xmlns:a16="http://schemas.microsoft.com/office/drawing/2014/main" id="{0FEC149D-8438-4D49-80A1-7C3CF2900F40}"/>
              </a:ext>
            </a:extLst>
          </p:cNvPr>
          <p:cNvSpPr/>
          <p:nvPr/>
        </p:nvSpPr>
        <p:spPr bwMode="auto">
          <a:xfrm rot="5400000">
            <a:off x="4070268" y="3513088"/>
            <a:ext cx="797169" cy="343754"/>
          </a:xfrm>
          <a:prstGeom prst="rightArrow">
            <a:avLst>
              <a:gd name="adj1" fmla="val 50000"/>
              <a:gd name="adj2" fmla="val 135258"/>
            </a:avLst>
          </a:prstGeom>
          <a:noFill/>
          <a:ln w="127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Săgeată: dreapta 11">
            <a:extLst>
              <a:ext uri="{FF2B5EF4-FFF2-40B4-BE49-F238E27FC236}">
                <a16:creationId xmlns:a16="http://schemas.microsoft.com/office/drawing/2014/main" id="{F4C408F2-27FB-423D-9F05-182BFA8FA938}"/>
              </a:ext>
            </a:extLst>
          </p:cNvPr>
          <p:cNvSpPr/>
          <p:nvPr/>
        </p:nvSpPr>
        <p:spPr bwMode="auto">
          <a:xfrm rot="10800000">
            <a:off x="8150169" y="6323145"/>
            <a:ext cx="797169" cy="343754"/>
          </a:xfrm>
          <a:prstGeom prst="rightArrow">
            <a:avLst>
              <a:gd name="adj1" fmla="val 50000"/>
              <a:gd name="adj2" fmla="val 135258"/>
            </a:avLst>
          </a:prstGeom>
          <a:solidFill>
            <a:srgbClr val="FF0000"/>
          </a:solidFill>
          <a:ln w="127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Dreptunghi: colțuri rotunjite 9">
            <a:extLst>
              <a:ext uri="{FF2B5EF4-FFF2-40B4-BE49-F238E27FC236}">
                <a16:creationId xmlns:a16="http://schemas.microsoft.com/office/drawing/2014/main" id="{73AC4E0E-A3B9-465D-A564-5154D0A5B596}"/>
              </a:ext>
            </a:extLst>
          </p:cNvPr>
          <p:cNvSpPr/>
          <p:nvPr/>
        </p:nvSpPr>
        <p:spPr bwMode="auto">
          <a:xfrm>
            <a:off x="383933" y="4075166"/>
            <a:ext cx="1230380" cy="259767"/>
          </a:xfrm>
          <a:prstGeom prst="roundRect">
            <a:avLst/>
          </a:prstGeom>
          <a:noFill/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Săgeată: dreapta 12">
            <a:extLst>
              <a:ext uri="{FF2B5EF4-FFF2-40B4-BE49-F238E27FC236}">
                <a16:creationId xmlns:a16="http://schemas.microsoft.com/office/drawing/2014/main" id="{868D14AA-F4AF-4B71-B345-A31A12D13AC9}"/>
              </a:ext>
            </a:extLst>
          </p:cNvPr>
          <p:cNvSpPr/>
          <p:nvPr/>
        </p:nvSpPr>
        <p:spPr bwMode="auto">
          <a:xfrm>
            <a:off x="6218237" y="5776511"/>
            <a:ext cx="797169" cy="343754"/>
          </a:xfrm>
          <a:prstGeom prst="rightArrow">
            <a:avLst>
              <a:gd name="adj1" fmla="val 50000"/>
              <a:gd name="adj2" fmla="val 135258"/>
            </a:avLst>
          </a:prstGeom>
          <a:noFill/>
          <a:ln w="127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Balon text: dreptunghi cu colțuri rotunjite 13">
            <a:extLst>
              <a:ext uri="{FF2B5EF4-FFF2-40B4-BE49-F238E27FC236}">
                <a16:creationId xmlns:a16="http://schemas.microsoft.com/office/drawing/2014/main" id="{12421A88-DABD-4732-B695-3A55EA6C32B6}"/>
              </a:ext>
            </a:extLst>
          </p:cNvPr>
          <p:cNvSpPr/>
          <p:nvPr/>
        </p:nvSpPr>
        <p:spPr bwMode="auto">
          <a:xfrm>
            <a:off x="3330222" y="2269657"/>
            <a:ext cx="8416301" cy="1904148"/>
          </a:xfrm>
          <a:prstGeom prst="wedgeRoundRectCallout">
            <a:avLst>
              <a:gd name="adj1" fmla="val -69"/>
              <a:gd name="adj2" fmla="val 144908"/>
              <a:gd name="adj3" fmla="val 16667"/>
            </a:avLst>
          </a:prstGeom>
          <a:solidFill>
            <a:schemeClr val="accent6">
              <a:lumMod val="90000"/>
              <a:lumOff val="10000"/>
            </a:schemeClr>
          </a:solidFill>
          <a:ln w="1270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o-RO" sz="8800" b="1" dirty="0">
                <a:solidFill>
                  <a:srgbClr val="FFFF00"/>
                </a:solidFill>
                <a:ea typeface="Segoe UI" pitchFamily="34" charset="0"/>
                <a:cs typeface="Segoe UI" pitchFamily="34" charset="0"/>
              </a:rPr>
              <a:t>TM Gabi Bârna</a:t>
            </a:r>
            <a:endParaRPr lang="en-US" sz="8800" b="1" dirty="0" err="1">
              <a:solidFill>
                <a:srgbClr val="FFFF00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0837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0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370288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0700" y="2900830"/>
            <a:ext cx="6146800" cy="9602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800" dirty="0">
                <a:latin typeface="+mj-lt"/>
              </a:rPr>
              <a:t>Imagine Academy:</a:t>
            </a:r>
          </a:p>
        </p:txBody>
      </p:sp>
      <p:sp>
        <p:nvSpPr>
          <p:cNvPr id="2" name="Rectangle 1"/>
          <p:cNvSpPr/>
          <p:nvPr/>
        </p:nvSpPr>
        <p:spPr>
          <a:xfrm>
            <a:off x="637784" y="3738827"/>
            <a:ext cx="31422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800" dirty="0"/>
              <a:t>Construim succesul</a:t>
            </a:r>
            <a:endParaRPr lang="en-US" sz="2800" dirty="0">
              <a:latin typeface="+mj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F74E043-6D0A-4BA1-AF60-D894CBA8EE9F}"/>
              </a:ext>
            </a:extLst>
          </p:cNvPr>
          <p:cNvGrpSpPr/>
          <p:nvPr/>
        </p:nvGrpSpPr>
        <p:grpSpPr>
          <a:xfrm>
            <a:off x="8948407" y="2544858"/>
            <a:ext cx="3152802" cy="4073582"/>
            <a:chOff x="3983038" y="3944947"/>
            <a:chExt cx="1717675" cy="2219325"/>
          </a:xfrm>
        </p:grpSpPr>
        <p:sp>
          <p:nvSpPr>
            <p:cNvPr id="5" name="Rectangle 13">
              <a:extLst>
                <a:ext uri="{FF2B5EF4-FFF2-40B4-BE49-F238E27FC236}">
                  <a16:creationId xmlns:a16="http://schemas.microsoft.com/office/drawing/2014/main" id="{144DFB6D-1A81-46A0-956B-5E3B0EBA8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3038" y="3944947"/>
              <a:ext cx="1717675" cy="2219325"/>
            </a:xfrm>
            <a:prstGeom prst="rect">
              <a:avLst/>
            </a:pr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6" name="Rectangle 14">
              <a:extLst>
                <a:ext uri="{FF2B5EF4-FFF2-40B4-BE49-F238E27FC236}">
                  <a16:creationId xmlns:a16="http://schemas.microsoft.com/office/drawing/2014/main" id="{A9A02741-07AF-45D4-B3FB-6E0530532B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3038" y="5938847"/>
              <a:ext cx="1717675" cy="225425"/>
            </a:xfrm>
            <a:prstGeom prst="rect">
              <a:avLst/>
            </a:pr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7" name="Freeform 34">
              <a:extLst>
                <a:ext uri="{FF2B5EF4-FFF2-40B4-BE49-F238E27FC236}">
                  <a16:creationId xmlns:a16="http://schemas.microsoft.com/office/drawing/2014/main" id="{CD0C2193-2EF0-4238-91A6-1145F7B50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375" y="4979997"/>
              <a:ext cx="169862" cy="139700"/>
            </a:xfrm>
            <a:custGeom>
              <a:avLst/>
              <a:gdLst>
                <a:gd name="T0" fmla="*/ 27 w 57"/>
                <a:gd name="T1" fmla="*/ 37 h 47"/>
                <a:gd name="T2" fmla="*/ 6 w 57"/>
                <a:gd name="T3" fmla="*/ 20 h 47"/>
                <a:gd name="T4" fmla="*/ 5 w 57"/>
                <a:gd name="T5" fmla="*/ 13 h 47"/>
                <a:gd name="T6" fmla="*/ 4 w 57"/>
                <a:gd name="T7" fmla="*/ 6 h 47"/>
                <a:gd name="T8" fmla="*/ 4 w 57"/>
                <a:gd name="T9" fmla="*/ 0 h 47"/>
                <a:gd name="T10" fmla="*/ 9 w 57"/>
                <a:gd name="T11" fmla="*/ 4 h 47"/>
                <a:gd name="T12" fmla="*/ 15 w 57"/>
                <a:gd name="T13" fmla="*/ 5 h 47"/>
                <a:gd name="T14" fmla="*/ 20 w 57"/>
                <a:gd name="T15" fmla="*/ 10 h 47"/>
                <a:gd name="T16" fmla="*/ 22 w 57"/>
                <a:gd name="T17" fmla="*/ 4 h 47"/>
                <a:gd name="T18" fmla="*/ 33 w 57"/>
                <a:gd name="T19" fmla="*/ 19 h 47"/>
                <a:gd name="T20" fmla="*/ 34 w 57"/>
                <a:gd name="T21" fmla="*/ 22 h 47"/>
                <a:gd name="T22" fmla="*/ 57 w 57"/>
                <a:gd name="T23" fmla="*/ 39 h 47"/>
                <a:gd name="T24" fmla="*/ 43 w 57"/>
                <a:gd name="T25" fmla="*/ 47 h 47"/>
                <a:gd name="T26" fmla="*/ 27 w 57"/>
                <a:gd name="T27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47">
                  <a:moveTo>
                    <a:pt x="27" y="37"/>
                  </a:moveTo>
                  <a:cubicBezTo>
                    <a:pt x="16" y="32"/>
                    <a:pt x="13" y="28"/>
                    <a:pt x="6" y="20"/>
                  </a:cubicBezTo>
                  <a:cubicBezTo>
                    <a:pt x="2" y="15"/>
                    <a:pt x="2" y="12"/>
                    <a:pt x="5" y="13"/>
                  </a:cubicBezTo>
                  <a:cubicBezTo>
                    <a:pt x="0" y="9"/>
                    <a:pt x="0" y="3"/>
                    <a:pt x="4" y="6"/>
                  </a:cubicBezTo>
                  <a:cubicBezTo>
                    <a:pt x="3" y="5"/>
                    <a:pt x="2" y="2"/>
                    <a:pt x="4" y="0"/>
                  </a:cubicBezTo>
                  <a:cubicBezTo>
                    <a:pt x="6" y="0"/>
                    <a:pt x="8" y="3"/>
                    <a:pt x="9" y="4"/>
                  </a:cubicBezTo>
                  <a:cubicBezTo>
                    <a:pt x="9" y="2"/>
                    <a:pt x="12" y="1"/>
                    <a:pt x="15" y="5"/>
                  </a:cubicBezTo>
                  <a:cubicBezTo>
                    <a:pt x="17" y="9"/>
                    <a:pt x="20" y="10"/>
                    <a:pt x="20" y="10"/>
                  </a:cubicBezTo>
                  <a:cubicBezTo>
                    <a:pt x="19" y="6"/>
                    <a:pt x="20" y="4"/>
                    <a:pt x="22" y="4"/>
                  </a:cubicBezTo>
                  <a:cubicBezTo>
                    <a:pt x="25" y="8"/>
                    <a:pt x="30" y="14"/>
                    <a:pt x="33" y="19"/>
                  </a:cubicBezTo>
                  <a:cubicBezTo>
                    <a:pt x="33" y="20"/>
                    <a:pt x="34" y="21"/>
                    <a:pt x="34" y="22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3" y="47"/>
                    <a:pt x="43" y="47"/>
                    <a:pt x="43" y="47"/>
                  </a:cubicBezTo>
                  <a:lnTo>
                    <a:pt x="27" y="37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8" name="Freeform 35">
              <a:extLst>
                <a:ext uri="{FF2B5EF4-FFF2-40B4-BE49-F238E27FC236}">
                  <a16:creationId xmlns:a16="http://schemas.microsoft.com/office/drawing/2014/main" id="{98014266-6BA3-4118-ABF7-B2CA0B7DE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75" y="4959359"/>
              <a:ext cx="165100" cy="147638"/>
            </a:xfrm>
            <a:custGeom>
              <a:avLst/>
              <a:gdLst>
                <a:gd name="T0" fmla="*/ 30 w 55"/>
                <a:gd name="T1" fmla="*/ 39 h 50"/>
                <a:gd name="T2" fmla="*/ 50 w 55"/>
                <a:gd name="T3" fmla="*/ 20 h 50"/>
                <a:gd name="T4" fmla="*/ 50 w 55"/>
                <a:gd name="T5" fmla="*/ 13 h 50"/>
                <a:gd name="T6" fmla="*/ 50 w 55"/>
                <a:gd name="T7" fmla="*/ 6 h 50"/>
                <a:gd name="T8" fmla="*/ 50 w 55"/>
                <a:gd name="T9" fmla="*/ 0 h 50"/>
                <a:gd name="T10" fmla="*/ 46 w 55"/>
                <a:gd name="T11" fmla="*/ 4 h 50"/>
                <a:gd name="T12" fmla="*/ 39 w 55"/>
                <a:gd name="T13" fmla="*/ 6 h 50"/>
                <a:gd name="T14" fmla="*/ 35 w 55"/>
                <a:gd name="T15" fmla="*/ 11 h 50"/>
                <a:gd name="T16" fmla="*/ 32 w 55"/>
                <a:gd name="T17" fmla="*/ 5 h 50"/>
                <a:gd name="T18" fmla="*/ 23 w 55"/>
                <a:gd name="T19" fmla="*/ 21 h 50"/>
                <a:gd name="T20" fmla="*/ 22 w 55"/>
                <a:gd name="T21" fmla="*/ 25 h 50"/>
                <a:gd name="T22" fmla="*/ 0 w 55"/>
                <a:gd name="T23" fmla="*/ 43 h 50"/>
                <a:gd name="T24" fmla="*/ 15 w 55"/>
                <a:gd name="T25" fmla="*/ 50 h 50"/>
                <a:gd name="T26" fmla="*/ 30 w 55"/>
                <a:gd name="T27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0">
                  <a:moveTo>
                    <a:pt x="30" y="39"/>
                  </a:moveTo>
                  <a:cubicBezTo>
                    <a:pt x="41" y="33"/>
                    <a:pt x="44" y="29"/>
                    <a:pt x="50" y="20"/>
                  </a:cubicBezTo>
                  <a:cubicBezTo>
                    <a:pt x="54" y="14"/>
                    <a:pt x="53" y="12"/>
                    <a:pt x="50" y="13"/>
                  </a:cubicBezTo>
                  <a:cubicBezTo>
                    <a:pt x="55" y="9"/>
                    <a:pt x="54" y="3"/>
                    <a:pt x="50" y="6"/>
                  </a:cubicBezTo>
                  <a:cubicBezTo>
                    <a:pt x="51" y="4"/>
                    <a:pt x="52" y="1"/>
                    <a:pt x="50" y="0"/>
                  </a:cubicBezTo>
                  <a:cubicBezTo>
                    <a:pt x="48" y="0"/>
                    <a:pt x="46" y="3"/>
                    <a:pt x="46" y="4"/>
                  </a:cubicBezTo>
                  <a:cubicBezTo>
                    <a:pt x="45" y="3"/>
                    <a:pt x="42" y="2"/>
                    <a:pt x="39" y="6"/>
                  </a:cubicBezTo>
                  <a:cubicBezTo>
                    <a:pt x="37" y="10"/>
                    <a:pt x="35" y="11"/>
                    <a:pt x="35" y="11"/>
                  </a:cubicBezTo>
                  <a:cubicBezTo>
                    <a:pt x="36" y="7"/>
                    <a:pt x="34" y="5"/>
                    <a:pt x="32" y="5"/>
                  </a:cubicBezTo>
                  <a:cubicBezTo>
                    <a:pt x="30" y="10"/>
                    <a:pt x="25" y="16"/>
                    <a:pt x="23" y="21"/>
                  </a:cubicBezTo>
                  <a:cubicBezTo>
                    <a:pt x="22" y="23"/>
                    <a:pt x="22" y="24"/>
                    <a:pt x="22" y="2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" y="50"/>
                    <a:pt x="15" y="50"/>
                    <a:pt x="15" y="50"/>
                  </a:cubicBezTo>
                  <a:lnTo>
                    <a:pt x="30" y="39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9" name="Freeform 37">
              <a:extLst>
                <a:ext uri="{FF2B5EF4-FFF2-40B4-BE49-F238E27FC236}">
                  <a16:creationId xmlns:a16="http://schemas.microsoft.com/office/drawing/2014/main" id="{3CFB19FB-11B6-402E-9D92-5717DE41AC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3875" y="4416434"/>
              <a:ext cx="1122362" cy="1116013"/>
            </a:xfrm>
            <a:custGeom>
              <a:avLst/>
              <a:gdLst>
                <a:gd name="T0" fmla="*/ 176 w 376"/>
                <a:gd name="T1" fmla="*/ 370 h 376"/>
                <a:gd name="T2" fmla="*/ 188 w 376"/>
                <a:gd name="T3" fmla="*/ 376 h 376"/>
                <a:gd name="T4" fmla="*/ 238 w 376"/>
                <a:gd name="T5" fmla="*/ 364 h 376"/>
                <a:gd name="T6" fmla="*/ 215 w 376"/>
                <a:gd name="T7" fmla="*/ 374 h 376"/>
                <a:gd name="T8" fmla="*/ 134 w 376"/>
                <a:gd name="T9" fmla="*/ 365 h 376"/>
                <a:gd name="T10" fmla="*/ 160 w 376"/>
                <a:gd name="T11" fmla="*/ 374 h 376"/>
                <a:gd name="T12" fmla="*/ 275 w 376"/>
                <a:gd name="T13" fmla="*/ 349 h 376"/>
                <a:gd name="T14" fmla="*/ 254 w 376"/>
                <a:gd name="T15" fmla="*/ 364 h 376"/>
                <a:gd name="T16" fmla="*/ 97 w 376"/>
                <a:gd name="T17" fmla="*/ 349 h 376"/>
                <a:gd name="T18" fmla="*/ 121 w 376"/>
                <a:gd name="T19" fmla="*/ 363 h 376"/>
                <a:gd name="T20" fmla="*/ 307 w 376"/>
                <a:gd name="T21" fmla="*/ 327 h 376"/>
                <a:gd name="T22" fmla="*/ 290 w 376"/>
                <a:gd name="T23" fmla="*/ 346 h 376"/>
                <a:gd name="T24" fmla="*/ 65 w 376"/>
                <a:gd name="T25" fmla="*/ 326 h 376"/>
                <a:gd name="T26" fmla="*/ 86 w 376"/>
                <a:gd name="T27" fmla="*/ 345 h 376"/>
                <a:gd name="T28" fmla="*/ 334 w 376"/>
                <a:gd name="T29" fmla="*/ 298 h 376"/>
                <a:gd name="T30" fmla="*/ 320 w 376"/>
                <a:gd name="T31" fmla="*/ 320 h 376"/>
                <a:gd name="T32" fmla="*/ 38 w 376"/>
                <a:gd name="T33" fmla="*/ 297 h 376"/>
                <a:gd name="T34" fmla="*/ 55 w 376"/>
                <a:gd name="T35" fmla="*/ 319 h 376"/>
                <a:gd name="T36" fmla="*/ 354 w 376"/>
                <a:gd name="T37" fmla="*/ 264 h 376"/>
                <a:gd name="T38" fmla="*/ 345 w 376"/>
                <a:gd name="T39" fmla="*/ 289 h 376"/>
                <a:gd name="T40" fmla="*/ 18 w 376"/>
                <a:gd name="T41" fmla="*/ 262 h 376"/>
                <a:gd name="T42" fmla="*/ 30 w 376"/>
                <a:gd name="T43" fmla="*/ 288 h 376"/>
                <a:gd name="T44" fmla="*/ 367 w 376"/>
                <a:gd name="T45" fmla="*/ 227 h 376"/>
                <a:gd name="T46" fmla="*/ 363 w 376"/>
                <a:gd name="T47" fmla="*/ 253 h 376"/>
                <a:gd name="T48" fmla="*/ 6 w 376"/>
                <a:gd name="T49" fmla="*/ 224 h 376"/>
                <a:gd name="T50" fmla="*/ 13 w 376"/>
                <a:gd name="T51" fmla="*/ 252 h 376"/>
                <a:gd name="T52" fmla="*/ 371 w 376"/>
                <a:gd name="T53" fmla="*/ 188 h 376"/>
                <a:gd name="T54" fmla="*/ 376 w 376"/>
                <a:gd name="T55" fmla="*/ 188 h 376"/>
                <a:gd name="T56" fmla="*/ 2 w 376"/>
                <a:gd name="T57" fmla="*/ 211 h 376"/>
                <a:gd name="T58" fmla="*/ 3 w 376"/>
                <a:gd name="T59" fmla="*/ 184 h 376"/>
                <a:gd name="T60" fmla="*/ 4 w 376"/>
                <a:gd name="T61" fmla="*/ 213 h 376"/>
                <a:gd name="T62" fmla="*/ 1 w 376"/>
                <a:gd name="T63" fmla="*/ 170 h 376"/>
                <a:gd name="T64" fmla="*/ 6 w 376"/>
                <a:gd name="T65" fmla="*/ 171 h 376"/>
                <a:gd name="T66" fmla="*/ 366 w 376"/>
                <a:gd name="T67" fmla="*/ 144 h 376"/>
                <a:gd name="T68" fmla="*/ 373 w 376"/>
                <a:gd name="T69" fmla="*/ 169 h 376"/>
                <a:gd name="T70" fmla="*/ 9 w 376"/>
                <a:gd name="T71" fmla="*/ 131 h 376"/>
                <a:gd name="T72" fmla="*/ 14 w 376"/>
                <a:gd name="T73" fmla="*/ 132 h 376"/>
                <a:gd name="T74" fmla="*/ 352 w 376"/>
                <a:gd name="T75" fmla="*/ 107 h 376"/>
                <a:gd name="T76" fmla="*/ 364 w 376"/>
                <a:gd name="T77" fmla="*/ 130 h 376"/>
                <a:gd name="T78" fmla="*/ 25 w 376"/>
                <a:gd name="T79" fmla="*/ 94 h 376"/>
                <a:gd name="T80" fmla="*/ 30 w 376"/>
                <a:gd name="T81" fmla="*/ 96 h 376"/>
                <a:gd name="T82" fmla="*/ 331 w 376"/>
                <a:gd name="T83" fmla="*/ 73 h 376"/>
                <a:gd name="T84" fmla="*/ 348 w 376"/>
                <a:gd name="T85" fmla="*/ 94 h 376"/>
                <a:gd name="T86" fmla="*/ 49 w 376"/>
                <a:gd name="T87" fmla="*/ 61 h 376"/>
                <a:gd name="T88" fmla="*/ 53 w 376"/>
                <a:gd name="T89" fmla="*/ 64 h 376"/>
                <a:gd name="T90" fmla="*/ 303 w 376"/>
                <a:gd name="T91" fmla="*/ 46 h 376"/>
                <a:gd name="T92" fmla="*/ 324 w 376"/>
                <a:gd name="T93" fmla="*/ 62 h 376"/>
                <a:gd name="T94" fmla="*/ 80 w 376"/>
                <a:gd name="T95" fmla="*/ 34 h 376"/>
                <a:gd name="T96" fmla="*/ 83 w 376"/>
                <a:gd name="T97" fmla="*/ 38 h 376"/>
                <a:gd name="T98" fmla="*/ 270 w 376"/>
                <a:gd name="T99" fmla="*/ 24 h 376"/>
                <a:gd name="T100" fmla="*/ 294 w 376"/>
                <a:gd name="T101" fmla="*/ 36 h 376"/>
                <a:gd name="T102" fmla="*/ 115 w 376"/>
                <a:gd name="T103" fmla="*/ 15 h 376"/>
                <a:gd name="T104" fmla="*/ 117 w 376"/>
                <a:gd name="T105" fmla="*/ 19 h 376"/>
                <a:gd name="T106" fmla="*/ 233 w 376"/>
                <a:gd name="T107" fmla="*/ 11 h 376"/>
                <a:gd name="T108" fmla="*/ 259 w 376"/>
                <a:gd name="T109" fmla="*/ 16 h 376"/>
                <a:gd name="T110" fmla="*/ 154 w 376"/>
                <a:gd name="T111" fmla="*/ 3 h 376"/>
                <a:gd name="T112" fmla="*/ 155 w 376"/>
                <a:gd name="T113" fmla="*/ 8 h 376"/>
                <a:gd name="T114" fmla="*/ 194 w 376"/>
                <a:gd name="T115" fmla="*/ 5 h 376"/>
                <a:gd name="T116" fmla="*/ 220 w 376"/>
                <a:gd name="T117" fmla="*/ 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6" h="376">
                  <a:moveTo>
                    <a:pt x="188" y="376"/>
                  </a:moveTo>
                  <a:cubicBezTo>
                    <a:pt x="184" y="376"/>
                    <a:pt x="180" y="376"/>
                    <a:pt x="175" y="375"/>
                  </a:cubicBezTo>
                  <a:cubicBezTo>
                    <a:pt x="174" y="375"/>
                    <a:pt x="173" y="374"/>
                    <a:pt x="173" y="373"/>
                  </a:cubicBezTo>
                  <a:cubicBezTo>
                    <a:pt x="173" y="371"/>
                    <a:pt x="174" y="370"/>
                    <a:pt x="176" y="370"/>
                  </a:cubicBezTo>
                  <a:cubicBezTo>
                    <a:pt x="183" y="371"/>
                    <a:pt x="191" y="371"/>
                    <a:pt x="199" y="370"/>
                  </a:cubicBezTo>
                  <a:cubicBezTo>
                    <a:pt x="201" y="370"/>
                    <a:pt x="202" y="371"/>
                    <a:pt x="202" y="373"/>
                  </a:cubicBezTo>
                  <a:cubicBezTo>
                    <a:pt x="202" y="374"/>
                    <a:pt x="201" y="375"/>
                    <a:pt x="200" y="375"/>
                  </a:cubicBezTo>
                  <a:cubicBezTo>
                    <a:pt x="196" y="376"/>
                    <a:pt x="192" y="376"/>
                    <a:pt x="188" y="376"/>
                  </a:cubicBezTo>
                  <a:close/>
                  <a:moveTo>
                    <a:pt x="215" y="374"/>
                  </a:moveTo>
                  <a:cubicBezTo>
                    <a:pt x="214" y="374"/>
                    <a:pt x="213" y="373"/>
                    <a:pt x="213" y="372"/>
                  </a:cubicBezTo>
                  <a:cubicBezTo>
                    <a:pt x="213" y="370"/>
                    <a:pt x="214" y="369"/>
                    <a:pt x="215" y="369"/>
                  </a:cubicBezTo>
                  <a:cubicBezTo>
                    <a:pt x="223" y="368"/>
                    <a:pt x="231" y="366"/>
                    <a:pt x="238" y="364"/>
                  </a:cubicBezTo>
                  <a:cubicBezTo>
                    <a:pt x="239" y="363"/>
                    <a:pt x="241" y="364"/>
                    <a:pt x="241" y="366"/>
                  </a:cubicBezTo>
                  <a:cubicBezTo>
                    <a:pt x="242" y="367"/>
                    <a:pt x="241" y="368"/>
                    <a:pt x="239" y="369"/>
                  </a:cubicBezTo>
                  <a:cubicBezTo>
                    <a:pt x="232" y="371"/>
                    <a:pt x="224" y="373"/>
                    <a:pt x="216" y="374"/>
                  </a:cubicBezTo>
                  <a:cubicBezTo>
                    <a:pt x="216" y="374"/>
                    <a:pt x="215" y="374"/>
                    <a:pt x="215" y="374"/>
                  </a:cubicBezTo>
                  <a:close/>
                  <a:moveTo>
                    <a:pt x="160" y="374"/>
                  </a:moveTo>
                  <a:cubicBezTo>
                    <a:pt x="159" y="374"/>
                    <a:pt x="159" y="374"/>
                    <a:pt x="159" y="374"/>
                  </a:cubicBezTo>
                  <a:cubicBezTo>
                    <a:pt x="151" y="372"/>
                    <a:pt x="143" y="371"/>
                    <a:pt x="135" y="368"/>
                  </a:cubicBezTo>
                  <a:cubicBezTo>
                    <a:pt x="134" y="368"/>
                    <a:pt x="133" y="367"/>
                    <a:pt x="134" y="365"/>
                  </a:cubicBezTo>
                  <a:cubicBezTo>
                    <a:pt x="134" y="364"/>
                    <a:pt x="136" y="363"/>
                    <a:pt x="137" y="363"/>
                  </a:cubicBezTo>
                  <a:cubicBezTo>
                    <a:pt x="144" y="366"/>
                    <a:pt x="152" y="367"/>
                    <a:pt x="160" y="369"/>
                  </a:cubicBezTo>
                  <a:cubicBezTo>
                    <a:pt x="161" y="369"/>
                    <a:pt x="162" y="370"/>
                    <a:pt x="162" y="371"/>
                  </a:cubicBezTo>
                  <a:cubicBezTo>
                    <a:pt x="162" y="373"/>
                    <a:pt x="161" y="374"/>
                    <a:pt x="160" y="374"/>
                  </a:cubicBezTo>
                  <a:close/>
                  <a:moveTo>
                    <a:pt x="254" y="364"/>
                  </a:moveTo>
                  <a:cubicBezTo>
                    <a:pt x="253" y="364"/>
                    <a:pt x="252" y="363"/>
                    <a:pt x="252" y="362"/>
                  </a:cubicBezTo>
                  <a:cubicBezTo>
                    <a:pt x="251" y="361"/>
                    <a:pt x="252" y="359"/>
                    <a:pt x="253" y="359"/>
                  </a:cubicBezTo>
                  <a:cubicBezTo>
                    <a:pt x="260" y="356"/>
                    <a:pt x="268" y="353"/>
                    <a:pt x="275" y="349"/>
                  </a:cubicBezTo>
                  <a:cubicBezTo>
                    <a:pt x="276" y="348"/>
                    <a:pt x="277" y="349"/>
                    <a:pt x="278" y="350"/>
                  </a:cubicBezTo>
                  <a:cubicBezTo>
                    <a:pt x="279" y="351"/>
                    <a:pt x="278" y="353"/>
                    <a:pt x="277" y="353"/>
                  </a:cubicBezTo>
                  <a:cubicBezTo>
                    <a:pt x="270" y="357"/>
                    <a:pt x="262" y="361"/>
                    <a:pt x="255" y="364"/>
                  </a:cubicBezTo>
                  <a:cubicBezTo>
                    <a:pt x="255" y="364"/>
                    <a:pt x="254" y="364"/>
                    <a:pt x="254" y="364"/>
                  </a:cubicBezTo>
                  <a:close/>
                  <a:moveTo>
                    <a:pt x="121" y="363"/>
                  </a:moveTo>
                  <a:cubicBezTo>
                    <a:pt x="121" y="363"/>
                    <a:pt x="120" y="363"/>
                    <a:pt x="120" y="363"/>
                  </a:cubicBezTo>
                  <a:cubicBezTo>
                    <a:pt x="113" y="360"/>
                    <a:pt x="105" y="357"/>
                    <a:pt x="98" y="353"/>
                  </a:cubicBezTo>
                  <a:cubicBezTo>
                    <a:pt x="97" y="352"/>
                    <a:pt x="96" y="351"/>
                    <a:pt x="97" y="349"/>
                  </a:cubicBezTo>
                  <a:cubicBezTo>
                    <a:pt x="98" y="348"/>
                    <a:pt x="99" y="348"/>
                    <a:pt x="100" y="348"/>
                  </a:cubicBezTo>
                  <a:cubicBezTo>
                    <a:pt x="107" y="352"/>
                    <a:pt x="115" y="356"/>
                    <a:pt x="122" y="358"/>
                  </a:cubicBezTo>
                  <a:cubicBezTo>
                    <a:pt x="123" y="359"/>
                    <a:pt x="124" y="360"/>
                    <a:pt x="123" y="362"/>
                  </a:cubicBezTo>
                  <a:cubicBezTo>
                    <a:pt x="123" y="363"/>
                    <a:pt x="122" y="363"/>
                    <a:pt x="121" y="363"/>
                  </a:cubicBezTo>
                  <a:close/>
                  <a:moveTo>
                    <a:pt x="290" y="346"/>
                  </a:moveTo>
                  <a:cubicBezTo>
                    <a:pt x="289" y="346"/>
                    <a:pt x="288" y="345"/>
                    <a:pt x="287" y="344"/>
                  </a:cubicBezTo>
                  <a:cubicBezTo>
                    <a:pt x="287" y="343"/>
                    <a:pt x="287" y="342"/>
                    <a:pt x="288" y="341"/>
                  </a:cubicBezTo>
                  <a:cubicBezTo>
                    <a:pt x="295" y="337"/>
                    <a:pt x="301" y="332"/>
                    <a:pt x="307" y="327"/>
                  </a:cubicBezTo>
                  <a:cubicBezTo>
                    <a:pt x="308" y="326"/>
                    <a:pt x="310" y="326"/>
                    <a:pt x="311" y="327"/>
                  </a:cubicBezTo>
                  <a:cubicBezTo>
                    <a:pt x="311" y="328"/>
                    <a:pt x="311" y="330"/>
                    <a:pt x="310" y="331"/>
                  </a:cubicBezTo>
                  <a:cubicBezTo>
                    <a:pt x="304" y="336"/>
                    <a:pt x="298" y="341"/>
                    <a:pt x="291" y="345"/>
                  </a:cubicBezTo>
                  <a:cubicBezTo>
                    <a:pt x="290" y="345"/>
                    <a:pt x="290" y="346"/>
                    <a:pt x="290" y="346"/>
                  </a:cubicBezTo>
                  <a:close/>
                  <a:moveTo>
                    <a:pt x="86" y="345"/>
                  </a:moveTo>
                  <a:cubicBezTo>
                    <a:pt x="85" y="345"/>
                    <a:pt x="85" y="345"/>
                    <a:pt x="84" y="344"/>
                  </a:cubicBezTo>
                  <a:cubicBezTo>
                    <a:pt x="77" y="340"/>
                    <a:pt x="71" y="335"/>
                    <a:pt x="65" y="330"/>
                  </a:cubicBezTo>
                  <a:cubicBezTo>
                    <a:pt x="64" y="329"/>
                    <a:pt x="64" y="327"/>
                    <a:pt x="65" y="326"/>
                  </a:cubicBezTo>
                  <a:cubicBezTo>
                    <a:pt x="66" y="325"/>
                    <a:pt x="67" y="325"/>
                    <a:pt x="68" y="326"/>
                  </a:cubicBezTo>
                  <a:cubicBezTo>
                    <a:pt x="74" y="331"/>
                    <a:pt x="80" y="336"/>
                    <a:pt x="87" y="340"/>
                  </a:cubicBezTo>
                  <a:cubicBezTo>
                    <a:pt x="88" y="341"/>
                    <a:pt x="88" y="343"/>
                    <a:pt x="88" y="344"/>
                  </a:cubicBezTo>
                  <a:cubicBezTo>
                    <a:pt x="87" y="344"/>
                    <a:pt x="86" y="345"/>
                    <a:pt x="86" y="345"/>
                  </a:cubicBezTo>
                  <a:close/>
                  <a:moveTo>
                    <a:pt x="320" y="320"/>
                  </a:moveTo>
                  <a:cubicBezTo>
                    <a:pt x="320" y="320"/>
                    <a:pt x="319" y="320"/>
                    <a:pt x="319" y="320"/>
                  </a:cubicBezTo>
                  <a:cubicBezTo>
                    <a:pt x="318" y="319"/>
                    <a:pt x="318" y="317"/>
                    <a:pt x="319" y="316"/>
                  </a:cubicBezTo>
                  <a:cubicBezTo>
                    <a:pt x="324" y="310"/>
                    <a:pt x="329" y="304"/>
                    <a:pt x="334" y="298"/>
                  </a:cubicBezTo>
                  <a:cubicBezTo>
                    <a:pt x="335" y="297"/>
                    <a:pt x="336" y="297"/>
                    <a:pt x="338" y="298"/>
                  </a:cubicBezTo>
                  <a:cubicBezTo>
                    <a:pt x="339" y="298"/>
                    <a:pt x="339" y="300"/>
                    <a:pt x="338" y="301"/>
                  </a:cubicBezTo>
                  <a:cubicBezTo>
                    <a:pt x="333" y="308"/>
                    <a:pt x="328" y="314"/>
                    <a:pt x="322" y="320"/>
                  </a:cubicBezTo>
                  <a:cubicBezTo>
                    <a:pt x="322" y="320"/>
                    <a:pt x="321" y="320"/>
                    <a:pt x="320" y="320"/>
                  </a:cubicBezTo>
                  <a:close/>
                  <a:moveTo>
                    <a:pt x="55" y="319"/>
                  </a:moveTo>
                  <a:cubicBezTo>
                    <a:pt x="54" y="319"/>
                    <a:pt x="54" y="319"/>
                    <a:pt x="53" y="319"/>
                  </a:cubicBezTo>
                  <a:cubicBezTo>
                    <a:pt x="47" y="313"/>
                    <a:pt x="42" y="307"/>
                    <a:pt x="37" y="300"/>
                  </a:cubicBezTo>
                  <a:cubicBezTo>
                    <a:pt x="37" y="299"/>
                    <a:pt x="37" y="297"/>
                    <a:pt x="38" y="297"/>
                  </a:cubicBezTo>
                  <a:cubicBezTo>
                    <a:pt x="39" y="296"/>
                    <a:pt x="41" y="296"/>
                    <a:pt x="41" y="297"/>
                  </a:cubicBezTo>
                  <a:cubicBezTo>
                    <a:pt x="46" y="303"/>
                    <a:pt x="51" y="309"/>
                    <a:pt x="57" y="315"/>
                  </a:cubicBezTo>
                  <a:cubicBezTo>
                    <a:pt x="58" y="316"/>
                    <a:pt x="58" y="318"/>
                    <a:pt x="57" y="319"/>
                  </a:cubicBezTo>
                  <a:cubicBezTo>
                    <a:pt x="56" y="319"/>
                    <a:pt x="56" y="319"/>
                    <a:pt x="55" y="319"/>
                  </a:cubicBezTo>
                  <a:close/>
                  <a:moveTo>
                    <a:pt x="345" y="289"/>
                  </a:moveTo>
                  <a:cubicBezTo>
                    <a:pt x="345" y="289"/>
                    <a:pt x="344" y="289"/>
                    <a:pt x="344" y="289"/>
                  </a:cubicBezTo>
                  <a:cubicBezTo>
                    <a:pt x="343" y="288"/>
                    <a:pt x="342" y="286"/>
                    <a:pt x="343" y="285"/>
                  </a:cubicBezTo>
                  <a:cubicBezTo>
                    <a:pt x="347" y="279"/>
                    <a:pt x="351" y="272"/>
                    <a:pt x="354" y="264"/>
                  </a:cubicBezTo>
                  <a:cubicBezTo>
                    <a:pt x="355" y="263"/>
                    <a:pt x="356" y="263"/>
                    <a:pt x="358" y="263"/>
                  </a:cubicBezTo>
                  <a:cubicBezTo>
                    <a:pt x="359" y="264"/>
                    <a:pt x="359" y="265"/>
                    <a:pt x="359" y="266"/>
                  </a:cubicBezTo>
                  <a:cubicBezTo>
                    <a:pt x="355" y="274"/>
                    <a:pt x="352" y="281"/>
                    <a:pt x="347" y="288"/>
                  </a:cubicBezTo>
                  <a:cubicBezTo>
                    <a:pt x="347" y="289"/>
                    <a:pt x="346" y="289"/>
                    <a:pt x="345" y="289"/>
                  </a:cubicBezTo>
                  <a:close/>
                  <a:moveTo>
                    <a:pt x="30" y="288"/>
                  </a:moveTo>
                  <a:cubicBezTo>
                    <a:pt x="30" y="288"/>
                    <a:pt x="29" y="287"/>
                    <a:pt x="28" y="287"/>
                  </a:cubicBezTo>
                  <a:cubicBezTo>
                    <a:pt x="24" y="280"/>
                    <a:pt x="20" y="273"/>
                    <a:pt x="17" y="265"/>
                  </a:cubicBezTo>
                  <a:cubicBezTo>
                    <a:pt x="16" y="264"/>
                    <a:pt x="17" y="262"/>
                    <a:pt x="18" y="262"/>
                  </a:cubicBezTo>
                  <a:cubicBezTo>
                    <a:pt x="19" y="261"/>
                    <a:pt x="21" y="262"/>
                    <a:pt x="21" y="263"/>
                  </a:cubicBezTo>
                  <a:cubicBezTo>
                    <a:pt x="25" y="270"/>
                    <a:pt x="28" y="277"/>
                    <a:pt x="33" y="284"/>
                  </a:cubicBezTo>
                  <a:cubicBezTo>
                    <a:pt x="33" y="285"/>
                    <a:pt x="33" y="287"/>
                    <a:pt x="32" y="287"/>
                  </a:cubicBezTo>
                  <a:cubicBezTo>
                    <a:pt x="31" y="288"/>
                    <a:pt x="31" y="288"/>
                    <a:pt x="30" y="288"/>
                  </a:cubicBezTo>
                  <a:close/>
                  <a:moveTo>
                    <a:pt x="363" y="253"/>
                  </a:moveTo>
                  <a:cubicBezTo>
                    <a:pt x="362" y="253"/>
                    <a:pt x="362" y="253"/>
                    <a:pt x="362" y="253"/>
                  </a:cubicBezTo>
                  <a:cubicBezTo>
                    <a:pt x="360" y="252"/>
                    <a:pt x="360" y="251"/>
                    <a:pt x="360" y="250"/>
                  </a:cubicBezTo>
                  <a:cubicBezTo>
                    <a:pt x="363" y="242"/>
                    <a:pt x="365" y="235"/>
                    <a:pt x="367" y="227"/>
                  </a:cubicBezTo>
                  <a:cubicBezTo>
                    <a:pt x="367" y="226"/>
                    <a:pt x="368" y="225"/>
                    <a:pt x="370" y="225"/>
                  </a:cubicBezTo>
                  <a:cubicBezTo>
                    <a:pt x="371" y="225"/>
                    <a:pt x="372" y="227"/>
                    <a:pt x="372" y="228"/>
                  </a:cubicBezTo>
                  <a:cubicBezTo>
                    <a:pt x="370" y="236"/>
                    <a:pt x="368" y="244"/>
                    <a:pt x="365" y="251"/>
                  </a:cubicBezTo>
                  <a:cubicBezTo>
                    <a:pt x="365" y="252"/>
                    <a:pt x="364" y="253"/>
                    <a:pt x="363" y="253"/>
                  </a:cubicBezTo>
                  <a:close/>
                  <a:moveTo>
                    <a:pt x="13" y="252"/>
                  </a:moveTo>
                  <a:cubicBezTo>
                    <a:pt x="12" y="252"/>
                    <a:pt x="11" y="251"/>
                    <a:pt x="11" y="250"/>
                  </a:cubicBezTo>
                  <a:cubicBezTo>
                    <a:pt x="8" y="243"/>
                    <a:pt x="6" y="235"/>
                    <a:pt x="4" y="227"/>
                  </a:cubicBezTo>
                  <a:cubicBezTo>
                    <a:pt x="4" y="225"/>
                    <a:pt x="5" y="224"/>
                    <a:pt x="6" y="224"/>
                  </a:cubicBezTo>
                  <a:cubicBezTo>
                    <a:pt x="8" y="224"/>
                    <a:pt x="9" y="224"/>
                    <a:pt x="9" y="226"/>
                  </a:cubicBezTo>
                  <a:cubicBezTo>
                    <a:pt x="11" y="233"/>
                    <a:pt x="13" y="241"/>
                    <a:pt x="16" y="249"/>
                  </a:cubicBezTo>
                  <a:cubicBezTo>
                    <a:pt x="16" y="250"/>
                    <a:pt x="15" y="251"/>
                    <a:pt x="14" y="252"/>
                  </a:cubicBezTo>
                  <a:cubicBezTo>
                    <a:pt x="14" y="252"/>
                    <a:pt x="13" y="252"/>
                    <a:pt x="13" y="252"/>
                  </a:cubicBezTo>
                  <a:close/>
                  <a:moveTo>
                    <a:pt x="372" y="214"/>
                  </a:moveTo>
                  <a:cubicBezTo>
                    <a:pt x="372" y="214"/>
                    <a:pt x="372" y="214"/>
                    <a:pt x="372" y="214"/>
                  </a:cubicBezTo>
                  <a:cubicBezTo>
                    <a:pt x="370" y="214"/>
                    <a:pt x="369" y="213"/>
                    <a:pt x="370" y="211"/>
                  </a:cubicBezTo>
                  <a:cubicBezTo>
                    <a:pt x="371" y="204"/>
                    <a:pt x="371" y="196"/>
                    <a:pt x="371" y="188"/>
                  </a:cubicBezTo>
                  <a:cubicBezTo>
                    <a:pt x="371" y="186"/>
                    <a:pt x="371" y="184"/>
                    <a:pt x="371" y="183"/>
                  </a:cubicBezTo>
                  <a:cubicBezTo>
                    <a:pt x="371" y="181"/>
                    <a:pt x="372" y="180"/>
                    <a:pt x="373" y="180"/>
                  </a:cubicBezTo>
                  <a:cubicBezTo>
                    <a:pt x="375" y="180"/>
                    <a:pt x="376" y="181"/>
                    <a:pt x="376" y="182"/>
                  </a:cubicBezTo>
                  <a:cubicBezTo>
                    <a:pt x="376" y="184"/>
                    <a:pt x="376" y="186"/>
                    <a:pt x="376" y="188"/>
                  </a:cubicBezTo>
                  <a:cubicBezTo>
                    <a:pt x="376" y="196"/>
                    <a:pt x="375" y="204"/>
                    <a:pt x="374" y="212"/>
                  </a:cubicBezTo>
                  <a:cubicBezTo>
                    <a:pt x="374" y="213"/>
                    <a:pt x="373" y="214"/>
                    <a:pt x="372" y="214"/>
                  </a:cubicBezTo>
                  <a:close/>
                  <a:moveTo>
                    <a:pt x="4" y="213"/>
                  </a:moveTo>
                  <a:cubicBezTo>
                    <a:pt x="3" y="213"/>
                    <a:pt x="2" y="212"/>
                    <a:pt x="2" y="211"/>
                  </a:cubicBezTo>
                  <a:cubicBezTo>
                    <a:pt x="1" y="203"/>
                    <a:pt x="0" y="196"/>
                    <a:pt x="0" y="188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5"/>
                    <a:pt x="1" y="184"/>
                    <a:pt x="3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4" y="184"/>
                    <a:pt x="5" y="185"/>
                    <a:pt x="5" y="187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5" y="195"/>
                    <a:pt x="6" y="203"/>
                    <a:pt x="7" y="210"/>
                  </a:cubicBezTo>
                  <a:cubicBezTo>
                    <a:pt x="7" y="212"/>
                    <a:pt x="6" y="213"/>
                    <a:pt x="4" y="213"/>
                  </a:cubicBezTo>
                  <a:cubicBezTo>
                    <a:pt x="4" y="213"/>
                    <a:pt x="4" y="213"/>
                    <a:pt x="4" y="213"/>
                  </a:cubicBezTo>
                  <a:close/>
                  <a:moveTo>
                    <a:pt x="4" y="173"/>
                  </a:moveTo>
                  <a:cubicBezTo>
                    <a:pt x="3" y="173"/>
                    <a:pt x="3" y="173"/>
                    <a:pt x="3" y="173"/>
                  </a:cubicBezTo>
                  <a:cubicBezTo>
                    <a:pt x="2" y="173"/>
                    <a:pt x="1" y="172"/>
                    <a:pt x="1" y="170"/>
                  </a:cubicBezTo>
                  <a:cubicBezTo>
                    <a:pt x="2" y="162"/>
                    <a:pt x="3" y="154"/>
                    <a:pt x="5" y="146"/>
                  </a:cubicBezTo>
                  <a:cubicBezTo>
                    <a:pt x="5" y="145"/>
                    <a:pt x="6" y="144"/>
                    <a:pt x="8" y="144"/>
                  </a:cubicBezTo>
                  <a:cubicBezTo>
                    <a:pt x="9" y="145"/>
                    <a:pt x="10" y="146"/>
                    <a:pt x="10" y="147"/>
                  </a:cubicBezTo>
                  <a:cubicBezTo>
                    <a:pt x="8" y="155"/>
                    <a:pt x="7" y="163"/>
                    <a:pt x="6" y="171"/>
                  </a:cubicBezTo>
                  <a:cubicBezTo>
                    <a:pt x="6" y="172"/>
                    <a:pt x="5" y="173"/>
                    <a:pt x="4" y="173"/>
                  </a:cubicBezTo>
                  <a:close/>
                  <a:moveTo>
                    <a:pt x="372" y="169"/>
                  </a:moveTo>
                  <a:cubicBezTo>
                    <a:pt x="371" y="169"/>
                    <a:pt x="370" y="168"/>
                    <a:pt x="370" y="167"/>
                  </a:cubicBezTo>
                  <a:cubicBezTo>
                    <a:pt x="369" y="159"/>
                    <a:pt x="368" y="151"/>
                    <a:pt x="366" y="144"/>
                  </a:cubicBezTo>
                  <a:cubicBezTo>
                    <a:pt x="365" y="142"/>
                    <a:pt x="366" y="141"/>
                    <a:pt x="367" y="141"/>
                  </a:cubicBezTo>
                  <a:cubicBezTo>
                    <a:pt x="369" y="140"/>
                    <a:pt x="370" y="141"/>
                    <a:pt x="370" y="142"/>
                  </a:cubicBezTo>
                  <a:cubicBezTo>
                    <a:pt x="372" y="150"/>
                    <a:pt x="374" y="158"/>
                    <a:pt x="375" y="166"/>
                  </a:cubicBezTo>
                  <a:cubicBezTo>
                    <a:pt x="375" y="168"/>
                    <a:pt x="374" y="169"/>
                    <a:pt x="373" y="169"/>
                  </a:cubicBezTo>
                  <a:cubicBezTo>
                    <a:pt x="372" y="169"/>
                    <a:pt x="372" y="169"/>
                    <a:pt x="372" y="169"/>
                  </a:cubicBezTo>
                  <a:close/>
                  <a:moveTo>
                    <a:pt x="11" y="134"/>
                  </a:moveTo>
                  <a:cubicBezTo>
                    <a:pt x="11" y="134"/>
                    <a:pt x="11" y="134"/>
                    <a:pt x="11" y="134"/>
                  </a:cubicBezTo>
                  <a:cubicBezTo>
                    <a:pt x="9" y="133"/>
                    <a:pt x="9" y="132"/>
                    <a:pt x="9" y="131"/>
                  </a:cubicBezTo>
                  <a:cubicBezTo>
                    <a:pt x="12" y="123"/>
                    <a:pt x="15" y="115"/>
                    <a:pt x="18" y="108"/>
                  </a:cubicBezTo>
                  <a:cubicBezTo>
                    <a:pt x="19" y="107"/>
                    <a:pt x="20" y="106"/>
                    <a:pt x="21" y="107"/>
                  </a:cubicBezTo>
                  <a:cubicBezTo>
                    <a:pt x="23" y="107"/>
                    <a:pt x="23" y="109"/>
                    <a:pt x="22" y="110"/>
                  </a:cubicBezTo>
                  <a:cubicBezTo>
                    <a:pt x="19" y="117"/>
                    <a:pt x="16" y="125"/>
                    <a:pt x="14" y="132"/>
                  </a:cubicBezTo>
                  <a:cubicBezTo>
                    <a:pt x="13" y="133"/>
                    <a:pt x="13" y="134"/>
                    <a:pt x="11" y="134"/>
                  </a:cubicBezTo>
                  <a:close/>
                  <a:moveTo>
                    <a:pt x="364" y="130"/>
                  </a:moveTo>
                  <a:cubicBezTo>
                    <a:pt x="362" y="130"/>
                    <a:pt x="362" y="130"/>
                    <a:pt x="361" y="128"/>
                  </a:cubicBezTo>
                  <a:cubicBezTo>
                    <a:pt x="359" y="121"/>
                    <a:pt x="356" y="114"/>
                    <a:pt x="352" y="107"/>
                  </a:cubicBezTo>
                  <a:cubicBezTo>
                    <a:pt x="351" y="105"/>
                    <a:pt x="352" y="104"/>
                    <a:pt x="353" y="103"/>
                  </a:cubicBezTo>
                  <a:cubicBezTo>
                    <a:pt x="354" y="103"/>
                    <a:pt x="356" y="103"/>
                    <a:pt x="357" y="104"/>
                  </a:cubicBezTo>
                  <a:cubicBezTo>
                    <a:pt x="360" y="112"/>
                    <a:pt x="363" y="119"/>
                    <a:pt x="366" y="127"/>
                  </a:cubicBezTo>
                  <a:cubicBezTo>
                    <a:pt x="366" y="128"/>
                    <a:pt x="366" y="130"/>
                    <a:pt x="364" y="130"/>
                  </a:cubicBezTo>
                  <a:cubicBezTo>
                    <a:pt x="364" y="130"/>
                    <a:pt x="364" y="130"/>
                    <a:pt x="364" y="130"/>
                  </a:cubicBezTo>
                  <a:close/>
                  <a:moveTo>
                    <a:pt x="28" y="97"/>
                  </a:moveTo>
                  <a:cubicBezTo>
                    <a:pt x="27" y="97"/>
                    <a:pt x="27" y="97"/>
                    <a:pt x="26" y="97"/>
                  </a:cubicBezTo>
                  <a:cubicBezTo>
                    <a:pt x="25" y="96"/>
                    <a:pt x="25" y="95"/>
                    <a:pt x="25" y="94"/>
                  </a:cubicBezTo>
                  <a:cubicBezTo>
                    <a:pt x="30" y="87"/>
                    <a:pt x="34" y="80"/>
                    <a:pt x="39" y="74"/>
                  </a:cubicBezTo>
                  <a:cubicBezTo>
                    <a:pt x="40" y="72"/>
                    <a:pt x="41" y="72"/>
                    <a:pt x="43" y="73"/>
                  </a:cubicBezTo>
                  <a:cubicBezTo>
                    <a:pt x="44" y="74"/>
                    <a:pt x="44" y="75"/>
                    <a:pt x="43" y="77"/>
                  </a:cubicBezTo>
                  <a:cubicBezTo>
                    <a:pt x="38" y="83"/>
                    <a:pt x="34" y="89"/>
                    <a:pt x="30" y="96"/>
                  </a:cubicBezTo>
                  <a:cubicBezTo>
                    <a:pt x="29" y="97"/>
                    <a:pt x="29" y="97"/>
                    <a:pt x="28" y="97"/>
                  </a:cubicBezTo>
                  <a:close/>
                  <a:moveTo>
                    <a:pt x="347" y="94"/>
                  </a:moveTo>
                  <a:cubicBezTo>
                    <a:pt x="346" y="94"/>
                    <a:pt x="345" y="94"/>
                    <a:pt x="344" y="93"/>
                  </a:cubicBezTo>
                  <a:cubicBezTo>
                    <a:pt x="340" y="86"/>
                    <a:pt x="336" y="80"/>
                    <a:pt x="331" y="73"/>
                  </a:cubicBezTo>
                  <a:cubicBezTo>
                    <a:pt x="330" y="72"/>
                    <a:pt x="330" y="71"/>
                    <a:pt x="331" y="70"/>
                  </a:cubicBezTo>
                  <a:cubicBezTo>
                    <a:pt x="332" y="69"/>
                    <a:pt x="334" y="69"/>
                    <a:pt x="335" y="70"/>
                  </a:cubicBezTo>
                  <a:cubicBezTo>
                    <a:pt x="340" y="77"/>
                    <a:pt x="344" y="83"/>
                    <a:pt x="349" y="90"/>
                  </a:cubicBezTo>
                  <a:cubicBezTo>
                    <a:pt x="349" y="91"/>
                    <a:pt x="349" y="93"/>
                    <a:pt x="348" y="94"/>
                  </a:cubicBezTo>
                  <a:cubicBezTo>
                    <a:pt x="347" y="94"/>
                    <a:pt x="347" y="94"/>
                    <a:pt x="347" y="94"/>
                  </a:cubicBezTo>
                  <a:close/>
                  <a:moveTo>
                    <a:pt x="51" y="65"/>
                  </a:moveTo>
                  <a:cubicBezTo>
                    <a:pt x="51" y="65"/>
                    <a:pt x="50" y="65"/>
                    <a:pt x="50" y="65"/>
                  </a:cubicBezTo>
                  <a:cubicBezTo>
                    <a:pt x="49" y="64"/>
                    <a:pt x="48" y="62"/>
                    <a:pt x="49" y="61"/>
                  </a:cubicBezTo>
                  <a:cubicBezTo>
                    <a:pt x="55" y="55"/>
                    <a:pt x="61" y="49"/>
                    <a:pt x="67" y="44"/>
                  </a:cubicBezTo>
                  <a:cubicBezTo>
                    <a:pt x="68" y="43"/>
                    <a:pt x="70" y="44"/>
                    <a:pt x="70" y="45"/>
                  </a:cubicBezTo>
                  <a:cubicBezTo>
                    <a:pt x="71" y="46"/>
                    <a:pt x="71" y="47"/>
                    <a:pt x="70" y="48"/>
                  </a:cubicBezTo>
                  <a:cubicBezTo>
                    <a:pt x="64" y="53"/>
                    <a:pt x="58" y="59"/>
                    <a:pt x="53" y="64"/>
                  </a:cubicBezTo>
                  <a:cubicBezTo>
                    <a:pt x="53" y="65"/>
                    <a:pt x="52" y="65"/>
                    <a:pt x="51" y="65"/>
                  </a:cubicBezTo>
                  <a:close/>
                  <a:moveTo>
                    <a:pt x="322" y="62"/>
                  </a:moveTo>
                  <a:cubicBezTo>
                    <a:pt x="322" y="62"/>
                    <a:pt x="321" y="62"/>
                    <a:pt x="320" y="62"/>
                  </a:cubicBezTo>
                  <a:cubicBezTo>
                    <a:pt x="315" y="56"/>
                    <a:pt x="309" y="51"/>
                    <a:pt x="303" y="46"/>
                  </a:cubicBezTo>
                  <a:cubicBezTo>
                    <a:pt x="302" y="45"/>
                    <a:pt x="302" y="43"/>
                    <a:pt x="303" y="42"/>
                  </a:cubicBezTo>
                  <a:cubicBezTo>
                    <a:pt x="304" y="41"/>
                    <a:pt x="305" y="41"/>
                    <a:pt x="306" y="42"/>
                  </a:cubicBezTo>
                  <a:cubicBezTo>
                    <a:pt x="312" y="47"/>
                    <a:pt x="318" y="52"/>
                    <a:pt x="324" y="58"/>
                  </a:cubicBezTo>
                  <a:cubicBezTo>
                    <a:pt x="325" y="59"/>
                    <a:pt x="325" y="61"/>
                    <a:pt x="324" y="62"/>
                  </a:cubicBezTo>
                  <a:cubicBezTo>
                    <a:pt x="323" y="62"/>
                    <a:pt x="323" y="62"/>
                    <a:pt x="322" y="62"/>
                  </a:cubicBezTo>
                  <a:close/>
                  <a:moveTo>
                    <a:pt x="81" y="39"/>
                  </a:moveTo>
                  <a:cubicBezTo>
                    <a:pt x="80" y="39"/>
                    <a:pt x="80" y="39"/>
                    <a:pt x="79" y="38"/>
                  </a:cubicBezTo>
                  <a:cubicBezTo>
                    <a:pt x="78" y="37"/>
                    <a:pt x="79" y="35"/>
                    <a:pt x="80" y="34"/>
                  </a:cubicBezTo>
                  <a:cubicBezTo>
                    <a:pt x="86" y="30"/>
                    <a:pt x="93" y="25"/>
                    <a:pt x="100" y="22"/>
                  </a:cubicBezTo>
                  <a:cubicBezTo>
                    <a:pt x="102" y="21"/>
                    <a:pt x="103" y="21"/>
                    <a:pt x="104" y="23"/>
                  </a:cubicBezTo>
                  <a:cubicBezTo>
                    <a:pt x="104" y="24"/>
                    <a:pt x="104" y="25"/>
                    <a:pt x="103" y="26"/>
                  </a:cubicBezTo>
                  <a:cubicBezTo>
                    <a:pt x="96" y="30"/>
                    <a:pt x="89" y="34"/>
                    <a:pt x="83" y="38"/>
                  </a:cubicBezTo>
                  <a:cubicBezTo>
                    <a:pt x="82" y="39"/>
                    <a:pt x="82" y="39"/>
                    <a:pt x="81" y="39"/>
                  </a:cubicBezTo>
                  <a:close/>
                  <a:moveTo>
                    <a:pt x="292" y="37"/>
                  </a:moveTo>
                  <a:cubicBezTo>
                    <a:pt x="291" y="37"/>
                    <a:pt x="291" y="36"/>
                    <a:pt x="290" y="36"/>
                  </a:cubicBezTo>
                  <a:cubicBezTo>
                    <a:pt x="284" y="32"/>
                    <a:pt x="277" y="28"/>
                    <a:pt x="270" y="24"/>
                  </a:cubicBezTo>
                  <a:cubicBezTo>
                    <a:pt x="269" y="24"/>
                    <a:pt x="268" y="22"/>
                    <a:pt x="269" y="21"/>
                  </a:cubicBezTo>
                  <a:cubicBezTo>
                    <a:pt x="269" y="20"/>
                    <a:pt x="271" y="19"/>
                    <a:pt x="272" y="20"/>
                  </a:cubicBezTo>
                  <a:cubicBezTo>
                    <a:pt x="279" y="23"/>
                    <a:pt x="286" y="28"/>
                    <a:pt x="293" y="32"/>
                  </a:cubicBezTo>
                  <a:cubicBezTo>
                    <a:pt x="294" y="33"/>
                    <a:pt x="295" y="34"/>
                    <a:pt x="294" y="36"/>
                  </a:cubicBezTo>
                  <a:cubicBezTo>
                    <a:pt x="293" y="36"/>
                    <a:pt x="293" y="37"/>
                    <a:pt x="292" y="37"/>
                  </a:cubicBezTo>
                  <a:close/>
                  <a:moveTo>
                    <a:pt x="116" y="19"/>
                  </a:moveTo>
                  <a:cubicBezTo>
                    <a:pt x="115" y="19"/>
                    <a:pt x="114" y="19"/>
                    <a:pt x="114" y="18"/>
                  </a:cubicBezTo>
                  <a:cubicBezTo>
                    <a:pt x="113" y="17"/>
                    <a:pt x="114" y="15"/>
                    <a:pt x="115" y="15"/>
                  </a:cubicBezTo>
                  <a:cubicBezTo>
                    <a:pt x="123" y="12"/>
                    <a:pt x="130" y="9"/>
                    <a:pt x="138" y="7"/>
                  </a:cubicBezTo>
                  <a:cubicBezTo>
                    <a:pt x="139" y="6"/>
                    <a:pt x="141" y="7"/>
                    <a:pt x="141" y="8"/>
                  </a:cubicBezTo>
                  <a:cubicBezTo>
                    <a:pt x="141" y="10"/>
                    <a:pt x="141" y="11"/>
                    <a:pt x="139" y="12"/>
                  </a:cubicBezTo>
                  <a:cubicBezTo>
                    <a:pt x="132" y="14"/>
                    <a:pt x="124" y="16"/>
                    <a:pt x="117" y="19"/>
                  </a:cubicBezTo>
                  <a:cubicBezTo>
                    <a:pt x="117" y="19"/>
                    <a:pt x="116" y="19"/>
                    <a:pt x="116" y="19"/>
                  </a:cubicBezTo>
                  <a:close/>
                  <a:moveTo>
                    <a:pt x="256" y="18"/>
                  </a:moveTo>
                  <a:cubicBezTo>
                    <a:pt x="256" y="18"/>
                    <a:pt x="256" y="18"/>
                    <a:pt x="256" y="18"/>
                  </a:cubicBezTo>
                  <a:cubicBezTo>
                    <a:pt x="248" y="15"/>
                    <a:pt x="241" y="12"/>
                    <a:pt x="233" y="11"/>
                  </a:cubicBezTo>
                  <a:cubicBezTo>
                    <a:pt x="232" y="10"/>
                    <a:pt x="231" y="9"/>
                    <a:pt x="231" y="7"/>
                  </a:cubicBezTo>
                  <a:cubicBezTo>
                    <a:pt x="232" y="6"/>
                    <a:pt x="233" y="5"/>
                    <a:pt x="234" y="6"/>
                  </a:cubicBezTo>
                  <a:cubicBezTo>
                    <a:pt x="242" y="8"/>
                    <a:pt x="250" y="10"/>
                    <a:pt x="257" y="13"/>
                  </a:cubicBezTo>
                  <a:cubicBezTo>
                    <a:pt x="259" y="14"/>
                    <a:pt x="259" y="15"/>
                    <a:pt x="259" y="16"/>
                  </a:cubicBezTo>
                  <a:cubicBezTo>
                    <a:pt x="258" y="17"/>
                    <a:pt x="257" y="18"/>
                    <a:pt x="256" y="18"/>
                  </a:cubicBezTo>
                  <a:close/>
                  <a:moveTo>
                    <a:pt x="154" y="8"/>
                  </a:moveTo>
                  <a:cubicBezTo>
                    <a:pt x="153" y="8"/>
                    <a:pt x="152" y="7"/>
                    <a:pt x="152" y="6"/>
                  </a:cubicBezTo>
                  <a:cubicBezTo>
                    <a:pt x="152" y="5"/>
                    <a:pt x="152" y="3"/>
                    <a:pt x="154" y="3"/>
                  </a:cubicBezTo>
                  <a:cubicBezTo>
                    <a:pt x="162" y="2"/>
                    <a:pt x="170" y="1"/>
                    <a:pt x="178" y="0"/>
                  </a:cubicBezTo>
                  <a:cubicBezTo>
                    <a:pt x="179" y="0"/>
                    <a:pt x="181" y="1"/>
                    <a:pt x="181" y="3"/>
                  </a:cubicBezTo>
                  <a:cubicBezTo>
                    <a:pt x="181" y="4"/>
                    <a:pt x="180" y="5"/>
                    <a:pt x="178" y="5"/>
                  </a:cubicBezTo>
                  <a:cubicBezTo>
                    <a:pt x="170" y="6"/>
                    <a:pt x="162" y="7"/>
                    <a:pt x="155" y="8"/>
                  </a:cubicBezTo>
                  <a:cubicBezTo>
                    <a:pt x="155" y="8"/>
                    <a:pt x="154" y="8"/>
                    <a:pt x="154" y="8"/>
                  </a:cubicBezTo>
                  <a:close/>
                  <a:moveTo>
                    <a:pt x="218" y="7"/>
                  </a:moveTo>
                  <a:cubicBezTo>
                    <a:pt x="218" y="7"/>
                    <a:pt x="218" y="7"/>
                    <a:pt x="218" y="7"/>
                  </a:cubicBezTo>
                  <a:cubicBezTo>
                    <a:pt x="210" y="6"/>
                    <a:pt x="202" y="5"/>
                    <a:pt x="194" y="5"/>
                  </a:cubicBezTo>
                  <a:cubicBezTo>
                    <a:pt x="193" y="5"/>
                    <a:pt x="192" y="4"/>
                    <a:pt x="192" y="2"/>
                  </a:cubicBezTo>
                  <a:cubicBezTo>
                    <a:pt x="192" y="1"/>
                    <a:pt x="193" y="0"/>
                    <a:pt x="194" y="0"/>
                  </a:cubicBezTo>
                  <a:cubicBezTo>
                    <a:pt x="202" y="0"/>
                    <a:pt x="210" y="1"/>
                    <a:pt x="218" y="2"/>
                  </a:cubicBezTo>
                  <a:cubicBezTo>
                    <a:pt x="220" y="3"/>
                    <a:pt x="221" y="4"/>
                    <a:pt x="220" y="5"/>
                  </a:cubicBezTo>
                  <a:cubicBezTo>
                    <a:pt x="220" y="6"/>
                    <a:pt x="219" y="7"/>
                    <a:pt x="218" y="7"/>
                  </a:cubicBezTo>
                  <a:close/>
                </a:path>
              </a:pathLst>
            </a:custGeom>
            <a:solidFill>
              <a:srgbClr val="D7F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10" name="Freeform 120">
              <a:extLst>
                <a:ext uri="{FF2B5EF4-FFF2-40B4-BE49-F238E27FC236}">
                  <a16:creationId xmlns:a16="http://schemas.microsoft.com/office/drawing/2014/main" id="{950BE5AC-A767-4C82-8900-BEC88AA23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600" y="5649922"/>
              <a:ext cx="88900" cy="371475"/>
            </a:xfrm>
            <a:custGeom>
              <a:avLst/>
              <a:gdLst>
                <a:gd name="T0" fmla="*/ 30 w 30"/>
                <a:gd name="T1" fmla="*/ 13 h 125"/>
                <a:gd name="T2" fmla="*/ 19 w 30"/>
                <a:gd name="T3" fmla="*/ 1 h 125"/>
                <a:gd name="T4" fmla="*/ 7 w 30"/>
                <a:gd name="T5" fmla="*/ 11 h 125"/>
                <a:gd name="T6" fmla="*/ 0 w 30"/>
                <a:gd name="T7" fmla="*/ 120 h 125"/>
                <a:gd name="T8" fmla="*/ 14 w 30"/>
                <a:gd name="T9" fmla="*/ 121 h 125"/>
                <a:gd name="T10" fmla="*/ 30 w 30"/>
                <a:gd name="T11" fmla="*/ 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25">
                  <a:moveTo>
                    <a:pt x="30" y="13"/>
                  </a:moveTo>
                  <a:cubicBezTo>
                    <a:pt x="30" y="7"/>
                    <a:pt x="26" y="1"/>
                    <a:pt x="19" y="1"/>
                  </a:cubicBezTo>
                  <a:cubicBezTo>
                    <a:pt x="13" y="0"/>
                    <a:pt x="7" y="5"/>
                    <a:pt x="7" y="1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23"/>
                    <a:pt x="13" y="125"/>
                    <a:pt x="14" y="121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11" name="Freeform 121">
              <a:extLst>
                <a:ext uri="{FF2B5EF4-FFF2-40B4-BE49-F238E27FC236}">
                  <a16:creationId xmlns:a16="http://schemas.microsoft.com/office/drawing/2014/main" id="{CC4825E6-308C-4384-941D-546481A5C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5063" y="5649922"/>
              <a:ext cx="71437" cy="71438"/>
            </a:xfrm>
            <a:custGeom>
              <a:avLst/>
              <a:gdLst>
                <a:gd name="T0" fmla="*/ 24 w 24"/>
                <a:gd name="T1" fmla="*/ 13 h 24"/>
                <a:gd name="T2" fmla="*/ 11 w 24"/>
                <a:gd name="T3" fmla="*/ 24 h 24"/>
                <a:gd name="T4" fmla="*/ 1 w 24"/>
                <a:gd name="T5" fmla="*/ 11 h 24"/>
                <a:gd name="T6" fmla="*/ 13 w 24"/>
                <a:gd name="T7" fmla="*/ 1 h 24"/>
                <a:gd name="T8" fmla="*/ 24 w 24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3"/>
                  </a:moveTo>
                  <a:cubicBezTo>
                    <a:pt x="23" y="20"/>
                    <a:pt x="18" y="24"/>
                    <a:pt x="11" y="24"/>
                  </a:cubicBezTo>
                  <a:cubicBezTo>
                    <a:pt x="5" y="23"/>
                    <a:pt x="0" y="18"/>
                    <a:pt x="1" y="11"/>
                  </a:cubicBezTo>
                  <a:cubicBezTo>
                    <a:pt x="1" y="5"/>
                    <a:pt x="7" y="0"/>
                    <a:pt x="13" y="1"/>
                  </a:cubicBezTo>
                  <a:cubicBezTo>
                    <a:pt x="20" y="1"/>
                    <a:pt x="24" y="7"/>
                    <a:pt x="24" y="13"/>
                  </a:cubicBez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12" name="Freeform 122">
              <a:extLst>
                <a:ext uri="{FF2B5EF4-FFF2-40B4-BE49-F238E27FC236}">
                  <a16:creationId xmlns:a16="http://schemas.microsoft.com/office/drawing/2014/main" id="{8D75E5DA-461C-4DF3-B463-F1460AC2A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138" y="5375284"/>
              <a:ext cx="115887" cy="346075"/>
            </a:xfrm>
            <a:custGeom>
              <a:avLst/>
              <a:gdLst>
                <a:gd name="T0" fmla="*/ 36 w 39"/>
                <a:gd name="T1" fmla="*/ 105 h 117"/>
                <a:gd name="T2" fmla="*/ 25 w 39"/>
                <a:gd name="T3" fmla="*/ 117 h 117"/>
                <a:gd name="T4" fmla="*/ 13 w 39"/>
                <a:gd name="T5" fmla="*/ 106 h 117"/>
                <a:gd name="T6" fmla="*/ 0 w 39"/>
                <a:gd name="T7" fmla="*/ 21 h 117"/>
                <a:gd name="T8" fmla="*/ 19 w 39"/>
                <a:gd name="T9" fmla="*/ 1 h 117"/>
                <a:gd name="T10" fmla="*/ 39 w 39"/>
                <a:gd name="T11" fmla="*/ 19 h 117"/>
                <a:gd name="T12" fmla="*/ 36 w 39"/>
                <a:gd name="T13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7">
                  <a:moveTo>
                    <a:pt x="36" y="105"/>
                  </a:moveTo>
                  <a:cubicBezTo>
                    <a:pt x="36" y="111"/>
                    <a:pt x="31" y="117"/>
                    <a:pt x="25" y="117"/>
                  </a:cubicBezTo>
                  <a:cubicBezTo>
                    <a:pt x="18" y="117"/>
                    <a:pt x="13" y="112"/>
                    <a:pt x="13" y="10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8" y="2"/>
                    <a:pt x="19" y="1"/>
                  </a:cubicBezTo>
                  <a:cubicBezTo>
                    <a:pt x="30" y="0"/>
                    <a:pt x="39" y="9"/>
                    <a:pt x="39" y="19"/>
                  </a:cubicBezTo>
                  <a:lnTo>
                    <a:pt x="36" y="105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13" name="Freeform 123">
              <a:extLst>
                <a:ext uri="{FF2B5EF4-FFF2-40B4-BE49-F238E27FC236}">
                  <a16:creationId xmlns:a16="http://schemas.microsoft.com/office/drawing/2014/main" id="{1ACDD366-7B53-40AA-9F77-117455B5C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75" y="5649922"/>
              <a:ext cx="88900" cy="371475"/>
            </a:xfrm>
            <a:custGeom>
              <a:avLst/>
              <a:gdLst>
                <a:gd name="T0" fmla="*/ 1 w 30"/>
                <a:gd name="T1" fmla="*/ 13 h 125"/>
                <a:gd name="T2" fmla="*/ 12 w 30"/>
                <a:gd name="T3" fmla="*/ 1 h 125"/>
                <a:gd name="T4" fmla="*/ 24 w 30"/>
                <a:gd name="T5" fmla="*/ 11 h 125"/>
                <a:gd name="T6" fmla="*/ 30 w 30"/>
                <a:gd name="T7" fmla="*/ 120 h 125"/>
                <a:gd name="T8" fmla="*/ 17 w 30"/>
                <a:gd name="T9" fmla="*/ 121 h 125"/>
                <a:gd name="T10" fmla="*/ 1 w 30"/>
                <a:gd name="T11" fmla="*/ 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25">
                  <a:moveTo>
                    <a:pt x="1" y="13"/>
                  </a:moveTo>
                  <a:cubicBezTo>
                    <a:pt x="0" y="7"/>
                    <a:pt x="5" y="1"/>
                    <a:pt x="12" y="1"/>
                  </a:cubicBezTo>
                  <a:cubicBezTo>
                    <a:pt x="18" y="0"/>
                    <a:pt x="24" y="5"/>
                    <a:pt x="24" y="11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30" y="123"/>
                    <a:pt x="17" y="125"/>
                    <a:pt x="17" y="121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14" name="Freeform 124">
              <a:extLst>
                <a:ext uri="{FF2B5EF4-FFF2-40B4-BE49-F238E27FC236}">
                  <a16:creationId xmlns:a16="http://schemas.microsoft.com/office/drawing/2014/main" id="{E7967C53-D046-4985-BD17-2E8E69631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75" y="5649922"/>
              <a:ext cx="74612" cy="71438"/>
            </a:xfrm>
            <a:custGeom>
              <a:avLst/>
              <a:gdLst>
                <a:gd name="T0" fmla="*/ 1 w 25"/>
                <a:gd name="T1" fmla="*/ 13 h 24"/>
                <a:gd name="T2" fmla="*/ 14 w 25"/>
                <a:gd name="T3" fmla="*/ 24 h 24"/>
                <a:gd name="T4" fmla="*/ 24 w 25"/>
                <a:gd name="T5" fmla="*/ 11 h 24"/>
                <a:gd name="T6" fmla="*/ 12 w 25"/>
                <a:gd name="T7" fmla="*/ 1 h 24"/>
                <a:gd name="T8" fmla="*/ 1 w 25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1" y="13"/>
                  </a:moveTo>
                  <a:cubicBezTo>
                    <a:pt x="1" y="20"/>
                    <a:pt x="7" y="24"/>
                    <a:pt x="14" y="24"/>
                  </a:cubicBezTo>
                  <a:cubicBezTo>
                    <a:pt x="20" y="23"/>
                    <a:pt x="25" y="18"/>
                    <a:pt x="24" y="11"/>
                  </a:cubicBezTo>
                  <a:cubicBezTo>
                    <a:pt x="24" y="5"/>
                    <a:pt x="18" y="0"/>
                    <a:pt x="12" y="1"/>
                  </a:cubicBezTo>
                  <a:cubicBezTo>
                    <a:pt x="5" y="1"/>
                    <a:pt x="0" y="7"/>
                    <a:pt x="1" y="13"/>
                  </a:cubicBez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15" name="Freeform 125">
              <a:extLst>
                <a:ext uri="{FF2B5EF4-FFF2-40B4-BE49-F238E27FC236}">
                  <a16:creationId xmlns:a16="http://schemas.microsoft.com/office/drawing/2014/main" id="{A11C52B6-89E4-4817-AFC2-0698347A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2350" y="5375284"/>
              <a:ext cx="119062" cy="346075"/>
            </a:xfrm>
            <a:custGeom>
              <a:avLst/>
              <a:gdLst>
                <a:gd name="T0" fmla="*/ 4 w 40"/>
                <a:gd name="T1" fmla="*/ 105 h 117"/>
                <a:gd name="T2" fmla="*/ 15 w 40"/>
                <a:gd name="T3" fmla="*/ 117 h 117"/>
                <a:gd name="T4" fmla="*/ 27 w 40"/>
                <a:gd name="T5" fmla="*/ 106 h 117"/>
                <a:gd name="T6" fmla="*/ 39 w 40"/>
                <a:gd name="T7" fmla="*/ 21 h 117"/>
                <a:gd name="T8" fmla="*/ 21 w 40"/>
                <a:gd name="T9" fmla="*/ 1 h 117"/>
                <a:gd name="T10" fmla="*/ 0 w 40"/>
                <a:gd name="T11" fmla="*/ 19 h 117"/>
                <a:gd name="T12" fmla="*/ 4 w 40"/>
                <a:gd name="T13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7">
                  <a:moveTo>
                    <a:pt x="4" y="105"/>
                  </a:moveTo>
                  <a:cubicBezTo>
                    <a:pt x="4" y="111"/>
                    <a:pt x="9" y="117"/>
                    <a:pt x="15" y="117"/>
                  </a:cubicBezTo>
                  <a:cubicBezTo>
                    <a:pt x="21" y="117"/>
                    <a:pt x="27" y="112"/>
                    <a:pt x="27" y="106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10"/>
                    <a:pt x="31" y="2"/>
                    <a:pt x="21" y="1"/>
                  </a:cubicBezTo>
                  <a:cubicBezTo>
                    <a:pt x="10" y="0"/>
                    <a:pt x="1" y="9"/>
                    <a:pt x="0" y="19"/>
                  </a:cubicBezTo>
                  <a:lnTo>
                    <a:pt x="4" y="105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16" name="Freeform 126">
              <a:extLst>
                <a:ext uri="{FF2B5EF4-FFF2-40B4-BE49-F238E27FC236}">
                  <a16:creationId xmlns:a16="http://schemas.microsoft.com/office/drawing/2014/main" id="{C41FA136-950F-4E04-96E1-1999C74D5C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250" y="5021272"/>
              <a:ext cx="122237" cy="439738"/>
            </a:xfrm>
            <a:custGeom>
              <a:avLst/>
              <a:gdLst>
                <a:gd name="T0" fmla="*/ 77 w 77"/>
                <a:gd name="T1" fmla="*/ 277 h 277"/>
                <a:gd name="T2" fmla="*/ 0 w 77"/>
                <a:gd name="T3" fmla="*/ 277 h 277"/>
                <a:gd name="T4" fmla="*/ 15 w 77"/>
                <a:gd name="T5" fmla="*/ 165 h 277"/>
                <a:gd name="T6" fmla="*/ 1 w 77"/>
                <a:gd name="T7" fmla="*/ 69 h 277"/>
                <a:gd name="T8" fmla="*/ 15 w 77"/>
                <a:gd name="T9" fmla="*/ 0 h 277"/>
                <a:gd name="T10" fmla="*/ 77 w 77"/>
                <a:gd name="T11" fmla="*/ 0 h 277"/>
                <a:gd name="T12" fmla="*/ 77 w 77"/>
                <a:gd name="T13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277">
                  <a:moveTo>
                    <a:pt x="77" y="277"/>
                  </a:moveTo>
                  <a:lnTo>
                    <a:pt x="0" y="277"/>
                  </a:lnTo>
                  <a:lnTo>
                    <a:pt x="15" y="165"/>
                  </a:lnTo>
                  <a:lnTo>
                    <a:pt x="1" y="69"/>
                  </a:lnTo>
                  <a:lnTo>
                    <a:pt x="15" y="0"/>
                  </a:lnTo>
                  <a:lnTo>
                    <a:pt x="77" y="0"/>
                  </a:lnTo>
                  <a:lnTo>
                    <a:pt x="77" y="277"/>
                  </a:lnTo>
                  <a:close/>
                </a:path>
              </a:pathLst>
            </a:custGeom>
            <a:solidFill>
              <a:srgbClr val="9E0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17" name="Freeform 127">
              <a:extLst>
                <a:ext uri="{FF2B5EF4-FFF2-40B4-BE49-F238E27FC236}">
                  <a16:creationId xmlns:a16="http://schemas.microsoft.com/office/drawing/2014/main" id="{C2DB6087-4EDD-4204-9F12-642D03386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6488" y="5021272"/>
              <a:ext cx="139700" cy="439738"/>
            </a:xfrm>
            <a:custGeom>
              <a:avLst/>
              <a:gdLst>
                <a:gd name="T0" fmla="*/ 0 w 88"/>
                <a:gd name="T1" fmla="*/ 277 h 277"/>
                <a:gd name="T2" fmla="*/ 78 w 88"/>
                <a:gd name="T3" fmla="*/ 277 h 277"/>
                <a:gd name="T4" fmla="*/ 63 w 88"/>
                <a:gd name="T5" fmla="*/ 165 h 277"/>
                <a:gd name="T6" fmla="*/ 88 w 88"/>
                <a:gd name="T7" fmla="*/ 47 h 277"/>
                <a:gd name="T8" fmla="*/ 63 w 88"/>
                <a:gd name="T9" fmla="*/ 0 h 277"/>
                <a:gd name="T10" fmla="*/ 0 w 88"/>
                <a:gd name="T11" fmla="*/ 0 h 277"/>
                <a:gd name="T12" fmla="*/ 0 w 88"/>
                <a:gd name="T13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277">
                  <a:moveTo>
                    <a:pt x="0" y="277"/>
                  </a:moveTo>
                  <a:lnTo>
                    <a:pt x="78" y="277"/>
                  </a:lnTo>
                  <a:lnTo>
                    <a:pt x="63" y="165"/>
                  </a:lnTo>
                  <a:lnTo>
                    <a:pt x="88" y="47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rgbClr val="9E0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18" name="Freeform 128">
              <a:extLst>
                <a:ext uri="{FF2B5EF4-FFF2-40B4-BE49-F238E27FC236}">
                  <a16:creationId xmlns:a16="http://schemas.microsoft.com/office/drawing/2014/main" id="{D8961B0C-0165-4717-8B66-E27E52A42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075" y="6051559"/>
              <a:ext cx="60325" cy="28575"/>
            </a:xfrm>
            <a:custGeom>
              <a:avLst/>
              <a:gdLst>
                <a:gd name="T0" fmla="*/ 0 w 20"/>
                <a:gd name="T1" fmla="*/ 0 h 10"/>
                <a:gd name="T2" fmla="*/ 5 w 20"/>
                <a:gd name="T3" fmla="*/ 10 h 10"/>
                <a:gd name="T4" fmla="*/ 13 w 20"/>
                <a:gd name="T5" fmla="*/ 10 h 10"/>
                <a:gd name="T6" fmla="*/ 20 w 20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0">
                  <a:moveTo>
                    <a:pt x="0" y="0"/>
                  </a:moveTo>
                  <a:cubicBezTo>
                    <a:pt x="4" y="5"/>
                    <a:pt x="3" y="5"/>
                    <a:pt x="5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7"/>
                    <a:pt x="14" y="4"/>
                    <a:pt x="20" y="6"/>
                  </a:cubicBezTo>
                </a:path>
              </a:pathLst>
            </a:custGeom>
            <a:solidFill>
              <a:srgbClr val="E3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19" name="Freeform 129">
              <a:extLst>
                <a:ext uri="{FF2B5EF4-FFF2-40B4-BE49-F238E27FC236}">
                  <a16:creationId xmlns:a16="http://schemas.microsoft.com/office/drawing/2014/main" id="{904BC179-D7FF-4842-98C4-E14C3A9B0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075" y="6015047"/>
              <a:ext cx="182562" cy="65088"/>
            </a:xfrm>
            <a:custGeom>
              <a:avLst/>
              <a:gdLst>
                <a:gd name="T0" fmla="*/ 1 w 61"/>
                <a:gd name="T1" fmla="*/ 0 h 22"/>
                <a:gd name="T2" fmla="*/ 0 w 61"/>
                <a:gd name="T3" fmla="*/ 10 h 22"/>
                <a:gd name="T4" fmla="*/ 5 w 61"/>
                <a:gd name="T5" fmla="*/ 14 h 22"/>
                <a:gd name="T6" fmla="*/ 27 w 61"/>
                <a:gd name="T7" fmla="*/ 20 h 22"/>
                <a:gd name="T8" fmla="*/ 41 w 61"/>
                <a:gd name="T9" fmla="*/ 22 h 22"/>
                <a:gd name="T10" fmla="*/ 54 w 61"/>
                <a:gd name="T11" fmla="*/ 22 h 22"/>
                <a:gd name="T12" fmla="*/ 57 w 61"/>
                <a:gd name="T13" fmla="*/ 18 h 22"/>
                <a:gd name="T14" fmla="*/ 31 w 61"/>
                <a:gd name="T15" fmla="*/ 8 h 22"/>
                <a:gd name="T16" fmla="*/ 1 w 61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22">
                  <a:moveTo>
                    <a:pt x="1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3"/>
                    <a:pt x="5" y="1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1" y="21"/>
                    <a:pt x="36" y="22"/>
                    <a:pt x="41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61" y="22"/>
                    <a:pt x="58" y="18"/>
                    <a:pt x="57" y="18"/>
                  </a:cubicBezTo>
                  <a:cubicBezTo>
                    <a:pt x="52" y="16"/>
                    <a:pt x="40" y="13"/>
                    <a:pt x="31" y="8"/>
                  </a:cubicBezTo>
                  <a:cubicBezTo>
                    <a:pt x="23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3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20" name="Freeform 130">
              <a:extLst>
                <a:ext uri="{FF2B5EF4-FFF2-40B4-BE49-F238E27FC236}">
                  <a16:creationId xmlns:a16="http://schemas.microsoft.com/office/drawing/2014/main" id="{95FE937C-4379-4113-A653-BFA50F39F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250" y="5991234"/>
              <a:ext cx="119062" cy="63500"/>
            </a:xfrm>
            <a:custGeom>
              <a:avLst/>
              <a:gdLst>
                <a:gd name="T0" fmla="*/ 3 w 40"/>
                <a:gd name="T1" fmla="*/ 0 h 21"/>
                <a:gd name="T2" fmla="*/ 0 w 40"/>
                <a:gd name="T3" fmla="*/ 8 h 21"/>
                <a:gd name="T4" fmla="*/ 34 w 40"/>
                <a:gd name="T5" fmla="*/ 20 h 21"/>
                <a:gd name="T6" fmla="*/ 39 w 40"/>
                <a:gd name="T7" fmla="*/ 20 h 21"/>
                <a:gd name="T8" fmla="*/ 16 w 40"/>
                <a:gd name="T9" fmla="*/ 2 h 21"/>
                <a:gd name="T10" fmla="*/ 3 w 4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1">
                  <a:moveTo>
                    <a:pt x="3" y="0"/>
                  </a:moveTo>
                  <a:cubicBezTo>
                    <a:pt x="3" y="3"/>
                    <a:pt x="1" y="6"/>
                    <a:pt x="0" y="8"/>
                  </a:cubicBezTo>
                  <a:cubicBezTo>
                    <a:pt x="0" y="11"/>
                    <a:pt x="34" y="20"/>
                    <a:pt x="34" y="20"/>
                  </a:cubicBezTo>
                  <a:cubicBezTo>
                    <a:pt x="35" y="21"/>
                    <a:pt x="40" y="21"/>
                    <a:pt x="39" y="20"/>
                  </a:cubicBezTo>
                  <a:cubicBezTo>
                    <a:pt x="31" y="16"/>
                    <a:pt x="16" y="6"/>
                    <a:pt x="16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21" name="Freeform 131">
              <a:extLst>
                <a:ext uri="{FF2B5EF4-FFF2-40B4-BE49-F238E27FC236}">
                  <a16:creationId xmlns:a16="http://schemas.microsoft.com/office/drawing/2014/main" id="{B95E54F6-E6B9-4C0C-896D-196403F2B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150" y="6051559"/>
              <a:ext cx="60325" cy="28575"/>
            </a:xfrm>
            <a:custGeom>
              <a:avLst/>
              <a:gdLst>
                <a:gd name="T0" fmla="*/ 20 w 20"/>
                <a:gd name="T1" fmla="*/ 0 h 10"/>
                <a:gd name="T2" fmla="*/ 15 w 20"/>
                <a:gd name="T3" fmla="*/ 10 h 10"/>
                <a:gd name="T4" fmla="*/ 6 w 20"/>
                <a:gd name="T5" fmla="*/ 10 h 10"/>
                <a:gd name="T6" fmla="*/ 0 w 20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0">
                  <a:moveTo>
                    <a:pt x="20" y="0"/>
                  </a:moveTo>
                  <a:cubicBezTo>
                    <a:pt x="15" y="5"/>
                    <a:pt x="16" y="5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7"/>
                    <a:pt x="6" y="4"/>
                    <a:pt x="0" y="6"/>
                  </a:cubicBezTo>
                </a:path>
              </a:pathLst>
            </a:custGeom>
            <a:solidFill>
              <a:srgbClr val="E3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22" name="Freeform 132">
              <a:extLst>
                <a:ext uri="{FF2B5EF4-FFF2-40B4-BE49-F238E27FC236}">
                  <a16:creationId xmlns:a16="http://schemas.microsoft.com/office/drawing/2014/main" id="{52B33846-EEBD-429D-B906-59333AC9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913" y="6015047"/>
              <a:ext cx="182562" cy="65088"/>
            </a:xfrm>
            <a:custGeom>
              <a:avLst/>
              <a:gdLst>
                <a:gd name="T0" fmla="*/ 59 w 61"/>
                <a:gd name="T1" fmla="*/ 0 h 22"/>
                <a:gd name="T2" fmla="*/ 61 w 61"/>
                <a:gd name="T3" fmla="*/ 10 h 22"/>
                <a:gd name="T4" fmla="*/ 56 w 61"/>
                <a:gd name="T5" fmla="*/ 14 h 22"/>
                <a:gd name="T6" fmla="*/ 34 w 61"/>
                <a:gd name="T7" fmla="*/ 20 h 22"/>
                <a:gd name="T8" fmla="*/ 19 w 61"/>
                <a:gd name="T9" fmla="*/ 22 h 22"/>
                <a:gd name="T10" fmla="*/ 7 w 61"/>
                <a:gd name="T11" fmla="*/ 22 h 22"/>
                <a:gd name="T12" fmla="*/ 4 w 61"/>
                <a:gd name="T13" fmla="*/ 18 h 22"/>
                <a:gd name="T14" fmla="*/ 30 w 61"/>
                <a:gd name="T15" fmla="*/ 8 h 22"/>
                <a:gd name="T16" fmla="*/ 59 w 61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22">
                  <a:moveTo>
                    <a:pt x="59" y="0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61" y="12"/>
                    <a:pt x="59" y="13"/>
                    <a:pt x="56" y="14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29" y="21"/>
                    <a:pt x="24" y="22"/>
                    <a:pt x="19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0" y="22"/>
                    <a:pt x="2" y="18"/>
                    <a:pt x="4" y="18"/>
                  </a:cubicBezTo>
                  <a:cubicBezTo>
                    <a:pt x="9" y="16"/>
                    <a:pt x="20" y="13"/>
                    <a:pt x="30" y="8"/>
                  </a:cubicBezTo>
                  <a:cubicBezTo>
                    <a:pt x="38" y="4"/>
                    <a:pt x="59" y="0"/>
                    <a:pt x="59" y="0"/>
                  </a:cubicBezTo>
                  <a:close/>
                </a:path>
              </a:pathLst>
            </a:custGeom>
            <a:solidFill>
              <a:srgbClr val="E3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23" name="Freeform 133">
              <a:extLst>
                <a:ext uri="{FF2B5EF4-FFF2-40B4-BE49-F238E27FC236}">
                  <a16:creationId xmlns:a16="http://schemas.microsoft.com/office/drawing/2014/main" id="{EB609FB1-AA6F-4E8D-89F4-E57576E8D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1238" y="5991234"/>
              <a:ext cx="119062" cy="63500"/>
            </a:xfrm>
            <a:custGeom>
              <a:avLst/>
              <a:gdLst>
                <a:gd name="T0" fmla="*/ 37 w 40"/>
                <a:gd name="T1" fmla="*/ 0 h 21"/>
                <a:gd name="T2" fmla="*/ 39 w 40"/>
                <a:gd name="T3" fmla="*/ 8 h 21"/>
                <a:gd name="T4" fmla="*/ 5 w 40"/>
                <a:gd name="T5" fmla="*/ 20 h 21"/>
                <a:gd name="T6" fmla="*/ 1 w 40"/>
                <a:gd name="T7" fmla="*/ 20 h 21"/>
                <a:gd name="T8" fmla="*/ 24 w 40"/>
                <a:gd name="T9" fmla="*/ 2 h 21"/>
                <a:gd name="T10" fmla="*/ 37 w 4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1">
                  <a:moveTo>
                    <a:pt x="37" y="0"/>
                  </a:moveTo>
                  <a:cubicBezTo>
                    <a:pt x="37" y="3"/>
                    <a:pt x="39" y="6"/>
                    <a:pt x="39" y="8"/>
                  </a:cubicBezTo>
                  <a:cubicBezTo>
                    <a:pt x="40" y="11"/>
                    <a:pt x="5" y="20"/>
                    <a:pt x="5" y="20"/>
                  </a:cubicBezTo>
                  <a:cubicBezTo>
                    <a:pt x="5" y="21"/>
                    <a:pt x="0" y="21"/>
                    <a:pt x="1" y="20"/>
                  </a:cubicBezTo>
                  <a:cubicBezTo>
                    <a:pt x="9" y="16"/>
                    <a:pt x="24" y="6"/>
                    <a:pt x="24" y="2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24" name="Rectangle 134">
              <a:extLst>
                <a:ext uri="{FF2B5EF4-FFF2-40B4-BE49-F238E27FC236}">
                  <a16:creationId xmlns:a16="http://schemas.microsoft.com/office/drawing/2014/main" id="{01E2C1F4-828A-4D27-813B-BB451EA8FD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5363" y="5454659"/>
              <a:ext cx="111125" cy="207963"/>
            </a:xfrm>
            <a:prstGeom prst="rect">
              <a:avLst/>
            </a:prstGeom>
            <a:solidFill>
              <a:srgbClr val="2D3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25" name="Rectangle 135">
              <a:extLst>
                <a:ext uri="{FF2B5EF4-FFF2-40B4-BE49-F238E27FC236}">
                  <a16:creationId xmlns:a16="http://schemas.microsoft.com/office/drawing/2014/main" id="{A1BB27F1-F437-4209-909F-D7DB59745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6488" y="5454659"/>
              <a:ext cx="112712" cy="207963"/>
            </a:xfrm>
            <a:prstGeom prst="rect">
              <a:avLst/>
            </a:prstGeom>
            <a:solidFill>
              <a:srgbClr val="2D3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26" name="Freeform 136">
              <a:extLst>
                <a:ext uri="{FF2B5EF4-FFF2-40B4-BE49-F238E27FC236}">
                  <a16:creationId xmlns:a16="http://schemas.microsoft.com/office/drawing/2014/main" id="{7BA31A94-C2A4-49CF-A75C-40ACD77E9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150" y="4945072"/>
              <a:ext cx="74612" cy="161925"/>
            </a:xfrm>
            <a:custGeom>
              <a:avLst/>
              <a:gdLst>
                <a:gd name="T0" fmla="*/ 25 w 25"/>
                <a:gd name="T1" fmla="*/ 0 h 55"/>
                <a:gd name="T2" fmla="*/ 0 w 25"/>
                <a:gd name="T3" fmla="*/ 2 h 55"/>
                <a:gd name="T4" fmla="*/ 0 w 25"/>
                <a:gd name="T5" fmla="*/ 26 h 55"/>
                <a:gd name="T6" fmla="*/ 12 w 25"/>
                <a:gd name="T7" fmla="*/ 55 h 55"/>
                <a:gd name="T8" fmla="*/ 23 w 25"/>
                <a:gd name="T9" fmla="*/ 26 h 55"/>
                <a:gd name="T10" fmla="*/ 25 w 25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5">
                  <a:moveTo>
                    <a:pt x="25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2" y="55"/>
                    <a:pt x="12" y="55"/>
                  </a:cubicBezTo>
                  <a:cubicBezTo>
                    <a:pt x="22" y="55"/>
                    <a:pt x="23" y="26"/>
                    <a:pt x="23" y="26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27" name="Freeform 137">
              <a:extLst>
                <a:ext uri="{FF2B5EF4-FFF2-40B4-BE49-F238E27FC236}">
                  <a16:creationId xmlns:a16="http://schemas.microsoft.com/office/drawing/2014/main" id="{2FF8F3F7-FBCD-4CC5-AE5A-C657B1B5B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963" y="4945072"/>
              <a:ext cx="50800" cy="38100"/>
            </a:xfrm>
            <a:custGeom>
              <a:avLst/>
              <a:gdLst>
                <a:gd name="T0" fmla="*/ 0 w 17"/>
                <a:gd name="T1" fmla="*/ 5 h 13"/>
                <a:gd name="T2" fmla="*/ 16 w 17"/>
                <a:gd name="T3" fmla="*/ 10 h 13"/>
                <a:gd name="T4" fmla="*/ 17 w 17"/>
                <a:gd name="T5" fmla="*/ 0 h 13"/>
                <a:gd name="T6" fmla="*/ 0 w 17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0" y="5"/>
                  </a:moveTo>
                  <a:cubicBezTo>
                    <a:pt x="2" y="13"/>
                    <a:pt x="12" y="12"/>
                    <a:pt x="16" y="1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EB6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28" name="Freeform 138">
              <a:extLst>
                <a:ext uri="{FF2B5EF4-FFF2-40B4-BE49-F238E27FC236}">
                  <a16:creationId xmlns:a16="http://schemas.microsoft.com/office/drawing/2014/main" id="{A504F1C1-C1E4-4B1D-AF5C-2EF7C8091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250" y="4789497"/>
              <a:ext cx="201612" cy="180975"/>
            </a:xfrm>
            <a:custGeom>
              <a:avLst/>
              <a:gdLst>
                <a:gd name="T0" fmla="*/ 44 w 68"/>
                <a:gd name="T1" fmla="*/ 16 h 61"/>
                <a:gd name="T2" fmla="*/ 5 w 68"/>
                <a:gd name="T3" fmla="*/ 39 h 61"/>
                <a:gd name="T4" fmla="*/ 40 w 68"/>
                <a:gd name="T5" fmla="*/ 59 h 61"/>
                <a:gd name="T6" fmla="*/ 63 w 68"/>
                <a:gd name="T7" fmla="*/ 47 h 61"/>
                <a:gd name="T8" fmla="*/ 66 w 68"/>
                <a:gd name="T9" fmla="*/ 41 h 61"/>
                <a:gd name="T10" fmla="*/ 57 w 68"/>
                <a:gd name="T11" fmla="*/ 27 h 61"/>
                <a:gd name="T12" fmla="*/ 57 w 68"/>
                <a:gd name="T13" fmla="*/ 22 h 61"/>
                <a:gd name="T14" fmla="*/ 45 w 68"/>
                <a:gd name="T15" fmla="*/ 18 h 61"/>
                <a:gd name="T16" fmla="*/ 44 w 68"/>
                <a:gd name="T17" fmla="*/ 16 h 61"/>
                <a:gd name="T18" fmla="*/ 44 w 68"/>
                <a:gd name="T19" fmla="*/ 1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1">
                  <a:moveTo>
                    <a:pt x="44" y="16"/>
                  </a:moveTo>
                  <a:cubicBezTo>
                    <a:pt x="22" y="0"/>
                    <a:pt x="0" y="20"/>
                    <a:pt x="5" y="39"/>
                  </a:cubicBezTo>
                  <a:cubicBezTo>
                    <a:pt x="10" y="58"/>
                    <a:pt x="27" y="61"/>
                    <a:pt x="40" y="59"/>
                  </a:cubicBezTo>
                  <a:cubicBezTo>
                    <a:pt x="51" y="58"/>
                    <a:pt x="59" y="50"/>
                    <a:pt x="63" y="47"/>
                  </a:cubicBezTo>
                  <a:cubicBezTo>
                    <a:pt x="68" y="43"/>
                    <a:pt x="66" y="41"/>
                    <a:pt x="66" y="41"/>
                  </a:cubicBezTo>
                  <a:cubicBezTo>
                    <a:pt x="64" y="38"/>
                    <a:pt x="57" y="30"/>
                    <a:pt x="57" y="27"/>
                  </a:cubicBezTo>
                  <a:cubicBezTo>
                    <a:pt x="61" y="22"/>
                    <a:pt x="58" y="22"/>
                    <a:pt x="57" y="22"/>
                  </a:cubicBezTo>
                  <a:cubicBezTo>
                    <a:pt x="56" y="21"/>
                    <a:pt x="47" y="19"/>
                    <a:pt x="45" y="18"/>
                  </a:cubicBezTo>
                  <a:cubicBezTo>
                    <a:pt x="45" y="17"/>
                    <a:pt x="44" y="17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29" name="Freeform 139">
              <a:extLst>
                <a:ext uri="{FF2B5EF4-FFF2-40B4-BE49-F238E27FC236}">
                  <a16:creationId xmlns:a16="http://schemas.microsoft.com/office/drawing/2014/main" id="{23E8CE7B-8FB5-4232-B640-27D482EFB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313" y="496570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D2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30" name="Freeform 140">
              <a:extLst>
                <a:ext uri="{FF2B5EF4-FFF2-40B4-BE49-F238E27FC236}">
                  <a16:creationId xmlns:a16="http://schemas.microsoft.com/office/drawing/2014/main" id="{BEEA8CB5-E225-4C03-8EFE-B1C154023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500" y="48704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C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31" name="Freeform 141">
              <a:extLst>
                <a:ext uri="{FF2B5EF4-FFF2-40B4-BE49-F238E27FC236}">
                  <a16:creationId xmlns:a16="http://schemas.microsoft.com/office/drawing/2014/main" id="{465ABC48-B236-4921-8B89-54A4A7C53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6800" y="4900622"/>
              <a:ext cx="23812" cy="25400"/>
            </a:xfrm>
            <a:custGeom>
              <a:avLst/>
              <a:gdLst>
                <a:gd name="T0" fmla="*/ 2 w 8"/>
                <a:gd name="T1" fmla="*/ 0 h 9"/>
                <a:gd name="T2" fmla="*/ 0 w 8"/>
                <a:gd name="T3" fmla="*/ 2 h 9"/>
                <a:gd name="T4" fmla="*/ 5 w 8"/>
                <a:gd name="T5" fmla="*/ 7 h 9"/>
                <a:gd name="T6" fmla="*/ 8 w 8"/>
                <a:gd name="T7" fmla="*/ 9 h 9"/>
                <a:gd name="T8" fmla="*/ 2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4"/>
                    <a:pt x="3" y="6"/>
                    <a:pt x="5" y="7"/>
                  </a:cubicBezTo>
                  <a:cubicBezTo>
                    <a:pt x="6" y="8"/>
                    <a:pt x="7" y="8"/>
                    <a:pt x="8" y="9"/>
                  </a:cubicBezTo>
                  <a:cubicBezTo>
                    <a:pt x="6" y="7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DEB6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32" name="Freeform 142">
              <a:extLst>
                <a:ext uri="{FF2B5EF4-FFF2-40B4-BE49-F238E27FC236}">
                  <a16:creationId xmlns:a16="http://schemas.microsoft.com/office/drawing/2014/main" id="{69F890C6-EB24-47B7-BEF0-4682627E7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563" y="4795847"/>
              <a:ext cx="169862" cy="198438"/>
            </a:xfrm>
            <a:custGeom>
              <a:avLst/>
              <a:gdLst>
                <a:gd name="T0" fmla="*/ 51 w 57"/>
                <a:gd name="T1" fmla="*/ 45 h 67"/>
                <a:gd name="T2" fmla="*/ 53 w 57"/>
                <a:gd name="T3" fmla="*/ 57 h 67"/>
                <a:gd name="T4" fmla="*/ 53 w 57"/>
                <a:gd name="T5" fmla="*/ 57 h 67"/>
                <a:gd name="T6" fmla="*/ 53 w 57"/>
                <a:gd name="T7" fmla="*/ 57 h 67"/>
                <a:gd name="T8" fmla="*/ 32 w 57"/>
                <a:gd name="T9" fmla="*/ 60 h 67"/>
                <a:gd name="T10" fmla="*/ 30 w 57"/>
                <a:gd name="T11" fmla="*/ 62 h 67"/>
                <a:gd name="T12" fmla="*/ 6 w 57"/>
                <a:gd name="T13" fmla="*/ 59 h 67"/>
                <a:gd name="T14" fmla="*/ 8 w 57"/>
                <a:gd name="T15" fmla="*/ 36 h 67"/>
                <a:gd name="T16" fmla="*/ 11 w 57"/>
                <a:gd name="T17" fmla="*/ 34 h 67"/>
                <a:gd name="T18" fmla="*/ 12 w 57"/>
                <a:gd name="T19" fmla="*/ 24 h 67"/>
                <a:gd name="T20" fmla="*/ 18 w 57"/>
                <a:gd name="T21" fmla="*/ 13 h 67"/>
                <a:gd name="T22" fmla="*/ 37 w 57"/>
                <a:gd name="T23" fmla="*/ 4 h 67"/>
                <a:gd name="T24" fmla="*/ 53 w 57"/>
                <a:gd name="T25" fmla="*/ 4 h 67"/>
                <a:gd name="T26" fmla="*/ 57 w 57"/>
                <a:gd name="T27" fmla="*/ 14 h 67"/>
                <a:gd name="T28" fmla="*/ 57 w 57"/>
                <a:gd name="T29" fmla="*/ 14 h 67"/>
                <a:gd name="T30" fmla="*/ 48 w 57"/>
                <a:gd name="T31" fmla="*/ 21 h 67"/>
                <a:gd name="T32" fmla="*/ 41 w 57"/>
                <a:gd name="T33" fmla="*/ 21 h 67"/>
                <a:gd name="T34" fmla="*/ 41 w 57"/>
                <a:gd name="T35" fmla="*/ 21 h 67"/>
                <a:gd name="T36" fmla="*/ 52 w 57"/>
                <a:gd name="T37" fmla="*/ 32 h 67"/>
                <a:gd name="T38" fmla="*/ 50 w 57"/>
                <a:gd name="T39" fmla="*/ 34 h 67"/>
                <a:gd name="T40" fmla="*/ 43 w 57"/>
                <a:gd name="T41" fmla="*/ 35 h 67"/>
                <a:gd name="T42" fmla="*/ 41 w 57"/>
                <a:gd name="T43" fmla="*/ 37 h 67"/>
                <a:gd name="T44" fmla="*/ 46 w 57"/>
                <a:gd name="T45" fmla="*/ 42 h 67"/>
                <a:gd name="T46" fmla="*/ 49 w 57"/>
                <a:gd name="T47" fmla="*/ 44 h 67"/>
                <a:gd name="T48" fmla="*/ 51 w 57"/>
                <a:gd name="T49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67">
                  <a:moveTo>
                    <a:pt x="51" y="45"/>
                  </a:moveTo>
                  <a:cubicBezTo>
                    <a:pt x="51" y="45"/>
                    <a:pt x="57" y="52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47" y="61"/>
                    <a:pt x="39" y="62"/>
                    <a:pt x="32" y="60"/>
                  </a:cubicBezTo>
                  <a:cubicBezTo>
                    <a:pt x="31" y="60"/>
                    <a:pt x="30" y="61"/>
                    <a:pt x="30" y="62"/>
                  </a:cubicBezTo>
                  <a:cubicBezTo>
                    <a:pt x="23" y="67"/>
                    <a:pt x="12" y="66"/>
                    <a:pt x="6" y="59"/>
                  </a:cubicBezTo>
                  <a:cubicBezTo>
                    <a:pt x="0" y="52"/>
                    <a:pt x="1" y="42"/>
                    <a:pt x="8" y="36"/>
                  </a:cubicBezTo>
                  <a:cubicBezTo>
                    <a:pt x="9" y="35"/>
                    <a:pt x="10" y="35"/>
                    <a:pt x="11" y="34"/>
                  </a:cubicBezTo>
                  <a:cubicBezTo>
                    <a:pt x="11" y="31"/>
                    <a:pt x="11" y="28"/>
                    <a:pt x="12" y="24"/>
                  </a:cubicBezTo>
                  <a:cubicBezTo>
                    <a:pt x="13" y="20"/>
                    <a:pt x="16" y="16"/>
                    <a:pt x="18" y="13"/>
                  </a:cubicBezTo>
                  <a:cubicBezTo>
                    <a:pt x="23" y="8"/>
                    <a:pt x="30" y="4"/>
                    <a:pt x="37" y="4"/>
                  </a:cubicBezTo>
                  <a:cubicBezTo>
                    <a:pt x="41" y="0"/>
                    <a:pt x="48" y="0"/>
                    <a:pt x="53" y="4"/>
                  </a:cubicBezTo>
                  <a:cubicBezTo>
                    <a:pt x="56" y="7"/>
                    <a:pt x="57" y="11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4" y="18"/>
                    <a:pt x="51" y="20"/>
                    <a:pt x="48" y="21"/>
                  </a:cubicBezTo>
                  <a:cubicBezTo>
                    <a:pt x="44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3" y="34"/>
                    <a:pt x="50" y="34"/>
                    <a:pt x="50" y="34"/>
                  </a:cubicBezTo>
                  <a:cubicBezTo>
                    <a:pt x="50" y="34"/>
                    <a:pt x="46" y="34"/>
                    <a:pt x="43" y="35"/>
                  </a:cubicBezTo>
                  <a:cubicBezTo>
                    <a:pt x="42" y="35"/>
                    <a:pt x="41" y="36"/>
                    <a:pt x="41" y="37"/>
                  </a:cubicBezTo>
                  <a:cubicBezTo>
                    <a:pt x="42" y="39"/>
                    <a:pt x="44" y="41"/>
                    <a:pt x="46" y="42"/>
                  </a:cubicBezTo>
                  <a:cubicBezTo>
                    <a:pt x="47" y="43"/>
                    <a:pt x="48" y="43"/>
                    <a:pt x="49" y="44"/>
                  </a:cubicBezTo>
                  <a:cubicBezTo>
                    <a:pt x="50" y="45"/>
                    <a:pt x="51" y="45"/>
                    <a:pt x="51" y="45"/>
                  </a:cubicBezTo>
                  <a:close/>
                </a:path>
              </a:pathLst>
            </a:custGeom>
            <a:solidFill>
              <a:srgbClr val="87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33" name="Freeform 143">
              <a:extLst>
                <a:ext uri="{FF2B5EF4-FFF2-40B4-BE49-F238E27FC236}">
                  <a16:creationId xmlns:a16="http://schemas.microsoft.com/office/drawing/2014/main" id="{30226C20-2D88-4E7D-9EA8-6A6F512AE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6488" y="4860934"/>
              <a:ext cx="11112" cy="12700"/>
            </a:xfrm>
            <a:custGeom>
              <a:avLst/>
              <a:gdLst>
                <a:gd name="T0" fmla="*/ 3 w 4"/>
                <a:gd name="T1" fmla="*/ 2 h 4"/>
                <a:gd name="T2" fmla="*/ 4 w 4"/>
                <a:gd name="T3" fmla="*/ 2 h 4"/>
                <a:gd name="T4" fmla="*/ 4 w 4"/>
                <a:gd name="T5" fmla="*/ 1 h 4"/>
                <a:gd name="T6" fmla="*/ 2 w 4"/>
                <a:gd name="T7" fmla="*/ 1 h 4"/>
                <a:gd name="T8" fmla="*/ 1 w 4"/>
                <a:gd name="T9" fmla="*/ 3 h 4"/>
                <a:gd name="T10" fmla="*/ 2 w 4"/>
                <a:gd name="T11" fmla="*/ 4 h 4"/>
                <a:gd name="T12" fmla="*/ 3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34" name="Freeform 144">
              <a:extLst>
                <a:ext uri="{FF2B5EF4-FFF2-40B4-BE49-F238E27FC236}">
                  <a16:creationId xmlns:a16="http://schemas.microsoft.com/office/drawing/2014/main" id="{4DBA5E82-0EB6-41F5-9BBB-5D94B4E98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763" y="4891097"/>
              <a:ext cx="17462" cy="11113"/>
            </a:xfrm>
            <a:custGeom>
              <a:avLst/>
              <a:gdLst>
                <a:gd name="T0" fmla="*/ 0 w 6"/>
                <a:gd name="T1" fmla="*/ 4 h 4"/>
                <a:gd name="T2" fmla="*/ 3 w 6"/>
                <a:gd name="T3" fmla="*/ 2 h 4"/>
                <a:gd name="T4" fmla="*/ 6 w 6"/>
                <a:gd name="T5" fmla="*/ 0 h 4"/>
                <a:gd name="T6" fmla="*/ 6 w 6"/>
                <a:gd name="T7" fmla="*/ 0 h 4"/>
                <a:gd name="T8" fmla="*/ 6 w 6"/>
                <a:gd name="T9" fmla="*/ 1 h 4"/>
                <a:gd name="T10" fmla="*/ 6 w 6"/>
                <a:gd name="T11" fmla="*/ 1 h 4"/>
                <a:gd name="T12" fmla="*/ 3 w 6"/>
                <a:gd name="T13" fmla="*/ 3 h 4"/>
                <a:gd name="T14" fmla="*/ 0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1" y="3"/>
                    <a:pt x="3" y="2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2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35" name="Freeform 145">
              <a:extLst>
                <a:ext uri="{FF2B5EF4-FFF2-40B4-BE49-F238E27FC236}">
                  <a16:creationId xmlns:a16="http://schemas.microsoft.com/office/drawing/2014/main" id="{31313155-E945-426C-B56F-D66E6F545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763" y="4894272"/>
              <a:ext cx="20637" cy="7938"/>
            </a:xfrm>
            <a:custGeom>
              <a:avLst/>
              <a:gdLst>
                <a:gd name="T0" fmla="*/ 0 w 7"/>
                <a:gd name="T1" fmla="*/ 3 h 3"/>
                <a:gd name="T2" fmla="*/ 3 w 7"/>
                <a:gd name="T3" fmla="*/ 2 h 3"/>
                <a:gd name="T4" fmla="*/ 6 w 7"/>
                <a:gd name="T5" fmla="*/ 0 h 3"/>
                <a:gd name="T6" fmla="*/ 7 w 7"/>
                <a:gd name="T7" fmla="*/ 0 h 3"/>
                <a:gd name="T8" fmla="*/ 7 w 7"/>
                <a:gd name="T9" fmla="*/ 0 h 3"/>
                <a:gd name="T10" fmla="*/ 7 w 7"/>
                <a:gd name="T11" fmla="*/ 1 h 3"/>
                <a:gd name="T12" fmla="*/ 3 w 7"/>
                <a:gd name="T13" fmla="*/ 2 h 3"/>
                <a:gd name="T14" fmla="*/ 0 w 7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0" y="3"/>
                    <a:pt x="1" y="2"/>
                    <a:pt x="3" y="2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5" y="1"/>
                    <a:pt x="3" y="2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36" name="Freeform 146">
              <a:extLst>
                <a:ext uri="{FF2B5EF4-FFF2-40B4-BE49-F238E27FC236}">
                  <a16:creationId xmlns:a16="http://schemas.microsoft.com/office/drawing/2014/main" id="{EE769EA6-2F0D-4FB2-90C0-F4DECDF24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8" y="5140334"/>
              <a:ext cx="84137" cy="79375"/>
            </a:xfrm>
            <a:custGeom>
              <a:avLst/>
              <a:gdLst>
                <a:gd name="T0" fmla="*/ 4 w 28"/>
                <a:gd name="T1" fmla="*/ 7 h 27"/>
                <a:gd name="T2" fmla="*/ 7 w 28"/>
                <a:gd name="T3" fmla="*/ 24 h 27"/>
                <a:gd name="T4" fmla="*/ 24 w 28"/>
                <a:gd name="T5" fmla="*/ 20 h 27"/>
                <a:gd name="T6" fmla="*/ 20 w 28"/>
                <a:gd name="T7" fmla="*/ 4 h 27"/>
                <a:gd name="T8" fmla="*/ 4 w 28"/>
                <a:gd name="T9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4" y="7"/>
                  </a:moveTo>
                  <a:cubicBezTo>
                    <a:pt x="0" y="13"/>
                    <a:pt x="2" y="20"/>
                    <a:pt x="7" y="24"/>
                  </a:cubicBezTo>
                  <a:cubicBezTo>
                    <a:pt x="13" y="27"/>
                    <a:pt x="20" y="26"/>
                    <a:pt x="24" y="20"/>
                  </a:cubicBezTo>
                  <a:cubicBezTo>
                    <a:pt x="28" y="15"/>
                    <a:pt x="26" y="7"/>
                    <a:pt x="20" y="4"/>
                  </a:cubicBezTo>
                  <a:cubicBezTo>
                    <a:pt x="15" y="0"/>
                    <a:pt x="7" y="2"/>
                    <a:pt x="4" y="7"/>
                  </a:cubicBezTo>
                  <a:close/>
                </a:path>
              </a:pathLst>
            </a:custGeom>
            <a:solidFill>
              <a:srgbClr val="002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37" name="Freeform 147">
              <a:extLst>
                <a:ext uri="{FF2B5EF4-FFF2-40B4-BE49-F238E27FC236}">
                  <a16:creationId xmlns:a16="http://schemas.microsoft.com/office/drawing/2014/main" id="{7F2A5161-2AE7-4A88-A2B5-937888B96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763" y="5014922"/>
              <a:ext cx="112712" cy="111125"/>
            </a:xfrm>
            <a:custGeom>
              <a:avLst/>
              <a:gdLst>
                <a:gd name="T0" fmla="*/ 10 w 38"/>
                <a:gd name="T1" fmla="*/ 33 h 37"/>
                <a:gd name="T2" fmla="*/ 33 w 38"/>
                <a:gd name="T3" fmla="*/ 27 h 37"/>
                <a:gd name="T4" fmla="*/ 28 w 38"/>
                <a:gd name="T5" fmla="*/ 5 h 37"/>
                <a:gd name="T6" fmla="*/ 5 w 38"/>
                <a:gd name="T7" fmla="*/ 10 h 37"/>
                <a:gd name="T8" fmla="*/ 10 w 38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10" y="33"/>
                  </a:moveTo>
                  <a:cubicBezTo>
                    <a:pt x="18" y="37"/>
                    <a:pt x="28" y="35"/>
                    <a:pt x="33" y="27"/>
                  </a:cubicBezTo>
                  <a:cubicBezTo>
                    <a:pt x="38" y="20"/>
                    <a:pt x="36" y="10"/>
                    <a:pt x="28" y="5"/>
                  </a:cubicBezTo>
                  <a:cubicBezTo>
                    <a:pt x="20" y="0"/>
                    <a:pt x="10" y="2"/>
                    <a:pt x="5" y="10"/>
                  </a:cubicBezTo>
                  <a:cubicBezTo>
                    <a:pt x="0" y="17"/>
                    <a:pt x="2" y="28"/>
                    <a:pt x="10" y="33"/>
                  </a:cubicBezTo>
                  <a:close/>
                </a:path>
              </a:pathLst>
            </a:custGeom>
            <a:solidFill>
              <a:srgbClr val="9E0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38" name="Freeform 148">
              <a:extLst>
                <a:ext uri="{FF2B5EF4-FFF2-40B4-BE49-F238E27FC236}">
                  <a16:creationId xmlns:a16="http://schemas.microsoft.com/office/drawing/2014/main" id="{62F2C204-09D5-488D-9F67-9B9889347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7925" y="5030797"/>
              <a:ext cx="217487" cy="180975"/>
            </a:xfrm>
            <a:custGeom>
              <a:avLst/>
              <a:gdLst>
                <a:gd name="T0" fmla="*/ 33 w 137"/>
                <a:gd name="T1" fmla="*/ 0 h 114"/>
                <a:gd name="T2" fmla="*/ 137 w 137"/>
                <a:gd name="T3" fmla="*/ 76 h 114"/>
                <a:gd name="T4" fmla="*/ 112 w 137"/>
                <a:gd name="T5" fmla="*/ 114 h 114"/>
                <a:gd name="T6" fmla="*/ 0 w 137"/>
                <a:gd name="T7" fmla="*/ 52 h 114"/>
                <a:gd name="T8" fmla="*/ 33 w 137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33" y="0"/>
                  </a:moveTo>
                  <a:lnTo>
                    <a:pt x="137" y="76"/>
                  </a:lnTo>
                  <a:lnTo>
                    <a:pt x="112" y="114"/>
                  </a:lnTo>
                  <a:lnTo>
                    <a:pt x="0" y="5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9E0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39" name="Freeform 149">
              <a:extLst>
                <a:ext uri="{FF2B5EF4-FFF2-40B4-BE49-F238E27FC236}">
                  <a16:creationId xmlns:a16="http://schemas.microsoft.com/office/drawing/2014/main" id="{D83DF597-58A3-4B1E-B30D-9A7AA6433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488" y="5038734"/>
              <a:ext cx="50800" cy="57150"/>
            </a:xfrm>
            <a:custGeom>
              <a:avLst/>
              <a:gdLst>
                <a:gd name="T0" fmla="*/ 32 w 32"/>
                <a:gd name="T1" fmla="*/ 28 h 36"/>
                <a:gd name="T2" fmla="*/ 8 w 32"/>
                <a:gd name="T3" fmla="*/ 0 h 36"/>
                <a:gd name="T4" fmla="*/ 0 w 32"/>
                <a:gd name="T5" fmla="*/ 8 h 36"/>
                <a:gd name="T6" fmla="*/ 24 w 32"/>
                <a:gd name="T7" fmla="*/ 36 h 36"/>
                <a:gd name="T8" fmla="*/ 32 w 32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32" y="28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36"/>
                  </a:lnTo>
                  <a:lnTo>
                    <a:pt x="32" y="28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40" name="Freeform 150">
              <a:extLst>
                <a:ext uri="{FF2B5EF4-FFF2-40B4-BE49-F238E27FC236}">
                  <a16:creationId xmlns:a16="http://schemas.microsoft.com/office/drawing/2014/main" id="{D311A493-2920-4094-8D1F-6B2A6E82F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8" y="5140334"/>
              <a:ext cx="80962" cy="79375"/>
            </a:xfrm>
            <a:custGeom>
              <a:avLst/>
              <a:gdLst>
                <a:gd name="T0" fmla="*/ 23 w 27"/>
                <a:gd name="T1" fmla="*/ 6 h 27"/>
                <a:gd name="T2" fmla="*/ 6 w 27"/>
                <a:gd name="T3" fmla="*/ 4 h 27"/>
                <a:gd name="T4" fmla="*/ 4 w 27"/>
                <a:gd name="T5" fmla="*/ 21 h 27"/>
                <a:gd name="T6" fmla="*/ 21 w 27"/>
                <a:gd name="T7" fmla="*/ 23 h 27"/>
                <a:gd name="T8" fmla="*/ 23 w 27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3" y="6"/>
                  </a:moveTo>
                  <a:cubicBezTo>
                    <a:pt x="19" y="1"/>
                    <a:pt x="12" y="0"/>
                    <a:pt x="6" y="4"/>
                  </a:cubicBezTo>
                  <a:cubicBezTo>
                    <a:pt x="1" y="8"/>
                    <a:pt x="0" y="16"/>
                    <a:pt x="4" y="21"/>
                  </a:cubicBezTo>
                  <a:cubicBezTo>
                    <a:pt x="8" y="26"/>
                    <a:pt x="16" y="27"/>
                    <a:pt x="21" y="23"/>
                  </a:cubicBezTo>
                  <a:cubicBezTo>
                    <a:pt x="26" y="19"/>
                    <a:pt x="27" y="12"/>
                    <a:pt x="23" y="6"/>
                  </a:cubicBezTo>
                  <a:close/>
                </a:path>
              </a:pathLst>
            </a:custGeom>
            <a:solidFill>
              <a:srgbClr val="9E0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41" name="Freeform 151">
              <a:extLst>
                <a:ext uri="{FF2B5EF4-FFF2-40B4-BE49-F238E27FC236}">
                  <a16:creationId xmlns:a16="http://schemas.microsoft.com/office/drawing/2014/main" id="{EF94092A-0D4C-42E5-922E-A7C00637D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50" y="5048259"/>
              <a:ext cx="173037" cy="160338"/>
            </a:xfrm>
            <a:custGeom>
              <a:avLst/>
              <a:gdLst>
                <a:gd name="T0" fmla="*/ 109 w 109"/>
                <a:gd name="T1" fmla="*/ 30 h 101"/>
                <a:gd name="T2" fmla="*/ 29 w 109"/>
                <a:gd name="T3" fmla="*/ 101 h 101"/>
                <a:gd name="T4" fmla="*/ 0 w 109"/>
                <a:gd name="T5" fmla="*/ 65 h 101"/>
                <a:gd name="T6" fmla="*/ 83 w 109"/>
                <a:gd name="T7" fmla="*/ 0 h 101"/>
                <a:gd name="T8" fmla="*/ 109 w 109"/>
                <a:gd name="T9" fmla="*/ 3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1">
                  <a:moveTo>
                    <a:pt x="109" y="30"/>
                  </a:moveTo>
                  <a:lnTo>
                    <a:pt x="29" y="101"/>
                  </a:lnTo>
                  <a:lnTo>
                    <a:pt x="0" y="65"/>
                  </a:lnTo>
                  <a:lnTo>
                    <a:pt x="83" y="0"/>
                  </a:lnTo>
                  <a:lnTo>
                    <a:pt x="109" y="30"/>
                  </a:lnTo>
                  <a:close/>
                </a:path>
              </a:pathLst>
            </a:custGeom>
            <a:solidFill>
              <a:srgbClr val="9E0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42" name="Freeform 152">
              <a:extLst>
                <a:ext uri="{FF2B5EF4-FFF2-40B4-BE49-F238E27FC236}">
                  <a16:creationId xmlns:a16="http://schemas.microsoft.com/office/drawing/2014/main" id="{6C35AD18-F7D4-40BC-8C1A-B8B615892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513" y="5149859"/>
              <a:ext cx="80962" cy="79375"/>
            </a:xfrm>
            <a:custGeom>
              <a:avLst/>
              <a:gdLst>
                <a:gd name="T0" fmla="*/ 24 w 27"/>
                <a:gd name="T1" fmla="*/ 7 h 27"/>
                <a:gd name="T2" fmla="*/ 21 w 27"/>
                <a:gd name="T3" fmla="*/ 23 h 27"/>
                <a:gd name="T4" fmla="*/ 4 w 27"/>
                <a:gd name="T5" fmla="*/ 21 h 27"/>
                <a:gd name="T6" fmla="*/ 7 w 27"/>
                <a:gd name="T7" fmla="*/ 4 h 27"/>
                <a:gd name="T8" fmla="*/ 24 w 27"/>
                <a:gd name="T9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4" y="7"/>
                  </a:moveTo>
                  <a:cubicBezTo>
                    <a:pt x="27" y="12"/>
                    <a:pt x="26" y="19"/>
                    <a:pt x="21" y="23"/>
                  </a:cubicBezTo>
                  <a:cubicBezTo>
                    <a:pt x="16" y="27"/>
                    <a:pt x="8" y="26"/>
                    <a:pt x="4" y="21"/>
                  </a:cubicBezTo>
                  <a:cubicBezTo>
                    <a:pt x="0" y="16"/>
                    <a:pt x="1" y="8"/>
                    <a:pt x="7" y="4"/>
                  </a:cubicBezTo>
                  <a:cubicBezTo>
                    <a:pt x="12" y="0"/>
                    <a:pt x="20" y="1"/>
                    <a:pt x="24" y="7"/>
                  </a:cubicBezTo>
                  <a:close/>
                </a:path>
              </a:pathLst>
            </a:custGeom>
            <a:solidFill>
              <a:srgbClr val="002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43" name="Freeform 153">
              <a:extLst>
                <a:ext uri="{FF2B5EF4-FFF2-40B4-BE49-F238E27FC236}">
                  <a16:creationId xmlns:a16="http://schemas.microsoft.com/office/drawing/2014/main" id="{8A93D115-DF56-433E-8AF7-2A14B648F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913" y="5014922"/>
              <a:ext cx="109537" cy="111125"/>
            </a:xfrm>
            <a:custGeom>
              <a:avLst/>
              <a:gdLst>
                <a:gd name="T0" fmla="*/ 28 w 37"/>
                <a:gd name="T1" fmla="*/ 32 h 37"/>
                <a:gd name="T2" fmla="*/ 5 w 37"/>
                <a:gd name="T3" fmla="*/ 28 h 37"/>
                <a:gd name="T4" fmla="*/ 9 w 37"/>
                <a:gd name="T5" fmla="*/ 5 h 37"/>
                <a:gd name="T6" fmla="*/ 32 w 37"/>
                <a:gd name="T7" fmla="*/ 9 h 37"/>
                <a:gd name="T8" fmla="*/ 28 w 37"/>
                <a:gd name="T9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28" y="32"/>
                  </a:moveTo>
                  <a:cubicBezTo>
                    <a:pt x="21" y="37"/>
                    <a:pt x="10" y="36"/>
                    <a:pt x="5" y="28"/>
                  </a:cubicBezTo>
                  <a:cubicBezTo>
                    <a:pt x="0" y="21"/>
                    <a:pt x="1" y="10"/>
                    <a:pt x="9" y="5"/>
                  </a:cubicBezTo>
                  <a:cubicBezTo>
                    <a:pt x="16" y="0"/>
                    <a:pt x="27" y="2"/>
                    <a:pt x="32" y="9"/>
                  </a:cubicBezTo>
                  <a:cubicBezTo>
                    <a:pt x="37" y="16"/>
                    <a:pt x="36" y="27"/>
                    <a:pt x="28" y="32"/>
                  </a:cubicBezTo>
                  <a:close/>
                </a:path>
              </a:pathLst>
            </a:custGeom>
            <a:solidFill>
              <a:srgbClr val="9E0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44" name="Freeform 154">
              <a:extLst>
                <a:ext uri="{FF2B5EF4-FFF2-40B4-BE49-F238E27FC236}">
                  <a16:creationId xmlns:a16="http://schemas.microsoft.com/office/drawing/2014/main" id="{B4BB92F4-483D-436B-A170-AA365F17D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150" y="5030797"/>
              <a:ext cx="215900" cy="187325"/>
            </a:xfrm>
            <a:custGeom>
              <a:avLst/>
              <a:gdLst>
                <a:gd name="T0" fmla="*/ 100 w 136"/>
                <a:gd name="T1" fmla="*/ 0 h 118"/>
                <a:gd name="T2" fmla="*/ 0 w 136"/>
                <a:gd name="T3" fmla="*/ 82 h 118"/>
                <a:gd name="T4" fmla="*/ 27 w 136"/>
                <a:gd name="T5" fmla="*/ 118 h 118"/>
                <a:gd name="T6" fmla="*/ 136 w 136"/>
                <a:gd name="T7" fmla="*/ 50 h 118"/>
                <a:gd name="T8" fmla="*/ 100 w 136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18">
                  <a:moveTo>
                    <a:pt x="100" y="0"/>
                  </a:moveTo>
                  <a:lnTo>
                    <a:pt x="0" y="82"/>
                  </a:lnTo>
                  <a:lnTo>
                    <a:pt x="27" y="118"/>
                  </a:lnTo>
                  <a:lnTo>
                    <a:pt x="136" y="5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9E0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45" name="Freeform 155">
              <a:extLst>
                <a:ext uri="{FF2B5EF4-FFF2-40B4-BE49-F238E27FC236}">
                  <a16:creationId xmlns:a16="http://schemas.microsoft.com/office/drawing/2014/main" id="{DFDF8010-C984-4401-878E-31DB4F0B3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0" y="5057784"/>
              <a:ext cx="50800" cy="55563"/>
            </a:xfrm>
            <a:custGeom>
              <a:avLst/>
              <a:gdLst>
                <a:gd name="T0" fmla="*/ 0 w 32"/>
                <a:gd name="T1" fmla="*/ 28 h 35"/>
                <a:gd name="T2" fmla="*/ 23 w 32"/>
                <a:gd name="T3" fmla="*/ 0 h 35"/>
                <a:gd name="T4" fmla="*/ 32 w 32"/>
                <a:gd name="T5" fmla="*/ 5 h 35"/>
                <a:gd name="T6" fmla="*/ 10 w 32"/>
                <a:gd name="T7" fmla="*/ 35 h 35"/>
                <a:gd name="T8" fmla="*/ 0 w 32"/>
                <a:gd name="T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0" y="28"/>
                  </a:moveTo>
                  <a:lnTo>
                    <a:pt x="23" y="0"/>
                  </a:lnTo>
                  <a:lnTo>
                    <a:pt x="32" y="5"/>
                  </a:lnTo>
                  <a:lnTo>
                    <a:pt x="10" y="35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46" name="Freeform 156">
              <a:extLst>
                <a:ext uri="{FF2B5EF4-FFF2-40B4-BE49-F238E27FC236}">
                  <a16:creationId xmlns:a16="http://schemas.microsoft.com/office/drawing/2014/main" id="{3A0FF8A6-D2BD-4673-BE10-E5C89E436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513" y="5149859"/>
              <a:ext cx="80962" cy="79375"/>
            </a:xfrm>
            <a:custGeom>
              <a:avLst/>
              <a:gdLst>
                <a:gd name="T0" fmla="*/ 4 w 27"/>
                <a:gd name="T1" fmla="*/ 7 h 27"/>
                <a:gd name="T2" fmla="*/ 21 w 27"/>
                <a:gd name="T3" fmla="*/ 4 h 27"/>
                <a:gd name="T4" fmla="*/ 24 w 27"/>
                <a:gd name="T5" fmla="*/ 21 h 27"/>
                <a:gd name="T6" fmla="*/ 7 w 27"/>
                <a:gd name="T7" fmla="*/ 24 h 27"/>
                <a:gd name="T8" fmla="*/ 4 w 27"/>
                <a:gd name="T9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4" y="7"/>
                  </a:moveTo>
                  <a:cubicBezTo>
                    <a:pt x="8" y="1"/>
                    <a:pt x="15" y="0"/>
                    <a:pt x="21" y="4"/>
                  </a:cubicBezTo>
                  <a:cubicBezTo>
                    <a:pt x="26" y="8"/>
                    <a:pt x="27" y="15"/>
                    <a:pt x="24" y="21"/>
                  </a:cubicBezTo>
                  <a:cubicBezTo>
                    <a:pt x="20" y="26"/>
                    <a:pt x="12" y="27"/>
                    <a:pt x="7" y="24"/>
                  </a:cubicBezTo>
                  <a:cubicBezTo>
                    <a:pt x="2" y="20"/>
                    <a:pt x="0" y="12"/>
                    <a:pt x="4" y="7"/>
                  </a:cubicBezTo>
                  <a:close/>
                </a:path>
              </a:pathLst>
            </a:custGeom>
            <a:solidFill>
              <a:srgbClr val="9E0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47" name="Freeform 157">
              <a:extLst>
                <a:ext uri="{FF2B5EF4-FFF2-40B4-BE49-F238E27FC236}">
                  <a16:creationId xmlns:a16="http://schemas.microsoft.com/office/drawing/2014/main" id="{7C1A96E8-15AD-451C-A217-6857CC39D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5800" y="5062547"/>
              <a:ext cx="176212" cy="157163"/>
            </a:xfrm>
            <a:custGeom>
              <a:avLst/>
              <a:gdLst>
                <a:gd name="T0" fmla="*/ 0 w 111"/>
                <a:gd name="T1" fmla="*/ 32 h 99"/>
                <a:gd name="T2" fmla="*/ 84 w 111"/>
                <a:gd name="T3" fmla="*/ 99 h 99"/>
                <a:gd name="T4" fmla="*/ 111 w 111"/>
                <a:gd name="T5" fmla="*/ 62 h 99"/>
                <a:gd name="T6" fmla="*/ 24 w 111"/>
                <a:gd name="T7" fmla="*/ 0 h 99"/>
                <a:gd name="T8" fmla="*/ 0 w 111"/>
                <a:gd name="T9" fmla="*/ 3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9">
                  <a:moveTo>
                    <a:pt x="0" y="32"/>
                  </a:moveTo>
                  <a:lnTo>
                    <a:pt x="84" y="99"/>
                  </a:lnTo>
                  <a:lnTo>
                    <a:pt x="111" y="62"/>
                  </a:lnTo>
                  <a:lnTo>
                    <a:pt x="24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9E0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48" name="Freeform 158">
              <a:extLst>
                <a:ext uri="{FF2B5EF4-FFF2-40B4-BE49-F238E27FC236}">
                  <a16:creationId xmlns:a16="http://schemas.microsoft.com/office/drawing/2014/main" id="{622953CE-72DE-4F4F-B168-360853AA8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6488" y="5021272"/>
              <a:ext cx="47625" cy="311150"/>
            </a:xfrm>
            <a:custGeom>
              <a:avLst/>
              <a:gdLst>
                <a:gd name="T0" fmla="*/ 1 w 30"/>
                <a:gd name="T1" fmla="*/ 36 h 196"/>
                <a:gd name="T2" fmla="*/ 0 w 30"/>
                <a:gd name="T3" fmla="*/ 196 h 196"/>
                <a:gd name="T4" fmla="*/ 20 w 30"/>
                <a:gd name="T5" fmla="*/ 84 h 196"/>
                <a:gd name="T6" fmla="*/ 30 w 30"/>
                <a:gd name="T7" fmla="*/ 34 h 196"/>
                <a:gd name="T8" fmla="*/ 15 w 30"/>
                <a:gd name="T9" fmla="*/ 0 h 196"/>
                <a:gd name="T10" fmla="*/ 15 w 30"/>
                <a:gd name="T11" fmla="*/ 11 h 196"/>
                <a:gd name="T12" fmla="*/ 1 w 30"/>
                <a:gd name="T13" fmla="*/ 3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96">
                  <a:moveTo>
                    <a:pt x="1" y="36"/>
                  </a:moveTo>
                  <a:lnTo>
                    <a:pt x="0" y="196"/>
                  </a:lnTo>
                  <a:lnTo>
                    <a:pt x="20" y="84"/>
                  </a:lnTo>
                  <a:lnTo>
                    <a:pt x="30" y="34"/>
                  </a:lnTo>
                  <a:lnTo>
                    <a:pt x="15" y="0"/>
                  </a:lnTo>
                  <a:lnTo>
                    <a:pt x="15" y="11"/>
                  </a:lnTo>
                  <a:lnTo>
                    <a:pt x="1" y="36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49" name="Freeform 159">
              <a:extLst>
                <a:ext uri="{FF2B5EF4-FFF2-40B4-BE49-F238E27FC236}">
                  <a16:creationId xmlns:a16="http://schemas.microsoft.com/office/drawing/2014/main" id="{2D68475E-538D-42CA-990B-6BB9D0CCB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863" y="5021272"/>
              <a:ext cx="49212" cy="311150"/>
            </a:xfrm>
            <a:custGeom>
              <a:avLst/>
              <a:gdLst>
                <a:gd name="T0" fmla="*/ 31 w 31"/>
                <a:gd name="T1" fmla="*/ 36 h 196"/>
                <a:gd name="T2" fmla="*/ 30 w 31"/>
                <a:gd name="T3" fmla="*/ 196 h 196"/>
                <a:gd name="T4" fmla="*/ 13 w 31"/>
                <a:gd name="T5" fmla="*/ 88 h 196"/>
                <a:gd name="T6" fmla="*/ 0 w 31"/>
                <a:gd name="T7" fmla="*/ 38 h 196"/>
                <a:gd name="T8" fmla="*/ 20 w 31"/>
                <a:gd name="T9" fmla="*/ 0 h 196"/>
                <a:gd name="T10" fmla="*/ 18 w 31"/>
                <a:gd name="T11" fmla="*/ 10 h 196"/>
                <a:gd name="T12" fmla="*/ 31 w 31"/>
                <a:gd name="T13" fmla="*/ 3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96">
                  <a:moveTo>
                    <a:pt x="31" y="36"/>
                  </a:moveTo>
                  <a:lnTo>
                    <a:pt x="30" y="196"/>
                  </a:lnTo>
                  <a:lnTo>
                    <a:pt x="13" y="88"/>
                  </a:lnTo>
                  <a:lnTo>
                    <a:pt x="0" y="38"/>
                  </a:lnTo>
                  <a:lnTo>
                    <a:pt x="20" y="0"/>
                  </a:lnTo>
                  <a:lnTo>
                    <a:pt x="18" y="10"/>
                  </a:lnTo>
                  <a:lnTo>
                    <a:pt x="31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50" name="Freeform 160">
              <a:extLst>
                <a:ext uri="{FF2B5EF4-FFF2-40B4-BE49-F238E27FC236}">
                  <a16:creationId xmlns:a16="http://schemas.microsoft.com/office/drawing/2014/main" id="{AE34BC88-5283-4D49-B8BB-152795048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8700" y="5014922"/>
              <a:ext cx="79375" cy="339725"/>
            </a:xfrm>
            <a:custGeom>
              <a:avLst/>
              <a:gdLst>
                <a:gd name="T0" fmla="*/ 1 w 27"/>
                <a:gd name="T1" fmla="*/ 9 h 114"/>
                <a:gd name="T2" fmla="*/ 4 w 27"/>
                <a:gd name="T3" fmla="*/ 17 h 114"/>
                <a:gd name="T4" fmla="*/ 0 w 27"/>
                <a:gd name="T5" fmla="*/ 19 h 114"/>
                <a:gd name="T6" fmla="*/ 26 w 27"/>
                <a:gd name="T7" fmla="*/ 114 h 114"/>
                <a:gd name="T8" fmla="*/ 27 w 27"/>
                <a:gd name="T9" fmla="*/ 105 h 114"/>
                <a:gd name="T10" fmla="*/ 13 w 27"/>
                <a:gd name="T11" fmla="*/ 0 h 114"/>
                <a:gd name="T12" fmla="*/ 1 w 27"/>
                <a:gd name="T13" fmla="*/ 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14">
                  <a:moveTo>
                    <a:pt x="1" y="9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47"/>
                    <a:pt x="26" y="114"/>
                    <a:pt x="26" y="114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2" y="80"/>
                    <a:pt x="13" y="0"/>
                    <a:pt x="13" y="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B40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51" name="Freeform 161">
              <a:extLst>
                <a:ext uri="{FF2B5EF4-FFF2-40B4-BE49-F238E27FC236}">
                  <a16:creationId xmlns:a16="http://schemas.microsoft.com/office/drawing/2014/main" id="{8E8FDFCA-D0F9-4589-8C36-181219E50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6488" y="5014922"/>
              <a:ext cx="79375" cy="339725"/>
            </a:xfrm>
            <a:custGeom>
              <a:avLst/>
              <a:gdLst>
                <a:gd name="T0" fmla="*/ 24 w 27"/>
                <a:gd name="T1" fmla="*/ 9 h 114"/>
                <a:gd name="T2" fmla="*/ 23 w 27"/>
                <a:gd name="T3" fmla="*/ 17 h 114"/>
                <a:gd name="T4" fmla="*/ 27 w 27"/>
                <a:gd name="T5" fmla="*/ 19 h 114"/>
                <a:gd name="T6" fmla="*/ 0 w 27"/>
                <a:gd name="T7" fmla="*/ 114 h 114"/>
                <a:gd name="T8" fmla="*/ 1 w 27"/>
                <a:gd name="T9" fmla="*/ 105 h 114"/>
                <a:gd name="T10" fmla="*/ 15 w 27"/>
                <a:gd name="T11" fmla="*/ 0 h 114"/>
                <a:gd name="T12" fmla="*/ 24 w 27"/>
                <a:gd name="T13" fmla="*/ 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14">
                  <a:moveTo>
                    <a:pt x="24" y="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8" y="47"/>
                    <a:pt x="0" y="114"/>
                    <a:pt x="0" y="11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6" y="80"/>
                    <a:pt x="15" y="0"/>
                    <a:pt x="15" y="0"/>
                  </a:cubicBezTo>
                  <a:lnTo>
                    <a:pt x="24" y="9"/>
                  </a:lnTo>
                  <a:close/>
                </a:path>
              </a:pathLst>
            </a:custGeom>
            <a:solidFill>
              <a:srgbClr val="B40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52" name="Freeform 162">
              <a:extLst>
                <a:ext uri="{FF2B5EF4-FFF2-40B4-BE49-F238E27FC236}">
                  <a16:creationId xmlns:a16="http://schemas.microsoft.com/office/drawing/2014/main" id="{C4FD3040-044D-4BAC-8A19-D9263CDFB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450" y="4994284"/>
              <a:ext cx="30162" cy="87313"/>
            </a:xfrm>
            <a:custGeom>
              <a:avLst/>
              <a:gdLst>
                <a:gd name="T0" fmla="*/ 8 w 19"/>
                <a:gd name="T1" fmla="*/ 0 h 55"/>
                <a:gd name="T2" fmla="*/ 4 w 19"/>
                <a:gd name="T3" fmla="*/ 13 h 55"/>
                <a:gd name="T4" fmla="*/ 0 w 19"/>
                <a:gd name="T5" fmla="*/ 55 h 55"/>
                <a:gd name="T6" fmla="*/ 19 w 19"/>
                <a:gd name="T7" fmla="*/ 17 h 55"/>
                <a:gd name="T8" fmla="*/ 8 w 1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8" y="0"/>
                  </a:moveTo>
                  <a:lnTo>
                    <a:pt x="4" y="13"/>
                  </a:lnTo>
                  <a:lnTo>
                    <a:pt x="0" y="55"/>
                  </a:lnTo>
                  <a:lnTo>
                    <a:pt x="19" y="1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53" name="Freeform 163">
              <a:extLst>
                <a:ext uri="{FF2B5EF4-FFF2-40B4-BE49-F238E27FC236}">
                  <a16:creationId xmlns:a16="http://schemas.microsoft.com/office/drawing/2014/main" id="{431773B2-BB38-4F17-941B-0DAE9640A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0300" y="4997459"/>
              <a:ext cx="23812" cy="77788"/>
            </a:xfrm>
            <a:custGeom>
              <a:avLst/>
              <a:gdLst>
                <a:gd name="T0" fmla="*/ 0 w 15"/>
                <a:gd name="T1" fmla="*/ 13 h 49"/>
                <a:gd name="T2" fmla="*/ 9 w 15"/>
                <a:gd name="T3" fmla="*/ 0 h 49"/>
                <a:gd name="T4" fmla="*/ 15 w 15"/>
                <a:gd name="T5" fmla="*/ 11 h 49"/>
                <a:gd name="T6" fmla="*/ 15 w 15"/>
                <a:gd name="T7" fmla="*/ 49 h 49"/>
                <a:gd name="T8" fmla="*/ 0 w 15"/>
                <a:gd name="T9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9">
                  <a:moveTo>
                    <a:pt x="0" y="13"/>
                  </a:moveTo>
                  <a:lnTo>
                    <a:pt x="9" y="0"/>
                  </a:lnTo>
                  <a:lnTo>
                    <a:pt x="15" y="11"/>
                  </a:lnTo>
                  <a:lnTo>
                    <a:pt x="15" y="49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54" name="Freeform 164">
              <a:extLst>
                <a:ext uri="{FF2B5EF4-FFF2-40B4-BE49-F238E27FC236}">
                  <a16:creationId xmlns:a16="http://schemas.microsoft.com/office/drawing/2014/main" id="{8338DF58-BB95-41B6-85B9-F6659D47E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5021272"/>
              <a:ext cx="157162" cy="409575"/>
            </a:xfrm>
            <a:custGeom>
              <a:avLst/>
              <a:gdLst>
                <a:gd name="T0" fmla="*/ 90 w 99"/>
                <a:gd name="T1" fmla="*/ 0 h 258"/>
                <a:gd name="T2" fmla="*/ 0 w 99"/>
                <a:gd name="T3" fmla="*/ 254 h 258"/>
                <a:gd name="T4" fmla="*/ 7 w 99"/>
                <a:gd name="T5" fmla="*/ 258 h 258"/>
                <a:gd name="T6" fmla="*/ 99 w 99"/>
                <a:gd name="T7" fmla="*/ 0 h 258"/>
                <a:gd name="T8" fmla="*/ 90 w 99"/>
                <a:gd name="T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58">
                  <a:moveTo>
                    <a:pt x="90" y="0"/>
                  </a:moveTo>
                  <a:lnTo>
                    <a:pt x="0" y="254"/>
                  </a:lnTo>
                  <a:lnTo>
                    <a:pt x="7" y="258"/>
                  </a:lnTo>
                  <a:lnTo>
                    <a:pt x="99" y="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8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55" name="Freeform 165">
              <a:extLst>
                <a:ext uri="{FF2B5EF4-FFF2-40B4-BE49-F238E27FC236}">
                  <a16:creationId xmlns:a16="http://schemas.microsoft.com/office/drawing/2014/main" id="{5937FFDE-F3AF-429B-8631-B70C9BCE8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913" y="5348297"/>
              <a:ext cx="109537" cy="174625"/>
            </a:xfrm>
            <a:custGeom>
              <a:avLst/>
              <a:gdLst>
                <a:gd name="T0" fmla="*/ 9 w 37"/>
                <a:gd name="T1" fmla="*/ 0 h 59"/>
                <a:gd name="T2" fmla="*/ 0 w 37"/>
                <a:gd name="T3" fmla="*/ 9 h 59"/>
                <a:gd name="T4" fmla="*/ 0 w 37"/>
                <a:gd name="T5" fmla="*/ 50 h 59"/>
                <a:gd name="T6" fmla="*/ 9 w 37"/>
                <a:gd name="T7" fmla="*/ 59 h 59"/>
                <a:gd name="T8" fmla="*/ 37 w 37"/>
                <a:gd name="T9" fmla="*/ 59 h 59"/>
                <a:gd name="T10" fmla="*/ 37 w 37"/>
                <a:gd name="T11" fmla="*/ 0 h 59"/>
                <a:gd name="T12" fmla="*/ 9 w 3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9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B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56" name="Freeform 166">
              <a:extLst>
                <a:ext uri="{FF2B5EF4-FFF2-40B4-BE49-F238E27FC236}">
                  <a16:creationId xmlns:a16="http://schemas.microsoft.com/office/drawing/2014/main" id="{D589634D-144B-4949-81AB-79CFBC97D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5050" y="5348297"/>
              <a:ext cx="52387" cy="174625"/>
            </a:xfrm>
            <a:custGeom>
              <a:avLst/>
              <a:gdLst>
                <a:gd name="T0" fmla="*/ 9 w 18"/>
                <a:gd name="T1" fmla="*/ 0 h 59"/>
                <a:gd name="T2" fmla="*/ 0 w 18"/>
                <a:gd name="T3" fmla="*/ 9 h 59"/>
                <a:gd name="T4" fmla="*/ 0 w 18"/>
                <a:gd name="T5" fmla="*/ 50 h 59"/>
                <a:gd name="T6" fmla="*/ 9 w 18"/>
                <a:gd name="T7" fmla="*/ 59 h 59"/>
                <a:gd name="T8" fmla="*/ 18 w 18"/>
                <a:gd name="T9" fmla="*/ 50 h 59"/>
                <a:gd name="T10" fmla="*/ 18 w 18"/>
                <a:gd name="T11" fmla="*/ 9 h 59"/>
                <a:gd name="T12" fmla="*/ 9 w 18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9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14" y="59"/>
                    <a:pt x="18" y="55"/>
                    <a:pt x="18" y="5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lose/>
                </a:path>
              </a:pathLst>
            </a:custGeom>
            <a:solidFill>
              <a:srgbClr val="008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57" name="Freeform 167">
              <a:extLst>
                <a:ext uri="{FF2B5EF4-FFF2-40B4-BE49-F238E27FC236}">
                  <a16:creationId xmlns:a16="http://schemas.microsoft.com/office/drawing/2014/main" id="{E49C912F-6F0E-44AC-9BB5-1C904A4E8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913" y="5354647"/>
              <a:ext cx="125412" cy="69850"/>
            </a:xfrm>
            <a:custGeom>
              <a:avLst/>
              <a:gdLst>
                <a:gd name="T0" fmla="*/ 10 w 42"/>
                <a:gd name="T1" fmla="*/ 0 h 24"/>
                <a:gd name="T2" fmla="*/ 0 w 42"/>
                <a:gd name="T3" fmla="*/ 10 h 24"/>
                <a:gd name="T4" fmla="*/ 0 w 42"/>
                <a:gd name="T5" fmla="*/ 16 h 24"/>
                <a:gd name="T6" fmla="*/ 17 w 42"/>
                <a:gd name="T7" fmla="*/ 24 h 24"/>
                <a:gd name="T8" fmla="*/ 42 w 42"/>
                <a:gd name="T9" fmla="*/ 0 h 24"/>
                <a:gd name="T10" fmla="*/ 10 w 4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4">
                  <a:moveTo>
                    <a:pt x="10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21"/>
                    <a:pt x="10" y="24"/>
                    <a:pt x="17" y="24"/>
                  </a:cubicBezTo>
                  <a:cubicBezTo>
                    <a:pt x="31" y="24"/>
                    <a:pt x="42" y="13"/>
                    <a:pt x="42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8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58" name="Freeform 168">
              <a:extLst>
                <a:ext uri="{FF2B5EF4-FFF2-40B4-BE49-F238E27FC236}">
                  <a16:creationId xmlns:a16="http://schemas.microsoft.com/office/drawing/2014/main" id="{18AC8971-DE31-4AB8-B50A-4BB0E8C49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913" y="5348297"/>
              <a:ext cx="109537" cy="65088"/>
            </a:xfrm>
            <a:custGeom>
              <a:avLst/>
              <a:gdLst>
                <a:gd name="T0" fmla="*/ 9 w 37"/>
                <a:gd name="T1" fmla="*/ 0 h 22"/>
                <a:gd name="T2" fmla="*/ 0 w 37"/>
                <a:gd name="T3" fmla="*/ 9 h 22"/>
                <a:gd name="T4" fmla="*/ 0 w 37"/>
                <a:gd name="T5" fmla="*/ 15 h 22"/>
                <a:gd name="T6" fmla="*/ 15 w 37"/>
                <a:gd name="T7" fmla="*/ 22 h 22"/>
                <a:gd name="T8" fmla="*/ 37 w 37"/>
                <a:gd name="T9" fmla="*/ 0 h 22"/>
                <a:gd name="T10" fmla="*/ 9 w 37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9"/>
                    <a:pt x="9" y="22"/>
                    <a:pt x="15" y="22"/>
                  </a:cubicBezTo>
                  <a:cubicBezTo>
                    <a:pt x="27" y="22"/>
                    <a:pt x="37" y="12"/>
                    <a:pt x="37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B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59" name="Oval 169">
              <a:extLst>
                <a:ext uri="{FF2B5EF4-FFF2-40B4-BE49-F238E27FC236}">
                  <a16:creationId xmlns:a16="http://schemas.microsoft.com/office/drawing/2014/main" id="{516641E3-4C4C-4E3F-8C13-6EC462E4C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4250" y="5392747"/>
              <a:ext cx="11112" cy="14288"/>
            </a:xfrm>
            <a:prstGeom prst="ellipse">
              <a:avLst/>
            </a:prstGeom>
            <a:solidFill>
              <a:srgbClr val="008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60" name="Freeform 340">
              <a:extLst>
                <a:ext uri="{FF2B5EF4-FFF2-40B4-BE49-F238E27FC236}">
                  <a16:creationId xmlns:a16="http://schemas.microsoft.com/office/drawing/2014/main" id="{7889DC6E-958C-40BC-ACF6-7B20C59A6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296" y="4492648"/>
              <a:ext cx="244475" cy="368301"/>
            </a:xfrm>
            <a:custGeom>
              <a:avLst/>
              <a:gdLst>
                <a:gd name="T0" fmla="*/ 8 w 82"/>
                <a:gd name="T1" fmla="*/ 14 h 124"/>
                <a:gd name="T2" fmla="*/ 0 w 82"/>
                <a:gd name="T3" fmla="*/ 27 h 124"/>
                <a:gd name="T4" fmla="*/ 0 w 82"/>
                <a:gd name="T5" fmla="*/ 29 h 124"/>
                <a:gd name="T6" fmla="*/ 12 w 82"/>
                <a:gd name="T7" fmla="*/ 50 h 124"/>
                <a:gd name="T8" fmla="*/ 12 w 82"/>
                <a:gd name="T9" fmla="*/ 51 h 124"/>
                <a:gd name="T10" fmla="*/ 23 w 82"/>
                <a:gd name="T11" fmla="*/ 59 h 124"/>
                <a:gd name="T12" fmla="*/ 25 w 82"/>
                <a:gd name="T13" fmla="*/ 98 h 124"/>
                <a:gd name="T14" fmla="*/ 26 w 82"/>
                <a:gd name="T15" fmla="*/ 99 h 124"/>
                <a:gd name="T16" fmla="*/ 30 w 82"/>
                <a:gd name="T17" fmla="*/ 111 h 124"/>
                <a:gd name="T18" fmla="*/ 31 w 82"/>
                <a:gd name="T19" fmla="*/ 112 h 124"/>
                <a:gd name="T20" fmla="*/ 37 w 82"/>
                <a:gd name="T21" fmla="*/ 119 h 124"/>
                <a:gd name="T22" fmla="*/ 38 w 82"/>
                <a:gd name="T23" fmla="*/ 120 h 124"/>
                <a:gd name="T24" fmla="*/ 49 w 82"/>
                <a:gd name="T25" fmla="*/ 123 h 124"/>
                <a:gd name="T26" fmla="*/ 50 w 82"/>
                <a:gd name="T27" fmla="*/ 124 h 124"/>
                <a:gd name="T28" fmla="*/ 52 w 82"/>
                <a:gd name="T29" fmla="*/ 122 h 124"/>
                <a:gd name="T30" fmla="*/ 52 w 82"/>
                <a:gd name="T31" fmla="*/ 119 h 124"/>
                <a:gd name="T32" fmla="*/ 45 w 82"/>
                <a:gd name="T33" fmla="*/ 112 h 124"/>
                <a:gd name="T34" fmla="*/ 45 w 82"/>
                <a:gd name="T35" fmla="*/ 97 h 124"/>
                <a:gd name="T36" fmla="*/ 73 w 82"/>
                <a:gd name="T37" fmla="*/ 62 h 124"/>
                <a:gd name="T38" fmla="*/ 73 w 82"/>
                <a:gd name="T39" fmla="*/ 62 h 124"/>
                <a:gd name="T40" fmla="*/ 82 w 82"/>
                <a:gd name="T41" fmla="*/ 39 h 124"/>
                <a:gd name="T42" fmla="*/ 82 w 82"/>
                <a:gd name="T43" fmla="*/ 37 h 124"/>
                <a:gd name="T44" fmla="*/ 78 w 82"/>
                <a:gd name="T45" fmla="*/ 29 h 124"/>
                <a:gd name="T46" fmla="*/ 77 w 82"/>
                <a:gd name="T47" fmla="*/ 28 h 124"/>
                <a:gd name="T48" fmla="*/ 56 w 82"/>
                <a:gd name="T49" fmla="*/ 22 h 124"/>
                <a:gd name="T50" fmla="*/ 56 w 82"/>
                <a:gd name="T51" fmla="*/ 16 h 124"/>
                <a:gd name="T52" fmla="*/ 55 w 82"/>
                <a:gd name="T53" fmla="*/ 14 h 124"/>
                <a:gd name="T54" fmla="*/ 38 w 82"/>
                <a:gd name="T55" fmla="*/ 0 h 124"/>
                <a:gd name="T56" fmla="*/ 37 w 82"/>
                <a:gd name="T57" fmla="*/ 0 h 124"/>
                <a:gd name="T58" fmla="*/ 16 w 82"/>
                <a:gd name="T59" fmla="*/ 0 h 124"/>
                <a:gd name="T60" fmla="*/ 15 w 82"/>
                <a:gd name="T61" fmla="*/ 0 h 124"/>
                <a:gd name="T62" fmla="*/ 9 w 82"/>
                <a:gd name="T63" fmla="*/ 4 h 124"/>
                <a:gd name="T64" fmla="*/ 8 w 82"/>
                <a:gd name="T65" fmla="*/ 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124">
                  <a:moveTo>
                    <a:pt x="8" y="14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98"/>
                    <a:pt x="25" y="99"/>
                    <a:pt x="26" y="99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0" y="112"/>
                    <a:pt x="30" y="112"/>
                    <a:pt x="31" y="112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20"/>
                    <a:pt x="38" y="120"/>
                    <a:pt x="38" y="120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3"/>
                    <a:pt x="50" y="124"/>
                    <a:pt x="50" y="124"/>
                  </a:cubicBezTo>
                  <a:cubicBezTo>
                    <a:pt x="51" y="124"/>
                    <a:pt x="52" y="123"/>
                    <a:pt x="52" y="122"/>
                  </a:cubicBezTo>
                  <a:cubicBezTo>
                    <a:pt x="53" y="121"/>
                    <a:pt x="53" y="120"/>
                    <a:pt x="52" y="119"/>
                  </a:cubicBezTo>
                  <a:cubicBezTo>
                    <a:pt x="45" y="112"/>
                    <a:pt x="45" y="112"/>
                    <a:pt x="45" y="112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8"/>
                    <a:pt x="82" y="37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8"/>
                    <a:pt x="77" y="28"/>
                    <a:pt x="77" y="28"/>
                  </a:cubicBezTo>
                  <a:cubicBezTo>
                    <a:pt x="68" y="26"/>
                    <a:pt x="59" y="24"/>
                    <a:pt x="56" y="22"/>
                  </a:cubicBezTo>
                  <a:cubicBezTo>
                    <a:pt x="56" y="20"/>
                    <a:pt x="56" y="18"/>
                    <a:pt x="56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9" y="4"/>
                    <a:pt x="9" y="4"/>
                    <a:pt x="9" y="4"/>
                  </a:cubicBezTo>
                  <a:lnTo>
                    <a:pt x="8" y="14"/>
                  </a:ln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61" name="Freeform 341">
              <a:extLst>
                <a:ext uri="{FF2B5EF4-FFF2-40B4-BE49-F238E27FC236}">
                  <a16:creationId xmlns:a16="http://schemas.microsoft.com/office/drawing/2014/main" id="{3C72390F-8314-4F76-99FC-7FE052C6C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747" y="4535511"/>
              <a:ext cx="365125" cy="328613"/>
            </a:xfrm>
            <a:custGeom>
              <a:avLst/>
              <a:gdLst>
                <a:gd name="T0" fmla="*/ 50 w 122"/>
                <a:gd name="T1" fmla="*/ 3 h 111"/>
                <a:gd name="T2" fmla="*/ 43 w 122"/>
                <a:gd name="T3" fmla="*/ 7 h 111"/>
                <a:gd name="T4" fmla="*/ 42 w 122"/>
                <a:gd name="T5" fmla="*/ 9 h 111"/>
                <a:gd name="T6" fmla="*/ 40 w 122"/>
                <a:gd name="T7" fmla="*/ 10 h 111"/>
                <a:gd name="T8" fmla="*/ 31 w 122"/>
                <a:gd name="T9" fmla="*/ 13 h 111"/>
                <a:gd name="T10" fmla="*/ 28 w 122"/>
                <a:gd name="T11" fmla="*/ 11 h 111"/>
                <a:gd name="T12" fmla="*/ 25 w 122"/>
                <a:gd name="T13" fmla="*/ 11 h 111"/>
                <a:gd name="T14" fmla="*/ 16 w 122"/>
                <a:gd name="T15" fmla="*/ 16 h 111"/>
                <a:gd name="T16" fmla="*/ 15 w 122"/>
                <a:gd name="T17" fmla="*/ 17 h 111"/>
                <a:gd name="T18" fmla="*/ 12 w 122"/>
                <a:gd name="T19" fmla="*/ 23 h 111"/>
                <a:gd name="T20" fmla="*/ 7 w 122"/>
                <a:gd name="T21" fmla="*/ 25 h 111"/>
                <a:gd name="T22" fmla="*/ 6 w 122"/>
                <a:gd name="T23" fmla="*/ 27 h 111"/>
                <a:gd name="T24" fmla="*/ 1 w 122"/>
                <a:gd name="T25" fmla="*/ 56 h 111"/>
                <a:gd name="T26" fmla="*/ 2 w 122"/>
                <a:gd name="T27" fmla="*/ 59 h 111"/>
                <a:gd name="T28" fmla="*/ 7 w 122"/>
                <a:gd name="T29" fmla="*/ 62 h 111"/>
                <a:gd name="T30" fmla="*/ 7 w 122"/>
                <a:gd name="T31" fmla="*/ 68 h 111"/>
                <a:gd name="T32" fmla="*/ 9 w 122"/>
                <a:gd name="T33" fmla="*/ 70 h 111"/>
                <a:gd name="T34" fmla="*/ 30 w 122"/>
                <a:gd name="T35" fmla="*/ 77 h 111"/>
                <a:gd name="T36" fmla="*/ 33 w 122"/>
                <a:gd name="T37" fmla="*/ 77 h 111"/>
                <a:gd name="T38" fmla="*/ 40 w 122"/>
                <a:gd name="T39" fmla="*/ 72 h 111"/>
                <a:gd name="T40" fmla="*/ 40 w 122"/>
                <a:gd name="T41" fmla="*/ 71 h 111"/>
                <a:gd name="T42" fmla="*/ 47 w 122"/>
                <a:gd name="T43" fmla="*/ 64 h 111"/>
                <a:gd name="T44" fmla="*/ 50 w 122"/>
                <a:gd name="T45" fmla="*/ 64 h 111"/>
                <a:gd name="T46" fmla="*/ 52 w 122"/>
                <a:gd name="T47" fmla="*/ 64 h 111"/>
                <a:gd name="T48" fmla="*/ 55 w 122"/>
                <a:gd name="T49" fmla="*/ 62 h 111"/>
                <a:gd name="T50" fmla="*/ 57 w 122"/>
                <a:gd name="T51" fmla="*/ 63 h 111"/>
                <a:gd name="T52" fmla="*/ 61 w 122"/>
                <a:gd name="T53" fmla="*/ 69 h 111"/>
                <a:gd name="T54" fmla="*/ 62 w 122"/>
                <a:gd name="T55" fmla="*/ 70 h 111"/>
                <a:gd name="T56" fmla="*/ 69 w 122"/>
                <a:gd name="T57" fmla="*/ 74 h 111"/>
                <a:gd name="T58" fmla="*/ 77 w 122"/>
                <a:gd name="T59" fmla="*/ 81 h 111"/>
                <a:gd name="T60" fmla="*/ 79 w 122"/>
                <a:gd name="T61" fmla="*/ 90 h 111"/>
                <a:gd name="T62" fmla="*/ 95 w 122"/>
                <a:gd name="T63" fmla="*/ 104 h 111"/>
                <a:gd name="T64" fmla="*/ 95 w 122"/>
                <a:gd name="T65" fmla="*/ 104 h 111"/>
                <a:gd name="T66" fmla="*/ 106 w 122"/>
                <a:gd name="T67" fmla="*/ 110 h 111"/>
                <a:gd name="T68" fmla="*/ 108 w 122"/>
                <a:gd name="T69" fmla="*/ 110 h 111"/>
                <a:gd name="T70" fmla="*/ 116 w 122"/>
                <a:gd name="T71" fmla="*/ 105 h 111"/>
                <a:gd name="T72" fmla="*/ 117 w 122"/>
                <a:gd name="T73" fmla="*/ 104 h 111"/>
                <a:gd name="T74" fmla="*/ 122 w 122"/>
                <a:gd name="T75" fmla="*/ 77 h 111"/>
                <a:gd name="T76" fmla="*/ 121 w 122"/>
                <a:gd name="T77" fmla="*/ 74 h 111"/>
                <a:gd name="T78" fmla="*/ 119 w 122"/>
                <a:gd name="T79" fmla="*/ 73 h 111"/>
                <a:gd name="T80" fmla="*/ 122 w 122"/>
                <a:gd name="T81" fmla="*/ 62 h 111"/>
                <a:gd name="T82" fmla="*/ 121 w 122"/>
                <a:gd name="T83" fmla="*/ 59 h 111"/>
                <a:gd name="T84" fmla="*/ 114 w 122"/>
                <a:gd name="T85" fmla="*/ 52 h 111"/>
                <a:gd name="T86" fmla="*/ 111 w 122"/>
                <a:gd name="T87" fmla="*/ 48 h 111"/>
                <a:gd name="T88" fmla="*/ 110 w 122"/>
                <a:gd name="T89" fmla="*/ 35 h 111"/>
                <a:gd name="T90" fmla="*/ 114 w 122"/>
                <a:gd name="T91" fmla="*/ 28 h 111"/>
                <a:gd name="T92" fmla="*/ 114 w 122"/>
                <a:gd name="T93" fmla="*/ 26 h 111"/>
                <a:gd name="T94" fmla="*/ 111 w 122"/>
                <a:gd name="T95" fmla="*/ 12 h 111"/>
                <a:gd name="T96" fmla="*/ 110 w 122"/>
                <a:gd name="T97" fmla="*/ 11 h 111"/>
                <a:gd name="T98" fmla="*/ 109 w 122"/>
                <a:gd name="T99" fmla="*/ 9 h 111"/>
                <a:gd name="T100" fmla="*/ 107 w 122"/>
                <a:gd name="T101" fmla="*/ 8 h 111"/>
                <a:gd name="T102" fmla="*/ 106 w 122"/>
                <a:gd name="T103" fmla="*/ 9 h 111"/>
                <a:gd name="T104" fmla="*/ 97 w 122"/>
                <a:gd name="T105" fmla="*/ 19 h 111"/>
                <a:gd name="T106" fmla="*/ 70 w 122"/>
                <a:gd name="T107" fmla="*/ 6 h 111"/>
                <a:gd name="T108" fmla="*/ 71 w 122"/>
                <a:gd name="T109" fmla="*/ 5 h 111"/>
                <a:gd name="T110" fmla="*/ 57 w 122"/>
                <a:gd name="T111" fmla="*/ 0 h 111"/>
                <a:gd name="T112" fmla="*/ 50 w 122"/>
                <a:gd name="T113" fmla="*/ 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" h="111">
                  <a:moveTo>
                    <a:pt x="50" y="3"/>
                  </a:move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1" y="9"/>
                    <a:pt x="42" y="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1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5" y="17"/>
                    <a:pt x="15" y="17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6" y="26"/>
                    <a:pt x="6" y="2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7"/>
                    <a:pt x="1" y="58"/>
                    <a:pt x="2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8" y="69"/>
                    <a:pt x="8" y="69"/>
                    <a:pt x="9" y="70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1" y="77"/>
                    <a:pt x="32" y="77"/>
                    <a:pt x="33" y="77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2"/>
                    <a:pt x="40" y="72"/>
                    <a:pt x="40" y="71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1" y="65"/>
                    <a:pt x="52" y="64"/>
                    <a:pt x="52" y="6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70"/>
                    <a:pt x="62" y="70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83"/>
                    <a:pt x="79" y="90"/>
                    <a:pt x="79" y="90"/>
                  </a:cubicBezTo>
                  <a:cubicBezTo>
                    <a:pt x="79" y="91"/>
                    <a:pt x="80" y="92"/>
                    <a:pt x="95" y="104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6" y="111"/>
                    <a:pt x="108" y="111"/>
                    <a:pt x="108" y="11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7" y="105"/>
                    <a:pt x="117" y="104"/>
                    <a:pt x="117" y="104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2" y="76"/>
                    <a:pt x="122" y="75"/>
                    <a:pt x="121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1"/>
                    <a:pt x="122" y="60"/>
                    <a:pt x="121" y="59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4" y="27"/>
                    <a:pt x="114" y="26"/>
                    <a:pt x="114" y="26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0" y="11"/>
                    <a:pt x="110" y="11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8" y="8"/>
                    <a:pt x="107" y="8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67" y="4"/>
                    <a:pt x="61" y="1"/>
                    <a:pt x="57" y="0"/>
                  </a:cubicBezTo>
                  <a:lnTo>
                    <a:pt x="50" y="3"/>
                  </a:ln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62" name="Freeform 342">
              <a:extLst>
                <a:ext uri="{FF2B5EF4-FFF2-40B4-BE49-F238E27FC236}">
                  <a16:creationId xmlns:a16="http://schemas.microsoft.com/office/drawing/2014/main" id="{E49043F1-625B-4885-9D5C-81D273FED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635" y="4676799"/>
              <a:ext cx="42863" cy="80963"/>
            </a:xfrm>
            <a:custGeom>
              <a:avLst/>
              <a:gdLst>
                <a:gd name="T0" fmla="*/ 6 w 14"/>
                <a:gd name="T1" fmla="*/ 1 h 27"/>
                <a:gd name="T2" fmla="*/ 3 w 14"/>
                <a:gd name="T3" fmla="*/ 0 h 27"/>
                <a:gd name="T4" fmla="*/ 2 w 14"/>
                <a:gd name="T5" fmla="*/ 2 h 27"/>
                <a:gd name="T6" fmla="*/ 0 w 14"/>
                <a:gd name="T7" fmla="*/ 11 h 27"/>
                <a:gd name="T8" fmla="*/ 0 w 14"/>
                <a:gd name="T9" fmla="*/ 11 h 27"/>
                <a:gd name="T10" fmla="*/ 0 w 14"/>
                <a:gd name="T11" fmla="*/ 15 h 27"/>
                <a:gd name="T12" fmla="*/ 0 w 14"/>
                <a:gd name="T13" fmla="*/ 16 h 27"/>
                <a:gd name="T14" fmla="*/ 3 w 14"/>
                <a:gd name="T15" fmla="*/ 23 h 27"/>
                <a:gd name="T16" fmla="*/ 4 w 14"/>
                <a:gd name="T17" fmla="*/ 25 h 27"/>
                <a:gd name="T18" fmla="*/ 6 w 14"/>
                <a:gd name="T19" fmla="*/ 27 h 27"/>
                <a:gd name="T20" fmla="*/ 12 w 14"/>
                <a:gd name="T21" fmla="*/ 27 h 27"/>
                <a:gd name="T22" fmla="*/ 13 w 14"/>
                <a:gd name="T23" fmla="*/ 27 h 27"/>
                <a:gd name="T24" fmla="*/ 14 w 14"/>
                <a:gd name="T25" fmla="*/ 27 h 27"/>
                <a:gd name="T26" fmla="*/ 14 w 14"/>
                <a:gd name="T27" fmla="*/ 24 h 27"/>
                <a:gd name="T28" fmla="*/ 10 w 14"/>
                <a:gd name="T29" fmla="*/ 5 h 27"/>
                <a:gd name="T30" fmla="*/ 9 w 14"/>
                <a:gd name="T31" fmla="*/ 4 h 27"/>
                <a:gd name="T32" fmla="*/ 6 w 14"/>
                <a:gd name="T3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27">
                  <a:moveTo>
                    <a:pt x="6" y="1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7"/>
                    <a:pt x="5" y="27"/>
                    <a:pt x="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5"/>
                    <a:pt x="14" y="2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9" y="4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63" name="Freeform 343">
              <a:extLst>
                <a:ext uri="{FF2B5EF4-FFF2-40B4-BE49-F238E27FC236}">
                  <a16:creationId xmlns:a16="http://schemas.microsoft.com/office/drawing/2014/main" id="{7E3377AF-EC10-4474-AC69-375DF74C6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021" y="5300688"/>
              <a:ext cx="268288" cy="246063"/>
            </a:xfrm>
            <a:custGeom>
              <a:avLst/>
              <a:gdLst>
                <a:gd name="T0" fmla="*/ 78 w 90"/>
                <a:gd name="T1" fmla="*/ 57 h 83"/>
                <a:gd name="T2" fmla="*/ 75 w 90"/>
                <a:gd name="T3" fmla="*/ 39 h 83"/>
                <a:gd name="T4" fmla="*/ 72 w 90"/>
                <a:gd name="T5" fmla="*/ 8 h 83"/>
                <a:gd name="T6" fmla="*/ 67 w 90"/>
                <a:gd name="T7" fmla="*/ 10 h 83"/>
                <a:gd name="T8" fmla="*/ 61 w 90"/>
                <a:gd name="T9" fmla="*/ 12 h 83"/>
                <a:gd name="T10" fmla="*/ 68 w 90"/>
                <a:gd name="T11" fmla="*/ 5 h 83"/>
                <a:gd name="T12" fmla="*/ 64 w 90"/>
                <a:gd name="T13" fmla="*/ 0 h 83"/>
                <a:gd name="T14" fmla="*/ 49 w 90"/>
                <a:gd name="T15" fmla="*/ 2 h 83"/>
                <a:gd name="T16" fmla="*/ 35 w 90"/>
                <a:gd name="T17" fmla="*/ 7 h 83"/>
                <a:gd name="T18" fmla="*/ 22 w 90"/>
                <a:gd name="T19" fmla="*/ 21 h 83"/>
                <a:gd name="T20" fmla="*/ 26 w 90"/>
                <a:gd name="T21" fmla="*/ 27 h 83"/>
                <a:gd name="T22" fmla="*/ 33 w 90"/>
                <a:gd name="T23" fmla="*/ 28 h 83"/>
                <a:gd name="T24" fmla="*/ 38 w 90"/>
                <a:gd name="T25" fmla="*/ 26 h 83"/>
                <a:gd name="T26" fmla="*/ 42 w 90"/>
                <a:gd name="T27" fmla="*/ 22 h 83"/>
                <a:gd name="T28" fmla="*/ 45 w 90"/>
                <a:gd name="T29" fmla="*/ 17 h 83"/>
                <a:gd name="T30" fmla="*/ 42 w 90"/>
                <a:gd name="T31" fmla="*/ 28 h 83"/>
                <a:gd name="T32" fmla="*/ 25 w 90"/>
                <a:gd name="T33" fmla="*/ 30 h 83"/>
                <a:gd name="T34" fmla="*/ 21 w 90"/>
                <a:gd name="T35" fmla="*/ 33 h 83"/>
                <a:gd name="T36" fmla="*/ 12 w 90"/>
                <a:gd name="T37" fmla="*/ 23 h 83"/>
                <a:gd name="T38" fmla="*/ 8 w 90"/>
                <a:gd name="T39" fmla="*/ 27 h 83"/>
                <a:gd name="T40" fmla="*/ 9 w 90"/>
                <a:gd name="T41" fmla="*/ 31 h 83"/>
                <a:gd name="T42" fmla="*/ 10 w 90"/>
                <a:gd name="T43" fmla="*/ 36 h 83"/>
                <a:gd name="T44" fmla="*/ 9 w 90"/>
                <a:gd name="T45" fmla="*/ 41 h 83"/>
                <a:gd name="T46" fmla="*/ 9 w 90"/>
                <a:gd name="T47" fmla="*/ 45 h 83"/>
                <a:gd name="T48" fmla="*/ 11 w 90"/>
                <a:gd name="T49" fmla="*/ 48 h 83"/>
                <a:gd name="T50" fmla="*/ 1 w 90"/>
                <a:gd name="T51" fmla="*/ 49 h 83"/>
                <a:gd name="T52" fmla="*/ 1 w 90"/>
                <a:gd name="T53" fmla="*/ 62 h 83"/>
                <a:gd name="T54" fmla="*/ 4 w 90"/>
                <a:gd name="T55" fmla="*/ 64 h 83"/>
                <a:gd name="T56" fmla="*/ 14 w 90"/>
                <a:gd name="T57" fmla="*/ 61 h 83"/>
                <a:gd name="T58" fmla="*/ 29 w 90"/>
                <a:gd name="T59" fmla="*/ 53 h 83"/>
                <a:gd name="T60" fmla="*/ 35 w 90"/>
                <a:gd name="T61" fmla="*/ 61 h 83"/>
                <a:gd name="T62" fmla="*/ 40 w 90"/>
                <a:gd name="T63" fmla="*/ 63 h 83"/>
                <a:gd name="T64" fmla="*/ 41 w 90"/>
                <a:gd name="T65" fmla="*/ 57 h 83"/>
                <a:gd name="T66" fmla="*/ 37 w 90"/>
                <a:gd name="T67" fmla="*/ 48 h 83"/>
                <a:gd name="T68" fmla="*/ 42 w 90"/>
                <a:gd name="T69" fmla="*/ 57 h 83"/>
                <a:gd name="T70" fmla="*/ 46 w 90"/>
                <a:gd name="T71" fmla="*/ 62 h 83"/>
                <a:gd name="T72" fmla="*/ 52 w 90"/>
                <a:gd name="T73" fmla="*/ 64 h 83"/>
                <a:gd name="T74" fmla="*/ 53 w 90"/>
                <a:gd name="T75" fmla="*/ 58 h 83"/>
                <a:gd name="T76" fmla="*/ 61 w 90"/>
                <a:gd name="T77" fmla="*/ 65 h 83"/>
                <a:gd name="T78" fmla="*/ 68 w 90"/>
                <a:gd name="T79" fmla="*/ 65 h 83"/>
                <a:gd name="T80" fmla="*/ 67 w 90"/>
                <a:gd name="T81" fmla="*/ 70 h 83"/>
                <a:gd name="T82" fmla="*/ 71 w 90"/>
                <a:gd name="T83" fmla="*/ 81 h 83"/>
                <a:gd name="T84" fmla="*/ 74 w 90"/>
                <a:gd name="T85" fmla="*/ 83 h 83"/>
                <a:gd name="T86" fmla="*/ 90 w 90"/>
                <a:gd name="T87" fmla="*/ 7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" h="83">
                  <a:moveTo>
                    <a:pt x="90" y="71"/>
                  </a:moveTo>
                  <a:cubicBezTo>
                    <a:pt x="78" y="57"/>
                    <a:pt x="78" y="57"/>
                    <a:pt x="78" y="57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7" y="10"/>
                    <a:pt x="67" y="10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8" y="7"/>
                    <a:pt x="68" y="7"/>
                    <a:pt x="68" y="5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0"/>
                    <a:pt x="65" y="0"/>
                    <a:pt x="64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5" y="7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2" y="20"/>
                    <a:pt x="22" y="21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5" y="28"/>
                    <a:pt x="26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3" y="22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3"/>
                    <a:pt x="13" y="23"/>
                    <a:pt x="12" y="23"/>
                  </a:cubicBezTo>
                  <a:cubicBezTo>
                    <a:pt x="11" y="23"/>
                    <a:pt x="10" y="23"/>
                    <a:pt x="10" y="2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8"/>
                    <a:pt x="8" y="29"/>
                    <a:pt x="8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4"/>
                    <a:pt x="10" y="35"/>
                    <a:pt x="10" y="3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2"/>
                    <a:pt x="8" y="43"/>
                  </a:cubicBezTo>
                  <a:cubicBezTo>
                    <a:pt x="8" y="44"/>
                    <a:pt x="8" y="45"/>
                    <a:pt x="9" y="45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1" y="48"/>
                    <a:pt x="1" y="49"/>
                  </a:cubicBezTo>
                  <a:cubicBezTo>
                    <a:pt x="0" y="49"/>
                    <a:pt x="0" y="50"/>
                    <a:pt x="0" y="5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3"/>
                    <a:pt x="2" y="63"/>
                  </a:cubicBezTo>
                  <a:cubicBezTo>
                    <a:pt x="2" y="64"/>
                    <a:pt x="3" y="64"/>
                    <a:pt x="4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2"/>
                    <a:pt x="13" y="61"/>
                    <a:pt x="14" y="61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3"/>
                    <a:pt x="36" y="63"/>
                    <a:pt x="37" y="64"/>
                  </a:cubicBezTo>
                  <a:cubicBezTo>
                    <a:pt x="38" y="64"/>
                    <a:pt x="39" y="63"/>
                    <a:pt x="40" y="63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8"/>
                    <a:pt x="41" y="57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6" y="62"/>
                    <a:pt x="46" y="62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0" y="65"/>
                    <a:pt x="51" y="65"/>
                    <a:pt x="52" y="64"/>
                  </a:cubicBezTo>
                  <a:cubicBezTo>
                    <a:pt x="53" y="64"/>
                    <a:pt x="53" y="63"/>
                    <a:pt x="53" y="62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2" y="65"/>
                    <a:pt x="62" y="66"/>
                    <a:pt x="63" y="66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4" y="73"/>
                    <a:pt x="68" y="78"/>
                    <a:pt x="71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8" y="81"/>
                    <a:pt x="86" y="78"/>
                    <a:pt x="86" y="78"/>
                  </a:cubicBezTo>
                  <a:cubicBezTo>
                    <a:pt x="85" y="78"/>
                    <a:pt x="90" y="71"/>
                    <a:pt x="90" y="71"/>
                  </a:cubicBez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64" name="Freeform 344">
              <a:extLst>
                <a:ext uri="{FF2B5EF4-FFF2-40B4-BE49-F238E27FC236}">
                  <a16:creationId xmlns:a16="http://schemas.microsoft.com/office/drawing/2014/main" id="{A52D34D9-77A0-4B7F-B265-00894BFC4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8323" y="5300688"/>
              <a:ext cx="34925" cy="30163"/>
            </a:xfrm>
            <a:custGeom>
              <a:avLst/>
              <a:gdLst>
                <a:gd name="T0" fmla="*/ 3 w 12"/>
                <a:gd name="T1" fmla="*/ 10 h 10"/>
                <a:gd name="T2" fmla="*/ 4 w 12"/>
                <a:gd name="T3" fmla="*/ 10 h 10"/>
                <a:gd name="T4" fmla="*/ 5 w 12"/>
                <a:gd name="T5" fmla="*/ 10 h 10"/>
                <a:gd name="T6" fmla="*/ 11 w 12"/>
                <a:gd name="T7" fmla="*/ 7 h 10"/>
                <a:gd name="T8" fmla="*/ 12 w 12"/>
                <a:gd name="T9" fmla="*/ 5 h 10"/>
                <a:gd name="T10" fmla="*/ 11 w 12"/>
                <a:gd name="T11" fmla="*/ 3 h 10"/>
                <a:gd name="T12" fmla="*/ 3 w 12"/>
                <a:gd name="T13" fmla="*/ 0 h 10"/>
                <a:gd name="T14" fmla="*/ 1 w 12"/>
                <a:gd name="T15" fmla="*/ 1 h 10"/>
                <a:gd name="T16" fmla="*/ 0 w 12"/>
                <a:gd name="T17" fmla="*/ 3 h 10"/>
                <a:gd name="T18" fmla="*/ 2 w 12"/>
                <a:gd name="T19" fmla="*/ 8 h 10"/>
                <a:gd name="T20" fmla="*/ 3 w 12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6"/>
                    <a:pt x="12" y="5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65" name="Freeform 345">
              <a:extLst>
                <a:ext uri="{FF2B5EF4-FFF2-40B4-BE49-F238E27FC236}">
                  <a16:creationId xmlns:a16="http://schemas.microsoft.com/office/drawing/2014/main" id="{DE8CDBB0-2A14-4F1C-BB56-63B01DAFB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23" y="5330851"/>
              <a:ext cx="50800" cy="52388"/>
            </a:xfrm>
            <a:custGeom>
              <a:avLst/>
              <a:gdLst>
                <a:gd name="T0" fmla="*/ 1 w 17"/>
                <a:gd name="T1" fmla="*/ 17 h 18"/>
                <a:gd name="T2" fmla="*/ 2 w 17"/>
                <a:gd name="T3" fmla="*/ 18 h 18"/>
                <a:gd name="T4" fmla="*/ 3 w 17"/>
                <a:gd name="T5" fmla="*/ 18 h 18"/>
                <a:gd name="T6" fmla="*/ 13 w 17"/>
                <a:gd name="T7" fmla="*/ 15 h 18"/>
                <a:gd name="T8" fmla="*/ 17 w 17"/>
                <a:gd name="T9" fmla="*/ 8 h 18"/>
                <a:gd name="T10" fmla="*/ 17 w 17"/>
                <a:gd name="T11" fmla="*/ 7 h 18"/>
                <a:gd name="T12" fmla="*/ 14 w 17"/>
                <a:gd name="T13" fmla="*/ 2 h 18"/>
                <a:gd name="T14" fmla="*/ 12 w 17"/>
                <a:gd name="T15" fmla="*/ 0 h 18"/>
                <a:gd name="T16" fmla="*/ 10 w 17"/>
                <a:gd name="T17" fmla="*/ 1 h 18"/>
                <a:gd name="T18" fmla="*/ 5 w 17"/>
                <a:gd name="T19" fmla="*/ 9 h 18"/>
                <a:gd name="T20" fmla="*/ 1 w 17"/>
                <a:gd name="T21" fmla="*/ 14 h 18"/>
                <a:gd name="T22" fmla="*/ 1 w 17"/>
                <a:gd name="T2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8">
                  <a:moveTo>
                    <a:pt x="1" y="17"/>
                  </a:moveTo>
                  <a:cubicBezTo>
                    <a:pt x="1" y="18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10" y="16"/>
                    <a:pt x="13" y="15"/>
                  </a:cubicBezTo>
                  <a:cubicBezTo>
                    <a:pt x="17" y="13"/>
                    <a:pt x="17" y="9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66" name="Freeform 346">
              <a:extLst>
                <a:ext uri="{FF2B5EF4-FFF2-40B4-BE49-F238E27FC236}">
                  <a16:creationId xmlns:a16="http://schemas.microsoft.com/office/drawing/2014/main" id="{6EFAF529-A6DE-4EE6-A892-719996736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4297" y="5146700"/>
              <a:ext cx="542926" cy="355601"/>
            </a:xfrm>
            <a:custGeom>
              <a:avLst/>
              <a:gdLst>
                <a:gd name="T0" fmla="*/ 114 w 182"/>
                <a:gd name="T1" fmla="*/ 98 h 120"/>
                <a:gd name="T2" fmla="*/ 120 w 182"/>
                <a:gd name="T3" fmla="*/ 97 h 120"/>
                <a:gd name="T4" fmla="*/ 135 w 182"/>
                <a:gd name="T5" fmla="*/ 89 h 120"/>
                <a:gd name="T6" fmla="*/ 136 w 182"/>
                <a:gd name="T7" fmla="*/ 77 h 120"/>
                <a:gd name="T8" fmla="*/ 131 w 182"/>
                <a:gd name="T9" fmla="*/ 67 h 120"/>
                <a:gd name="T10" fmla="*/ 129 w 182"/>
                <a:gd name="T11" fmla="*/ 64 h 120"/>
                <a:gd name="T12" fmla="*/ 126 w 182"/>
                <a:gd name="T13" fmla="*/ 63 h 120"/>
                <a:gd name="T14" fmla="*/ 133 w 182"/>
                <a:gd name="T15" fmla="*/ 65 h 120"/>
                <a:gd name="T16" fmla="*/ 139 w 182"/>
                <a:gd name="T17" fmla="*/ 72 h 120"/>
                <a:gd name="T18" fmla="*/ 143 w 182"/>
                <a:gd name="T19" fmla="*/ 72 h 120"/>
                <a:gd name="T20" fmla="*/ 145 w 182"/>
                <a:gd name="T21" fmla="*/ 64 h 120"/>
                <a:gd name="T22" fmla="*/ 144 w 182"/>
                <a:gd name="T23" fmla="*/ 56 h 120"/>
                <a:gd name="T24" fmla="*/ 145 w 182"/>
                <a:gd name="T25" fmla="*/ 50 h 120"/>
                <a:gd name="T26" fmla="*/ 153 w 182"/>
                <a:gd name="T27" fmla="*/ 49 h 120"/>
                <a:gd name="T28" fmla="*/ 141 w 182"/>
                <a:gd name="T29" fmla="*/ 36 h 120"/>
                <a:gd name="T30" fmla="*/ 132 w 182"/>
                <a:gd name="T31" fmla="*/ 34 h 120"/>
                <a:gd name="T32" fmla="*/ 147 w 182"/>
                <a:gd name="T33" fmla="*/ 30 h 120"/>
                <a:gd name="T34" fmla="*/ 149 w 182"/>
                <a:gd name="T35" fmla="*/ 26 h 120"/>
                <a:gd name="T36" fmla="*/ 154 w 182"/>
                <a:gd name="T37" fmla="*/ 32 h 120"/>
                <a:gd name="T38" fmla="*/ 163 w 182"/>
                <a:gd name="T39" fmla="*/ 40 h 120"/>
                <a:gd name="T40" fmla="*/ 168 w 182"/>
                <a:gd name="T41" fmla="*/ 38 h 120"/>
                <a:gd name="T42" fmla="*/ 164 w 182"/>
                <a:gd name="T43" fmla="*/ 29 h 120"/>
                <a:gd name="T44" fmla="*/ 173 w 182"/>
                <a:gd name="T45" fmla="*/ 24 h 120"/>
                <a:gd name="T46" fmla="*/ 172 w 182"/>
                <a:gd name="T47" fmla="*/ 20 h 120"/>
                <a:gd name="T48" fmla="*/ 182 w 182"/>
                <a:gd name="T49" fmla="*/ 17 h 120"/>
                <a:gd name="T50" fmla="*/ 172 w 182"/>
                <a:gd name="T51" fmla="*/ 12 h 120"/>
                <a:gd name="T52" fmla="*/ 112 w 182"/>
                <a:gd name="T53" fmla="*/ 5 h 120"/>
                <a:gd name="T54" fmla="*/ 74 w 182"/>
                <a:gd name="T55" fmla="*/ 5 h 120"/>
                <a:gd name="T56" fmla="*/ 71 w 182"/>
                <a:gd name="T57" fmla="*/ 0 h 120"/>
                <a:gd name="T58" fmla="*/ 48 w 182"/>
                <a:gd name="T59" fmla="*/ 0 h 120"/>
                <a:gd name="T60" fmla="*/ 30 w 182"/>
                <a:gd name="T61" fmla="*/ 3 h 120"/>
                <a:gd name="T62" fmla="*/ 23 w 182"/>
                <a:gd name="T63" fmla="*/ 8 h 120"/>
                <a:gd name="T64" fmla="*/ 17 w 182"/>
                <a:gd name="T65" fmla="*/ 10 h 120"/>
                <a:gd name="T66" fmla="*/ 3 w 182"/>
                <a:gd name="T67" fmla="*/ 12 h 120"/>
                <a:gd name="T68" fmla="*/ 0 w 182"/>
                <a:gd name="T69" fmla="*/ 13 h 120"/>
                <a:gd name="T70" fmla="*/ 3 w 182"/>
                <a:gd name="T71" fmla="*/ 44 h 120"/>
                <a:gd name="T72" fmla="*/ 6 w 182"/>
                <a:gd name="T73" fmla="*/ 61 h 120"/>
                <a:gd name="T74" fmla="*/ 13 w 182"/>
                <a:gd name="T75" fmla="*/ 83 h 120"/>
                <a:gd name="T76" fmla="*/ 12 w 182"/>
                <a:gd name="T77" fmla="*/ 107 h 120"/>
                <a:gd name="T78" fmla="*/ 30 w 182"/>
                <a:gd name="T79" fmla="*/ 104 h 120"/>
                <a:gd name="T80" fmla="*/ 39 w 182"/>
                <a:gd name="T81" fmla="*/ 94 h 120"/>
                <a:gd name="T82" fmla="*/ 38 w 182"/>
                <a:gd name="T83" fmla="*/ 90 h 120"/>
                <a:gd name="T84" fmla="*/ 30 w 182"/>
                <a:gd name="T85" fmla="*/ 87 h 120"/>
                <a:gd name="T86" fmla="*/ 20 w 182"/>
                <a:gd name="T87" fmla="*/ 82 h 120"/>
                <a:gd name="T88" fmla="*/ 37 w 182"/>
                <a:gd name="T89" fmla="*/ 84 h 120"/>
                <a:gd name="T90" fmla="*/ 53 w 182"/>
                <a:gd name="T91" fmla="*/ 95 h 120"/>
                <a:gd name="T92" fmla="*/ 58 w 182"/>
                <a:gd name="T93" fmla="*/ 100 h 120"/>
                <a:gd name="T94" fmla="*/ 64 w 182"/>
                <a:gd name="T95" fmla="*/ 116 h 120"/>
                <a:gd name="T96" fmla="*/ 69 w 182"/>
                <a:gd name="T97" fmla="*/ 119 h 120"/>
                <a:gd name="T98" fmla="*/ 72 w 182"/>
                <a:gd name="T99" fmla="*/ 118 h 120"/>
                <a:gd name="T100" fmla="*/ 76 w 182"/>
                <a:gd name="T101" fmla="*/ 106 h 120"/>
                <a:gd name="T102" fmla="*/ 77 w 182"/>
                <a:gd name="T103" fmla="*/ 104 h 120"/>
                <a:gd name="T104" fmla="*/ 84 w 182"/>
                <a:gd name="T105" fmla="*/ 95 h 120"/>
                <a:gd name="T106" fmla="*/ 92 w 182"/>
                <a:gd name="T107" fmla="*/ 99 h 120"/>
                <a:gd name="T108" fmla="*/ 94 w 182"/>
                <a:gd name="T109" fmla="*/ 103 h 120"/>
                <a:gd name="T110" fmla="*/ 114 w 182"/>
                <a:gd name="T111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2" h="120">
                  <a:moveTo>
                    <a:pt x="114" y="99"/>
                  </a:moveTo>
                  <a:cubicBezTo>
                    <a:pt x="114" y="98"/>
                    <a:pt x="114" y="98"/>
                    <a:pt x="114" y="98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7"/>
                    <a:pt x="119" y="97"/>
                    <a:pt x="120" y="97"/>
                  </a:cubicBezTo>
                  <a:cubicBezTo>
                    <a:pt x="133" y="90"/>
                    <a:pt x="133" y="90"/>
                    <a:pt x="133" y="90"/>
                  </a:cubicBezTo>
                  <a:cubicBezTo>
                    <a:pt x="134" y="90"/>
                    <a:pt x="135" y="89"/>
                    <a:pt x="135" y="89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8"/>
                    <a:pt x="137" y="77"/>
                    <a:pt x="136" y="77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2" y="67"/>
                    <a:pt x="131" y="66"/>
                    <a:pt x="131" y="66"/>
                  </a:cubicBezTo>
                  <a:cubicBezTo>
                    <a:pt x="131" y="65"/>
                    <a:pt x="130" y="65"/>
                    <a:pt x="129" y="64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2"/>
                    <a:pt x="140" y="73"/>
                    <a:pt x="141" y="73"/>
                  </a:cubicBezTo>
                  <a:cubicBezTo>
                    <a:pt x="141" y="73"/>
                    <a:pt x="142" y="72"/>
                    <a:pt x="143" y="72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7" y="67"/>
                    <a:pt x="146" y="65"/>
                    <a:pt x="145" y="64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2" y="51"/>
                    <a:pt x="153" y="50"/>
                    <a:pt x="153" y="49"/>
                  </a:cubicBezTo>
                  <a:cubicBezTo>
                    <a:pt x="153" y="48"/>
                    <a:pt x="153" y="47"/>
                    <a:pt x="153" y="4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1" y="36"/>
                    <a:pt x="141" y="36"/>
                    <a:pt x="140" y="36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8" y="30"/>
                    <a:pt x="148" y="29"/>
                    <a:pt x="149" y="28"/>
                  </a:cubicBezTo>
                  <a:cubicBezTo>
                    <a:pt x="149" y="28"/>
                    <a:pt x="149" y="27"/>
                    <a:pt x="149" y="26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4" y="33"/>
                    <a:pt x="154" y="34"/>
                    <a:pt x="155" y="35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4" y="40"/>
                    <a:pt x="166" y="40"/>
                    <a:pt x="166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7"/>
                    <a:pt x="169" y="36"/>
                    <a:pt x="168" y="35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72" y="25"/>
                    <a:pt x="172" y="25"/>
                    <a:pt x="172" y="25"/>
                  </a:cubicBezTo>
                  <a:cubicBezTo>
                    <a:pt x="173" y="25"/>
                    <a:pt x="173" y="24"/>
                    <a:pt x="173" y="24"/>
                  </a:cubicBezTo>
                  <a:cubicBezTo>
                    <a:pt x="174" y="23"/>
                    <a:pt x="173" y="22"/>
                    <a:pt x="173" y="22"/>
                  </a:cubicBezTo>
                  <a:cubicBezTo>
                    <a:pt x="172" y="20"/>
                    <a:pt x="172" y="20"/>
                    <a:pt x="172" y="20"/>
                  </a:cubicBezTo>
                  <a:cubicBezTo>
                    <a:pt x="180" y="20"/>
                    <a:pt x="180" y="20"/>
                    <a:pt x="180" y="20"/>
                  </a:cubicBezTo>
                  <a:cubicBezTo>
                    <a:pt x="181" y="20"/>
                    <a:pt x="182" y="19"/>
                    <a:pt x="182" y="17"/>
                  </a:cubicBezTo>
                  <a:cubicBezTo>
                    <a:pt x="182" y="16"/>
                    <a:pt x="182" y="15"/>
                    <a:pt x="181" y="15"/>
                  </a:cubicBezTo>
                  <a:cubicBezTo>
                    <a:pt x="174" y="12"/>
                    <a:pt x="172" y="12"/>
                    <a:pt x="172" y="12"/>
                  </a:cubicBezTo>
                  <a:cubicBezTo>
                    <a:pt x="170" y="12"/>
                    <a:pt x="136" y="8"/>
                    <a:pt x="113" y="5"/>
                  </a:cubicBezTo>
                  <a:cubicBezTo>
                    <a:pt x="113" y="5"/>
                    <a:pt x="112" y="5"/>
                    <a:pt x="112" y="5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1"/>
                    <a:pt x="73" y="0"/>
                    <a:pt x="7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2"/>
                    <a:pt x="28" y="2"/>
                    <a:pt x="27" y="3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9"/>
                    <a:pt x="22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5"/>
                    <a:pt x="13" y="82"/>
                    <a:pt x="13" y="83"/>
                  </a:cubicBezTo>
                  <a:cubicBezTo>
                    <a:pt x="13" y="83"/>
                    <a:pt x="6" y="86"/>
                    <a:pt x="1" y="8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2" y="108"/>
                    <a:pt x="13" y="108"/>
                    <a:pt x="15" y="108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4"/>
                    <a:pt x="31" y="104"/>
                    <a:pt x="31" y="103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0" y="94"/>
                    <a:pt x="40" y="93"/>
                    <a:pt x="40" y="92"/>
                  </a:cubicBezTo>
                  <a:cubicBezTo>
                    <a:pt x="40" y="91"/>
                    <a:pt x="39" y="91"/>
                    <a:pt x="38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87"/>
                    <a:pt x="31" y="87"/>
                    <a:pt x="30" y="87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4" y="116"/>
                    <a:pt x="64" y="117"/>
                    <a:pt x="65" y="117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9" y="120"/>
                    <a:pt x="70" y="120"/>
                    <a:pt x="71" y="120"/>
                  </a:cubicBezTo>
                  <a:cubicBezTo>
                    <a:pt x="71" y="119"/>
                    <a:pt x="72" y="119"/>
                    <a:pt x="72" y="11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7"/>
                    <a:pt x="76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8" y="103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2" y="99"/>
                    <a:pt x="92" y="99"/>
                    <a:pt x="92" y="99"/>
                  </a:cubicBezTo>
                  <a:cubicBezTo>
                    <a:pt x="92" y="99"/>
                    <a:pt x="92" y="99"/>
                    <a:pt x="92" y="99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3"/>
                    <a:pt x="109" y="102"/>
                    <a:pt x="117" y="101"/>
                  </a:cubicBezTo>
                  <a:lnTo>
                    <a:pt x="114" y="99"/>
                  </a:ln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67" name="Freeform 347">
              <a:extLst>
                <a:ext uri="{FF2B5EF4-FFF2-40B4-BE49-F238E27FC236}">
                  <a16:creationId xmlns:a16="http://schemas.microsoft.com/office/drawing/2014/main" id="{0DEC2164-E7F7-4C23-913B-AFDBA5672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871" y="4945087"/>
              <a:ext cx="58738" cy="65088"/>
            </a:xfrm>
            <a:custGeom>
              <a:avLst/>
              <a:gdLst>
                <a:gd name="T0" fmla="*/ 3 w 20"/>
                <a:gd name="T1" fmla="*/ 19 h 22"/>
                <a:gd name="T2" fmla="*/ 4 w 20"/>
                <a:gd name="T3" fmla="*/ 21 h 22"/>
                <a:gd name="T4" fmla="*/ 14 w 20"/>
                <a:gd name="T5" fmla="*/ 22 h 22"/>
                <a:gd name="T6" fmla="*/ 14 w 20"/>
                <a:gd name="T7" fmla="*/ 22 h 22"/>
                <a:gd name="T8" fmla="*/ 17 w 20"/>
                <a:gd name="T9" fmla="*/ 20 h 22"/>
                <a:gd name="T10" fmla="*/ 20 w 20"/>
                <a:gd name="T11" fmla="*/ 7 h 22"/>
                <a:gd name="T12" fmla="*/ 19 w 20"/>
                <a:gd name="T13" fmla="*/ 5 h 22"/>
                <a:gd name="T14" fmla="*/ 13 w 20"/>
                <a:gd name="T15" fmla="*/ 0 h 22"/>
                <a:gd name="T16" fmla="*/ 8 w 20"/>
                <a:gd name="T17" fmla="*/ 5 h 22"/>
                <a:gd name="T18" fmla="*/ 5 w 20"/>
                <a:gd name="T19" fmla="*/ 10 h 22"/>
                <a:gd name="T20" fmla="*/ 2 w 20"/>
                <a:gd name="T21" fmla="*/ 11 h 22"/>
                <a:gd name="T22" fmla="*/ 0 w 20"/>
                <a:gd name="T23" fmla="*/ 13 h 22"/>
                <a:gd name="T24" fmla="*/ 0 w 20"/>
                <a:gd name="T25" fmla="*/ 15 h 22"/>
                <a:gd name="T26" fmla="*/ 3 w 20"/>
                <a:gd name="T2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2">
                  <a:moveTo>
                    <a:pt x="3" y="19"/>
                  </a:moveTo>
                  <a:cubicBezTo>
                    <a:pt x="3" y="20"/>
                    <a:pt x="4" y="21"/>
                    <a:pt x="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6" y="21"/>
                    <a:pt x="17" y="2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19" y="5"/>
                    <a:pt x="19" y="5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2" y="0"/>
                    <a:pt x="11" y="1"/>
                    <a:pt x="8" y="5"/>
                  </a:cubicBezTo>
                  <a:cubicBezTo>
                    <a:pt x="7" y="7"/>
                    <a:pt x="6" y="9"/>
                    <a:pt x="5" y="10"/>
                  </a:cubicBezTo>
                  <a:cubicBezTo>
                    <a:pt x="4" y="10"/>
                    <a:pt x="3" y="11"/>
                    <a:pt x="2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lnTo>
                    <a:pt x="3" y="19"/>
                  </a:ln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68" name="Freeform 348">
              <a:extLst>
                <a:ext uri="{FF2B5EF4-FFF2-40B4-BE49-F238E27FC236}">
                  <a16:creationId xmlns:a16="http://schemas.microsoft.com/office/drawing/2014/main" id="{EC825CE3-95C9-46EC-A3B4-9CD8FFC93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96" y="4918099"/>
              <a:ext cx="28575" cy="34925"/>
            </a:xfrm>
            <a:custGeom>
              <a:avLst/>
              <a:gdLst>
                <a:gd name="T0" fmla="*/ 6 w 10"/>
                <a:gd name="T1" fmla="*/ 0 h 12"/>
                <a:gd name="T2" fmla="*/ 1 w 10"/>
                <a:gd name="T3" fmla="*/ 4 h 12"/>
                <a:gd name="T4" fmla="*/ 0 w 10"/>
                <a:gd name="T5" fmla="*/ 6 h 12"/>
                <a:gd name="T6" fmla="*/ 1 w 10"/>
                <a:gd name="T7" fmla="*/ 8 h 12"/>
                <a:gd name="T8" fmla="*/ 4 w 10"/>
                <a:gd name="T9" fmla="*/ 11 h 12"/>
                <a:gd name="T10" fmla="*/ 6 w 10"/>
                <a:gd name="T11" fmla="*/ 12 h 12"/>
                <a:gd name="T12" fmla="*/ 7 w 10"/>
                <a:gd name="T13" fmla="*/ 12 h 12"/>
                <a:gd name="T14" fmla="*/ 8 w 10"/>
                <a:gd name="T15" fmla="*/ 10 h 12"/>
                <a:gd name="T16" fmla="*/ 10 w 10"/>
                <a:gd name="T17" fmla="*/ 3 h 12"/>
                <a:gd name="T18" fmla="*/ 9 w 10"/>
                <a:gd name="T19" fmla="*/ 0 h 12"/>
                <a:gd name="T20" fmla="*/ 6 w 10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2">
                  <a:moveTo>
                    <a:pt x="6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8" y="11"/>
                    <a:pt x="8" y="11"/>
                    <a:pt x="8" y="1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9" y="0"/>
                  </a:cubicBezTo>
                  <a:cubicBezTo>
                    <a:pt x="8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69" name="Freeform 349">
              <a:extLst>
                <a:ext uri="{FF2B5EF4-FFF2-40B4-BE49-F238E27FC236}">
                  <a16:creationId xmlns:a16="http://schemas.microsoft.com/office/drawing/2014/main" id="{C56B024F-CF87-4CB9-836C-A8C12C3F0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4984" y="4873649"/>
              <a:ext cx="38100" cy="44450"/>
            </a:xfrm>
            <a:custGeom>
              <a:avLst/>
              <a:gdLst>
                <a:gd name="T0" fmla="*/ 3 w 13"/>
                <a:gd name="T1" fmla="*/ 15 h 15"/>
                <a:gd name="T2" fmla="*/ 10 w 13"/>
                <a:gd name="T3" fmla="*/ 15 h 15"/>
                <a:gd name="T4" fmla="*/ 10 w 13"/>
                <a:gd name="T5" fmla="*/ 15 h 15"/>
                <a:gd name="T6" fmla="*/ 10 w 13"/>
                <a:gd name="T7" fmla="*/ 15 h 15"/>
                <a:gd name="T8" fmla="*/ 13 w 13"/>
                <a:gd name="T9" fmla="*/ 12 h 15"/>
                <a:gd name="T10" fmla="*/ 12 w 13"/>
                <a:gd name="T11" fmla="*/ 11 h 15"/>
                <a:gd name="T12" fmla="*/ 4 w 13"/>
                <a:gd name="T13" fmla="*/ 1 h 15"/>
                <a:gd name="T14" fmla="*/ 2 w 13"/>
                <a:gd name="T15" fmla="*/ 0 h 15"/>
                <a:gd name="T16" fmla="*/ 0 w 13"/>
                <a:gd name="T17" fmla="*/ 3 h 15"/>
                <a:gd name="T18" fmla="*/ 0 w 13"/>
                <a:gd name="T19" fmla="*/ 13 h 15"/>
                <a:gd name="T20" fmla="*/ 1 w 13"/>
                <a:gd name="T21" fmla="*/ 14 h 15"/>
                <a:gd name="T22" fmla="*/ 3 w 13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5">
                  <a:moveTo>
                    <a:pt x="3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5"/>
                    <a:pt x="13" y="13"/>
                    <a:pt x="13" y="12"/>
                  </a:cubicBezTo>
                  <a:cubicBezTo>
                    <a:pt x="13" y="12"/>
                    <a:pt x="12" y="11"/>
                    <a:pt x="12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70" name="Freeform 350">
              <a:extLst>
                <a:ext uri="{FF2B5EF4-FFF2-40B4-BE49-F238E27FC236}">
                  <a16:creationId xmlns:a16="http://schemas.microsoft.com/office/drawing/2014/main" id="{EA79AC42-DBE5-48A5-84CA-9E2848D17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959" y="4983187"/>
              <a:ext cx="112713" cy="38100"/>
            </a:xfrm>
            <a:custGeom>
              <a:avLst/>
              <a:gdLst>
                <a:gd name="T0" fmla="*/ 4 w 38"/>
                <a:gd name="T1" fmla="*/ 12 h 13"/>
                <a:gd name="T2" fmla="*/ 12 w 38"/>
                <a:gd name="T3" fmla="*/ 11 h 13"/>
                <a:gd name="T4" fmla="*/ 12 w 38"/>
                <a:gd name="T5" fmla="*/ 11 h 13"/>
                <a:gd name="T6" fmla="*/ 14 w 38"/>
                <a:gd name="T7" fmla="*/ 13 h 13"/>
                <a:gd name="T8" fmla="*/ 22 w 38"/>
                <a:gd name="T9" fmla="*/ 13 h 13"/>
                <a:gd name="T10" fmla="*/ 24 w 38"/>
                <a:gd name="T11" fmla="*/ 11 h 13"/>
                <a:gd name="T12" fmla="*/ 24 w 38"/>
                <a:gd name="T13" fmla="*/ 8 h 13"/>
                <a:gd name="T14" fmla="*/ 35 w 38"/>
                <a:gd name="T15" fmla="*/ 9 h 13"/>
                <a:gd name="T16" fmla="*/ 36 w 38"/>
                <a:gd name="T17" fmla="*/ 9 h 13"/>
                <a:gd name="T18" fmla="*/ 38 w 38"/>
                <a:gd name="T19" fmla="*/ 7 h 13"/>
                <a:gd name="T20" fmla="*/ 36 w 38"/>
                <a:gd name="T21" fmla="*/ 5 h 13"/>
                <a:gd name="T22" fmla="*/ 25 w 38"/>
                <a:gd name="T23" fmla="*/ 0 h 13"/>
                <a:gd name="T24" fmla="*/ 24 w 38"/>
                <a:gd name="T25" fmla="*/ 0 h 13"/>
                <a:gd name="T26" fmla="*/ 10 w 38"/>
                <a:gd name="T27" fmla="*/ 0 h 13"/>
                <a:gd name="T28" fmla="*/ 8 w 38"/>
                <a:gd name="T29" fmla="*/ 1 h 13"/>
                <a:gd name="T30" fmla="*/ 6 w 38"/>
                <a:gd name="T31" fmla="*/ 3 h 13"/>
                <a:gd name="T32" fmla="*/ 3 w 38"/>
                <a:gd name="T33" fmla="*/ 2 h 13"/>
                <a:gd name="T34" fmla="*/ 1 w 38"/>
                <a:gd name="T35" fmla="*/ 3 h 13"/>
                <a:gd name="T36" fmla="*/ 0 w 38"/>
                <a:gd name="T37" fmla="*/ 5 h 13"/>
                <a:gd name="T38" fmla="*/ 2 w 38"/>
                <a:gd name="T39" fmla="*/ 10 h 13"/>
                <a:gd name="T40" fmla="*/ 4 w 38"/>
                <a:gd name="T4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13">
                  <a:moveTo>
                    <a:pt x="4" y="12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2"/>
                    <a:pt x="13" y="13"/>
                    <a:pt x="1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8"/>
                    <a:pt x="38" y="7"/>
                  </a:cubicBezTo>
                  <a:cubicBezTo>
                    <a:pt x="38" y="6"/>
                    <a:pt x="37" y="5"/>
                    <a:pt x="36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3" y="12"/>
                    <a:pt x="4" y="12"/>
                  </a:cubicBez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71" name="Freeform 351">
              <a:extLst>
                <a:ext uri="{FF2B5EF4-FFF2-40B4-BE49-F238E27FC236}">
                  <a16:creationId xmlns:a16="http://schemas.microsoft.com/office/drawing/2014/main" id="{DD75FEFB-BE57-485B-9F56-65F9A0D4F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196" y="4973662"/>
              <a:ext cx="63500" cy="41275"/>
            </a:xfrm>
            <a:custGeom>
              <a:avLst/>
              <a:gdLst>
                <a:gd name="T0" fmla="*/ 3 w 21"/>
                <a:gd name="T1" fmla="*/ 1 h 14"/>
                <a:gd name="T2" fmla="*/ 0 w 21"/>
                <a:gd name="T3" fmla="*/ 2 h 14"/>
                <a:gd name="T4" fmla="*/ 1 w 21"/>
                <a:gd name="T5" fmla="*/ 5 h 14"/>
                <a:gd name="T6" fmla="*/ 7 w 21"/>
                <a:gd name="T7" fmla="*/ 8 h 14"/>
                <a:gd name="T8" fmla="*/ 13 w 21"/>
                <a:gd name="T9" fmla="*/ 13 h 14"/>
                <a:gd name="T10" fmla="*/ 14 w 21"/>
                <a:gd name="T11" fmla="*/ 13 h 14"/>
                <a:gd name="T12" fmla="*/ 18 w 21"/>
                <a:gd name="T13" fmla="*/ 14 h 14"/>
                <a:gd name="T14" fmla="*/ 20 w 21"/>
                <a:gd name="T15" fmla="*/ 14 h 14"/>
                <a:gd name="T16" fmla="*/ 20 w 21"/>
                <a:gd name="T17" fmla="*/ 13 h 14"/>
                <a:gd name="T18" fmla="*/ 21 w 21"/>
                <a:gd name="T19" fmla="*/ 11 h 14"/>
                <a:gd name="T20" fmla="*/ 19 w 21"/>
                <a:gd name="T21" fmla="*/ 5 h 14"/>
                <a:gd name="T22" fmla="*/ 17 w 21"/>
                <a:gd name="T23" fmla="*/ 4 h 14"/>
                <a:gd name="T24" fmla="*/ 3 w 2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4">
                  <a:moveTo>
                    <a:pt x="3" y="1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5"/>
                    <a:pt x="1" y="5"/>
                  </a:cubicBezTo>
                  <a:cubicBezTo>
                    <a:pt x="4" y="6"/>
                    <a:pt x="6" y="7"/>
                    <a:pt x="7" y="8"/>
                  </a:cubicBezTo>
                  <a:cubicBezTo>
                    <a:pt x="8" y="8"/>
                    <a:pt x="11" y="11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3"/>
                  </a:cubicBezTo>
                  <a:cubicBezTo>
                    <a:pt x="21" y="13"/>
                    <a:pt x="21" y="12"/>
                    <a:pt x="21" y="1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4"/>
                    <a:pt x="17" y="4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72" name="Freeform 352">
              <a:extLst>
                <a:ext uri="{FF2B5EF4-FFF2-40B4-BE49-F238E27FC236}">
                  <a16:creationId xmlns:a16="http://schemas.microsoft.com/office/drawing/2014/main" id="{3BAEE821-1172-4510-814A-DCCF1150F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7521" y="5030812"/>
              <a:ext cx="203200" cy="153988"/>
            </a:xfrm>
            <a:custGeom>
              <a:avLst/>
              <a:gdLst>
                <a:gd name="T0" fmla="*/ 67 w 68"/>
                <a:gd name="T1" fmla="*/ 23 h 52"/>
                <a:gd name="T2" fmla="*/ 60 w 68"/>
                <a:gd name="T3" fmla="*/ 14 h 52"/>
                <a:gd name="T4" fmla="*/ 57 w 68"/>
                <a:gd name="T5" fmla="*/ 5 h 52"/>
                <a:gd name="T6" fmla="*/ 56 w 68"/>
                <a:gd name="T7" fmla="*/ 4 h 52"/>
                <a:gd name="T8" fmla="*/ 52 w 68"/>
                <a:gd name="T9" fmla="*/ 1 h 52"/>
                <a:gd name="T10" fmla="*/ 50 w 68"/>
                <a:gd name="T11" fmla="*/ 1 h 52"/>
                <a:gd name="T12" fmla="*/ 48 w 68"/>
                <a:gd name="T13" fmla="*/ 2 h 52"/>
                <a:gd name="T14" fmla="*/ 46 w 68"/>
                <a:gd name="T15" fmla="*/ 8 h 52"/>
                <a:gd name="T16" fmla="*/ 42 w 68"/>
                <a:gd name="T17" fmla="*/ 7 h 52"/>
                <a:gd name="T18" fmla="*/ 43 w 68"/>
                <a:gd name="T19" fmla="*/ 5 h 52"/>
                <a:gd name="T20" fmla="*/ 42 w 68"/>
                <a:gd name="T21" fmla="*/ 3 h 52"/>
                <a:gd name="T22" fmla="*/ 40 w 68"/>
                <a:gd name="T23" fmla="*/ 2 h 52"/>
                <a:gd name="T24" fmla="*/ 31 w 68"/>
                <a:gd name="T25" fmla="*/ 2 h 52"/>
                <a:gd name="T26" fmla="*/ 29 w 68"/>
                <a:gd name="T27" fmla="*/ 4 h 52"/>
                <a:gd name="T28" fmla="*/ 28 w 68"/>
                <a:gd name="T29" fmla="*/ 8 h 52"/>
                <a:gd name="T30" fmla="*/ 26 w 68"/>
                <a:gd name="T31" fmla="*/ 7 h 52"/>
                <a:gd name="T32" fmla="*/ 23 w 68"/>
                <a:gd name="T33" fmla="*/ 7 h 52"/>
                <a:gd name="T34" fmla="*/ 15 w 68"/>
                <a:gd name="T35" fmla="*/ 15 h 52"/>
                <a:gd name="T36" fmla="*/ 14 w 68"/>
                <a:gd name="T37" fmla="*/ 15 h 52"/>
                <a:gd name="T38" fmla="*/ 12 w 68"/>
                <a:gd name="T39" fmla="*/ 19 h 52"/>
                <a:gd name="T40" fmla="*/ 2 w 68"/>
                <a:gd name="T41" fmla="*/ 22 h 52"/>
                <a:gd name="T42" fmla="*/ 1 w 68"/>
                <a:gd name="T43" fmla="*/ 24 h 52"/>
                <a:gd name="T44" fmla="*/ 1 w 68"/>
                <a:gd name="T45" fmla="*/ 43 h 52"/>
                <a:gd name="T46" fmla="*/ 0 w 68"/>
                <a:gd name="T47" fmla="*/ 46 h 52"/>
                <a:gd name="T48" fmla="*/ 1 w 68"/>
                <a:gd name="T49" fmla="*/ 48 h 52"/>
                <a:gd name="T50" fmla="*/ 3 w 68"/>
                <a:gd name="T51" fmla="*/ 49 h 52"/>
                <a:gd name="T52" fmla="*/ 15 w 68"/>
                <a:gd name="T53" fmla="*/ 47 h 52"/>
                <a:gd name="T54" fmla="*/ 16 w 68"/>
                <a:gd name="T55" fmla="*/ 47 h 52"/>
                <a:gd name="T56" fmla="*/ 27 w 68"/>
                <a:gd name="T57" fmla="*/ 40 h 52"/>
                <a:gd name="T58" fmla="*/ 33 w 68"/>
                <a:gd name="T59" fmla="*/ 44 h 52"/>
                <a:gd name="T60" fmla="*/ 36 w 68"/>
                <a:gd name="T61" fmla="*/ 48 h 52"/>
                <a:gd name="T62" fmla="*/ 44 w 68"/>
                <a:gd name="T63" fmla="*/ 52 h 52"/>
                <a:gd name="T64" fmla="*/ 44 w 68"/>
                <a:gd name="T65" fmla="*/ 52 h 52"/>
                <a:gd name="T66" fmla="*/ 45 w 68"/>
                <a:gd name="T67" fmla="*/ 52 h 52"/>
                <a:gd name="T68" fmla="*/ 53 w 68"/>
                <a:gd name="T69" fmla="*/ 49 h 52"/>
                <a:gd name="T70" fmla="*/ 54 w 68"/>
                <a:gd name="T71" fmla="*/ 48 h 52"/>
                <a:gd name="T72" fmla="*/ 61 w 68"/>
                <a:gd name="T73" fmla="*/ 40 h 52"/>
                <a:gd name="T74" fmla="*/ 62 w 68"/>
                <a:gd name="T75" fmla="*/ 39 h 52"/>
                <a:gd name="T76" fmla="*/ 67 w 68"/>
                <a:gd name="T77" fmla="*/ 25 h 52"/>
                <a:gd name="T78" fmla="*/ 67 w 68"/>
                <a:gd name="T7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8" h="52">
                  <a:moveTo>
                    <a:pt x="67" y="23"/>
                  </a:moveTo>
                  <a:cubicBezTo>
                    <a:pt x="60" y="14"/>
                    <a:pt x="60" y="14"/>
                    <a:pt x="60" y="1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6" y="4"/>
                    <a:pt x="56" y="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1"/>
                    <a:pt x="50" y="0"/>
                    <a:pt x="50" y="1"/>
                  </a:cubicBezTo>
                  <a:cubicBezTo>
                    <a:pt x="49" y="1"/>
                    <a:pt x="48" y="1"/>
                    <a:pt x="48" y="2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4"/>
                    <a:pt x="42" y="3"/>
                  </a:cubicBezTo>
                  <a:cubicBezTo>
                    <a:pt x="42" y="3"/>
                    <a:pt x="41" y="2"/>
                    <a:pt x="4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29" y="3"/>
                    <a:pt x="29" y="4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4" y="6"/>
                    <a:pt x="23" y="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4" y="15"/>
                    <a:pt x="14" y="15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8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5" y="47"/>
                    <a:pt x="16" y="4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5"/>
                    <a:pt x="36" y="47"/>
                    <a:pt x="36" y="48"/>
                  </a:cubicBezTo>
                  <a:cubicBezTo>
                    <a:pt x="36" y="50"/>
                    <a:pt x="39" y="51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48"/>
                    <a:pt x="53" y="48"/>
                    <a:pt x="54" y="48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2" y="40"/>
                    <a:pt x="62" y="40"/>
                    <a:pt x="62" y="39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8" y="24"/>
                    <a:pt x="68" y="24"/>
                    <a:pt x="67" y="23"/>
                  </a:cubicBez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73" name="Freeform 353">
              <a:extLst>
                <a:ext uri="{FF2B5EF4-FFF2-40B4-BE49-F238E27FC236}">
                  <a16:creationId xmlns:a16="http://schemas.microsoft.com/office/drawing/2014/main" id="{8A9942DD-BA1B-414A-B5C2-5E711D5FD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884" y="5191150"/>
              <a:ext cx="26988" cy="26988"/>
            </a:xfrm>
            <a:custGeom>
              <a:avLst/>
              <a:gdLst>
                <a:gd name="T0" fmla="*/ 7 w 9"/>
                <a:gd name="T1" fmla="*/ 0 h 9"/>
                <a:gd name="T2" fmla="*/ 3 w 9"/>
                <a:gd name="T3" fmla="*/ 0 h 9"/>
                <a:gd name="T4" fmla="*/ 1 w 9"/>
                <a:gd name="T5" fmla="*/ 1 h 9"/>
                <a:gd name="T6" fmla="*/ 0 w 9"/>
                <a:gd name="T7" fmla="*/ 3 h 9"/>
                <a:gd name="T8" fmla="*/ 1 w 9"/>
                <a:gd name="T9" fmla="*/ 7 h 9"/>
                <a:gd name="T10" fmla="*/ 3 w 9"/>
                <a:gd name="T11" fmla="*/ 9 h 9"/>
                <a:gd name="T12" fmla="*/ 4 w 9"/>
                <a:gd name="T13" fmla="*/ 9 h 9"/>
                <a:gd name="T14" fmla="*/ 6 w 9"/>
                <a:gd name="T15" fmla="*/ 8 h 9"/>
                <a:gd name="T16" fmla="*/ 9 w 9"/>
                <a:gd name="T17" fmla="*/ 4 h 9"/>
                <a:gd name="T18" fmla="*/ 9 w 9"/>
                <a:gd name="T19" fmla="*/ 1 h 9"/>
                <a:gd name="T20" fmla="*/ 7 w 9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6" y="8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74" name="Freeform 354">
              <a:extLst>
                <a:ext uri="{FF2B5EF4-FFF2-40B4-BE49-F238E27FC236}">
                  <a16:creationId xmlns:a16="http://schemas.microsoft.com/office/drawing/2014/main" id="{1EBBC672-5171-4ED9-AD97-80D786702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121" y="5107012"/>
              <a:ext cx="39688" cy="44450"/>
            </a:xfrm>
            <a:custGeom>
              <a:avLst/>
              <a:gdLst>
                <a:gd name="T0" fmla="*/ 10 w 13"/>
                <a:gd name="T1" fmla="*/ 4 h 15"/>
                <a:gd name="T2" fmla="*/ 9 w 13"/>
                <a:gd name="T3" fmla="*/ 2 h 15"/>
                <a:gd name="T4" fmla="*/ 7 w 13"/>
                <a:gd name="T5" fmla="*/ 0 h 15"/>
                <a:gd name="T6" fmla="*/ 4 w 13"/>
                <a:gd name="T7" fmla="*/ 2 h 15"/>
                <a:gd name="T8" fmla="*/ 1 w 13"/>
                <a:gd name="T9" fmla="*/ 12 h 15"/>
                <a:gd name="T10" fmla="*/ 2 w 13"/>
                <a:gd name="T11" fmla="*/ 15 h 15"/>
                <a:gd name="T12" fmla="*/ 3 w 13"/>
                <a:gd name="T13" fmla="*/ 15 h 15"/>
                <a:gd name="T14" fmla="*/ 4 w 13"/>
                <a:gd name="T15" fmla="*/ 14 h 15"/>
                <a:gd name="T16" fmla="*/ 12 w 13"/>
                <a:gd name="T17" fmla="*/ 8 h 15"/>
                <a:gd name="T18" fmla="*/ 12 w 13"/>
                <a:gd name="T19" fmla="*/ 6 h 15"/>
                <a:gd name="T20" fmla="*/ 10 w 13"/>
                <a:gd name="T2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5">
                  <a:moveTo>
                    <a:pt x="10" y="4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4" y="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3" y="6"/>
                    <a:pt x="12" y="6"/>
                  </a:cubicBezTo>
                  <a:cubicBezTo>
                    <a:pt x="12" y="5"/>
                    <a:pt x="11" y="4"/>
                    <a:pt x="10" y="4"/>
                  </a:cubicBez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75" name="Freeform 355">
              <a:extLst>
                <a:ext uri="{FF2B5EF4-FFF2-40B4-BE49-F238E27FC236}">
                  <a16:creationId xmlns:a16="http://schemas.microsoft.com/office/drawing/2014/main" id="{02A5934F-D2F2-4926-9485-A52D62634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384" y="5154638"/>
              <a:ext cx="61913" cy="50800"/>
            </a:xfrm>
            <a:custGeom>
              <a:avLst/>
              <a:gdLst>
                <a:gd name="T0" fmla="*/ 19 w 21"/>
                <a:gd name="T1" fmla="*/ 2 h 17"/>
                <a:gd name="T2" fmla="*/ 17 w 21"/>
                <a:gd name="T3" fmla="*/ 0 h 17"/>
                <a:gd name="T4" fmla="*/ 15 w 21"/>
                <a:gd name="T5" fmla="*/ 1 h 17"/>
                <a:gd name="T6" fmla="*/ 1 w 21"/>
                <a:gd name="T7" fmla="*/ 12 h 17"/>
                <a:gd name="T8" fmla="*/ 1 w 21"/>
                <a:gd name="T9" fmla="*/ 15 h 17"/>
                <a:gd name="T10" fmla="*/ 3 w 21"/>
                <a:gd name="T11" fmla="*/ 16 h 17"/>
                <a:gd name="T12" fmla="*/ 4 w 21"/>
                <a:gd name="T13" fmla="*/ 16 h 17"/>
                <a:gd name="T14" fmla="*/ 19 w 21"/>
                <a:gd name="T15" fmla="*/ 7 h 17"/>
                <a:gd name="T16" fmla="*/ 20 w 21"/>
                <a:gd name="T17" fmla="*/ 4 h 17"/>
                <a:gd name="T18" fmla="*/ 19 w 21"/>
                <a:gd name="T1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7">
                  <a:moveTo>
                    <a:pt x="19" y="2"/>
                  </a:moveTo>
                  <a:cubicBezTo>
                    <a:pt x="19" y="1"/>
                    <a:pt x="18" y="0"/>
                    <a:pt x="17" y="0"/>
                  </a:cubicBezTo>
                  <a:cubicBezTo>
                    <a:pt x="17" y="0"/>
                    <a:pt x="16" y="0"/>
                    <a:pt x="15" y="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" y="16"/>
                    <a:pt x="2" y="17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6"/>
                    <a:pt x="21" y="5"/>
                    <a:pt x="20" y="4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76" name="Freeform 356">
              <a:extLst>
                <a:ext uri="{FF2B5EF4-FFF2-40B4-BE49-F238E27FC236}">
                  <a16:creationId xmlns:a16="http://schemas.microsoft.com/office/drawing/2014/main" id="{EBEE75F1-9077-4F1F-9F62-AE251C800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6035" y="4356123"/>
              <a:ext cx="33338" cy="26988"/>
            </a:xfrm>
            <a:custGeom>
              <a:avLst/>
              <a:gdLst>
                <a:gd name="T0" fmla="*/ 9 w 11"/>
                <a:gd name="T1" fmla="*/ 1 h 9"/>
                <a:gd name="T2" fmla="*/ 7 w 11"/>
                <a:gd name="T3" fmla="*/ 1 h 9"/>
                <a:gd name="T4" fmla="*/ 1 w 11"/>
                <a:gd name="T5" fmla="*/ 6 h 9"/>
                <a:gd name="T6" fmla="*/ 0 w 11"/>
                <a:gd name="T7" fmla="*/ 8 h 9"/>
                <a:gd name="T8" fmla="*/ 0 w 11"/>
                <a:gd name="T9" fmla="*/ 9 h 9"/>
                <a:gd name="T10" fmla="*/ 10 w 11"/>
                <a:gd name="T11" fmla="*/ 9 h 9"/>
                <a:gd name="T12" fmla="*/ 10 w 11"/>
                <a:gd name="T13" fmla="*/ 7 h 9"/>
                <a:gd name="T14" fmla="*/ 9 w 11"/>
                <a:gd name="T15" fmla="*/ 6 h 9"/>
                <a:gd name="T16" fmla="*/ 10 w 11"/>
                <a:gd name="T17" fmla="*/ 4 h 9"/>
                <a:gd name="T18" fmla="*/ 9 w 11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">
                  <a:moveTo>
                    <a:pt x="9" y="1"/>
                  </a:moveTo>
                  <a:cubicBezTo>
                    <a:pt x="9" y="0"/>
                    <a:pt x="7" y="0"/>
                    <a:pt x="7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8"/>
                    <a:pt x="10" y="8"/>
                    <a:pt x="10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0" y="2"/>
                    <a:pt x="9" y="1"/>
                  </a:cubicBezTo>
                  <a:close/>
                </a:path>
              </a:pathLst>
            </a:custGeom>
            <a:solidFill>
              <a:srgbClr val="004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77" name="Freeform 357">
              <a:extLst>
                <a:ext uri="{FF2B5EF4-FFF2-40B4-BE49-F238E27FC236}">
                  <a16:creationId xmlns:a16="http://schemas.microsoft.com/office/drawing/2014/main" id="{8901E743-768D-458D-9ED7-6104679B5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1534" y="4208485"/>
              <a:ext cx="668338" cy="388939"/>
            </a:xfrm>
            <a:custGeom>
              <a:avLst/>
              <a:gdLst>
                <a:gd name="T0" fmla="*/ 216 w 224"/>
                <a:gd name="T1" fmla="*/ 0 h 131"/>
                <a:gd name="T2" fmla="*/ 174 w 224"/>
                <a:gd name="T3" fmla="*/ 2 h 131"/>
                <a:gd name="T4" fmla="*/ 156 w 224"/>
                <a:gd name="T5" fmla="*/ 0 h 131"/>
                <a:gd name="T6" fmla="*/ 141 w 224"/>
                <a:gd name="T7" fmla="*/ 4 h 131"/>
                <a:gd name="T8" fmla="*/ 137 w 224"/>
                <a:gd name="T9" fmla="*/ 10 h 131"/>
                <a:gd name="T10" fmla="*/ 128 w 224"/>
                <a:gd name="T11" fmla="*/ 18 h 131"/>
                <a:gd name="T12" fmla="*/ 118 w 224"/>
                <a:gd name="T13" fmla="*/ 11 h 131"/>
                <a:gd name="T14" fmla="*/ 89 w 224"/>
                <a:gd name="T15" fmla="*/ 17 h 131"/>
                <a:gd name="T16" fmla="*/ 72 w 224"/>
                <a:gd name="T17" fmla="*/ 18 h 131"/>
                <a:gd name="T18" fmla="*/ 33 w 224"/>
                <a:gd name="T19" fmla="*/ 20 h 131"/>
                <a:gd name="T20" fmla="*/ 23 w 224"/>
                <a:gd name="T21" fmla="*/ 26 h 131"/>
                <a:gd name="T22" fmla="*/ 22 w 224"/>
                <a:gd name="T23" fmla="*/ 28 h 131"/>
                <a:gd name="T24" fmla="*/ 17 w 224"/>
                <a:gd name="T25" fmla="*/ 37 h 131"/>
                <a:gd name="T26" fmla="*/ 1 w 224"/>
                <a:gd name="T27" fmla="*/ 42 h 131"/>
                <a:gd name="T28" fmla="*/ 16 w 224"/>
                <a:gd name="T29" fmla="*/ 46 h 131"/>
                <a:gd name="T30" fmla="*/ 25 w 224"/>
                <a:gd name="T31" fmla="*/ 43 h 131"/>
                <a:gd name="T32" fmla="*/ 50 w 224"/>
                <a:gd name="T33" fmla="*/ 41 h 131"/>
                <a:gd name="T34" fmla="*/ 40 w 224"/>
                <a:gd name="T35" fmla="*/ 67 h 131"/>
                <a:gd name="T36" fmla="*/ 42 w 224"/>
                <a:gd name="T37" fmla="*/ 82 h 131"/>
                <a:gd name="T38" fmla="*/ 54 w 224"/>
                <a:gd name="T39" fmla="*/ 103 h 131"/>
                <a:gd name="T40" fmla="*/ 52 w 224"/>
                <a:gd name="T41" fmla="*/ 87 h 131"/>
                <a:gd name="T42" fmla="*/ 58 w 224"/>
                <a:gd name="T43" fmla="*/ 106 h 131"/>
                <a:gd name="T44" fmla="*/ 73 w 224"/>
                <a:gd name="T45" fmla="*/ 115 h 131"/>
                <a:gd name="T46" fmla="*/ 81 w 224"/>
                <a:gd name="T47" fmla="*/ 118 h 131"/>
                <a:gd name="T48" fmla="*/ 91 w 224"/>
                <a:gd name="T49" fmla="*/ 126 h 131"/>
                <a:gd name="T50" fmla="*/ 98 w 224"/>
                <a:gd name="T51" fmla="*/ 120 h 131"/>
                <a:gd name="T52" fmla="*/ 91 w 224"/>
                <a:gd name="T53" fmla="*/ 111 h 131"/>
                <a:gd name="T54" fmla="*/ 91 w 224"/>
                <a:gd name="T55" fmla="*/ 102 h 131"/>
                <a:gd name="T56" fmla="*/ 82 w 224"/>
                <a:gd name="T57" fmla="*/ 104 h 131"/>
                <a:gd name="T58" fmla="*/ 94 w 224"/>
                <a:gd name="T59" fmla="*/ 88 h 131"/>
                <a:gd name="T60" fmla="*/ 103 w 224"/>
                <a:gd name="T61" fmla="*/ 96 h 131"/>
                <a:gd name="T62" fmla="*/ 115 w 224"/>
                <a:gd name="T63" fmla="*/ 80 h 131"/>
                <a:gd name="T64" fmla="*/ 133 w 224"/>
                <a:gd name="T65" fmla="*/ 64 h 131"/>
                <a:gd name="T66" fmla="*/ 143 w 224"/>
                <a:gd name="T67" fmla="*/ 57 h 131"/>
                <a:gd name="T68" fmla="*/ 141 w 224"/>
                <a:gd name="T69" fmla="*/ 52 h 131"/>
                <a:gd name="T70" fmla="*/ 154 w 224"/>
                <a:gd name="T71" fmla="*/ 49 h 131"/>
                <a:gd name="T72" fmla="*/ 145 w 224"/>
                <a:gd name="T73" fmla="*/ 36 h 131"/>
                <a:gd name="T74" fmla="*/ 130 w 224"/>
                <a:gd name="T75" fmla="*/ 32 h 131"/>
                <a:gd name="T76" fmla="*/ 121 w 224"/>
                <a:gd name="T77" fmla="*/ 42 h 131"/>
                <a:gd name="T78" fmla="*/ 112 w 224"/>
                <a:gd name="T79" fmla="*/ 38 h 131"/>
                <a:gd name="T80" fmla="*/ 130 w 224"/>
                <a:gd name="T81" fmla="*/ 30 h 131"/>
                <a:gd name="T82" fmla="*/ 141 w 224"/>
                <a:gd name="T83" fmla="*/ 29 h 131"/>
                <a:gd name="T84" fmla="*/ 144 w 224"/>
                <a:gd name="T85" fmla="*/ 30 h 131"/>
                <a:gd name="T86" fmla="*/ 151 w 224"/>
                <a:gd name="T87" fmla="*/ 29 h 131"/>
                <a:gd name="T88" fmla="*/ 157 w 224"/>
                <a:gd name="T89" fmla="*/ 19 h 131"/>
                <a:gd name="T90" fmla="*/ 149 w 224"/>
                <a:gd name="T91" fmla="*/ 13 h 131"/>
                <a:gd name="T92" fmla="*/ 171 w 224"/>
                <a:gd name="T93" fmla="*/ 19 h 131"/>
                <a:gd name="T94" fmla="*/ 167 w 224"/>
                <a:gd name="T95" fmla="*/ 29 h 131"/>
                <a:gd name="T96" fmla="*/ 183 w 224"/>
                <a:gd name="T97" fmla="*/ 32 h 131"/>
                <a:gd name="T98" fmla="*/ 205 w 224"/>
                <a:gd name="T99" fmla="*/ 24 h 131"/>
                <a:gd name="T100" fmla="*/ 209 w 224"/>
                <a:gd name="T101" fmla="*/ 17 h 131"/>
                <a:gd name="T102" fmla="*/ 224 w 224"/>
                <a:gd name="T103" fmla="*/ 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4" h="131">
                  <a:moveTo>
                    <a:pt x="223" y="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2" y="0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174" y="1"/>
                    <a:pt x="173" y="0"/>
                    <a:pt x="172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1" y="2"/>
                    <a:pt x="141" y="3"/>
                    <a:pt x="141" y="4"/>
                  </a:cubicBezTo>
                  <a:cubicBezTo>
                    <a:pt x="140" y="5"/>
                    <a:pt x="141" y="6"/>
                    <a:pt x="141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0"/>
                    <a:pt x="136" y="10"/>
                    <a:pt x="136" y="10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29" y="17"/>
                    <a:pt x="128" y="18"/>
                    <a:pt x="128" y="18"/>
                  </a:cubicBezTo>
                  <a:cubicBezTo>
                    <a:pt x="127" y="16"/>
                    <a:pt x="127" y="15"/>
                    <a:pt x="126" y="14"/>
                  </a:cubicBezTo>
                  <a:cubicBezTo>
                    <a:pt x="126" y="14"/>
                    <a:pt x="126" y="13"/>
                    <a:pt x="125" y="13"/>
                  </a:cubicBezTo>
                  <a:cubicBezTo>
                    <a:pt x="124" y="13"/>
                    <a:pt x="120" y="11"/>
                    <a:pt x="118" y="11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11"/>
                    <a:pt x="92" y="15"/>
                    <a:pt x="90" y="15"/>
                  </a:cubicBezTo>
                  <a:cubicBezTo>
                    <a:pt x="89" y="16"/>
                    <a:pt x="89" y="16"/>
                    <a:pt x="89" y="17"/>
                  </a:cubicBezTo>
                  <a:cubicBezTo>
                    <a:pt x="88" y="18"/>
                    <a:pt x="88" y="18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5"/>
                    <a:pt x="23" y="26"/>
                    <a:pt x="23" y="26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7"/>
                    <a:pt x="17" y="37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3"/>
                    <a:pt x="0" y="44"/>
                  </a:cubicBezTo>
                  <a:cubicBezTo>
                    <a:pt x="0" y="46"/>
                    <a:pt x="1" y="47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8"/>
                    <a:pt x="40" y="68"/>
                    <a:pt x="40" y="69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2"/>
                    <a:pt x="42" y="8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3"/>
                    <a:pt x="53" y="103"/>
                    <a:pt x="54" y="103"/>
                  </a:cubicBezTo>
                  <a:cubicBezTo>
                    <a:pt x="56" y="103"/>
                    <a:pt x="57" y="102"/>
                    <a:pt x="57" y="101"/>
                  </a:cubicBezTo>
                  <a:cubicBezTo>
                    <a:pt x="57" y="100"/>
                    <a:pt x="57" y="100"/>
                    <a:pt x="56" y="10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8" y="107"/>
                    <a:pt x="58" y="108"/>
                    <a:pt x="59" y="108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72" y="115"/>
                    <a:pt x="72" y="115"/>
                    <a:pt x="73" y="115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81" y="117"/>
                    <a:pt x="81" y="117"/>
                    <a:pt x="81" y="118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6"/>
                    <a:pt x="91" y="126"/>
                    <a:pt x="91" y="126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4"/>
                    <a:pt x="97" y="113"/>
                    <a:pt x="96" y="113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4"/>
                    <a:pt x="93" y="103"/>
                    <a:pt x="93" y="103"/>
                  </a:cubicBezTo>
                  <a:cubicBezTo>
                    <a:pt x="92" y="102"/>
                    <a:pt x="92" y="102"/>
                    <a:pt x="91" y="102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85" y="102"/>
                    <a:pt x="84" y="102"/>
                    <a:pt x="84" y="103"/>
                  </a:cubicBezTo>
                  <a:cubicBezTo>
                    <a:pt x="83" y="103"/>
                    <a:pt x="83" y="104"/>
                    <a:pt x="82" y="104"/>
                  </a:cubicBezTo>
                  <a:cubicBezTo>
                    <a:pt x="81" y="104"/>
                    <a:pt x="79" y="103"/>
                    <a:pt x="77" y="103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8" y="96"/>
                    <a:pt x="99" y="97"/>
                    <a:pt x="100" y="97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5" y="96"/>
                    <a:pt x="105" y="96"/>
                    <a:pt x="106" y="94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16" y="79"/>
                    <a:pt x="116" y="79"/>
                    <a:pt x="116" y="78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40" y="64"/>
                    <a:pt x="140" y="64"/>
                    <a:pt x="140" y="64"/>
                  </a:cubicBezTo>
                  <a:cubicBezTo>
                    <a:pt x="141" y="64"/>
                    <a:pt x="142" y="63"/>
                    <a:pt x="142" y="62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6"/>
                    <a:pt x="143" y="55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9" y="52"/>
                    <a:pt x="149" y="52"/>
                    <a:pt x="149" y="52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5" y="49"/>
                    <a:pt x="155" y="48"/>
                    <a:pt x="155" y="47"/>
                  </a:cubicBezTo>
                  <a:cubicBezTo>
                    <a:pt x="155" y="47"/>
                    <a:pt x="155" y="46"/>
                    <a:pt x="155" y="46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2"/>
                    <a:pt x="141" y="32"/>
                    <a:pt x="141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9" y="32"/>
                    <a:pt x="128" y="33"/>
                    <a:pt x="128" y="34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1" y="41"/>
                    <a:pt x="120" y="41"/>
                    <a:pt x="120" y="41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28" y="31"/>
                    <a:pt x="128" y="31"/>
                    <a:pt x="128" y="31"/>
                  </a:cubicBezTo>
                  <a:cubicBezTo>
                    <a:pt x="129" y="31"/>
                    <a:pt x="130" y="30"/>
                    <a:pt x="130" y="30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4" y="30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9" y="31"/>
                    <a:pt x="150" y="31"/>
                    <a:pt x="150" y="30"/>
                  </a:cubicBezTo>
                  <a:cubicBezTo>
                    <a:pt x="151" y="29"/>
                    <a:pt x="151" y="29"/>
                    <a:pt x="151" y="29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7" y="28"/>
                    <a:pt x="158" y="27"/>
                    <a:pt x="158" y="26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7" y="19"/>
                    <a:pt x="157" y="18"/>
                    <a:pt x="156" y="1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21"/>
                    <a:pt x="168" y="21"/>
                    <a:pt x="168" y="22"/>
                  </a:cubicBezTo>
                  <a:cubicBezTo>
                    <a:pt x="166" y="28"/>
                    <a:pt x="167" y="29"/>
                    <a:pt x="167" y="29"/>
                  </a:cubicBezTo>
                  <a:cubicBezTo>
                    <a:pt x="167" y="30"/>
                    <a:pt x="167" y="31"/>
                    <a:pt x="173" y="37"/>
                  </a:cubicBezTo>
                  <a:cubicBezTo>
                    <a:pt x="174" y="37"/>
                    <a:pt x="175" y="38"/>
                    <a:pt x="176" y="37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7" y="29"/>
                    <a:pt x="187" y="29"/>
                    <a:pt x="187" y="29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21"/>
                    <a:pt x="209" y="20"/>
                    <a:pt x="209" y="19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12" y="14"/>
                    <a:pt x="214" y="11"/>
                    <a:pt x="215" y="11"/>
                  </a:cubicBezTo>
                  <a:cubicBezTo>
                    <a:pt x="215" y="10"/>
                    <a:pt x="219" y="8"/>
                    <a:pt x="222" y="7"/>
                  </a:cubicBezTo>
                  <a:cubicBezTo>
                    <a:pt x="223" y="7"/>
                    <a:pt x="224" y="6"/>
                    <a:pt x="224" y="5"/>
                  </a:cubicBezTo>
                  <a:cubicBezTo>
                    <a:pt x="224" y="4"/>
                    <a:pt x="224" y="3"/>
                    <a:pt x="223" y="3"/>
                  </a:cubicBezTo>
                  <a:close/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  <p:sp>
          <p:nvSpPr>
            <p:cNvPr id="78" name="Freeform 416">
              <a:extLst>
                <a:ext uri="{FF2B5EF4-FFF2-40B4-BE49-F238E27FC236}">
                  <a16:creationId xmlns:a16="http://schemas.microsoft.com/office/drawing/2014/main" id="{DC6B0632-734E-4ECF-AC5E-86867DF44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538" y="5006984"/>
              <a:ext cx="41275" cy="31750"/>
            </a:xfrm>
            <a:custGeom>
              <a:avLst/>
              <a:gdLst>
                <a:gd name="T0" fmla="*/ 0 w 14"/>
                <a:gd name="T1" fmla="*/ 2 h 11"/>
                <a:gd name="T2" fmla="*/ 1 w 14"/>
                <a:gd name="T3" fmla="*/ 5 h 11"/>
                <a:gd name="T4" fmla="*/ 10 w 14"/>
                <a:gd name="T5" fmla="*/ 10 h 11"/>
                <a:gd name="T6" fmla="*/ 11 w 14"/>
                <a:gd name="T7" fmla="*/ 11 h 11"/>
                <a:gd name="T8" fmla="*/ 13 w 14"/>
                <a:gd name="T9" fmla="*/ 10 h 11"/>
                <a:gd name="T10" fmla="*/ 13 w 14"/>
                <a:gd name="T11" fmla="*/ 6 h 11"/>
                <a:gd name="T12" fmla="*/ 4 w 14"/>
                <a:gd name="T13" fmla="*/ 1 h 11"/>
                <a:gd name="T14" fmla="*/ 0 w 14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1">
                  <a:moveTo>
                    <a:pt x="0" y="2"/>
                  </a:moveTo>
                  <a:cubicBezTo>
                    <a:pt x="0" y="3"/>
                    <a:pt x="0" y="4"/>
                    <a:pt x="1" y="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2" y="11"/>
                    <a:pt x="13" y="10"/>
                    <a:pt x="13" y="10"/>
                  </a:cubicBezTo>
                  <a:cubicBezTo>
                    <a:pt x="14" y="9"/>
                    <a:pt x="14" y="7"/>
                    <a:pt x="13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9AB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505050"/>
                </a:solidFill>
                <a:latin typeface="Segoe U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4948977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7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8"/>
          <p:cNvSpPr>
            <a:spLocks noGrp="1"/>
          </p:cNvSpPr>
          <p:nvPr>
            <p:ph type="body" idx="1"/>
          </p:nvPr>
        </p:nvSpPr>
        <p:spPr>
          <a:xfrm>
            <a:off x="391112" y="333291"/>
            <a:ext cx="10228862" cy="66479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o-RO" sz="4800" dirty="0"/>
              <a:t>Celebrați cu </a:t>
            </a:r>
            <a:r>
              <a:rPr lang="en-US" sz="4800" dirty="0">
                <a:solidFill>
                  <a:schemeClr val="bg1"/>
                </a:solidFill>
              </a:rPr>
              <a:t>Imagine Academy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6344" y="1020193"/>
            <a:ext cx="7884979" cy="1034129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r>
              <a:rPr lang="ro-RO" sz="24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Împărtășiți-vă realizările cu Imagine Academy</a:t>
            </a:r>
          </a:p>
          <a:p>
            <a:r>
              <a:rPr lang="ro-RO" sz="24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pentru a celebra programul și pentru a-i inspira pe alții!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557365" y="5390687"/>
            <a:ext cx="4860494" cy="64524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143370" rIns="179213" bIns="143370" numCol="1" rtlCol="0" anchor="t" anchorCtr="0" compatLnSpc="1">
            <a:prstTxWarp prst="textNoShape">
              <a:avLst/>
            </a:prstTxWarp>
          </a:bodyPr>
          <a:lstStyle/>
          <a:p>
            <a:pPr marL="457200" indent="-4572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2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iastories@microsoft.com</a:t>
            </a:r>
            <a:endParaRPr lang="en-US" altLang="en-US" sz="2200" dirty="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object 4"/>
          <p:cNvSpPr/>
          <p:nvPr/>
        </p:nvSpPr>
        <p:spPr>
          <a:xfrm>
            <a:off x="0" y="4716613"/>
            <a:ext cx="12435840" cy="1993391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-3950" y="3698003"/>
            <a:ext cx="4806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Follow Us</a:t>
            </a:r>
          </a:p>
          <a:p>
            <a:pPr lvl="2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5"/>
              </a:rPr>
              <a:t>https://www.facebook.com/MSFTIA/</a:t>
            </a:r>
            <a:endParaRPr lang="en-US" altLang="en-US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21232" y="3698003"/>
            <a:ext cx="17933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Tweet with us </a:t>
            </a:r>
          </a:p>
          <a:p>
            <a:pPr marL="457200" indent="-45720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6"/>
              </a:rPr>
              <a:t>@msftita</a:t>
            </a:r>
            <a:endParaRPr lang="en-US" altLang="en-US" sz="20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319922" y="3698003"/>
            <a:ext cx="39170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89942" lvl="2" indent="-45720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Email us at </a:t>
            </a:r>
          </a:p>
          <a:p>
            <a:pPr marL="1389942" lvl="2" indent="-45720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iastories@microsoft.com</a:t>
            </a:r>
            <a:endParaRPr lang="en-US" altLang="en-US" sz="200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194" y="2425875"/>
            <a:ext cx="1027576" cy="102757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0737" y="2425875"/>
            <a:ext cx="1027576" cy="10275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281" y="2424566"/>
            <a:ext cx="1030194" cy="103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8526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0700" y="2900830"/>
            <a:ext cx="6146800" cy="9602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800" dirty="0">
                <a:latin typeface="+mj-lt"/>
              </a:rPr>
              <a:t>Imagine Academy</a:t>
            </a:r>
          </a:p>
        </p:txBody>
      </p:sp>
      <p:sp>
        <p:nvSpPr>
          <p:cNvPr id="2" name="Rectangle 1"/>
          <p:cNvSpPr/>
          <p:nvPr/>
        </p:nvSpPr>
        <p:spPr>
          <a:xfrm>
            <a:off x="637784" y="3738827"/>
            <a:ext cx="52305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800" dirty="0">
                <a:latin typeface="+mj-lt"/>
              </a:rPr>
              <a:t>Încheiere</a:t>
            </a:r>
            <a:endParaRPr lang="en-US" sz="2800" dirty="0">
              <a:latin typeface="+mj-lt"/>
            </a:endParaRPr>
          </a:p>
          <a:p>
            <a:r>
              <a:rPr lang="ro-RO" sz="2800" dirty="0">
                <a:latin typeface="+mj-lt"/>
              </a:rPr>
              <a:t>Întrebări și răspunsuri</a:t>
            </a:r>
            <a:br>
              <a:rPr lang="en-US" sz="2800" dirty="0">
                <a:latin typeface="+mj-lt"/>
              </a:rPr>
            </a:br>
            <a:r>
              <a:rPr lang="ro-RO" sz="2800" dirty="0">
                <a:latin typeface="+mj-lt"/>
              </a:rPr>
              <a:t>Resurse</a:t>
            </a:r>
            <a:endParaRPr lang="en-US" sz="2800" dirty="0">
              <a:latin typeface="+mj-lt"/>
            </a:endParaRP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2843CE33-E444-4BA0-BA4B-C21BDFDAB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5929" y="3141055"/>
            <a:ext cx="5985810" cy="347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49551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v-jewert\AppData\Local\Temp\SNAGHTMLdb1f9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45931" y="-1"/>
            <a:ext cx="12481554" cy="699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45931" y="0"/>
            <a:ext cx="6474595" cy="6994525"/>
          </a:xfrm>
          <a:prstGeom prst="rect">
            <a:avLst/>
          </a:prstGeom>
          <a:solidFill>
            <a:srgbClr val="0370C5"/>
          </a:solidFill>
        </p:spPr>
        <p:txBody>
          <a:bodyPr vert="horz" wrap="square" lIns="146304" tIns="91440" rIns="146304" bIns="91440" rtlCol="0" anchor="b" anchorCtr="0">
            <a:no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0" kern="1200" cap="none" spc="-100" baseline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107169" y="438456"/>
            <a:ext cx="6216650" cy="649408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32215">
              <a:spcAft>
                <a:spcPts val="2400"/>
              </a:spcAft>
              <a:buSzPct val="90000"/>
              <a:tabLst>
                <a:tab pos="242818" algn="l"/>
              </a:tabLst>
              <a:defRPr/>
            </a:pPr>
            <a:r>
              <a:rPr lang="en-US" sz="3600" b="1" kern="200" dirty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Resources</a:t>
            </a:r>
          </a:p>
          <a:p>
            <a:pPr defTabSz="621376"/>
            <a:r>
              <a:rPr lang="en-US" b="1" dirty="0">
                <a:latin typeface="Segoe UI"/>
              </a:rPr>
              <a:t>MSIA Getting Started Site:</a:t>
            </a:r>
          </a:p>
          <a:p>
            <a:pPr defTabSz="621376"/>
            <a:r>
              <a:rPr lang="en-US" u="sng" dirty="0">
                <a:latin typeface="Segoe UI"/>
                <a:hlinkClick r:id="rId4"/>
              </a:rPr>
              <a:t>https://aka.ms/msiastart</a:t>
            </a:r>
            <a:r>
              <a:rPr lang="ro-RO" u="sng" dirty="0">
                <a:latin typeface="Segoe UI"/>
                <a:hlinkClick r:id="rId4"/>
              </a:rPr>
              <a:t>/</a:t>
            </a:r>
            <a:r>
              <a:rPr lang="ro-RO" u="sng" dirty="0">
                <a:latin typeface="Segoe UI"/>
              </a:rPr>
              <a:t>  </a:t>
            </a:r>
            <a:endParaRPr lang="en-US" u="sng" dirty="0">
              <a:latin typeface="Segoe UI"/>
            </a:endParaRPr>
          </a:p>
          <a:p>
            <a:pPr defTabSz="621376"/>
            <a:endParaRPr lang="ro-RO" b="1" dirty="0">
              <a:latin typeface="Segoe UI"/>
            </a:endParaRPr>
          </a:p>
          <a:p>
            <a:pPr defTabSz="621376"/>
            <a:endParaRPr lang="en-US" b="1" dirty="0">
              <a:latin typeface="Segoe UI"/>
            </a:endParaRPr>
          </a:p>
          <a:p>
            <a:pPr defTabSz="621376"/>
            <a:r>
              <a:rPr lang="en-US" b="1" dirty="0">
                <a:latin typeface="Segoe UI"/>
              </a:rPr>
              <a:t>Member Site:</a:t>
            </a:r>
            <a:r>
              <a:rPr lang="en-US" dirty="0">
                <a:latin typeface="Segoe UI"/>
              </a:rPr>
              <a:t> </a:t>
            </a:r>
            <a:r>
              <a:rPr lang="en-US" u="sng" dirty="0">
                <a:latin typeface="Segoe UI"/>
                <a:hlinkClick r:id="rId5"/>
              </a:rPr>
              <a:t>https://member.imagineacademy.microsoft.com/</a:t>
            </a:r>
            <a:r>
              <a:rPr lang="ro-RO" u="sng" dirty="0">
                <a:latin typeface="Segoe UI"/>
              </a:rPr>
              <a:t> </a:t>
            </a:r>
            <a:endParaRPr lang="en-US" u="sng" dirty="0">
              <a:latin typeface="Segoe UI"/>
            </a:endParaRPr>
          </a:p>
          <a:p>
            <a:pPr defTabSz="621376"/>
            <a:endParaRPr lang="en-US" dirty="0">
              <a:latin typeface="Segoe UI"/>
            </a:endParaRPr>
          </a:p>
          <a:p>
            <a:pPr defTabSz="621376"/>
            <a:endParaRPr lang="en-US" dirty="0">
              <a:latin typeface="Segoe UI"/>
            </a:endParaRPr>
          </a:p>
          <a:p>
            <a:pPr defTabSz="621376"/>
            <a:r>
              <a:rPr lang="en-US" b="1" dirty="0">
                <a:latin typeface="Segoe UI"/>
              </a:rPr>
              <a:t>Introduction to Microsoft Imagine Academy Course </a:t>
            </a:r>
            <a:r>
              <a:rPr lang="en-US" u="sng" dirty="0">
                <a:latin typeface="Segoe UI"/>
                <a:hlinkClick r:id="rId6"/>
              </a:rPr>
              <a:t>https://education.microsoft.com/GetTrained/msia</a:t>
            </a:r>
            <a:r>
              <a:rPr lang="ro-RO" u="sng" dirty="0">
                <a:latin typeface="Segoe UI"/>
              </a:rPr>
              <a:t> </a:t>
            </a:r>
            <a:endParaRPr lang="en-US" u="sng" dirty="0">
              <a:latin typeface="Segoe UI"/>
            </a:endParaRPr>
          </a:p>
          <a:p>
            <a:pPr defTabSz="621376"/>
            <a:endParaRPr lang="en-US" u="sng" dirty="0">
              <a:latin typeface="Segoe UI"/>
            </a:endParaRPr>
          </a:p>
          <a:p>
            <a:pPr defTabSz="621376"/>
            <a:endParaRPr lang="en-US" u="sng" dirty="0">
              <a:latin typeface="Segoe UI"/>
            </a:endParaRPr>
          </a:p>
          <a:p>
            <a:pPr defTabSz="621376"/>
            <a:r>
              <a:rPr lang="en-US" b="1" dirty="0">
                <a:latin typeface="Segoe UI"/>
              </a:rPr>
              <a:t>Facebook:</a:t>
            </a:r>
            <a:r>
              <a:rPr lang="en-US" dirty="0">
                <a:latin typeface="Segoe UI"/>
              </a:rPr>
              <a:t> </a:t>
            </a:r>
            <a:r>
              <a:rPr lang="en-US" u="sng" dirty="0">
                <a:latin typeface="Segoe UI"/>
                <a:hlinkClick r:id="rId7"/>
              </a:rPr>
              <a:t>https://www.facebook.com/MSFTIA</a:t>
            </a:r>
            <a:r>
              <a:rPr lang="ro-RO" u="sng" dirty="0">
                <a:latin typeface="Segoe UI"/>
              </a:rPr>
              <a:t>  </a:t>
            </a:r>
            <a:endParaRPr lang="en-US" u="sng" dirty="0">
              <a:latin typeface="Segoe UI"/>
            </a:endParaRPr>
          </a:p>
          <a:p>
            <a:pPr defTabSz="621376"/>
            <a:endParaRPr lang="en-US" dirty="0">
              <a:latin typeface="Segoe UI"/>
            </a:endParaRPr>
          </a:p>
          <a:p>
            <a:pPr defTabSz="621376"/>
            <a:endParaRPr lang="en-US" dirty="0">
              <a:latin typeface="Segoe UI"/>
            </a:endParaRPr>
          </a:p>
          <a:p>
            <a:pPr defTabSz="621376"/>
            <a:r>
              <a:rPr lang="en-US" b="1" dirty="0">
                <a:latin typeface="Segoe UI"/>
              </a:rPr>
              <a:t>Twitter:</a:t>
            </a:r>
            <a:r>
              <a:rPr lang="en-US" dirty="0">
                <a:latin typeface="Segoe UI"/>
              </a:rPr>
              <a:t> </a:t>
            </a:r>
            <a:r>
              <a:rPr lang="en-US" u="sng" dirty="0">
                <a:latin typeface="Segoe UI"/>
                <a:hlinkClick r:id="rId8"/>
              </a:rPr>
              <a:t>https://twitter.com/MSFTIA</a:t>
            </a:r>
            <a:r>
              <a:rPr lang="ro-RO" u="sng" dirty="0">
                <a:latin typeface="Segoe UI"/>
              </a:rPr>
              <a:t> </a:t>
            </a:r>
            <a:endParaRPr lang="en-US" u="sng" dirty="0">
              <a:latin typeface="Segoe UI"/>
            </a:endParaRPr>
          </a:p>
          <a:p>
            <a:pPr defTabSz="621376"/>
            <a:endParaRPr lang="en-US" u="sng" dirty="0">
              <a:latin typeface="Segoe UI"/>
            </a:endParaRPr>
          </a:p>
          <a:p>
            <a:pPr defTabSz="621376"/>
            <a:endParaRPr lang="en-US" u="sng" dirty="0">
              <a:latin typeface="Segoe UI"/>
            </a:endParaRPr>
          </a:p>
          <a:p>
            <a:pPr defTabSz="621376"/>
            <a:r>
              <a:rPr lang="en-US" b="1" dirty="0">
                <a:latin typeface="Segoe UI"/>
              </a:rPr>
              <a:t>Email your MSIA Success Story to: </a:t>
            </a:r>
            <a:r>
              <a:rPr lang="en-US" u="sng" dirty="0">
                <a:latin typeface="Segoe UI"/>
                <a:hlinkClick r:id="rId9"/>
              </a:rPr>
              <a:t>iastories@microsoft.com</a:t>
            </a:r>
            <a:r>
              <a:rPr lang="ro-RO" u="sng" dirty="0">
                <a:latin typeface="Segoe UI"/>
              </a:rPr>
              <a:t> </a:t>
            </a:r>
            <a:endParaRPr lang="en-US" u="sng" dirty="0"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887944701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3" y="497"/>
            <a:ext cx="12432950" cy="699353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 rot="5400000">
            <a:off x="5937099" y="498034"/>
            <a:ext cx="6993533" cy="599846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23" tIns="46623" rIns="46623" bIns="466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1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44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00774" y="457631"/>
            <a:ext cx="5485622" cy="6079898"/>
          </a:xfrm>
          <a:prstGeom prst="rect">
            <a:avLst/>
          </a:prstGeom>
          <a:solidFill>
            <a:schemeClr val="accent2">
              <a:alpha val="95000"/>
            </a:schemeClr>
          </a:solidFill>
        </p:spPr>
        <p:txBody>
          <a:bodyPr wrap="square" lIns="228567" tIns="146283" rIns="182854" bIns="146283">
            <a:noAutofit/>
          </a:bodyPr>
          <a:lstStyle/>
          <a:p>
            <a:pPr marL="0" marR="0" lvl="0" indent="0" algn="l" defTabSz="932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Pct val="90000"/>
              <a:buFontTx/>
              <a:buNone/>
              <a:tabLst>
                <a:tab pos="242818" algn="l"/>
              </a:tabLst>
              <a:defRPr/>
            </a:pPr>
            <a:r>
              <a:rPr kumimoji="0" lang="ro-RO" sz="5399" b="0" i="0" u="none" strike="noStrike" kern="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Mulțumesc</a:t>
            </a:r>
            <a:r>
              <a:rPr kumimoji="0" lang="en-US" sz="5399" b="0" i="0" u="none" strike="noStrike" kern="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! </a:t>
            </a:r>
          </a:p>
          <a:p>
            <a:pPr marL="0" marR="0" lvl="0" indent="0" algn="l" defTabSz="932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Pct val="90000"/>
              <a:buFontTx/>
              <a:buNone/>
              <a:tabLst>
                <a:tab pos="242818" algn="l"/>
              </a:tabLst>
              <a:defRPr/>
            </a:pPr>
            <a:r>
              <a:rPr kumimoji="0" lang="ro-RO" sz="3672" b="0" i="0" u="none" strike="noStrike" kern="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Noi credem că:</a:t>
            </a:r>
            <a:endParaRPr kumimoji="0" lang="en-US" sz="3672" b="0" i="0" u="none" strike="noStrike" kern="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Segoe UI Light"/>
              <a:ea typeface="+mn-ea"/>
              <a:cs typeface="+mn-cs"/>
            </a:endParaRPr>
          </a:p>
          <a:p>
            <a:pPr marL="0" marR="0" lvl="0" indent="0" algn="l" defTabSz="932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Pct val="90000"/>
              <a:buFontTx/>
              <a:buNone/>
              <a:tabLst>
                <a:tab pos="242818" algn="l"/>
              </a:tabLst>
              <a:defRPr/>
            </a:pPr>
            <a:r>
              <a:rPr kumimoji="0" lang="ro-RO" sz="2400" b="0" i="0" u="none" strike="noStrike" kern="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O educație excelentă constituie un drept fundamental și un imperativ socioeconomic.</a:t>
            </a:r>
          </a:p>
          <a:p>
            <a:pPr marL="0" marR="0" lvl="0" indent="0" algn="l" defTabSz="932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Pct val="90000"/>
              <a:buFontTx/>
              <a:buNone/>
              <a:tabLst>
                <a:tab pos="242818" algn="l"/>
              </a:tabLst>
              <a:defRPr/>
            </a:pPr>
            <a:r>
              <a:rPr kumimoji="0" lang="ro-RO" sz="2400" b="0" i="0" u="none" strike="noStrike" kern="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Oamenii pot face lucruri remarcabile când stăpânesc tehnologia.</a:t>
            </a:r>
            <a:endParaRPr kumimoji="0" lang="en-US" sz="2400" b="0" i="0" u="none" strike="noStrike" kern="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Segoe UI Light"/>
              <a:ea typeface="+mn-ea"/>
              <a:cs typeface="+mn-cs"/>
            </a:endParaRPr>
          </a:p>
          <a:p>
            <a:pPr marL="0" marR="0" lvl="0" indent="0" algn="l" defTabSz="932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Pct val="90000"/>
              <a:buFontTx/>
              <a:buNone/>
              <a:tabLst>
                <a:tab pos="242818" algn="l"/>
              </a:tabLst>
              <a:defRPr/>
            </a:pPr>
            <a:r>
              <a:rPr kumimoji="0" lang="ro-RO" sz="2400" b="0" i="0" u="none" strike="noStrike" kern="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Tehnologia aplicată în noi moduri pot schimba comportamentul și pot ameliora rezultatele învățării.</a:t>
            </a:r>
            <a:endParaRPr kumimoji="0" lang="en-US" sz="2400" b="0" i="0" u="none" strike="noStrike" kern="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4802598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784" y="3306649"/>
            <a:ext cx="1647519" cy="35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28384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822" y="457639"/>
            <a:ext cx="11516241" cy="914400"/>
          </a:xfrm>
        </p:spPr>
        <p:txBody>
          <a:bodyPr vert="horz" wrap="square" lIns="0" tIns="91440" rIns="0" bIns="91440" rtlCol="0" anchor="t">
            <a:noAutofit/>
          </a:bodyPr>
          <a:lstStyle/>
          <a:p>
            <a:r>
              <a:rPr lang="en-US" dirty="0">
                <a:solidFill>
                  <a:srgbClr val="0078D6"/>
                </a:solidFill>
              </a:rPr>
              <a:t>Microsoft Imagine Academy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882" y="1605572"/>
            <a:ext cx="392940" cy="5318825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01" rIns="0" bIns="4570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374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959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440" y="1305095"/>
            <a:ext cx="10683987" cy="1142081"/>
          </a:xfrm>
          <a:prstGeom prst="rect">
            <a:avLst/>
          </a:prstGeom>
          <a:noFill/>
        </p:spPr>
        <p:txBody>
          <a:bodyPr wrap="square" lIns="0" tIns="143370" rIns="0" bIns="143370" rtlCol="0">
            <a:spAutoFit/>
          </a:bodyPr>
          <a:lstStyle/>
          <a:p>
            <a:pPr marL="0" marR="0" lvl="0" indent="0" algn="l" defTabSz="91400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7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Ajută la pregătirea elevilor pentru cariere</a:t>
            </a:r>
          </a:p>
          <a:p>
            <a:pPr marL="0" marR="0" lvl="0" indent="0" algn="l" defTabSz="91400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7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într</a:t>
            </a:r>
            <a:r>
              <a:rPr lang="ro-RO" sz="2800" dirty="0">
                <a:solidFill>
                  <a:srgbClr val="505050"/>
                </a:solidFill>
                <a:latin typeface="Segoe UI Light"/>
                <a:cs typeface="Segoe UI Light"/>
              </a:rPr>
              <a:t>-o lume tot mai tehnologizată</a:t>
            </a:r>
            <a:endParaRPr kumimoji="0" lang="ro-RO" sz="2800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/>
              <a:ea typeface="+mn-ea"/>
              <a:cs typeface="Segoe UI Ligh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46764" y="3057673"/>
            <a:ext cx="9877397" cy="3812657"/>
            <a:chOff x="353323" y="1856621"/>
            <a:chExt cx="11455376" cy="4648706"/>
          </a:xfrm>
        </p:grpSpPr>
        <p:sp>
          <p:nvSpPr>
            <p:cNvPr id="18" name="Rectangle 17"/>
            <p:cNvSpPr/>
            <p:nvPr/>
          </p:nvSpPr>
          <p:spPr bwMode="auto">
            <a:xfrm>
              <a:off x="3071472" y="5002965"/>
              <a:ext cx="8737227" cy="1502362"/>
            </a:xfrm>
            <a:prstGeom prst="rect">
              <a:avLst/>
            </a:prstGeom>
            <a:solidFill>
              <a:srgbClr val="00017C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143370" rIns="179213" bIns="14337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741" rtl="0" eaLnBrk="1" fontAlgn="base" latinLnBrk="0" hangingPunct="1">
                <a:lnSpc>
                  <a:spcPct val="90000"/>
                </a:lnSpc>
                <a:spcBef>
                  <a:spcPts val="1176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3071411" y="1859882"/>
              <a:ext cx="8737287" cy="1502362"/>
            </a:xfrm>
            <a:prstGeom prst="rect">
              <a:avLst/>
            </a:prstGeom>
            <a:solidFill>
              <a:srgbClr val="16ADEE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79213" tIns="143370" rIns="179213" bIns="14337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741" rtl="0" eaLnBrk="1" fontAlgn="base" latinLnBrk="0" hangingPunct="1">
                <a:lnSpc>
                  <a:spcPct val="90000"/>
                </a:lnSpc>
                <a:spcBef>
                  <a:spcPts val="1176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68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3071411" y="3428772"/>
              <a:ext cx="8737287" cy="1502362"/>
            </a:xfrm>
            <a:prstGeom prst="rect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79213" tIns="143370" rIns="179213" bIns="14337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05" rtl="0" eaLnBrk="1" fontAlgn="auto" latinLnBrk="0" hangingPunct="1">
                <a:lnSpc>
                  <a:spcPct val="90000"/>
                </a:lnSpc>
                <a:spcBef>
                  <a:spcPts val="117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311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353323" y="1856621"/>
              <a:ext cx="2635722" cy="1502362"/>
            </a:xfrm>
            <a:prstGeom prst="rect">
              <a:avLst/>
            </a:prstGeom>
            <a:solidFill>
              <a:srgbClr val="16ADEE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79213" tIns="143370" rIns="179213" bIns="14337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3741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o-RO" sz="4311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 charset="0"/>
                  <a:ea typeface="Segoe UI" charset="0"/>
                  <a:cs typeface="Segoe UI" charset="0"/>
                </a:rPr>
                <a:t>CE</a:t>
              </a:r>
              <a:r>
                <a:rPr kumimoji="0" lang="en-US" sz="4311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 charset="0"/>
                  <a:ea typeface="Segoe UI" charset="0"/>
                  <a:cs typeface="Segoe UI" charset="0"/>
                </a:rPr>
                <a:t>?</a:t>
              </a: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353323" y="3425512"/>
              <a:ext cx="2635722" cy="1502362"/>
            </a:xfrm>
            <a:prstGeom prst="rect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79213" tIns="143370" rIns="179213" bIns="14337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3741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o-RO" sz="4311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 charset="0"/>
                  <a:ea typeface="Segoe UI" charset="0"/>
                  <a:cs typeface="Segoe UI" charset="0"/>
                </a:rPr>
                <a:t>DE CE</a:t>
              </a:r>
              <a:r>
                <a:rPr kumimoji="0" lang="en-US" sz="4311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 charset="0"/>
                  <a:ea typeface="Segoe UI" charset="0"/>
                  <a:cs typeface="Segoe UI" charset="0"/>
                </a:rPr>
                <a:t>?</a:t>
              </a: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353323" y="4999704"/>
              <a:ext cx="2635722" cy="1502362"/>
            </a:xfrm>
            <a:prstGeom prst="rect">
              <a:avLst/>
            </a:prstGeom>
            <a:solidFill>
              <a:srgbClr val="00017C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79213" tIns="143370" rIns="179213" bIns="14337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3741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o-RO" sz="4311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 charset="0"/>
                  <a:ea typeface="Segoe UI" charset="0"/>
                  <a:cs typeface="Segoe UI" charset="0"/>
                </a:rPr>
                <a:t>CINE</a:t>
              </a:r>
              <a:r>
                <a:rPr kumimoji="0" lang="en-US" sz="4311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 charset="0"/>
                  <a:ea typeface="Segoe UI" charset="0"/>
                  <a:cs typeface="Segoe UI" charset="0"/>
                </a:rPr>
                <a:t>?</a:t>
              </a:r>
            </a:p>
          </p:txBody>
        </p:sp>
      </p:grpSp>
      <p:sp>
        <p:nvSpPr>
          <p:cNvPr id="21" name="Rectangle 20"/>
          <p:cNvSpPr/>
          <p:nvPr/>
        </p:nvSpPr>
        <p:spPr bwMode="auto">
          <a:xfrm>
            <a:off x="2437068" y="5338060"/>
            <a:ext cx="7819768" cy="153227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143370" rIns="179213" bIns="14337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741" rtl="0" eaLnBrk="1" fontAlgn="base" latinLnBrk="0" hangingPunct="1">
              <a:lnSpc>
                <a:spcPct val="90000"/>
              </a:lnSpc>
              <a:spcBef>
                <a:spcPts val="1176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466281" marR="0" lvl="1" indent="0" algn="l" defTabSz="913741" rtl="0" eaLnBrk="1" fontAlgn="base" latinLnBrk="0" hangingPunct="1">
              <a:lnSpc>
                <a:spcPct val="90000"/>
              </a:lnSpc>
              <a:spcBef>
                <a:spcPts val="1176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Posibilitatea de a deveni membri ai Imagine Academy este deschisă </a:t>
            </a: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instituțiilor academice</a:t>
            </a:r>
            <a:r>
              <a:rPr kumimoji="0" lang="ro-RO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, incluzând aici pe </a:t>
            </a:r>
            <a:r>
              <a:rPr lang="ro-RO" sz="20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  <a:cs typeface="Segoe UI Light"/>
              </a:rPr>
              <a:t>cele de învățământ liceal, fie ele publice sau private, școlile cu învățământ la distanță, școlile postliceale, colegiile, universitățile, bibliotecile și școlile profesionale.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Light"/>
              <a:ea typeface="+mn-ea"/>
              <a:cs typeface="Segoe UI Ligh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2437068" y="4097887"/>
            <a:ext cx="7848599" cy="153227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143370" rIns="179213" bIns="14337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005" rtl="0" eaLnBrk="1" fontAlgn="auto" latinLnBrk="0" hangingPunct="1">
              <a:lnSpc>
                <a:spcPct val="90000"/>
              </a:lnSpc>
              <a:spcBef>
                <a:spcPts val="117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2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466281" marR="0" lvl="1" indent="0" algn="l" defTabSz="914005" rtl="0" eaLnBrk="1" fontAlgn="auto" latinLnBrk="0" hangingPunct="1">
              <a:lnSpc>
                <a:spcPct val="90000"/>
              </a:lnSpc>
              <a:spcBef>
                <a:spcPts val="117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Conectează </a:t>
            </a: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educația cu lumea reală</a:t>
            </a:r>
            <a:r>
              <a:rPr kumimoji="0" lang="ro-RO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. Echipează </a:t>
            </a: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elevii</a:t>
            </a:r>
            <a:r>
              <a:rPr kumimoji="0" lang="ro-RO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 cu abilități IT și de productivitate necesare unei cariere de succes pe piața muncii actuală. Oferă resurse de dezvoltare profesională pentru  </a:t>
            </a: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personalul administrativ și profesori</a:t>
            </a: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469742" y="2759900"/>
            <a:ext cx="7754419" cy="153227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143370" rIns="179213" bIns="14337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741" rtl="0" eaLnBrk="1" fontAlgn="base" latinLnBrk="0" hangingPunct="1">
              <a:lnSpc>
                <a:spcPct val="90000"/>
              </a:lnSpc>
              <a:spcBef>
                <a:spcPts val="1176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466281" marR="0" lvl="1" indent="0" algn="l" defTabSz="913741" rtl="0" eaLnBrk="1" fontAlgn="base" latinLnBrk="0" hangingPunct="1">
              <a:lnSpc>
                <a:spcPct val="90000"/>
              </a:lnSpc>
              <a:spcBef>
                <a:spcPts val="1176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O soluție pentru </a:t>
            </a: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educația în domeniul TIC</a:t>
            </a:r>
            <a:r>
              <a:rPr kumimoji="0" lang="ro-RO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, care conectează directori de școli, profesori, elevi, angajatori și comunități locale prin dezvoltarea unor </a:t>
            </a: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abilități TIC de vârf</a:t>
            </a:r>
            <a:r>
              <a:rPr kumimoji="0" lang="ro-RO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 Light"/>
              </a:rPr>
              <a:t>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bold"/>
              <a:ea typeface="+mn-ea"/>
              <a:cs typeface="Segoe UI Semibold"/>
            </a:endParaRPr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1B78FFD-AFED-486F-9C25-6E24CAAD095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9935" y="555788"/>
            <a:ext cx="3951233" cy="21894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2817675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546100" y="3276600"/>
            <a:ext cx="11890375" cy="553998"/>
          </a:xfrm>
        </p:spPr>
        <p:txBody>
          <a:bodyPr/>
          <a:lstStyle/>
          <a:p>
            <a:r>
              <a:rPr lang="ro-RO" sz="3600" dirty="0">
                <a:solidFill>
                  <a:schemeClr val="tx1"/>
                </a:solidFill>
              </a:rPr>
              <a:t>De ce certificare?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C9F627-836C-476D-9002-C410DF22F57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4261" y="3132753"/>
            <a:ext cx="6182282" cy="35895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9E513F-F299-4263-B288-78255EEB0F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261398"/>
            <a:ext cx="1732104" cy="13287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88503E4-C849-4733-A681-2976C23BEDE0}"/>
              </a:ext>
            </a:extLst>
          </p:cNvPr>
          <p:cNvGrpSpPr/>
          <p:nvPr/>
        </p:nvGrpSpPr>
        <p:grpSpPr>
          <a:xfrm>
            <a:off x="2756310" y="5259679"/>
            <a:ext cx="1718731" cy="1330423"/>
            <a:chOff x="10052599" y="1867893"/>
            <a:chExt cx="1718974" cy="133061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F76F4C5-03E4-4844-A66B-C9717F40EB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2599" y="1867893"/>
              <a:ext cx="1718974" cy="1330612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1B0241B-87A5-4DCC-A584-719234FAF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r="11487" b="6235"/>
            <a:stretch/>
          </p:blipFill>
          <p:spPr>
            <a:xfrm>
              <a:off x="10931751" y="2799006"/>
              <a:ext cx="443372" cy="2381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727789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7591213" y="994"/>
            <a:ext cx="4845262" cy="6992541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28" tIns="146262" rIns="182828" bIns="14626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0" y="995"/>
            <a:ext cx="7785100" cy="6992540"/>
          </a:xfrm>
          <a:prstGeom prst="rect">
            <a:avLst/>
          </a:prstGeom>
          <a:solidFill>
            <a:srgbClr val="0270C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67420" y="5955652"/>
            <a:ext cx="6216650" cy="29238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049">
              <a:defRPr/>
            </a:pPr>
            <a:r>
              <a:rPr lang="ro-RO" sz="1300" kern="0" baseline="30000" dirty="0">
                <a:solidFill>
                  <a:schemeClr val="bg1"/>
                </a:solidFill>
                <a:latin typeface="Segoe UI" panose="020B0502040204020203" pitchFamily="34" charset="0"/>
                <a:ea typeface="Calibri" charset="0"/>
                <a:cs typeface="Segoe UI" panose="020B0502040204020203" pitchFamily="34" charset="0"/>
              </a:rPr>
              <a:t>* Conform unor statistici oficiale privitoare la forța de muncă din SUA în anul 2016.</a:t>
            </a:r>
            <a:endParaRPr lang="en-US" sz="1300" kern="0" dirty="0">
              <a:solidFill>
                <a:schemeClr val="bg1"/>
              </a:solidFill>
              <a:latin typeface="Segoe UI" panose="020B0502040204020203" pitchFamily="34" charset="0"/>
              <a:ea typeface="Calibri" charset="0"/>
              <a:cs typeface="Segoe UI" panose="020B0502040204020203" pitchFamily="34" charset="0"/>
            </a:endParaRPr>
          </a:p>
        </p:txBody>
      </p:sp>
      <p:sp>
        <p:nvSpPr>
          <p:cNvPr id="44" name="Text Placeholder 8"/>
          <p:cNvSpPr>
            <a:spLocks noGrp="1"/>
          </p:cNvSpPr>
          <p:nvPr>
            <p:ph type="body" idx="1"/>
          </p:nvPr>
        </p:nvSpPr>
        <p:spPr>
          <a:xfrm>
            <a:off x="367420" y="373632"/>
            <a:ext cx="7352514" cy="861774"/>
          </a:xfrm>
        </p:spPr>
        <p:txBody>
          <a:bodyPr/>
          <a:lstStyle/>
          <a:p>
            <a:pPr marL="0" indent="0">
              <a:buNone/>
            </a:pPr>
            <a:r>
              <a:rPr lang="ro-RO" sz="2800" dirty="0">
                <a:solidFill>
                  <a:schemeClr val="bg1"/>
                </a:solidFill>
              </a:rPr>
              <a:t>Stimulează elevii să facă mai mult</a:t>
            </a:r>
          </a:p>
          <a:p>
            <a:pPr marL="0" indent="0">
              <a:buNone/>
            </a:pPr>
            <a:r>
              <a:rPr lang="ro-RO" sz="2800" dirty="0"/>
              <a:t>să fie mai buni și să câștige mai bine.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03920" y="1863062"/>
            <a:ext cx="3610748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49">
              <a:spcAft>
                <a:spcPts val="800"/>
              </a:spcAft>
              <a:defRPr/>
            </a:pPr>
            <a:r>
              <a:rPr lang="ro-RO" sz="26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Angajarea unor începători certificați</a:t>
            </a:r>
            <a:endParaRPr lang="en-US" sz="2600" kern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640" indent="-285640" defTabSz="914049">
              <a:spcAft>
                <a:spcPts val="800"/>
              </a:spcAft>
              <a:buFont typeface="Arial"/>
              <a:buChar char="•"/>
              <a:defRPr/>
            </a:pPr>
            <a:r>
              <a:rPr lang="ro-RO" sz="1600" kern="0" dirty="0">
                <a:solidFill>
                  <a:schemeClr val="bg1"/>
                </a:solidFill>
                <a:latin typeface="Segoe UI"/>
              </a:rPr>
              <a:t>Pentru angajator simplifică procesul de selectare a candidaților.</a:t>
            </a:r>
            <a:endParaRPr lang="en-US" sz="1600" kern="0" dirty="0">
              <a:solidFill>
                <a:schemeClr val="bg1"/>
              </a:solidFill>
              <a:latin typeface="Segoe UI"/>
            </a:endParaRPr>
          </a:p>
          <a:p>
            <a:pPr marL="285640" indent="-285640" defTabSz="914049">
              <a:spcAft>
                <a:spcPts val="800"/>
              </a:spcAft>
              <a:buFont typeface="Arial"/>
              <a:buChar char="•"/>
              <a:defRPr/>
            </a:pPr>
            <a:r>
              <a:rPr lang="ro-RO" sz="1600" kern="0" dirty="0">
                <a:solidFill>
                  <a:schemeClr val="bg1"/>
                </a:solidFill>
                <a:latin typeface="Segoe UI"/>
              </a:rPr>
              <a:t>Devin productivi mai repede.</a:t>
            </a:r>
            <a:endParaRPr lang="en-US" sz="1600" kern="0" dirty="0">
              <a:solidFill>
                <a:schemeClr val="bg1"/>
              </a:solidFill>
              <a:latin typeface="Segoe UI"/>
            </a:endParaRPr>
          </a:p>
          <a:p>
            <a:pPr marL="285640" indent="-285640" defTabSz="914049">
              <a:spcAft>
                <a:spcPts val="800"/>
              </a:spcAft>
              <a:buFont typeface="Arial"/>
              <a:buChar char="•"/>
              <a:defRPr/>
            </a:pPr>
            <a:r>
              <a:rPr lang="ro-RO" sz="1600" kern="0" dirty="0">
                <a:solidFill>
                  <a:schemeClr val="bg1"/>
                </a:solidFill>
                <a:latin typeface="Segoe UI"/>
              </a:rPr>
              <a:t>În general tind să beneficieze de contracte pe termen mai lung.</a:t>
            </a:r>
            <a:endParaRPr lang="en-US" sz="1600" kern="0" dirty="0">
              <a:solidFill>
                <a:schemeClr val="bg1"/>
              </a:solidFill>
              <a:latin typeface="Segoe UI"/>
            </a:endParaRPr>
          </a:p>
          <a:p>
            <a:pPr marL="285640" indent="-285640" defTabSz="914049">
              <a:spcAft>
                <a:spcPts val="800"/>
              </a:spcAft>
              <a:buFont typeface="Arial"/>
              <a:buChar char="•"/>
              <a:defRPr/>
            </a:pPr>
            <a:r>
              <a:rPr lang="ro-RO" sz="1600" kern="0" dirty="0">
                <a:solidFill>
                  <a:schemeClr val="bg1"/>
                </a:solidFill>
                <a:latin typeface="Segoe UI"/>
              </a:rPr>
              <a:t>Au mai multe oportunități de a avansa în carieră.</a:t>
            </a:r>
            <a:endParaRPr lang="en-US" sz="1600" kern="0" dirty="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980466" y="1863061"/>
            <a:ext cx="3610748" cy="3611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49">
              <a:spcAft>
                <a:spcPts val="800"/>
              </a:spcAft>
              <a:defRPr/>
            </a:pPr>
            <a:r>
              <a:rPr lang="ro-RO" sz="26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Cei deja angajați</a:t>
            </a:r>
            <a:endParaRPr lang="en-US" sz="2600" kern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640" indent="-285640" defTabSz="914049">
              <a:spcAft>
                <a:spcPts val="800"/>
              </a:spcAft>
              <a:buFont typeface="Arial"/>
              <a:buChar char="•"/>
              <a:defRPr/>
            </a:pPr>
            <a:r>
              <a:rPr lang="ro-RO" sz="16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Câștigă în medie cu 15% mai mult decât cei fără certificare.</a:t>
            </a:r>
            <a:endParaRPr lang="en-US" sz="1600" kern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640" indent="-285640" defTabSz="914049">
              <a:spcAft>
                <a:spcPts val="800"/>
              </a:spcAft>
              <a:buFont typeface="Arial"/>
              <a:buChar char="•"/>
              <a:defRPr/>
            </a:pPr>
            <a:r>
              <a:rPr lang="ro-RO" sz="16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 o productivitate mai bună în echipele care administrează servere, baze de date, și aplicații.</a:t>
            </a:r>
            <a:endParaRPr lang="en-US" sz="1600" kern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640" indent="-285640" defTabSz="914049">
              <a:spcAft>
                <a:spcPts val="800"/>
              </a:spcAft>
              <a:buFont typeface="Arial"/>
              <a:buChar char="•"/>
              <a:defRPr/>
            </a:pPr>
            <a:r>
              <a:rPr lang="ro-RO" sz="16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Echipele formate din angajați certificați au o un spor de productivitate de aproximativ 20%.</a:t>
            </a:r>
            <a:endParaRPr lang="en-US" sz="1600" kern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640" indent="-285640" defTabSz="914049">
              <a:spcAft>
                <a:spcPts val="800"/>
              </a:spcAft>
              <a:buFont typeface="Arial"/>
              <a:buChar char="•"/>
              <a:defRPr/>
            </a:pPr>
            <a:r>
              <a:rPr lang="ro-RO" sz="16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Pot gestiona tehnologii complexe și dinamice precum și problemele de securitate.</a:t>
            </a:r>
            <a:endParaRPr lang="en-US" sz="1600" kern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191CFC9-7829-473C-9B40-0E4EA458554F}"/>
              </a:ext>
            </a:extLst>
          </p:cNvPr>
          <p:cNvGrpSpPr/>
          <p:nvPr/>
        </p:nvGrpSpPr>
        <p:grpSpPr>
          <a:xfrm>
            <a:off x="8792243" y="3253186"/>
            <a:ext cx="2743200" cy="1600200"/>
            <a:chOff x="8719073" y="3595726"/>
            <a:chExt cx="2743200" cy="16002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83305-2ED5-4886-828E-17D35C30ED50}"/>
                </a:ext>
              </a:extLst>
            </p:cNvPr>
            <p:cNvSpPr/>
            <p:nvPr/>
          </p:nvSpPr>
          <p:spPr bwMode="auto">
            <a:xfrm>
              <a:off x="8719073" y="3595726"/>
              <a:ext cx="2743200" cy="1600200"/>
            </a:xfrm>
            <a:prstGeom prst="rect">
              <a:avLst/>
            </a:prstGeom>
            <a:solidFill>
              <a:srgbClr val="0370C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E459825-A448-419F-9DA2-B5F8451FBB2A}"/>
                </a:ext>
              </a:extLst>
            </p:cNvPr>
            <p:cNvSpPr/>
            <p:nvPr/>
          </p:nvSpPr>
          <p:spPr>
            <a:xfrm>
              <a:off x="8719073" y="3784412"/>
              <a:ext cx="2742574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55067">
                <a:defRPr/>
              </a:pPr>
              <a:r>
                <a:rPr lang="en-US" sz="2000" b="1" kern="0" dirty="0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73%</a:t>
              </a:r>
              <a:endParaRPr lang="en-US" kern="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 defTabSz="555067">
                <a:defRPr/>
              </a:pPr>
              <a:r>
                <a:rPr lang="ro-RO" sz="1600" kern="0" dirty="0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dintre noile posturi în următorii cinci ani vor pretinde abilități TIC </a:t>
              </a:r>
              <a:endParaRPr lang="en-US" sz="1600" kern="0" baseline="300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25178CE-00C4-4FB8-80B9-37D5C6F77469}"/>
              </a:ext>
            </a:extLst>
          </p:cNvPr>
          <p:cNvGrpSpPr/>
          <p:nvPr/>
        </p:nvGrpSpPr>
        <p:grpSpPr>
          <a:xfrm>
            <a:off x="8792243" y="5042073"/>
            <a:ext cx="2743200" cy="1829182"/>
            <a:chOff x="8792243" y="5108945"/>
            <a:chExt cx="2743200" cy="16002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92E46AB-1540-4B04-A08C-91B98B01BD48}"/>
                </a:ext>
              </a:extLst>
            </p:cNvPr>
            <p:cNvSpPr/>
            <p:nvPr/>
          </p:nvSpPr>
          <p:spPr bwMode="auto">
            <a:xfrm>
              <a:off x="8792243" y="5108945"/>
              <a:ext cx="2743200" cy="1600200"/>
            </a:xfrm>
            <a:prstGeom prst="rect">
              <a:avLst/>
            </a:prstGeom>
            <a:solidFill>
              <a:srgbClr val="0370C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F0A536A-EC14-4F6B-809E-7926CBD3B3D5}"/>
                </a:ext>
              </a:extLst>
            </p:cNvPr>
            <p:cNvSpPr/>
            <p:nvPr/>
          </p:nvSpPr>
          <p:spPr>
            <a:xfrm>
              <a:off x="8871674" y="5216547"/>
              <a:ext cx="2583711" cy="14000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55067">
                <a:defRPr/>
              </a:pPr>
              <a:r>
                <a:rPr lang="ro-RO" sz="1400" kern="0" dirty="0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Dinamica inovărilor din domeniul tehnologiei impune o formare „din mers” angajaților. Cei care au certificări TIC au performanțe mai bune și sunt mai încrezători în capacitățile lor.</a:t>
              </a:r>
              <a:endParaRPr lang="en-US" sz="1400" kern="0" baseline="300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13043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/>
          <p:cNvSpPr txBox="1">
            <a:spLocks/>
          </p:cNvSpPr>
          <p:nvPr/>
        </p:nvSpPr>
        <p:spPr>
          <a:xfrm>
            <a:off x="39078" y="450559"/>
            <a:ext cx="11887878" cy="9174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32597">
              <a:defRPr/>
            </a:pPr>
            <a:endParaRPr lang="en-US" sz="2400">
              <a:solidFill>
                <a:prstClr val="white"/>
              </a:solidFill>
              <a:latin typeface="Segoe UI Ligh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673588" y="4630290"/>
            <a:ext cx="4144351" cy="2309819"/>
          </a:xfrm>
          <a:prstGeom prst="rect">
            <a:avLst/>
          </a:prstGeom>
          <a:solidFill>
            <a:srgbClr val="008AD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4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cs typeface="Segoe UI" pitchFamily="34" charset="0"/>
              <a:sym typeface="Helvetica Neue Medium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6817939" y="4630290"/>
            <a:ext cx="4144351" cy="2309819"/>
          </a:xfrm>
          <a:prstGeom prst="rect">
            <a:avLst/>
          </a:prstGeom>
          <a:solidFill>
            <a:srgbClr val="008AD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4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cs typeface="Segoe UI" pitchFamily="34" charset="0"/>
              <a:sym typeface="Helvetica Neue Medium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5787640" y="4655176"/>
            <a:ext cx="4144351" cy="2309819"/>
          </a:xfrm>
          <a:prstGeom prst="rect">
            <a:avLst/>
          </a:prstGeom>
          <a:solidFill>
            <a:srgbClr val="008AD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4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cs typeface="Segoe UI" pitchFamily="34" charset="0"/>
              <a:sym typeface="Helvetica Neue Medium" charset="0"/>
            </a:endParaRPr>
          </a:p>
        </p:txBody>
      </p:sp>
      <p:pic>
        <p:nvPicPr>
          <p:cNvPr id="15" name="Picture 14" descr="A group of people sitting at a table&#10;&#10;Description generated with high confidence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" t="12577" r="-13" b="48144"/>
          <a:stretch/>
        </p:blipFill>
        <p:spPr>
          <a:xfrm>
            <a:off x="882" y="-1"/>
            <a:ext cx="12434711" cy="2747399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 bwMode="auto">
          <a:xfrm>
            <a:off x="-775" y="1813973"/>
            <a:ext cx="12434711" cy="933425"/>
          </a:xfrm>
          <a:prstGeom prst="rect">
            <a:avLst/>
          </a:prstGeom>
          <a:solidFill>
            <a:srgbClr val="0370C5">
              <a:alpha val="80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34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264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  <a:sym typeface="Helvetica Neue Medium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7208" y="2682163"/>
            <a:ext cx="12433056" cy="424712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9781" tIns="46630" rIns="279781" bIns="4663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597">
              <a:defRPr/>
            </a:pPr>
            <a:endParaRPr lang="en-US" sz="1428">
              <a:solidFill>
                <a:prstClr val="black"/>
              </a:solidFill>
              <a:latin typeface="Segoe UI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851505" y="3756608"/>
            <a:ext cx="3010247" cy="318350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418">
              <a:defRPr/>
            </a:pPr>
            <a:endParaRPr lang="en-US" sz="1836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223284" y="3020239"/>
            <a:ext cx="4533349" cy="1481468"/>
          </a:xfrm>
          <a:prstGeom prst="rect">
            <a:avLst/>
          </a:prstGeom>
          <a:noFill/>
          <a:ln w="635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6623" rIns="0" bIns="466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0846" fontAlgn="base">
              <a:spcBef>
                <a:spcPts val="612"/>
              </a:spcBef>
              <a:spcAft>
                <a:spcPct val="0"/>
              </a:spcAft>
              <a:defRPr/>
            </a:pPr>
            <a:r>
              <a:rPr lang="ro-RO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Abilitățile TIC și certificările apar ca</a:t>
            </a:r>
            <a:r>
              <a:rPr lang="en-US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: “</a:t>
            </a:r>
            <a:r>
              <a:rPr lang="ro-RO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necesare</a:t>
            </a:r>
            <a:r>
              <a:rPr lang="en-US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” “</a:t>
            </a:r>
            <a:r>
              <a:rPr lang="ro-RO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recomandate</a:t>
            </a:r>
            <a:r>
              <a:rPr lang="en-US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”</a:t>
            </a:r>
            <a:r>
              <a:rPr lang="ro-RO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sau</a:t>
            </a:r>
            <a:r>
              <a:rPr lang="en-US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“</a:t>
            </a:r>
            <a:r>
              <a:rPr lang="ro-RO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prezintă un avantaj</a:t>
            </a:r>
            <a:r>
              <a:rPr lang="en-US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” </a:t>
            </a:r>
            <a:r>
              <a:rPr lang="ro-RO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în cerințele partenerilor și clienților.</a:t>
            </a:r>
            <a:endParaRPr lang="en-US" sz="2000" kern="0" dirty="0">
              <a:solidFill>
                <a:prstClr val="black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-773" y="0"/>
            <a:ext cx="12481037" cy="1813972"/>
          </a:xfrm>
          <a:prstGeom prst="rect">
            <a:avLst/>
          </a:prstGeom>
          <a:solidFill>
            <a:srgbClr val="000000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>
              <a:defRPr/>
            </a:pPr>
            <a:endParaRPr lang="en-US" sz="1836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09787" y="2006766"/>
            <a:ext cx="10859961" cy="544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3234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o-RO" sz="3264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  <a:sym typeface="Helvetica Neue Medium" charset="0"/>
              </a:rPr>
              <a:t>Pe plan mondial abilitățile TIC și Microsoft sunt foarte căutate</a:t>
            </a:r>
            <a:endParaRPr lang="en-US" sz="3264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  <a:sym typeface="Helvetica Neue Medium" charset="0"/>
            </a:endParaRP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CFAA095D-C217-42FA-B804-B19A3F0A8F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096298" y="2855435"/>
          <a:ext cx="6620274" cy="3833171"/>
        </p:xfrm>
        <a:graphic>
          <a:graphicData uri="http://schemas.openxmlformats.org/drawingml/2006/table">
            <a:tbl>
              <a:tblPr firstRow="1" bandRow="1">
                <a:gradFill rotWithShape="1">
                  <a:gsLst>
                    <a:gs pos="0">
                      <a:srgbClr val="4472C4">
                        <a:satMod val="103000"/>
                        <a:lumMod val="102000"/>
                        <a:tint val="94000"/>
                      </a:srgbClr>
                    </a:gs>
                    <a:gs pos="50000">
                      <a:srgbClr val="4472C4">
                        <a:satMod val="110000"/>
                        <a:lumMod val="100000"/>
                        <a:shade val="100000"/>
                      </a:srgbClr>
                    </a:gs>
                    <a:gs pos="100000">
                      <a:srgbClr val="4472C4">
                        <a:lumMod val="99000"/>
                        <a:satMod val="120000"/>
                        <a:shade val="78000"/>
                      </a:srgbClr>
                    </a:gs>
                  </a:gsLst>
                  <a:lin ang="5400000" scaled="0"/>
                </a:gradFill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a:tblPr>
              <a:tblGrid>
                <a:gridCol w="1834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0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90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90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4030"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en-US" sz="2000" b="0">
                        <a:solidFill>
                          <a:srgbClr val="00206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885" marR="121885" marT="60944" marB="60944" anchor="ctr">
                    <a:lnL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</a:endParaRPr>
                    </a:p>
                  </a:txBody>
                  <a:tcPr marL="121885" marR="121885" marT="60944" marB="60944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</a:endParaRPr>
                    </a:p>
                  </a:txBody>
                  <a:tcPr marL="121885" marR="121885" marT="60944" marB="60944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</a:endParaRPr>
                    </a:p>
                  </a:txBody>
                  <a:tcPr marL="121885" marR="121885" marT="60944" marB="60944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>
                        <a:solidFill>
                          <a:schemeClr val="tx1"/>
                        </a:solidFill>
                      </a:endParaRPr>
                    </a:p>
                  </a:txBody>
                  <a:tcPr marL="121885" marR="121885" marT="60944" marB="60944">
                    <a:lnL>
                      <a:noFill/>
                    </a:lnL>
                    <a:lnR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163"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en-US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Chicago</a:t>
                      </a:r>
                    </a:p>
                  </a:txBody>
                  <a:tcPr marL="121885" marR="121885" marT="60944" marB="60944" anchor="ctr">
                    <a:lnL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L>
                    <a:lnR>
                      <a:noFill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1,264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295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554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11,807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163"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en-US" sz="160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Sydney</a:t>
                      </a:r>
                    </a:p>
                  </a:txBody>
                  <a:tcPr marL="121885" marR="121885" marT="60944" marB="60944" anchor="ctr">
                    <a:lnL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690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114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274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3,700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163"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en-US" sz="160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Kuala Lumpur</a:t>
                      </a:r>
                    </a:p>
                  </a:txBody>
                  <a:tcPr marL="121885" marR="121885" marT="60944" marB="60944" anchor="ctr">
                    <a:lnL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305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137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111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1,466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163"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en-US" sz="1600" dirty="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Toronto</a:t>
                      </a:r>
                      <a:endParaRPr lang="en-US" sz="1600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885" marR="121885" marT="60944" marB="60944" anchor="ctr">
                    <a:lnL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1,522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345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474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11,410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4163"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Berlin</a:t>
                      </a:r>
                    </a:p>
                  </a:txBody>
                  <a:tcPr marL="121885" marR="121885" marT="60944" marB="60944" anchor="ctr">
                    <a:lnL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1,207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222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185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2,238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4163"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en-US" sz="1600" b="0" dirty="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Sao</a:t>
                      </a:r>
                      <a:r>
                        <a:rPr lang="en-US" sz="1600" b="0" baseline="0" dirty="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Paulo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885" marR="121885" marT="60944" marB="60944" anchor="ctr">
                    <a:lnL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317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36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92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1,030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4163"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lang="en-US" sz="1600" b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Dallas</a:t>
                      </a:r>
                    </a:p>
                  </a:txBody>
                  <a:tcPr marL="121885" marR="121885" marT="60944" marB="60944" anchor="ctr">
                    <a:lnL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661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246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595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tc>
                  <a:txBody>
                    <a:bodyPr/>
                    <a:lstStyle>
                      <a:lvl1pPr marL="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6629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32597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98895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65193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331491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97790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64088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730386" algn="l" defTabSz="932597" rtl="0" eaLnBrk="1" latinLnBrk="0" hangingPunct="1">
                        <a:defRPr sz="1836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9,547</a:t>
                      </a:r>
                    </a:p>
                  </a:txBody>
                  <a:tcPr marL="121885" marR="121885" marT="60944" marB="60944" anchor="ctr">
                    <a:lnL>
                      <a:noFill/>
                    </a:lnL>
                    <a:lnR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R>
                    <a:lnT>
                      <a:noFill/>
                    </a:lnT>
                    <a:lnB w="6350" cap="flat" cmpd="sng" algn="ctr">
                      <a:solidFill>
                        <a:srgbClr val="4472C4">
                          <a:tint val="50000"/>
                        </a:srgbClr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71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9212954"/>
                  </a:ext>
                </a:extLst>
              </a:tr>
            </a:tbl>
          </a:graphicData>
        </a:graphic>
      </p:graphicFrame>
      <p:pic>
        <p:nvPicPr>
          <p:cNvPr id="19" name="Picture 2" descr="http://www.seomofo.com/downloads/new-google-logo-knockoff.png">
            <a:extLst>
              <a:ext uri="{FF2B5EF4-FFF2-40B4-BE49-F238E27FC236}">
                <a16:creationId xmlns:a16="http://schemas.microsoft.com/office/drawing/2014/main" id="{F765134F-E2DA-4808-864D-EA098A52D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626" y="3059336"/>
            <a:ext cx="979666" cy="38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D68FCA5-C618-47C7-8BC4-F7F9FA33ECC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7475" y="3022821"/>
            <a:ext cx="423006" cy="453722"/>
          </a:xfrm>
          <a:prstGeom prst="rect">
            <a:avLst/>
          </a:prstGeom>
        </p:spPr>
      </p:pic>
      <p:pic>
        <p:nvPicPr>
          <p:cNvPr id="21" name="Picture 6" descr="http://vacancyhub.com/wp-content/uploads/2013/06/cisco-logo.png">
            <a:extLst>
              <a:ext uri="{FF2B5EF4-FFF2-40B4-BE49-F238E27FC236}">
                <a16:creationId xmlns:a16="http://schemas.microsoft.com/office/drawing/2014/main" id="{521B8054-7EB6-486E-B433-3595CD8CE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2653" y="3085844"/>
            <a:ext cx="616863" cy="32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E947DE4-CC11-4E7C-B2BD-45FF9062C43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5756" y="2714769"/>
            <a:ext cx="1426434" cy="106982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2E32DE8-34A5-4044-8D65-7CA6059235C3}"/>
              </a:ext>
            </a:extLst>
          </p:cNvPr>
          <p:cNvSpPr txBox="1"/>
          <p:nvPr/>
        </p:nvSpPr>
        <p:spPr>
          <a:xfrm>
            <a:off x="8916762" y="6781233"/>
            <a:ext cx="2737498" cy="1480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42800">
              <a:lnSpc>
                <a:spcPct val="90000"/>
              </a:lnSpc>
              <a:spcAft>
                <a:spcPts val="816"/>
              </a:spcAft>
              <a:defRPr/>
            </a:pPr>
            <a:r>
              <a:rPr lang="en-US" sz="1048" i="1" dirty="0">
                <a:solidFill>
                  <a:prstClr val="black"/>
                </a:solidFill>
                <a:latin typeface="Calibri" panose="020F0502020204030204"/>
              </a:rPr>
              <a:t>indeed.com, September 2017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AE6005E-C1EF-46CC-A9D1-42D6C01C68F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24085" y1="62557" x2="52744" y2="32420"/>
                        <a14:foregroundMark x1="52744" y1="32420" x2="52744" y2="29680"/>
                        <a14:foregroundMark x1="43902" y1="49315" x2="32927" y2="67123"/>
                        <a14:foregroundMark x1="57927" y1="40183" x2="59756" y2="44749"/>
                        <a14:foregroundMark x1="63720" y1="40183" x2="64939" y2="493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533" y="5888111"/>
            <a:ext cx="1391030" cy="92807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35D7021-D36B-4109-93A5-2F2768349EAE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269" y="5970301"/>
            <a:ext cx="788216" cy="78821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10530E5-A25D-4273-A855-0E91F064D87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2829" y="5697744"/>
            <a:ext cx="1308814" cy="13088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5D7FF3E-A110-438C-A780-7A91FC087AC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954" y="6010952"/>
            <a:ext cx="731155" cy="731155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51F6C44D-A02B-4DDC-B3D8-C0ADE5F62932}"/>
              </a:ext>
            </a:extLst>
          </p:cNvPr>
          <p:cNvSpPr/>
          <p:nvPr/>
        </p:nvSpPr>
        <p:spPr bwMode="auto">
          <a:xfrm>
            <a:off x="223284" y="4424542"/>
            <a:ext cx="4533349" cy="1481468"/>
          </a:xfrm>
          <a:prstGeom prst="rect">
            <a:avLst/>
          </a:prstGeom>
          <a:noFill/>
          <a:ln w="635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6623" rIns="0" bIns="466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0846" fontAlgn="base">
              <a:spcBef>
                <a:spcPts val="612"/>
              </a:spcBef>
              <a:spcAft>
                <a:spcPct val="0"/>
              </a:spcAft>
              <a:defRPr/>
            </a:pPr>
            <a:r>
              <a:rPr lang="ro-RO" sz="2000" kern="0" dirty="0">
                <a:solidFill>
                  <a:prstClr val="black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Pe plan mondial se observă o cerere mare de abilități TIC și STEM în toate zonele geografice, pentru posturi TIC sau puternic dependente de TIC.</a:t>
            </a:r>
            <a:endParaRPr lang="en-US" sz="2000" kern="0" dirty="0">
              <a:solidFill>
                <a:prstClr val="black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381422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435840" cy="699211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0" y="1239305"/>
            <a:ext cx="12447146" cy="5755220"/>
          </a:xfrm>
          <a:prstGeom prst="rect">
            <a:avLst/>
          </a:prstGeom>
          <a:solidFill>
            <a:schemeClr val="bg2">
              <a:lumMod val="10000"/>
              <a:alpha val="48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solidFill>
                <a:srgbClr val="336185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0" y="0"/>
            <a:ext cx="12447145" cy="1239305"/>
          </a:xfrm>
          <a:prstGeom prst="rect">
            <a:avLst/>
          </a:prstGeom>
          <a:solidFill>
            <a:srgbClr val="0370C5">
              <a:alpha val="90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solidFill>
                <a:srgbClr val="336185"/>
              </a:solidFill>
              <a:cs typeface="Segoe UI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236264" y="2301674"/>
            <a:ext cx="7512854" cy="654456"/>
            <a:chOff x="2236264" y="2301674"/>
            <a:chExt cx="7512854" cy="654456"/>
          </a:xfrm>
          <a:solidFill>
            <a:srgbClr val="0370C5">
              <a:alpha val="89804"/>
            </a:srgbClr>
          </a:solidFill>
        </p:grpSpPr>
        <p:sp>
          <p:nvSpPr>
            <p:cNvPr id="13" name="Rectangle 12"/>
            <p:cNvSpPr/>
            <p:nvPr/>
          </p:nvSpPr>
          <p:spPr bwMode="auto">
            <a:xfrm>
              <a:off x="2236264" y="2301674"/>
              <a:ext cx="7512854" cy="65445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05082" y="2304247"/>
              <a:ext cx="3375211" cy="627864"/>
            </a:xfrm>
            <a:prstGeom prst="rect">
              <a:avLst/>
            </a:prstGeom>
            <a:grpFill/>
          </p:spPr>
          <p:txBody>
            <a:bodyPr wrap="square" lIns="182880" tIns="146304" rIns="182880" bIns="146304" rtlCol="0">
              <a:spAutoFit/>
            </a:bodyPr>
            <a:lstStyle/>
            <a:p>
              <a:pPr lvl="0"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b="1" kern="0" dirty="0">
                  <a:solidFill>
                    <a:srgbClr val="FFFFFF"/>
                  </a:solidFill>
                  <a:latin typeface="Segoe UI" charset="0"/>
                  <a:ea typeface="Segoe UI" charset="0"/>
                  <a:cs typeface="Segoe UI" charset="0"/>
                </a:rPr>
                <a:t>PRODUCTIVIT</a:t>
              </a:r>
              <a:r>
                <a:rPr lang="ro-RO" sz="2400" b="1" kern="0" dirty="0">
                  <a:solidFill>
                    <a:srgbClr val="FFFFFF"/>
                  </a:solidFill>
                  <a:latin typeface="Segoe UI" charset="0"/>
                  <a:ea typeface="Segoe UI" charset="0"/>
                  <a:cs typeface="Segoe UI" charset="0"/>
                </a:rPr>
                <a:t>ATE</a:t>
              </a:r>
              <a:endParaRPr lang="en-US" sz="2400" b="1" kern="0" dirty="0">
                <a:solidFill>
                  <a:srgbClr val="FFFFFF"/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236264" y="3116183"/>
            <a:ext cx="7512854" cy="661125"/>
            <a:chOff x="2236264" y="3116183"/>
            <a:chExt cx="7512854" cy="661125"/>
          </a:xfrm>
          <a:solidFill>
            <a:srgbClr val="0370C5">
              <a:alpha val="89804"/>
            </a:srgbClr>
          </a:solidFill>
        </p:grpSpPr>
        <p:sp>
          <p:nvSpPr>
            <p:cNvPr id="15" name="Rectangle 14"/>
            <p:cNvSpPr/>
            <p:nvPr/>
          </p:nvSpPr>
          <p:spPr bwMode="auto">
            <a:xfrm>
              <a:off x="2236264" y="3122852"/>
              <a:ext cx="7512854" cy="65445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60955" y="3116183"/>
              <a:ext cx="4863467" cy="627864"/>
            </a:xfrm>
            <a:prstGeom prst="rect">
              <a:avLst/>
            </a:prstGeom>
            <a:grpFill/>
          </p:spPr>
          <p:txBody>
            <a:bodyPr wrap="square" lIns="182880" tIns="146304" rIns="182880" bIns="146304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ro-RO" sz="2400" b="1" kern="0" dirty="0">
                  <a:solidFill>
                    <a:srgbClr val="FFFFFF"/>
                  </a:solidFill>
                  <a:latin typeface="Segoe UI" charset="0"/>
                  <a:ea typeface="Segoe UI" charset="0"/>
                  <a:cs typeface="Segoe UI" charset="0"/>
                </a:rPr>
                <a:t>PROGRAMARE</a:t>
              </a:r>
              <a:endParaRPr lang="en-US" sz="2400" b="1" kern="0" dirty="0">
                <a:solidFill>
                  <a:srgbClr val="FFFFFF"/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36264" y="3944030"/>
            <a:ext cx="7512855" cy="654456"/>
            <a:chOff x="2236264" y="3944030"/>
            <a:chExt cx="7512855" cy="654456"/>
          </a:xfrm>
          <a:solidFill>
            <a:srgbClr val="0370C5">
              <a:alpha val="89804"/>
            </a:srgbClr>
          </a:solidFill>
        </p:grpSpPr>
        <p:sp>
          <p:nvSpPr>
            <p:cNvPr id="17" name="Rectangle 16"/>
            <p:cNvSpPr/>
            <p:nvPr/>
          </p:nvSpPr>
          <p:spPr bwMode="auto">
            <a:xfrm>
              <a:off x="2236264" y="3944030"/>
              <a:ext cx="7512854" cy="65445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36265" y="3963953"/>
              <a:ext cx="7512854" cy="627864"/>
            </a:xfrm>
            <a:prstGeom prst="rect">
              <a:avLst/>
            </a:prstGeom>
            <a:grpFill/>
          </p:spPr>
          <p:txBody>
            <a:bodyPr wrap="square" lIns="182880" tIns="146304" rIns="182880" bIns="146304" rtlCol="0">
              <a:spAutoFit/>
            </a:bodyPr>
            <a:lstStyle/>
            <a:p>
              <a:pPr lvl="0" algn="ctr" defTabSz="932239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2400" b="1" kern="0" dirty="0">
                  <a:solidFill>
                    <a:srgbClr val="FFFFFF"/>
                  </a:solidFill>
                  <a:latin typeface="Segoe UI" charset="0"/>
                  <a:ea typeface="Segoe UI" charset="0"/>
                  <a:cs typeface="Segoe UI" charset="0"/>
                </a:rPr>
                <a:t>BAZE DE DATE</a:t>
              </a:r>
              <a:endParaRPr lang="en-US" sz="2400" b="1" kern="0" dirty="0">
                <a:solidFill>
                  <a:srgbClr val="FFFFFF"/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236264" y="4765208"/>
            <a:ext cx="7512854" cy="654456"/>
            <a:chOff x="2236264" y="4765208"/>
            <a:chExt cx="7512854" cy="654456"/>
          </a:xfrm>
          <a:solidFill>
            <a:srgbClr val="0370C5">
              <a:alpha val="89804"/>
            </a:srgbClr>
          </a:solidFill>
        </p:grpSpPr>
        <p:sp>
          <p:nvSpPr>
            <p:cNvPr id="19" name="Rectangle 18"/>
            <p:cNvSpPr/>
            <p:nvPr/>
          </p:nvSpPr>
          <p:spPr bwMode="auto">
            <a:xfrm>
              <a:off x="2236264" y="4765208"/>
              <a:ext cx="7512854" cy="65445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188750" y="4782176"/>
              <a:ext cx="3607873" cy="627864"/>
            </a:xfrm>
            <a:prstGeom prst="rect">
              <a:avLst/>
            </a:prstGeom>
            <a:grpFill/>
          </p:spPr>
          <p:txBody>
            <a:bodyPr wrap="square" lIns="182880" tIns="146304" rIns="182880" bIns="146304" rtlCol="0">
              <a:spAutoFit/>
            </a:bodyPr>
            <a:lstStyle/>
            <a:p>
              <a:pPr lvl="0" algn="ctr" defTabSz="932239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2400" b="1" kern="0" dirty="0">
                  <a:solidFill>
                    <a:srgbClr val="FFFFFF"/>
                  </a:solidFill>
                  <a:latin typeface="Segoe UI" charset="0"/>
                  <a:ea typeface="Segoe UI" charset="0"/>
                  <a:cs typeface="Segoe UI" charset="0"/>
                </a:rPr>
                <a:t>INFRASTRUCTURĂ TIC</a:t>
              </a:r>
              <a:endParaRPr lang="en-US" sz="2400" b="1" kern="0" dirty="0">
                <a:solidFill>
                  <a:srgbClr val="FFFFFF"/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547688" y="274638"/>
            <a:ext cx="11888787" cy="553998"/>
          </a:xfrm>
        </p:spPr>
        <p:txBody>
          <a:bodyPr/>
          <a:lstStyle/>
          <a:p>
            <a:pPr algn="ctr" rtl="0" eaLnBrk="1" latinLnBrk="0" hangingPunct="1"/>
            <a:r>
              <a:rPr lang="ro-RO" sz="3600" kern="1200" dirty="0">
                <a:solidFill>
                  <a:srgbClr val="FFFFFF"/>
                </a:solidFill>
                <a:effectLst/>
                <a:latin typeface="Segoe UI Semilight" charset="0"/>
                <a:ea typeface="Segoe UI Semilight" charset="0"/>
                <a:cs typeface="Segoe UI Semilight" charset="0"/>
              </a:rPr>
              <a:t>Parcursurile de formare în </a:t>
            </a:r>
            <a:r>
              <a:rPr lang="en-US" sz="3600" kern="1200" dirty="0">
                <a:solidFill>
                  <a:srgbClr val="FFFFFF"/>
                </a:solidFill>
                <a:effectLst/>
                <a:latin typeface="Segoe UI Semilight" charset="0"/>
                <a:ea typeface="Segoe UI Semilight" charset="0"/>
                <a:cs typeface="Segoe UI Semilight" charset="0"/>
              </a:rPr>
              <a:t>Microsoft Imagine Academy</a:t>
            </a:r>
            <a:endParaRPr lang="en-US" sz="3600" dirty="0">
              <a:effectLst/>
              <a:latin typeface="Segoe UI Semilight" charset="0"/>
              <a:ea typeface="Segoe UI Semilight" charset="0"/>
              <a:cs typeface="Segoe UI Semi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4196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itle 2">
            <a:extLst>
              <a:ext uri="{FF2B5EF4-FFF2-40B4-BE49-F238E27FC236}">
                <a16:creationId xmlns:a16="http://schemas.microsoft.com/office/drawing/2014/main" id="{7116A53E-3438-41D8-88F8-F10D4271F2D6}"/>
              </a:ext>
            </a:extLst>
          </p:cNvPr>
          <p:cNvSpPr txBox="1">
            <a:spLocks/>
          </p:cNvSpPr>
          <p:nvPr/>
        </p:nvSpPr>
        <p:spPr>
          <a:xfrm>
            <a:off x="-7775" y="-181341"/>
            <a:ext cx="11526550" cy="1017793"/>
          </a:xfrm>
          <a:prstGeom prst="rect">
            <a:avLst/>
          </a:prstGeom>
        </p:spPr>
        <p:txBody>
          <a:bodyPr vert="horz" lIns="328857" tIns="328857" rIns="137024" bIns="137024" rtlCol="0" anchor="t">
            <a:noAutofit/>
          </a:bodyPr>
          <a:lstStyle>
            <a:lvl1pPr marL="0" algn="l" defTabSz="108807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spc="-100" baseline="0">
                <a:solidFill>
                  <a:schemeClr val="tx1"/>
                </a:solidFill>
                <a:latin typeface="+mj-lt"/>
                <a:ea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defTabSz="1086790">
              <a:lnSpc>
                <a:spcPct val="100000"/>
              </a:lnSpc>
              <a:spcBef>
                <a:spcPts val="0"/>
              </a:spcBef>
              <a:defRPr/>
            </a:pPr>
            <a:r>
              <a:rPr lang="ro-RO" sz="3595" dirty="0">
                <a:solidFill>
                  <a:srgbClr val="505050"/>
                </a:solidFill>
                <a:latin typeface="Segoe UI Light"/>
                <a:ea typeface="+mn-ea"/>
              </a:rPr>
              <a:t>Curricula </a:t>
            </a:r>
            <a:r>
              <a:rPr lang="en-US" sz="3595" dirty="0">
                <a:solidFill>
                  <a:srgbClr val="505050"/>
                </a:solidFill>
                <a:latin typeface="Segoe UI Light"/>
                <a:ea typeface="+mn-ea"/>
              </a:rPr>
              <a:t>Microsoft Imagine Academy</a:t>
            </a:r>
          </a:p>
          <a:p>
            <a:pPr defTabSz="1086790">
              <a:lnSpc>
                <a:spcPct val="100000"/>
              </a:lnSpc>
              <a:spcBef>
                <a:spcPts val="0"/>
              </a:spcBef>
              <a:defRPr/>
            </a:pPr>
            <a:endParaRPr lang="en-US" sz="3595" dirty="0">
              <a:solidFill>
                <a:srgbClr val="505050"/>
              </a:solidFill>
              <a:latin typeface="Segoe UI Light"/>
              <a:ea typeface="+mn-ea"/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58A2E1F6-65DD-41A6-8F13-184FD6F1C480}"/>
              </a:ext>
            </a:extLst>
          </p:cNvPr>
          <p:cNvSpPr/>
          <p:nvPr/>
        </p:nvSpPr>
        <p:spPr>
          <a:xfrm>
            <a:off x="10293519" y="928004"/>
            <a:ext cx="885345" cy="885345"/>
          </a:xfrm>
          <a:prstGeom prst="ellipse">
            <a:avLst/>
          </a:prstGeom>
          <a:solidFill>
            <a:schemeClr val="bg1"/>
          </a:solidFill>
          <a:ln w="76200" cap="flat" cmpd="sng" algn="ctr">
            <a:solidFill>
              <a:schemeClr val="accent5"/>
            </a:solidFill>
            <a:prstDash val="solid"/>
          </a:ln>
          <a:effectLst/>
        </p:spPr>
        <p:txBody>
          <a:bodyPr rtlCol="0" anchor="ctr"/>
          <a:lstStyle/>
          <a:p>
            <a:pPr algn="ctr" defTabSz="931851">
              <a:defRPr/>
            </a:pPr>
            <a:endParaRPr lang="en-US" sz="918" kern="0" dirty="0">
              <a:solidFill>
                <a:srgbClr val="32145A"/>
              </a:solidFill>
              <a:latin typeface="Segoe UI"/>
              <a:cs typeface="Segoe UI Light" panose="020B0502040204020203" pitchFamily="34" charset="0"/>
            </a:endParaRPr>
          </a:p>
        </p:txBody>
      </p:sp>
      <p:sp>
        <p:nvSpPr>
          <p:cNvPr id="171" name="Title 16">
            <a:extLst>
              <a:ext uri="{FF2B5EF4-FFF2-40B4-BE49-F238E27FC236}">
                <a16:creationId xmlns:a16="http://schemas.microsoft.com/office/drawing/2014/main" id="{9F64080D-3396-4830-8F86-2EA5580302AD}"/>
              </a:ext>
            </a:extLst>
          </p:cNvPr>
          <p:cNvSpPr txBox="1">
            <a:spLocks/>
          </p:cNvSpPr>
          <p:nvPr/>
        </p:nvSpPr>
        <p:spPr>
          <a:xfrm>
            <a:off x="1286712" y="824893"/>
            <a:ext cx="3511188" cy="700237"/>
          </a:xfrm>
          <a:prstGeom prst="rect">
            <a:avLst/>
          </a:prstGeom>
        </p:spPr>
        <p:txBody>
          <a:bodyPr vert="horz" wrap="square" lIns="149111" tIns="93194" rIns="149111" bIns="93194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705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defTabSz="931817">
              <a:defRPr/>
            </a:pPr>
            <a:r>
              <a:rPr lang="ro-RO" sz="2038" spc="-102" dirty="0">
                <a:solidFill>
                  <a:srgbClr val="0070C0"/>
                </a:solidFill>
                <a:latin typeface="Segoe UI Light"/>
              </a:rPr>
              <a:t>Programare (Computer </a:t>
            </a:r>
            <a:r>
              <a:rPr lang="ro-RO" sz="2038" spc="-102" dirty="0" err="1">
                <a:solidFill>
                  <a:srgbClr val="0070C0"/>
                </a:solidFill>
                <a:latin typeface="Segoe UI Light"/>
              </a:rPr>
              <a:t>Science</a:t>
            </a:r>
            <a:r>
              <a:rPr lang="ro-RO" sz="2038" spc="-102" dirty="0">
                <a:solidFill>
                  <a:srgbClr val="0070C0"/>
                </a:solidFill>
                <a:latin typeface="Segoe UI Light"/>
              </a:rPr>
              <a:t>)</a:t>
            </a:r>
            <a:endParaRPr lang="en-US" sz="2038" spc="-102" dirty="0">
              <a:solidFill>
                <a:srgbClr val="0070C0"/>
              </a:solidFill>
              <a:latin typeface="Segoe UI Light"/>
            </a:endParaRPr>
          </a:p>
        </p:txBody>
      </p:sp>
      <p:sp>
        <p:nvSpPr>
          <p:cNvPr id="172" name="Title 16">
            <a:extLst>
              <a:ext uri="{FF2B5EF4-FFF2-40B4-BE49-F238E27FC236}">
                <a16:creationId xmlns:a16="http://schemas.microsoft.com/office/drawing/2014/main" id="{E7CA0E01-D707-4D57-BBC1-D1C9A4D570C4}"/>
              </a:ext>
            </a:extLst>
          </p:cNvPr>
          <p:cNvSpPr txBox="1">
            <a:spLocks/>
          </p:cNvSpPr>
          <p:nvPr/>
        </p:nvSpPr>
        <p:spPr>
          <a:xfrm>
            <a:off x="3039816" y="4246987"/>
            <a:ext cx="3000075" cy="700237"/>
          </a:xfrm>
          <a:prstGeom prst="rect">
            <a:avLst/>
          </a:prstGeom>
        </p:spPr>
        <p:txBody>
          <a:bodyPr vert="horz" wrap="square" lIns="149111" tIns="93194" rIns="149111" bIns="93194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705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defTabSz="931817">
              <a:defRPr/>
            </a:pPr>
            <a:r>
              <a:rPr lang="ro-RO" sz="2038" spc="-102" dirty="0">
                <a:solidFill>
                  <a:srgbClr val="0070C0"/>
                </a:solidFill>
                <a:latin typeface="Segoe UI Light"/>
              </a:rPr>
              <a:t>Baze de date (Data </a:t>
            </a:r>
            <a:r>
              <a:rPr lang="ro-RO" sz="2038" spc="-102" dirty="0" err="1">
                <a:solidFill>
                  <a:srgbClr val="0070C0"/>
                </a:solidFill>
                <a:latin typeface="Segoe UI Light"/>
              </a:rPr>
              <a:t>Science</a:t>
            </a:r>
            <a:r>
              <a:rPr lang="ro-RO" sz="2038" spc="-102" dirty="0">
                <a:solidFill>
                  <a:srgbClr val="0070C0"/>
                </a:solidFill>
                <a:latin typeface="Segoe UI Light"/>
              </a:rPr>
              <a:t>)</a:t>
            </a:r>
            <a:endParaRPr lang="en-US" sz="2038" spc="-102" dirty="0">
              <a:solidFill>
                <a:srgbClr val="0070C0"/>
              </a:solidFill>
              <a:latin typeface="Segoe UI Light"/>
            </a:endParaRPr>
          </a:p>
        </p:txBody>
      </p:sp>
      <p:sp>
        <p:nvSpPr>
          <p:cNvPr id="173" name="Title 16">
            <a:extLst>
              <a:ext uri="{FF2B5EF4-FFF2-40B4-BE49-F238E27FC236}">
                <a16:creationId xmlns:a16="http://schemas.microsoft.com/office/drawing/2014/main" id="{95C10B53-746C-42CF-A4E7-A7E9C2649599}"/>
              </a:ext>
            </a:extLst>
          </p:cNvPr>
          <p:cNvSpPr txBox="1">
            <a:spLocks/>
          </p:cNvSpPr>
          <p:nvPr/>
        </p:nvSpPr>
        <p:spPr>
          <a:xfrm>
            <a:off x="1306127" y="5639251"/>
            <a:ext cx="1684352" cy="700237"/>
          </a:xfrm>
          <a:prstGeom prst="rect">
            <a:avLst/>
          </a:prstGeom>
        </p:spPr>
        <p:txBody>
          <a:bodyPr vert="horz" wrap="square" lIns="149111" tIns="93194" rIns="149111" bIns="93194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705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defTabSz="931817">
              <a:defRPr/>
            </a:pPr>
            <a:r>
              <a:rPr lang="en-US" sz="2038" spc="-102" dirty="0" err="1">
                <a:solidFill>
                  <a:srgbClr val="0070C0"/>
                </a:solidFill>
                <a:latin typeface="Segoe UI Light"/>
              </a:rPr>
              <a:t>Productivit</a:t>
            </a:r>
            <a:r>
              <a:rPr lang="ro-RO" sz="2038" spc="-102" dirty="0" err="1">
                <a:solidFill>
                  <a:srgbClr val="0070C0"/>
                </a:solidFill>
                <a:latin typeface="Segoe UI Light"/>
              </a:rPr>
              <a:t>ate</a:t>
            </a:r>
            <a:endParaRPr lang="en-US" sz="2038" spc="-102" dirty="0">
              <a:solidFill>
                <a:srgbClr val="0070C0"/>
              </a:solidFill>
              <a:latin typeface="Segoe UI Light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46A2B477-5FDA-4007-B83D-E464333B148F}"/>
              </a:ext>
            </a:extLst>
          </p:cNvPr>
          <p:cNvSpPr txBox="1"/>
          <p:nvPr/>
        </p:nvSpPr>
        <p:spPr>
          <a:xfrm>
            <a:off x="10337638" y="1146142"/>
            <a:ext cx="797109" cy="374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31851">
              <a:defRPr/>
            </a:pPr>
            <a:r>
              <a:rPr lang="ro-RO" sz="918" kern="0" dirty="0">
                <a:solidFill>
                  <a:srgbClr val="0377D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Inginer software</a:t>
            </a:r>
            <a:endParaRPr lang="en-US" sz="918" kern="0" dirty="0">
              <a:solidFill>
                <a:srgbClr val="0377D6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4F9B5726-C178-43F0-9100-CA1CD86472FE}"/>
              </a:ext>
            </a:extLst>
          </p:cNvPr>
          <p:cNvSpPr txBox="1"/>
          <p:nvPr/>
        </p:nvSpPr>
        <p:spPr>
          <a:xfrm>
            <a:off x="10233243" y="2153354"/>
            <a:ext cx="1005899" cy="374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31851">
              <a:defRPr/>
            </a:pPr>
            <a:r>
              <a:rPr lang="ro-RO" sz="918" kern="0" dirty="0">
                <a:solidFill>
                  <a:srgbClr val="0377D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Programator WEB</a:t>
            </a:r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9FFFC379-FC1E-424B-A944-E45E41B987F1}"/>
              </a:ext>
            </a:extLst>
          </p:cNvPr>
          <p:cNvSpPr/>
          <p:nvPr/>
        </p:nvSpPr>
        <p:spPr bwMode="auto">
          <a:xfrm>
            <a:off x="6701240" y="4315991"/>
            <a:ext cx="180357" cy="180357"/>
          </a:xfrm>
          <a:prstGeom prst="ellipse">
            <a:avLst/>
          </a:prstGeom>
          <a:solidFill>
            <a:srgbClr val="FFFFFF"/>
          </a:solidFill>
          <a:ln w="1079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47531" rIns="0" bIns="47531" numCol="1" rtlCol="0" anchor="ctr" anchorCtr="0" compatLnSpc="1">
            <a:prstTxWarp prst="textNoShape">
              <a:avLst/>
            </a:prstTxWarp>
          </a:bodyPr>
          <a:lstStyle/>
          <a:p>
            <a:pPr algn="ctr" defTabSz="950268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38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DA7DE272-C563-47DB-93F1-2CF5BA033BF1}"/>
              </a:ext>
            </a:extLst>
          </p:cNvPr>
          <p:cNvSpPr txBox="1"/>
          <p:nvPr/>
        </p:nvSpPr>
        <p:spPr>
          <a:xfrm>
            <a:off x="10263695" y="2981557"/>
            <a:ext cx="944991" cy="79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31851">
              <a:defRPr/>
            </a:pPr>
            <a:r>
              <a:rPr lang="ro-RO" sz="918" kern="0" dirty="0">
                <a:solidFill>
                  <a:srgbClr val="0377D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Specialist infrastructură</a:t>
            </a:r>
          </a:p>
          <a:p>
            <a:pPr algn="ctr" defTabSz="931851">
              <a:defRPr/>
            </a:pPr>
            <a:r>
              <a:rPr lang="ro-RO" sz="918" kern="0" dirty="0">
                <a:solidFill>
                  <a:srgbClr val="0377D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Desktop Server și Cloud</a:t>
            </a:r>
            <a:endParaRPr lang="en-US" sz="918" kern="0" dirty="0">
              <a:solidFill>
                <a:srgbClr val="0377D6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A829E428-C431-4F46-8065-5EAFD9DF38E9}"/>
              </a:ext>
            </a:extLst>
          </p:cNvPr>
          <p:cNvSpPr/>
          <p:nvPr/>
        </p:nvSpPr>
        <p:spPr>
          <a:xfrm>
            <a:off x="10293519" y="2906341"/>
            <a:ext cx="885345" cy="885345"/>
          </a:xfrm>
          <a:prstGeom prst="ellipse">
            <a:avLst/>
          </a:prstGeom>
          <a:noFill/>
          <a:ln w="76200" cap="flat" cmpd="sng" algn="ctr">
            <a:solidFill>
              <a:schemeClr val="accent5"/>
            </a:solidFill>
            <a:prstDash val="solid"/>
          </a:ln>
          <a:effectLst/>
        </p:spPr>
        <p:txBody>
          <a:bodyPr rtlCol="0" anchor="ctr"/>
          <a:lstStyle/>
          <a:p>
            <a:pPr algn="ctr" defTabSz="931851">
              <a:defRPr/>
            </a:pPr>
            <a:endParaRPr lang="en-US" sz="918" kern="0" dirty="0">
              <a:solidFill>
                <a:srgbClr val="32145A"/>
              </a:solidFill>
              <a:latin typeface="Segoe UI"/>
              <a:cs typeface="Segoe UI Light" panose="020B0502040204020203" pitchFamily="34" charset="0"/>
            </a:endParaRPr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46FF0673-5054-4984-920B-79767F190411}"/>
              </a:ext>
            </a:extLst>
          </p:cNvPr>
          <p:cNvSpPr/>
          <p:nvPr/>
        </p:nvSpPr>
        <p:spPr>
          <a:xfrm>
            <a:off x="10293519" y="1914446"/>
            <a:ext cx="885345" cy="885345"/>
          </a:xfrm>
          <a:prstGeom prst="ellipse">
            <a:avLst/>
          </a:prstGeom>
          <a:noFill/>
          <a:ln w="76200" cap="flat" cmpd="sng" algn="ctr">
            <a:solidFill>
              <a:schemeClr val="accent5"/>
            </a:solidFill>
            <a:prstDash val="solid"/>
          </a:ln>
          <a:effectLst/>
        </p:spPr>
        <p:txBody>
          <a:bodyPr rtlCol="0" anchor="ctr"/>
          <a:lstStyle/>
          <a:p>
            <a:pPr algn="ctr" defTabSz="931851">
              <a:defRPr/>
            </a:pPr>
            <a:endParaRPr lang="en-US" sz="918" kern="0" dirty="0">
              <a:solidFill>
                <a:srgbClr val="32145A"/>
              </a:solidFill>
              <a:latin typeface="Segoe UI"/>
              <a:cs typeface="Segoe UI Light" panose="020B0502040204020203" pitchFamily="34" charset="0"/>
            </a:endParaRPr>
          </a:p>
        </p:txBody>
      </p:sp>
      <p:cxnSp>
        <p:nvCxnSpPr>
          <p:cNvPr id="317" name="Straight Connector 316">
            <a:extLst>
              <a:ext uri="{FF2B5EF4-FFF2-40B4-BE49-F238E27FC236}">
                <a16:creationId xmlns:a16="http://schemas.microsoft.com/office/drawing/2014/main" id="{0C4FAC16-6FED-4599-9A3E-C58D92BCDF8E}"/>
              </a:ext>
            </a:extLst>
          </p:cNvPr>
          <p:cNvCxnSpPr>
            <a:cxnSpLocks/>
          </p:cNvCxnSpPr>
          <p:nvPr/>
        </p:nvCxnSpPr>
        <p:spPr>
          <a:xfrm flipH="1">
            <a:off x="9835815" y="995004"/>
            <a:ext cx="16481" cy="5728793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9" name="Title 16">
            <a:extLst>
              <a:ext uri="{FF2B5EF4-FFF2-40B4-BE49-F238E27FC236}">
                <a16:creationId xmlns:a16="http://schemas.microsoft.com/office/drawing/2014/main" id="{C6AEF331-F4E8-4935-9075-89C2736A90E1}"/>
              </a:ext>
            </a:extLst>
          </p:cNvPr>
          <p:cNvSpPr txBox="1">
            <a:spLocks/>
          </p:cNvSpPr>
          <p:nvPr/>
        </p:nvSpPr>
        <p:spPr>
          <a:xfrm>
            <a:off x="1306126" y="2625666"/>
            <a:ext cx="5052866" cy="700237"/>
          </a:xfrm>
          <a:prstGeom prst="rect">
            <a:avLst/>
          </a:prstGeom>
        </p:spPr>
        <p:txBody>
          <a:bodyPr vert="horz" wrap="square" lIns="149111" tIns="93194" rIns="149111" bIns="93194" rtlCol="0" anchor="ctr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705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defTabSz="931817">
              <a:defRPr/>
            </a:pPr>
            <a:r>
              <a:rPr lang="en-US" sz="2038" spc="-102" dirty="0" err="1">
                <a:solidFill>
                  <a:srgbClr val="0070C0"/>
                </a:solidFill>
                <a:latin typeface="Segoe UI Light"/>
              </a:rPr>
              <a:t>Infrastructur</a:t>
            </a:r>
            <a:r>
              <a:rPr lang="ro-RO" sz="2038" spc="-102" dirty="0">
                <a:solidFill>
                  <a:srgbClr val="0070C0"/>
                </a:solidFill>
                <a:latin typeface="Segoe UI Light"/>
              </a:rPr>
              <a:t>ă TIC (IT </a:t>
            </a:r>
            <a:r>
              <a:rPr lang="ro-RO" sz="2038" spc="-102" dirty="0" err="1">
                <a:solidFill>
                  <a:srgbClr val="0070C0"/>
                </a:solidFill>
                <a:latin typeface="Segoe UI Light"/>
              </a:rPr>
              <a:t>professional</a:t>
            </a:r>
            <a:r>
              <a:rPr lang="ro-RO" sz="2038" spc="-102" dirty="0">
                <a:solidFill>
                  <a:srgbClr val="0070C0"/>
                </a:solidFill>
                <a:latin typeface="Segoe UI Light"/>
              </a:rPr>
              <a:t> / </a:t>
            </a:r>
            <a:r>
              <a:rPr lang="ro-RO" sz="2038" spc="-102" dirty="0" err="1">
                <a:solidFill>
                  <a:srgbClr val="0070C0"/>
                </a:solidFill>
                <a:latin typeface="Segoe UI Light"/>
              </a:rPr>
              <a:t>infrastructure</a:t>
            </a:r>
            <a:r>
              <a:rPr lang="ro-RO" sz="2038" spc="-102" dirty="0">
                <a:solidFill>
                  <a:srgbClr val="0070C0"/>
                </a:solidFill>
                <a:latin typeface="Segoe UI Light"/>
              </a:rPr>
              <a:t>)</a:t>
            </a:r>
            <a:endParaRPr lang="en-US" sz="2038" spc="-102" dirty="0">
              <a:solidFill>
                <a:srgbClr val="0070C0"/>
              </a:solidFill>
              <a:latin typeface="Segoe UI Light"/>
            </a:endParaRPr>
          </a:p>
        </p:txBody>
      </p:sp>
      <p:sp>
        <p:nvSpPr>
          <p:cNvPr id="320" name="TextBox 319">
            <a:extLst>
              <a:ext uri="{FF2B5EF4-FFF2-40B4-BE49-F238E27FC236}">
                <a16:creationId xmlns:a16="http://schemas.microsoft.com/office/drawing/2014/main" id="{D3D2F288-AB29-4942-9749-390C0A061C42}"/>
              </a:ext>
            </a:extLst>
          </p:cNvPr>
          <p:cNvSpPr txBox="1"/>
          <p:nvPr/>
        </p:nvSpPr>
        <p:spPr>
          <a:xfrm>
            <a:off x="11068474" y="6761466"/>
            <a:ext cx="996916" cy="2380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31851">
              <a:defRPr/>
            </a:pPr>
            <a:r>
              <a:rPr lang="en-US" sz="918" dirty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September 2017</a:t>
            </a:r>
          </a:p>
        </p:txBody>
      </p:sp>
      <p:cxnSp>
        <p:nvCxnSpPr>
          <p:cNvPr id="349" name="Straight Arrow Connector 348">
            <a:extLst>
              <a:ext uri="{FF2B5EF4-FFF2-40B4-BE49-F238E27FC236}">
                <a16:creationId xmlns:a16="http://schemas.microsoft.com/office/drawing/2014/main" id="{A3662E2D-D213-42CF-825B-6DF5FFE51053}"/>
              </a:ext>
            </a:extLst>
          </p:cNvPr>
          <p:cNvCxnSpPr/>
          <p:nvPr/>
        </p:nvCxnSpPr>
        <p:spPr>
          <a:xfrm flipV="1">
            <a:off x="9761878" y="1343168"/>
            <a:ext cx="503388" cy="3236"/>
          </a:xfrm>
          <a:prstGeom prst="straightConnector1">
            <a:avLst/>
          </a:prstGeom>
          <a:ln>
            <a:solidFill>
              <a:schemeClr val="bg1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9" name="Rectangle 368">
            <a:extLst>
              <a:ext uri="{FF2B5EF4-FFF2-40B4-BE49-F238E27FC236}">
                <a16:creationId xmlns:a16="http://schemas.microsoft.com/office/drawing/2014/main" id="{665E742B-7D50-4369-9129-71C1DCD52544}"/>
              </a:ext>
            </a:extLst>
          </p:cNvPr>
          <p:cNvSpPr/>
          <p:nvPr/>
        </p:nvSpPr>
        <p:spPr>
          <a:xfrm>
            <a:off x="2903701" y="1210820"/>
            <a:ext cx="347257" cy="38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31851">
              <a:defRPr/>
            </a:pPr>
            <a:endParaRPr lang="en-US" sz="1834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00" name="Oval 399">
            <a:extLst>
              <a:ext uri="{FF2B5EF4-FFF2-40B4-BE49-F238E27FC236}">
                <a16:creationId xmlns:a16="http://schemas.microsoft.com/office/drawing/2014/main" id="{788A7C3E-30AA-426F-AD25-DA9AB33B7FA1}"/>
              </a:ext>
            </a:extLst>
          </p:cNvPr>
          <p:cNvSpPr/>
          <p:nvPr/>
        </p:nvSpPr>
        <p:spPr>
          <a:xfrm>
            <a:off x="10293519" y="4334864"/>
            <a:ext cx="885345" cy="885345"/>
          </a:xfrm>
          <a:prstGeom prst="ellipse">
            <a:avLst/>
          </a:prstGeom>
          <a:solidFill>
            <a:schemeClr val="bg1"/>
          </a:solidFill>
          <a:ln w="76200" cap="flat" cmpd="sng" algn="ctr">
            <a:solidFill>
              <a:schemeClr val="accent5"/>
            </a:solidFill>
            <a:prstDash val="solid"/>
          </a:ln>
          <a:effectLst/>
        </p:spPr>
        <p:txBody>
          <a:bodyPr rtlCol="0" anchor="ctr"/>
          <a:lstStyle/>
          <a:p>
            <a:pPr algn="ctr" defTabSz="931851">
              <a:defRPr/>
            </a:pPr>
            <a:endParaRPr lang="en-US" sz="918" kern="0" dirty="0">
              <a:solidFill>
                <a:srgbClr val="32145A"/>
              </a:solidFill>
              <a:latin typeface="Segoe UI"/>
              <a:cs typeface="Segoe UI Light" panose="020B0502040204020203" pitchFamily="34" charset="0"/>
            </a:endParaRPr>
          </a:p>
        </p:txBody>
      </p:sp>
      <p:sp>
        <p:nvSpPr>
          <p:cNvPr id="401" name="TextBox 400">
            <a:extLst>
              <a:ext uri="{FF2B5EF4-FFF2-40B4-BE49-F238E27FC236}">
                <a16:creationId xmlns:a16="http://schemas.microsoft.com/office/drawing/2014/main" id="{77BE903C-7CFC-48D3-A2ED-8962E52ABD67}"/>
              </a:ext>
            </a:extLst>
          </p:cNvPr>
          <p:cNvSpPr txBox="1"/>
          <p:nvPr/>
        </p:nvSpPr>
        <p:spPr>
          <a:xfrm>
            <a:off x="10263516" y="4477583"/>
            <a:ext cx="944991" cy="657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31851">
              <a:defRPr/>
            </a:pPr>
            <a:r>
              <a:rPr lang="ro-RO" sz="918" kern="0" dirty="0">
                <a:solidFill>
                  <a:srgbClr val="0377D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Specialist în administrarea bazelor de date</a:t>
            </a:r>
            <a:endParaRPr lang="en-US" sz="918" kern="0" dirty="0">
              <a:solidFill>
                <a:srgbClr val="0377D6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02" name="Right Arrow 308">
            <a:extLst>
              <a:ext uri="{FF2B5EF4-FFF2-40B4-BE49-F238E27FC236}">
                <a16:creationId xmlns:a16="http://schemas.microsoft.com/office/drawing/2014/main" id="{66CB1CF1-4A1D-4940-8F42-B8708F52D345}"/>
              </a:ext>
            </a:extLst>
          </p:cNvPr>
          <p:cNvSpPr/>
          <p:nvPr/>
        </p:nvSpPr>
        <p:spPr>
          <a:xfrm>
            <a:off x="8340963" y="1079286"/>
            <a:ext cx="1270413" cy="572005"/>
          </a:xfrm>
          <a:prstGeom prst="rightArrow">
            <a:avLst>
              <a:gd name="adj1" fmla="val 60227"/>
              <a:gd name="adj2" fmla="val 50000"/>
            </a:avLst>
          </a:prstGeom>
          <a:solidFill>
            <a:srgbClr val="107C1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31672">
              <a:defRPr/>
            </a:pPr>
            <a:endParaRPr lang="en-US" sz="1834" kern="0" dirty="0">
              <a:solidFill>
                <a:sysClr val="windowText" lastClr="000000"/>
              </a:solidFill>
              <a:latin typeface="Segoe UI"/>
              <a:cs typeface="Segoe UI Light" panose="020B0502040204020203" pitchFamily="34" charset="0"/>
            </a:endParaRPr>
          </a:p>
        </p:txBody>
      </p:sp>
      <p:sp>
        <p:nvSpPr>
          <p:cNvPr id="426" name="Right Arrow 167">
            <a:extLst>
              <a:ext uri="{FF2B5EF4-FFF2-40B4-BE49-F238E27FC236}">
                <a16:creationId xmlns:a16="http://schemas.microsoft.com/office/drawing/2014/main" id="{0C836439-6F69-4183-B8E7-E6E218C870FF}"/>
              </a:ext>
            </a:extLst>
          </p:cNvPr>
          <p:cNvSpPr/>
          <p:nvPr/>
        </p:nvSpPr>
        <p:spPr>
          <a:xfrm>
            <a:off x="8394336" y="4415367"/>
            <a:ext cx="1247573" cy="791614"/>
          </a:xfrm>
          <a:prstGeom prst="rightArrow">
            <a:avLst/>
          </a:prstGeom>
          <a:gradFill>
            <a:gsLst>
              <a:gs pos="2917">
                <a:srgbClr val="0377D6"/>
              </a:gs>
              <a:gs pos="100000">
                <a:srgbClr val="FFFFFF"/>
              </a:gs>
            </a:gsLst>
            <a:lin ang="10800000" scaled="1"/>
          </a:gra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31672">
              <a:defRPr/>
            </a:pPr>
            <a:endParaRPr lang="en-US" sz="1834" kern="0" dirty="0">
              <a:solidFill>
                <a:sysClr val="windowText" lastClr="000000"/>
              </a:solidFill>
              <a:latin typeface="Segoe UI"/>
              <a:cs typeface="Segoe UI Light" panose="020B0502040204020203" pitchFamily="34" charset="0"/>
            </a:endParaRPr>
          </a:p>
        </p:txBody>
      </p:sp>
      <p:cxnSp>
        <p:nvCxnSpPr>
          <p:cNvPr id="428" name="Straight Arrow Connector 427">
            <a:extLst>
              <a:ext uri="{FF2B5EF4-FFF2-40B4-BE49-F238E27FC236}">
                <a16:creationId xmlns:a16="http://schemas.microsoft.com/office/drawing/2014/main" id="{1CA056CE-2705-4178-9505-57F55DFC8258}"/>
              </a:ext>
            </a:extLst>
          </p:cNvPr>
          <p:cNvCxnSpPr>
            <a:cxnSpLocks/>
          </p:cNvCxnSpPr>
          <p:nvPr/>
        </p:nvCxnSpPr>
        <p:spPr>
          <a:xfrm>
            <a:off x="1986914" y="6210154"/>
            <a:ext cx="494892" cy="1"/>
          </a:xfrm>
          <a:prstGeom prst="straightConnector1">
            <a:avLst/>
          </a:prstGeom>
          <a:ln>
            <a:solidFill>
              <a:schemeClr val="bg1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3" name="Oval 432">
            <a:extLst>
              <a:ext uri="{FF2B5EF4-FFF2-40B4-BE49-F238E27FC236}">
                <a16:creationId xmlns:a16="http://schemas.microsoft.com/office/drawing/2014/main" id="{F07A4DD7-C7F3-48F8-8595-7249C9791D69}"/>
              </a:ext>
            </a:extLst>
          </p:cNvPr>
          <p:cNvSpPr/>
          <p:nvPr/>
        </p:nvSpPr>
        <p:spPr bwMode="auto">
          <a:xfrm>
            <a:off x="1439074" y="5125140"/>
            <a:ext cx="192615" cy="168427"/>
          </a:xfrm>
          <a:prstGeom prst="ellipse">
            <a:avLst/>
          </a:prstGeom>
          <a:solidFill>
            <a:srgbClr val="002060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008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6" kern="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53" name="TextBox 452">
            <a:extLst>
              <a:ext uri="{FF2B5EF4-FFF2-40B4-BE49-F238E27FC236}">
                <a16:creationId xmlns:a16="http://schemas.microsoft.com/office/drawing/2014/main" id="{A911ED0C-B380-4A61-8693-2DE4C887B1B3}"/>
              </a:ext>
            </a:extLst>
          </p:cNvPr>
          <p:cNvSpPr txBox="1"/>
          <p:nvPr/>
        </p:nvSpPr>
        <p:spPr>
          <a:xfrm>
            <a:off x="4124050" y="2730077"/>
            <a:ext cx="369133" cy="470522"/>
          </a:xfrm>
          <a:prstGeom prst="rect">
            <a:avLst/>
          </a:prstGeom>
          <a:noFill/>
        </p:spPr>
        <p:txBody>
          <a:bodyPr wrap="square" lIns="186388" tIns="149111" rIns="186388" bIns="149111" rtlCol="0">
            <a:spAutoFit/>
          </a:bodyPr>
          <a:lstStyle/>
          <a:p>
            <a:pPr defTabSz="931851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1223" dirty="0">
                <a:solidFill>
                  <a:prstClr val="white"/>
                </a:solidFill>
                <a:latin typeface="Calibri" panose="020F0502020204030204"/>
                <a:sym typeface="Wingdings 2" panose="05020102010507070707" pitchFamily="18" charset="2"/>
              </a:rPr>
              <a:t></a:t>
            </a:r>
            <a:endParaRPr lang="en-US" sz="1223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" name="Grupare 1">
            <a:extLst>
              <a:ext uri="{FF2B5EF4-FFF2-40B4-BE49-F238E27FC236}">
                <a16:creationId xmlns:a16="http://schemas.microsoft.com/office/drawing/2014/main" id="{9AE36A52-B761-4392-BEFA-75469A35FB50}"/>
              </a:ext>
            </a:extLst>
          </p:cNvPr>
          <p:cNvGrpSpPr/>
          <p:nvPr/>
        </p:nvGrpSpPr>
        <p:grpSpPr>
          <a:xfrm>
            <a:off x="1293694" y="4379494"/>
            <a:ext cx="2122034" cy="1250400"/>
            <a:chOff x="1289871" y="4221088"/>
            <a:chExt cx="2122997" cy="1250968"/>
          </a:xfrm>
        </p:grpSpPr>
        <p:sp>
          <p:nvSpPr>
            <p:cNvPr id="429" name="Rectangle 428">
              <a:extLst>
                <a:ext uri="{FF2B5EF4-FFF2-40B4-BE49-F238E27FC236}">
                  <a16:creationId xmlns:a16="http://schemas.microsoft.com/office/drawing/2014/main" id="{444C7776-A47C-4316-B732-04772CE6916C}"/>
                </a:ext>
              </a:extLst>
            </p:cNvPr>
            <p:cNvSpPr/>
            <p:nvPr/>
          </p:nvSpPr>
          <p:spPr bwMode="auto">
            <a:xfrm>
              <a:off x="1418484" y="4396854"/>
              <a:ext cx="245871" cy="138206"/>
            </a:xfrm>
            <a:prstGeom prst="rect">
              <a:avLst/>
            </a:prstGeom>
            <a:solidFill>
              <a:srgbClr val="D83B0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008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6" kern="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30" name="Rectangle 429">
              <a:extLst>
                <a:ext uri="{FF2B5EF4-FFF2-40B4-BE49-F238E27FC236}">
                  <a16:creationId xmlns:a16="http://schemas.microsoft.com/office/drawing/2014/main" id="{EF9301F2-5B58-4795-9846-419BA7EEC168}"/>
                </a:ext>
              </a:extLst>
            </p:cNvPr>
            <p:cNvSpPr/>
            <p:nvPr/>
          </p:nvSpPr>
          <p:spPr bwMode="auto">
            <a:xfrm>
              <a:off x="1415759" y="4569268"/>
              <a:ext cx="245871" cy="138206"/>
            </a:xfrm>
            <a:prstGeom prst="rect">
              <a:avLst/>
            </a:prstGeom>
            <a:solidFill>
              <a:srgbClr val="FEB9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008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6" kern="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31" name="Rectangle 430">
              <a:extLst>
                <a:ext uri="{FF2B5EF4-FFF2-40B4-BE49-F238E27FC236}">
                  <a16:creationId xmlns:a16="http://schemas.microsoft.com/office/drawing/2014/main" id="{3128A205-21C8-4272-9AD7-134C507345DC}"/>
                </a:ext>
              </a:extLst>
            </p:cNvPr>
            <p:cNvSpPr/>
            <p:nvPr/>
          </p:nvSpPr>
          <p:spPr bwMode="auto">
            <a:xfrm>
              <a:off x="1418484" y="4743070"/>
              <a:ext cx="245871" cy="138206"/>
            </a:xfrm>
            <a:prstGeom prst="rect">
              <a:avLst/>
            </a:prstGeom>
            <a:solidFill>
              <a:srgbClr val="107C1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008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6" kern="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32" name="Rectangle 431">
              <a:extLst>
                <a:ext uri="{FF2B5EF4-FFF2-40B4-BE49-F238E27FC236}">
                  <a16:creationId xmlns:a16="http://schemas.microsoft.com/office/drawing/2014/main" id="{DC29F798-DAAB-4821-B5FA-28F638B7C356}"/>
                </a:ext>
              </a:extLst>
            </p:cNvPr>
            <p:cNvSpPr/>
            <p:nvPr/>
          </p:nvSpPr>
          <p:spPr bwMode="auto">
            <a:xfrm>
              <a:off x="1417292" y="4924797"/>
              <a:ext cx="245871" cy="138206"/>
            </a:xfrm>
            <a:prstGeom prst="rect">
              <a:avLst/>
            </a:prstGeom>
            <a:solidFill>
              <a:srgbClr val="298CDC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008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6" kern="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34" name="TextBox 433">
              <a:extLst>
                <a:ext uri="{FF2B5EF4-FFF2-40B4-BE49-F238E27FC236}">
                  <a16:creationId xmlns:a16="http://schemas.microsoft.com/office/drawing/2014/main" id="{B10EBD4B-ED72-4191-B123-51C9C89E2009}"/>
                </a:ext>
              </a:extLst>
            </p:cNvPr>
            <p:cNvSpPr txBox="1"/>
            <p:nvPr/>
          </p:nvSpPr>
          <p:spPr>
            <a:xfrm>
              <a:off x="1289871" y="5001320"/>
              <a:ext cx="369301" cy="470736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1223" b="1" dirty="0">
                  <a:solidFill>
                    <a:prstClr val="white"/>
                  </a:solidFill>
                  <a:latin typeface="Calibri" panose="020F0502020204030204"/>
                  <a:sym typeface="Wingdings 2" panose="05020102010507070707" pitchFamily="18" charset="2"/>
                </a:rPr>
                <a:t></a:t>
              </a:r>
              <a:endParaRPr lang="en-US" sz="1223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35" name="TextBox 434">
              <a:extLst>
                <a:ext uri="{FF2B5EF4-FFF2-40B4-BE49-F238E27FC236}">
                  <a16:creationId xmlns:a16="http://schemas.microsoft.com/office/drawing/2014/main" id="{D537A1D6-1CCF-404D-B214-DAFDE572D765}"/>
                </a:ext>
              </a:extLst>
            </p:cNvPr>
            <p:cNvSpPr txBox="1"/>
            <p:nvPr/>
          </p:nvSpPr>
          <p:spPr>
            <a:xfrm>
              <a:off x="1515909" y="4267269"/>
              <a:ext cx="1696962" cy="414180"/>
            </a:xfrm>
            <a:prstGeom prst="rect">
              <a:avLst/>
            </a:prstGeom>
            <a:noFill/>
          </p:spPr>
          <p:txBody>
            <a:bodyPr wrap="square" lIns="186361" tIns="149090" rIns="186361" bIns="149090" rtlCol="0">
              <a:spAutoFit/>
            </a:bodyPr>
            <a:lstStyle/>
            <a:p>
              <a:pPr defTabSz="931672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816" kern="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Dezvoltarea abilităților timpurii</a:t>
              </a:r>
              <a:endParaRPr lang="en-US" sz="816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7" name="TextBox 436">
              <a:extLst>
                <a:ext uri="{FF2B5EF4-FFF2-40B4-BE49-F238E27FC236}">
                  <a16:creationId xmlns:a16="http://schemas.microsoft.com/office/drawing/2014/main" id="{3378BF80-6B8D-4ECB-A90F-66D610C42B97}"/>
                </a:ext>
              </a:extLst>
            </p:cNvPr>
            <p:cNvSpPr txBox="1"/>
            <p:nvPr/>
          </p:nvSpPr>
          <p:spPr>
            <a:xfrm>
              <a:off x="1513303" y="4439885"/>
              <a:ext cx="1696230" cy="414180"/>
            </a:xfrm>
            <a:prstGeom prst="rect">
              <a:avLst/>
            </a:prstGeom>
            <a:noFill/>
          </p:spPr>
          <p:txBody>
            <a:bodyPr wrap="square" lIns="186361" tIns="149090" rIns="186361" bIns="149090" rtlCol="0">
              <a:spAutoFit/>
            </a:bodyPr>
            <a:lstStyle/>
            <a:p>
              <a:pPr defTabSz="931672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816" kern="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</a:t>
              </a:r>
              <a:r>
                <a:rPr lang="ro-RO" sz="816" kern="0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zvoltarea</a:t>
              </a:r>
              <a:r>
                <a:rPr lang="ro-RO" sz="816" kern="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abilităților de bază</a:t>
              </a:r>
              <a:endParaRPr lang="en-US" sz="816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0" name="TextBox 439">
              <a:extLst>
                <a:ext uri="{FF2B5EF4-FFF2-40B4-BE49-F238E27FC236}">
                  <a16:creationId xmlns:a16="http://schemas.microsoft.com/office/drawing/2014/main" id="{A3E6ACBE-32AA-4E3D-81ED-D6CC9E6FFFEB}"/>
                </a:ext>
              </a:extLst>
            </p:cNvPr>
            <p:cNvSpPr txBox="1"/>
            <p:nvPr/>
          </p:nvSpPr>
          <p:spPr>
            <a:xfrm>
              <a:off x="1505494" y="4623448"/>
              <a:ext cx="1906397" cy="414206"/>
            </a:xfrm>
            <a:prstGeom prst="rect">
              <a:avLst/>
            </a:prstGeom>
            <a:noFill/>
          </p:spPr>
          <p:txBody>
            <a:bodyPr wrap="square" lIns="186361" tIns="149090" rIns="186361" bIns="149090" rtlCol="0">
              <a:spAutoFit/>
            </a:bodyPr>
            <a:lstStyle/>
            <a:p>
              <a:pPr defTabSz="931672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816" kern="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</a:t>
              </a:r>
              <a:r>
                <a:rPr lang="ro-RO" sz="816" kern="0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zvoltarea</a:t>
              </a:r>
              <a:r>
                <a:rPr lang="ro-RO" sz="816" kern="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abilităților medii</a:t>
              </a:r>
              <a:endParaRPr lang="en-US" sz="816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1" name="TextBox 440">
              <a:extLst>
                <a:ext uri="{FF2B5EF4-FFF2-40B4-BE49-F238E27FC236}">
                  <a16:creationId xmlns:a16="http://schemas.microsoft.com/office/drawing/2014/main" id="{F7341670-A09F-4915-983C-901AB1E2DE4A}"/>
                </a:ext>
              </a:extLst>
            </p:cNvPr>
            <p:cNvSpPr txBox="1"/>
            <p:nvPr/>
          </p:nvSpPr>
          <p:spPr>
            <a:xfrm>
              <a:off x="1506471" y="4809844"/>
              <a:ext cx="1906397" cy="414206"/>
            </a:xfrm>
            <a:prstGeom prst="rect">
              <a:avLst/>
            </a:prstGeom>
            <a:noFill/>
          </p:spPr>
          <p:txBody>
            <a:bodyPr wrap="square" lIns="186361" tIns="149090" rIns="186361" bIns="149090" rtlCol="0">
              <a:spAutoFit/>
            </a:bodyPr>
            <a:lstStyle/>
            <a:p>
              <a:pPr defTabSz="931672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816" kern="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Abilități avansate</a:t>
              </a:r>
              <a:endParaRPr lang="en-US" sz="816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2" name="TextBox 441">
              <a:extLst>
                <a:ext uri="{FF2B5EF4-FFF2-40B4-BE49-F238E27FC236}">
                  <a16:creationId xmlns:a16="http://schemas.microsoft.com/office/drawing/2014/main" id="{4278A1C5-5530-4EC4-8B56-9B865AC6E8DB}"/>
                </a:ext>
              </a:extLst>
            </p:cNvPr>
            <p:cNvSpPr txBox="1"/>
            <p:nvPr/>
          </p:nvSpPr>
          <p:spPr>
            <a:xfrm>
              <a:off x="1498144" y="5005387"/>
              <a:ext cx="1812685" cy="414180"/>
            </a:xfrm>
            <a:prstGeom prst="rect">
              <a:avLst/>
            </a:prstGeom>
            <a:noFill/>
          </p:spPr>
          <p:txBody>
            <a:bodyPr wrap="square" lIns="186361" tIns="149090" rIns="186361" bIns="149090" rtlCol="0">
              <a:spAutoFit/>
            </a:bodyPr>
            <a:lstStyle/>
            <a:p>
              <a:pPr defTabSz="931672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816" kern="0" dirty="0" err="1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Pregărtire</a:t>
              </a:r>
              <a:r>
                <a:rPr lang="ro-RO" sz="816" kern="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pe certificare</a:t>
              </a:r>
              <a:r>
                <a:rPr lang="en-US" sz="816" kern="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Microsoft</a:t>
              </a:r>
            </a:p>
          </p:txBody>
        </p:sp>
        <p:sp>
          <p:nvSpPr>
            <p:cNvPr id="454" name="Rectangle 453">
              <a:extLst>
                <a:ext uri="{FF2B5EF4-FFF2-40B4-BE49-F238E27FC236}">
                  <a16:creationId xmlns:a16="http://schemas.microsoft.com/office/drawing/2014/main" id="{B2BC9746-5444-496D-8E76-796E697773FC}"/>
                </a:ext>
              </a:extLst>
            </p:cNvPr>
            <p:cNvSpPr/>
            <p:nvPr/>
          </p:nvSpPr>
          <p:spPr bwMode="auto">
            <a:xfrm>
              <a:off x="1326244" y="4221088"/>
              <a:ext cx="1823753" cy="1207067"/>
            </a:xfrm>
            <a:prstGeom prst="rect">
              <a:avLst/>
            </a:prstGeom>
            <a:noFill/>
            <a:ln>
              <a:solidFill>
                <a:schemeClr val="accent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388" tIns="149111" rIns="186388" bIns="14911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026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6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1" name="Grupare 10">
            <a:extLst>
              <a:ext uri="{FF2B5EF4-FFF2-40B4-BE49-F238E27FC236}">
                <a16:creationId xmlns:a16="http://schemas.microsoft.com/office/drawing/2014/main" id="{79C132E2-B86C-4761-88B9-936F92D96003}"/>
              </a:ext>
            </a:extLst>
          </p:cNvPr>
          <p:cNvGrpSpPr/>
          <p:nvPr/>
        </p:nvGrpSpPr>
        <p:grpSpPr>
          <a:xfrm>
            <a:off x="1394280" y="986356"/>
            <a:ext cx="8271242" cy="2013611"/>
            <a:chOff x="1390503" y="986804"/>
            <a:chExt cx="8274997" cy="2014525"/>
          </a:xfrm>
        </p:grpSpPr>
        <p:sp>
          <p:nvSpPr>
            <p:cNvPr id="321" name="TextBox 320">
              <a:extLst>
                <a:ext uri="{FF2B5EF4-FFF2-40B4-BE49-F238E27FC236}">
                  <a16:creationId xmlns:a16="http://schemas.microsoft.com/office/drawing/2014/main" id="{2526AD20-E4C9-4FB8-8FAA-891A754DF299}"/>
                </a:ext>
              </a:extLst>
            </p:cNvPr>
            <p:cNvSpPr txBox="1"/>
            <p:nvPr/>
          </p:nvSpPr>
          <p:spPr>
            <a:xfrm>
              <a:off x="7480533" y="2469517"/>
              <a:ext cx="1462289" cy="5318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931672">
                <a:defRPr/>
              </a:pPr>
              <a:r>
                <a:rPr lang="en-US" sz="816" b="1" kern="0" dirty="0">
                  <a:solidFill>
                    <a:srgbClr val="0070C0"/>
                  </a:solidFill>
                  <a:latin typeface="Calibri" panose="020F0502020204030204"/>
                  <a:cs typeface="Segoe UI Light" panose="020B0502040204020203" pitchFamily="34" charset="0"/>
                </a:rPr>
                <a:t>MTA:  </a:t>
              </a:r>
              <a:r>
                <a:rPr lang="en-US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HTML5 Application Development Fundamentals</a:t>
              </a:r>
              <a:endParaRPr lang="ro-RO" sz="816" b="1" kern="0" dirty="0">
                <a:solidFill>
                  <a:sysClr val="windowText" lastClr="000000"/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defTabSz="931672">
                <a:defRPr/>
              </a:pP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Fundamentele programării aplicațiilor HTML5</a:t>
              </a:r>
              <a:endParaRPr lang="en-US" sz="612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323" name="TextBox 322">
              <a:extLst>
                <a:ext uri="{FF2B5EF4-FFF2-40B4-BE49-F238E27FC236}">
                  <a16:creationId xmlns:a16="http://schemas.microsoft.com/office/drawing/2014/main" id="{0821EFFF-9487-45B6-B1BA-977ADDCD8DB4}"/>
                </a:ext>
              </a:extLst>
            </p:cNvPr>
            <p:cNvSpPr txBox="1"/>
            <p:nvPr/>
          </p:nvSpPr>
          <p:spPr>
            <a:xfrm>
              <a:off x="4310891" y="1546123"/>
              <a:ext cx="1162500" cy="782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1672">
                <a:defRPr/>
              </a:pPr>
              <a:r>
                <a:rPr lang="en-US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Technopreneurship: From Pitch to Prototype </a:t>
              </a:r>
              <a:endParaRPr lang="ro-RO" sz="816" b="1" kern="0" dirty="0">
                <a:solidFill>
                  <a:sysClr val="windowText" lastClr="000000"/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defTabSz="931672">
                <a:defRPr/>
              </a:pPr>
              <a:r>
                <a:rPr lang="ro-RO" sz="612" kern="0" dirty="0" err="1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Antreprenoriat</a:t>
              </a: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 tehnologic: De la idee la prototip.</a:t>
              </a:r>
              <a:endParaRPr lang="en-US" sz="612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defTabSz="931672">
                <a:defRPr/>
              </a:pPr>
              <a:endParaRPr lang="en-US" sz="816" b="1" kern="0" dirty="0">
                <a:solidFill>
                  <a:sysClr val="windowText" lastClr="000000"/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5D93FDB2-B44A-4E7E-A6AD-4051E27DDA9C}"/>
                </a:ext>
              </a:extLst>
            </p:cNvPr>
            <p:cNvSpPr txBox="1"/>
            <p:nvPr/>
          </p:nvSpPr>
          <p:spPr>
            <a:xfrm>
              <a:off x="3244850" y="1547269"/>
              <a:ext cx="1127678" cy="1128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1672">
                <a:defRPr/>
              </a:pPr>
              <a:r>
                <a:rPr lang="en-US" sz="816" b="1" kern="0" dirty="0">
                  <a:solidFill>
                    <a:srgbClr val="0070C0"/>
                  </a:solidFill>
                  <a:latin typeface="Calibri" panose="020F0502020204030204"/>
                </a:rPr>
                <a:t>MTA: </a:t>
              </a:r>
              <a:r>
                <a:rPr lang="en-US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Creative Coding</a:t>
              </a:r>
              <a:r>
                <a:rPr lang="en-US" sz="816" b="1" kern="0" dirty="0">
                  <a:solidFill>
                    <a:srgbClr val="00070C"/>
                  </a:solidFill>
                  <a:latin typeface="Calibri" panose="020F0502020204030204"/>
                  <a:cs typeface="Segoe UI Light" panose="020B0502040204020203" pitchFamily="34" charset="0"/>
                </a:rPr>
                <a:t> through </a:t>
              </a:r>
              <a:r>
                <a:rPr lang="en-US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Games and Apps </a:t>
              </a:r>
              <a:r>
                <a:rPr lang="en-US" sz="816" b="1" kern="0" dirty="0">
                  <a:solidFill>
                    <a:srgbClr val="00070C"/>
                  </a:solidFill>
                  <a:latin typeface="Calibri" panose="020F0502020204030204"/>
                  <a:cs typeface="Segoe UI Light" panose="020B0502040204020203" pitchFamily="34" charset="0"/>
                </a:rPr>
                <a:t>(CCGA)</a:t>
              </a:r>
              <a:r>
                <a:rPr lang="ro-RO" sz="816" b="1" kern="0" dirty="0">
                  <a:solidFill>
                    <a:srgbClr val="00070C"/>
                  </a:solidFill>
                  <a:latin typeface="Calibri" panose="020F0502020204030204"/>
                  <a:cs typeface="Segoe UI Light" panose="020B0502040204020203" pitchFamily="34" charset="0"/>
                </a:rPr>
                <a:t> </a:t>
              </a:r>
            </a:p>
            <a:p>
              <a:pPr defTabSz="931672">
                <a:defRPr/>
              </a:pP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Programare creativă cu ajutorul jocurilor și aplicațiilor.</a:t>
              </a:r>
            </a:p>
            <a:p>
              <a:pPr defTabSz="931672">
                <a:defRPr/>
              </a:pPr>
              <a:endParaRPr lang="ro-RO" sz="612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defTabSz="931672">
                <a:defRPr/>
              </a:pPr>
              <a:r>
                <a:rPr lang="en-US" sz="612" b="1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Introduction to Programming Using Block-Based Languages</a:t>
              </a:r>
            </a:p>
            <a:p>
              <a:pPr indent="-93185" defTabSz="931672">
                <a:buFont typeface="Wingdings" panose="05000000000000000000" pitchFamily="2" charset="2"/>
                <a:buChar char="v"/>
                <a:defRPr/>
              </a:pPr>
              <a:r>
                <a:rPr lang="en-US" sz="612" b="1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Exam #98-380</a:t>
              </a: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62142F88-F4F3-4EF1-9183-DCF9FEE37F51}"/>
                </a:ext>
              </a:extLst>
            </p:cNvPr>
            <p:cNvSpPr txBox="1"/>
            <p:nvPr/>
          </p:nvSpPr>
          <p:spPr>
            <a:xfrm>
              <a:off x="5305174" y="1545025"/>
              <a:ext cx="816041" cy="594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931672">
                <a:defRPr/>
              </a:pPr>
              <a:r>
                <a:rPr lang="ro-RO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Introducere în</a:t>
              </a:r>
            </a:p>
            <a:p>
              <a:pPr defTabSz="931672">
                <a:defRPr/>
              </a:pPr>
              <a:r>
                <a:rPr lang="en-US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Python,</a:t>
              </a:r>
            </a:p>
            <a:p>
              <a:pPr defTabSz="931672">
                <a:defRPr/>
              </a:pPr>
              <a:r>
                <a:rPr lang="ro-RO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Unitățile</a:t>
              </a:r>
              <a:r>
                <a:rPr lang="en-US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 1 </a:t>
              </a:r>
              <a:r>
                <a:rPr lang="ro-RO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și</a:t>
              </a:r>
              <a:r>
                <a:rPr lang="en-US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 2</a:t>
              </a:r>
              <a:br>
                <a:rPr lang="en-US" sz="816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</a:br>
              <a:endParaRPr lang="en-US" sz="816" kern="0" dirty="0">
                <a:solidFill>
                  <a:sysClr val="windowText" lastClr="000000"/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71774C7C-F3DD-4A80-B70C-D3004847A818}"/>
                </a:ext>
              </a:extLst>
            </p:cNvPr>
            <p:cNvSpPr txBox="1"/>
            <p:nvPr/>
          </p:nvSpPr>
          <p:spPr>
            <a:xfrm>
              <a:off x="6025870" y="1552416"/>
              <a:ext cx="1121752" cy="5316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931672">
                <a:defRPr/>
              </a:pPr>
              <a:r>
                <a:rPr lang="ro-RO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Principiile științei calculatoarelor</a:t>
              </a:r>
              <a:endParaRPr lang="en-US" sz="816" b="1" kern="0" dirty="0">
                <a:solidFill>
                  <a:sysClr val="windowText" lastClr="000000"/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defTabSz="931672">
                <a:defRPr/>
              </a:pPr>
              <a:endParaRPr lang="en-US" sz="1223" kern="0" dirty="0">
                <a:solidFill>
                  <a:sysClr val="windowText" lastClr="000000"/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874A7ACF-E874-4959-A93B-4D9B0EF6E6CC}"/>
                </a:ext>
              </a:extLst>
            </p:cNvPr>
            <p:cNvSpPr txBox="1"/>
            <p:nvPr/>
          </p:nvSpPr>
          <p:spPr>
            <a:xfrm>
              <a:off x="1540206" y="1567314"/>
              <a:ext cx="515798" cy="3433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931672">
                <a:defRPr/>
              </a:pPr>
              <a:r>
                <a:rPr lang="ro-RO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Ora de cod</a:t>
              </a:r>
              <a:endParaRPr lang="en-US" sz="816" b="1" kern="0" dirty="0">
                <a:solidFill>
                  <a:sysClr val="windowText" lastClr="000000"/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id="{5ED4B917-0B34-4070-9A75-10E596E3C298}"/>
                </a:ext>
              </a:extLst>
            </p:cNvPr>
            <p:cNvSpPr/>
            <p:nvPr/>
          </p:nvSpPr>
          <p:spPr>
            <a:xfrm>
              <a:off x="7379485" y="1514735"/>
              <a:ext cx="1123165" cy="6887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31672">
                <a:defRPr/>
              </a:pPr>
              <a:r>
                <a:rPr lang="en-US" sz="816" b="1" kern="0" dirty="0">
                  <a:solidFill>
                    <a:srgbClr val="0070C0"/>
                  </a:solidFill>
                  <a:latin typeface="Calibri" panose="020F0502020204030204"/>
                  <a:cs typeface="Segoe UI Light" panose="020B0502040204020203" pitchFamily="34" charset="0"/>
                </a:rPr>
                <a:t>MTA: </a:t>
              </a:r>
              <a:r>
                <a:rPr lang="en-US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Software Development Fundamentals</a:t>
              </a:r>
              <a:endParaRPr lang="ro-RO" sz="816" b="1" kern="0" dirty="0">
                <a:solidFill>
                  <a:sysClr val="windowText" lastClr="000000"/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defTabSz="931672">
                <a:defRPr/>
              </a:pP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Fundamentele programării</a:t>
              </a:r>
              <a:endParaRPr lang="en-US" sz="612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defTabSz="931672">
                <a:defRPr/>
              </a:pPr>
              <a:endParaRPr lang="en-US" sz="816" kern="0" dirty="0">
                <a:solidFill>
                  <a:sysClr val="windowText" lastClr="000000"/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334" name="TextBox 333">
              <a:extLst>
                <a:ext uri="{FF2B5EF4-FFF2-40B4-BE49-F238E27FC236}">
                  <a16:creationId xmlns:a16="http://schemas.microsoft.com/office/drawing/2014/main" id="{D73D118D-3BC8-4158-B591-1071994D849E}"/>
                </a:ext>
              </a:extLst>
            </p:cNvPr>
            <p:cNvSpPr txBox="1"/>
            <p:nvPr/>
          </p:nvSpPr>
          <p:spPr>
            <a:xfrm>
              <a:off x="2197701" y="1558662"/>
              <a:ext cx="1110174" cy="12222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931672">
                <a:defRPr/>
              </a:pPr>
              <a:r>
                <a:rPr lang="en-US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Minecraft: </a:t>
              </a:r>
              <a:r>
                <a:rPr lang="ro-RO" sz="816" b="1" kern="0" dirty="0">
                  <a:solidFill>
                    <a:sysClr val="windowText" lastClr="000000"/>
                  </a:solidFill>
                  <a:latin typeface="Calibri" panose="020F0502020204030204"/>
                  <a:cs typeface="Segoe UI Light" panose="020B0502040204020203" pitchFamily="34" charset="0"/>
                </a:rPr>
                <a:t>Ediția educațională</a:t>
              </a:r>
              <a:endParaRPr lang="en-US" sz="816" b="1" kern="0" dirty="0">
                <a:solidFill>
                  <a:sysClr val="windowText" lastClr="000000"/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marL="93185" indent="-93185" defTabSz="931672">
                <a:buFont typeface="Wingdings" panose="05000000000000000000" pitchFamily="2" charset="2"/>
                <a:buChar char="§"/>
                <a:defRPr/>
              </a:pP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Introducere în</a:t>
              </a:r>
              <a:r>
                <a:rPr lang="en-US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 M:EE</a:t>
              </a:r>
            </a:p>
            <a:p>
              <a:pPr marL="93185" indent="-93185" defTabSz="931672">
                <a:buFont typeface="Wingdings" panose="05000000000000000000" pitchFamily="2" charset="2"/>
                <a:buChar char="§"/>
                <a:defRPr/>
              </a:pP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Designul circuitelor </a:t>
              </a:r>
              <a:r>
                <a:rPr lang="ro-RO" sz="612" kern="0" dirty="0" err="1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PietrelorRoșii</a:t>
              </a: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 (</a:t>
              </a:r>
              <a:r>
                <a:rPr lang="ro-RO" sz="612" kern="0" dirty="0" err="1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RedStones</a:t>
              </a: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) </a:t>
              </a:r>
              <a:r>
                <a:rPr lang="en-US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&amp; M:EE</a:t>
              </a:r>
            </a:p>
            <a:p>
              <a:pPr marL="93185" indent="-93185" defTabSz="931672">
                <a:buFont typeface="Wingdings" panose="05000000000000000000" pitchFamily="2" charset="2"/>
                <a:buChar char="§"/>
                <a:defRPr/>
              </a:pP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Predarea și învățarea cu </a:t>
              </a:r>
              <a:r>
                <a:rPr lang="en-US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STEAM &amp; M:EE</a:t>
              </a:r>
            </a:p>
            <a:p>
              <a:pPr marL="93185" indent="-93185" defTabSz="931672">
                <a:buFont typeface="Wingdings" panose="05000000000000000000" pitchFamily="2" charset="2"/>
                <a:buChar char="§"/>
                <a:defRPr/>
              </a:pP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Practici exemplare</a:t>
              </a:r>
              <a:r>
                <a:rPr lang="en-US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: </a:t>
              </a: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Utilizarea</a:t>
              </a:r>
              <a:r>
                <a:rPr lang="en-US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 M:EE </a:t>
              </a: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cu elevii</a:t>
              </a:r>
              <a:endParaRPr lang="en-US" sz="612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defTabSz="931672">
                <a:defRPr/>
              </a:pPr>
              <a:endParaRPr lang="en-US" sz="816" kern="0" dirty="0">
                <a:solidFill>
                  <a:srgbClr val="505050">
                    <a:lumMod val="60000"/>
                    <a:lumOff val="4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grpSp>
          <p:nvGrpSpPr>
            <p:cNvPr id="10" name="Grupare 9">
              <a:extLst>
                <a:ext uri="{FF2B5EF4-FFF2-40B4-BE49-F238E27FC236}">
                  <a16:creationId xmlns:a16="http://schemas.microsoft.com/office/drawing/2014/main" id="{A5140D9E-8BD8-4AB2-ABAD-89791824F9D5}"/>
                </a:ext>
              </a:extLst>
            </p:cNvPr>
            <p:cNvGrpSpPr/>
            <p:nvPr/>
          </p:nvGrpSpPr>
          <p:grpSpPr>
            <a:xfrm>
              <a:off x="1390503" y="986804"/>
              <a:ext cx="8274997" cy="1651558"/>
              <a:chOff x="1390503" y="986804"/>
              <a:chExt cx="8274997" cy="1651558"/>
            </a:xfrm>
          </p:grpSpPr>
          <p:sp>
            <p:nvSpPr>
              <p:cNvPr id="322" name="Rectangle 321">
                <a:extLst>
                  <a:ext uri="{FF2B5EF4-FFF2-40B4-BE49-F238E27FC236}">
                    <a16:creationId xmlns:a16="http://schemas.microsoft.com/office/drawing/2014/main" id="{6CBFE402-E2E4-43C2-B234-5EEFE51CBD1E}"/>
                  </a:ext>
                </a:extLst>
              </p:cNvPr>
              <p:cNvSpPr/>
              <p:nvPr/>
            </p:nvSpPr>
            <p:spPr>
              <a:xfrm>
                <a:off x="7403855" y="2074043"/>
                <a:ext cx="1014137" cy="377964"/>
              </a:xfrm>
              <a:prstGeom prst="rect">
                <a:avLst/>
              </a:prstGeom>
              <a:solidFill>
                <a:srgbClr val="107C1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31672">
                  <a:defRPr/>
                </a:pPr>
                <a:endParaRPr lang="en-US" sz="1834" kern="0">
                  <a:solidFill>
                    <a:sysClr val="windowText" lastClr="000000"/>
                  </a:solidFill>
                  <a:latin typeface="Segoe UI"/>
                  <a:cs typeface="Segoe UI Light" panose="020B0502040204020203" pitchFamily="34" charset="0"/>
                </a:endParaRPr>
              </a:p>
            </p:txBody>
          </p:sp>
          <p:sp>
            <p:nvSpPr>
              <p:cNvPr id="324" name="Rectangle 323">
                <a:extLst>
                  <a:ext uri="{FF2B5EF4-FFF2-40B4-BE49-F238E27FC236}">
                    <a16:creationId xmlns:a16="http://schemas.microsoft.com/office/drawing/2014/main" id="{D95467E0-0D85-47D8-B2E0-CD87EB8A0AA7}"/>
                  </a:ext>
                </a:extLst>
              </p:cNvPr>
              <p:cNvSpPr/>
              <p:nvPr/>
            </p:nvSpPr>
            <p:spPr>
              <a:xfrm>
                <a:off x="5276136" y="1191435"/>
                <a:ext cx="3111542" cy="347018"/>
              </a:xfrm>
              <a:prstGeom prst="rect">
                <a:avLst/>
              </a:prstGeom>
              <a:solidFill>
                <a:srgbClr val="107C1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31672">
                  <a:defRPr/>
                </a:pPr>
                <a:endParaRPr lang="en-US" sz="1834" kern="0" dirty="0">
                  <a:solidFill>
                    <a:sysClr val="windowText" lastClr="000000"/>
                  </a:solidFill>
                  <a:latin typeface="Segoe UI"/>
                  <a:cs typeface="Segoe UI Light" panose="020B0502040204020203" pitchFamily="34" charset="0"/>
                </a:endParaRPr>
              </a:p>
            </p:txBody>
          </p:sp>
          <p:sp>
            <p:nvSpPr>
              <p:cNvPr id="325" name="Rectangle 324">
                <a:extLst>
                  <a:ext uri="{FF2B5EF4-FFF2-40B4-BE49-F238E27FC236}">
                    <a16:creationId xmlns:a16="http://schemas.microsoft.com/office/drawing/2014/main" id="{E72CC5E6-85E7-4A4B-8B6F-BDA084E0A60C}"/>
                  </a:ext>
                </a:extLst>
              </p:cNvPr>
              <p:cNvSpPr/>
              <p:nvPr/>
            </p:nvSpPr>
            <p:spPr>
              <a:xfrm>
                <a:off x="3222369" y="1191436"/>
                <a:ext cx="2053765" cy="347017"/>
              </a:xfrm>
              <a:prstGeom prst="rect">
                <a:avLst/>
              </a:prstGeom>
              <a:solidFill>
                <a:srgbClr val="FEB90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31672">
                  <a:defRPr/>
                </a:pPr>
                <a:endParaRPr lang="en-US" sz="1834" kern="0" dirty="0">
                  <a:solidFill>
                    <a:sysClr val="windowText" lastClr="000000"/>
                  </a:solidFill>
                  <a:latin typeface="Segoe UI"/>
                  <a:cs typeface="Segoe UI Light" panose="020B0502040204020203" pitchFamily="34" charset="0"/>
                </a:endParaRPr>
              </a:p>
            </p:txBody>
          </p:sp>
          <p:sp>
            <p:nvSpPr>
              <p:cNvPr id="327" name="Rectangle 326">
                <a:extLst>
                  <a:ext uri="{FF2B5EF4-FFF2-40B4-BE49-F238E27FC236}">
                    <a16:creationId xmlns:a16="http://schemas.microsoft.com/office/drawing/2014/main" id="{6316257F-0D33-4492-BADD-DF8ADA536E32}"/>
                  </a:ext>
                </a:extLst>
              </p:cNvPr>
              <p:cNvSpPr/>
              <p:nvPr/>
            </p:nvSpPr>
            <p:spPr>
              <a:xfrm>
                <a:off x="1390503" y="1191435"/>
                <a:ext cx="1831866" cy="347018"/>
              </a:xfrm>
              <a:prstGeom prst="rect">
                <a:avLst/>
              </a:prstGeom>
              <a:solidFill>
                <a:srgbClr val="D83B01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31672">
                  <a:defRPr/>
                </a:pPr>
                <a:endParaRPr lang="en-US" sz="1834" kern="0">
                  <a:solidFill>
                    <a:sysClr val="windowText" lastClr="000000"/>
                  </a:solidFill>
                  <a:latin typeface="Segoe UI"/>
                  <a:cs typeface="Segoe UI Light" panose="020B0502040204020203" pitchFamily="34" charset="0"/>
                </a:endParaRPr>
              </a:p>
            </p:txBody>
          </p:sp>
          <p:sp>
            <p:nvSpPr>
              <p:cNvPr id="335" name="Oval 334">
                <a:extLst>
                  <a:ext uri="{FF2B5EF4-FFF2-40B4-BE49-F238E27FC236}">
                    <a16:creationId xmlns:a16="http://schemas.microsoft.com/office/drawing/2014/main" id="{43678B68-71C3-45A6-8533-888182C17B08}"/>
                  </a:ext>
                </a:extLst>
              </p:cNvPr>
              <p:cNvSpPr/>
              <p:nvPr/>
            </p:nvSpPr>
            <p:spPr bwMode="auto">
              <a:xfrm>
                <a:off x="6422342" y="1246223"/>
                <a:ext cx="226301" cy="228217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Calibri" panose="020F0502020204030204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36" name="Rectangle 335">
                <a:extLst>
                  <a:ext uri="{FF2B5EF4-FFF2-40B4-BE49-F238E27FC236}">
                    <a16:creationId xmlns:a16="http://schemas.microsoft.com/office/drawing/2014/main" id="{21B47A8E-321D-4371-B46D-652E50EBE28D}"/>
                  </a:ext>
                </a:extLst>
              </p:cNvPr>
              <p:cNvSpPr/>
              <p:nvPr/>
            </p:nvSpPr>
            <p:spPr>
              <a:xfrm rot="5400000">
                <a:off x="6612392" y="1645784"/>
                <a:ext cx="1241362" cy="372536"/>
              </a:xfrm>
              <a:prstGeom prst="rect">
                <a:avLst/>
              </a:prstGeom>
              <a:solidFill>
                <a:srgbClr val="107C1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31672">
                  <a:defRPr/>
                </a:pPr>
                <a:endParaRPr lang="en-US" sz="1834" kern="0">
                  <a:solidFill>
                    <a:sysClr val="windowText" lastClr="000000"/>
                  </a:solidFill>
                  <a:latin typeface="Segoe UI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337" name="Straight Arrow Connector 336">
                <a:extLst>
                  <a:ext uri="{FF2B5EF4-FFF2-40B4-BE49-F238E27FC236}">
                    <a16:creationId xmlns:a16="http://schemas.microsoft.com/office/drawing/2014/main" id="{C7DA2C88-2983-49D1-84EF-7600CBE037E2}"/>
                  </a:ext>
                </a:extLst>
              </p:cNvPr>
              <p:cNvCxnSpPr/>
              <p:nvPr/>
            </p:nvCxnSpPr>
            <p:spPr>
              <a:xfrm flipV="1">
                <a:off x="3016943" y="1360332"/>
                <a:ext cx="503617" cy="3237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Straight Arrow Connector 337">
                <a:extLst>
                  <a:ext uri="{FF2B5EF4-FFF2-40B4-BE49-F238E27FC236}">
                    <a16:creationId xmlns:a16="http://schemas.microsoft.com/office/drawing/2014/main" id="{5399F804-7852-4FD4-9BDC-D1E431CE58B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03491" y="1362963"/>
                <a:ext cx="445619" cy="1882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Straight Arrow Connector 338">
                <a:extLst>
                  <a:ext uri="{FF2B5EF4-FFF2-40B4-BE49-F238E27FC236}">
                    <a16:creationId xmlns:a16="http://schemas.microsoft.com/office/drawing/2014/main" id="{A37BCD35-9F9E-485B-9E2C-BE1FE76D38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42612" y="1358720"/>
                <a:ext cx="477237" cy="1900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Straight Arrow Connector 339">
                <a:extLst>
                  <a:ext uri="{FF2B5EF4-FFF2-40B4-BE49-F238E27FC236}">
                    <a16:creationId xmlns:a16="http://schemas.microsoft.com/office/drawing/2014/main" id="{86A49BF0-CDD2-46C9-9326-7FBF925E7E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8880" y="1347386"/>
                <a:ext cx="511211" cy="0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Straight Arrow Connector 340">
                <a:extLst>
                  <a:ext uri="{FF2B5EF4-FFF2-40B4-BE49-F238E27FC236}">
                    <a16:creationId xmlns:a16="http://schemas.microsoft.com/office/drawing/2014/main" id="{EE3CEF49-1D23-47FB-B920-D1EC0164DE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30144" y="1342624"/>
                <a:ext cx="783651" cy="4167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Straight Arrow Connector 341">
                <a:extLst>
                  <a:ext uri="{FF2B5EF4-FFF2-40B4-BE49-F238E27FC236}">
                    <a16:creationId xmlns:a16="http://schemas.microsoft.com/office/drawing/2014/main" id="{28449177-365D-4D24-AEFA-C64C18E0E2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09203" y="1376206"/>
                <a:ext cx="0" cy="88681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Straight Arrow Connector 342">
                <a:extLst>
                  <a:ext uri="{FF2B5EF4-FFF2-40B4-BE49-F238E27FC236}">
                    <a16:creationId xmlns:a16="http://schemas.microsoft.com/office/drawing/2014/main" id="{215099FB-CC7E-46AF-919A-3A4A298391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47750" y="1347574"/>
                <a:ext cx="374236" cy="1970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Straight Arrow Connector 343">
                <a:extLst>
                  <a:ext uri="{FF2B5EF4-FFF2-40B4-BE49-F238E27FC236}">
                    <a16:creationId xmlns:a16="http://schemas.microsoft.com/office/drawing/2014/main" id="{17C97036-AA59-4377-88C6-01D0861FF9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18527" y="2272227"/>
                <a:ext cx="379027" cy="3092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Straight Arrow Connector 344">
                <a:extLst>
                  <a:ext uri="{FF2B5EF4-FFF2-40B4-BE49-F238E27FC236}">
                    <a16:creationId xmlns:a16="http://schemas.microsoft.com/office/drawing/2014/main" id="{AC2FE4C2-5BA2-4701-B286-5DBB3030D5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1692" y="2264468"/>
                <a:ext cx="332125" cy="0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Straight Arrow Connector 349">
                <a:extLst>
                  <a:ext uri="{FF2B5EF4-FFF2-40B4-BE49-F238E27FC236}">
                    <a16:creationId xmlns:a16="http://schemas.microsoft.com/office/drawing/2014/main" id="{4A302287-2944-4C74-B0B0-37382A355692}"/>
                  </a:ext>
                </a:extLst>
              </p:cNvPr>
              <p:cNvCxnSpPr/>
              <p:nvPr/>
            </p:nvCxnSpPr>
            <p:spPr>
              <a:xfrm>
                <a:off x="1930128" y="1366597"/>
                <a:ext cx="410552" cy="0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4" name="Oval 353">
                <a:extLst>
                  <a:ext uri="{FF2B5EF4-FFF2-40B4-BE49-F238E27FC236}">
                    <a16:creationId xmlns:a16="http://schemas.microsoft.com/office/drawing/2014/main" id="{95E8475C-E493-41CB-9F33-F7D2E934D718}"/>
                  </a:ext>
                </a:extLst>
              </p:cNvPr>
              <p:cNvSpPr/>
              <p:nvPr/>
            </p:nvSpPr>
            <p:spPr bwMode="auto">
              <a:xfrm>
                <a:off x="2599976" y="1249462"/>
                <a:ext cx="226301" cy="228217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Calibri" panose="020F0502020204030204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4" name="Oval 363">
                <a:extLst>
                  <a:ext uri="{FF2B5EF4-FFF2-40B4-BE49-F238E27FC236}">
                    <a16:creationId xmlns:a16="http://schemas.microsoft.com/office/drawing/2014/main" id="{636E63FE-6AFD-4559-B8A4-B593CB925157}"/>
                  </a:ext>
                </a:extLst>
              </p:cNvPr>
              <p:cNvSpPr/>
              <p:nvPr/>
            </p:nvSpPr>
            <p:spPr bwMode="auto">
              <a:xfrm>
                <a:off x="1628092" y="1251800"/>
                <a:ext cx="226301" cy="228217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Calibri" panose="020F0502020204030204"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5" name="Grupare 4">
                <a:extLst>
                  <a:ext uri="{FF2B5EF4-FFF2-40B4-BE49-F238E27FC236}">
                    <a16:creationId xmlns:a16="http://schemas.microsoft.com/office/drawing/2014/main" id="{DD018A82-0190-429E-8F3F-C724255C19F5}"/>
                  </a:ext>
                </a:extLst>
              </p:cNvPr>
              <p:cNvGrpSpPr/>
              <p:nvPr/>
            </p:nvGrpSpPr>
            <p:grpSpPr>
              <a:xfrm>
                <a:off x="3617075" y="1135028"/>
                <a:ext cx="321962" cy="498980"/>
                <a:chOff x="3617075" y="1135028"/>
                <a:chExt cx="321962" cy="498980"/>
              </a:xfrm>
            </p:grpSpPr>
            <p:sp>
              <p:nvSpPr>
                <p:cNvPr id="363" name="Oval 362">
                  <a:extLst>
                    <a:ext uri="{FF2B5EF4-FFF2-40B4-BE49-F238E27FC236}">
                      <a16:creationId xmlns:a16="http://schemas.microsoft.com/office/drawing/2014/main" id="{18530608-E4F9-4D98-8BA1-0A5EE23C631E}"/>
                    </a:ext>
                  </a:extLst>
                </p:cNvPr>
                <p:cNvSpPr/>
                <p:nvPr/>
              </p:nvSpPr>
              <p:spPr bwMode="auto">
                <a:xfrm>
                  <a:off x="3712736" y="1244334"/>
                  <a:ext cx="226301" cy="228217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solidFill>
                    <a:schemeClr val="tx2"/>
                  </a:solidFill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50086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46" kern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Calibri" panose="020F0502020204030204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368" name="TextBox 367">
                  <a:extLst>
                    <a:ext uri="{FF2B5EF4-FFF2-40B4-BE49-F238E27FC236}">
                      <a16:creationId xmlns:a16="http://schemas.microsoft.com/office/drawing/2014/main" id="{9CDBCA32-7A44-4E28-A8F5-A6357F0CA559}"/>
                    </a:ext>
                  </a:extLst>
                </p:cNvPr>
                <p:cNvSpPr txBox="1"/>
                <p:nvPr/>
              </p:nvSpPr>
              <p:spPr>
                <a:xfrm>
                  <a:off x="3617075" y="1135028"/>
                  <a:ext cx="280990" cy="498980"/>
                </a:xfrm>
                <a:prstGeom prst="rect">
                  <a:avLst/>
                </a:prstGeom>
                <a:noFill/>
              </p:spPr>
              <p:txBody>
                <a:bodyPr wrap="square" lIns="186388" tIns="149111" rIns="186388" bIns="149111" rtlCol="0">
                  <a:spAutoFit/>
                </a:bodyPr>
                <a:lstStyle/>
                <a:p>
                  <a:pPr defTabSz="931851">
                    <a:lnSpc>
                      <a:spcPct val="90000"/>
                    </a:lnSpc>
                    <a:spcAft>
                      <a:spcPts val="612"/>
                    </a:spcAft>
                    <a:defRPr/>
                  </a:pPr>
                  <a:r>
                    <a:rPr lang="en-US" sz="1427" b="1" dirty="0">
                      <a:solidFill>
                        <a:prstClr val="white"/>
                      </a:solidFill>
                      <a:latin typeface="Calibri" panose="020F0502020204030204"/>
                      <a:sym typeface="Wingdings 2" panose="05020102010507070707" pitchFamily="18" charset="2"/>
                    </a:rPr>
                    <a:t></a:t>
                  </a:r>
                  <a:endParaRPr lang="en-US" sz="1427" b="1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423" name="Right Arrow 167">
                <a:extLst>
                  <a:ext uri="{FF2B5EF4-FFF2-40B4-BE49-F238E27FC236}">
                    <a16:creationId xmlns:a16="http://schemas.microsoft.com/office/drawing/2014/main" id="{5C269101-F150-473F-A0BF-E310455CDD00}"/>
                  </a:ext>
                </a:extLst>
              </p:cNvPr>
              <p:cNvSpPr/>
              <p:nvPr/>
            </p:nvSpPr>
            <p:spPr>
              <a:xfrm>
                <a:off x="8400316" y="986804"/>
                <a:ext cx="1247588" cy="737513"/>
              </a:xfrm>
              <a:prstGeom prst="rightArrow">
                <a:avLst/>
              </a:prstGeom>
              <a:gradFill>
                <a:gsLst>
                  <a:gs pos="2917">
                    <a:srgbClr val="0377D6"/>
                  </a:gs>
                  <a:gs pos="100000">
                    <a:srgbClr val="FFFFFF"/>
                  </a:gs>
                </a:gsLst>
                <a:lin ang="10800000" scaled="1"/>
              </a:gra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31672">
                  <a:defRPr/>
                </a:pPr>
                <a:endParaRPr lang="en-US" sz="1834" kern="0" dirty="0">
                  <a:solidFill>
                    <a:sysClr val="windowText" lastClr="000000"/>
                  </a:solidFill>
                  <a:latin typeface="Segoe UI"/>
                  <a:cs typeface="Segoe UI Light" panose="020B0502040204020203" pitchFamily="34" charset="0"/>
                </a:endParaRPr>
              </a:p>
            </p:txBody>
          </p:sp>
          <p:sp>
            <p:nvSpPr>
              <p:cNvPr id="424" name="Right Arrow 167">
                <a:extLst>
                  <a:ext uri="{FF2B5EF4-FFF2-40B4-BE49-F238E27FC236}">
                    <a16:creationId xmlns:a16="http://schemas.microsoft.com/office/drawing/2014/main" id="{32081E02-CE15-40D6-8DB4-08A144619019}"/>
                  </a:ext>
                </a:extLst>
              </p:cNvPr>
              <p:cNvSpPr/>
              <p:nvPr/>
            </p:nvSpPr>
            <p:spPr>
              <a:xfrm>
                <a:off x="8400315" y="1873189"/>
                <a:ext cx="1265185" cy="765173"/>
              </a:xfrm>
              <a:prstGeom prst="rightArrow">
                <a:avLst/>
              </a:prstGeom>
              <a:gradFill>
                <a:gsLst>
                  <a:gs pos="2917">
                    <a:srgbClr val="0377D6"/>
                  </a:gs>
                  <a:gs pos="100000">
                    <a:srgbClr val="FFFFFF"/>
                  </a:gs>
                </a:gsLst>
                <a:lin ang="10800000" scaled="1"/>
              </a:gra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31672">
                  <a:defRPr/>
                </a:pPr>
                <a:endParaRPr lang="en-US" sz="1834" kern="0" dirty="0">
                  <a:solidFill>
                    <a:sysClr val="windowText" lastClr="000000"/>
                  </a:solidFill>
                  <a:latin typeface="Segoe UI"/>
                  <a:cs typeface="Segoe UI Light" panose="020B0502040204020203" pitchFamily="34" charset="0"/>
                </a:endParaRPr>
              </a:p>
            </p:txBody>
          </p:sp>
          <p:sp>
            <p:nvSpPr>
              <p:cNvPr id="361" name="Oval 360">
                <a:extLst>
                  <a:ext uri="{FF2B5EF4-FFF2-40B4-BE49-F238E27FC236}">
                    <a16:creationId xmlns:a16="http://schemas.microsoft.com/office/drawing/2014/main" id="{5BCBEB08-3120-48E1-A3CB-225BC2781CCA}"/>
                  </a:ext>
                </a:extLst>
              </p:cNvPr>
              <p:cNvSpPr/>
              <p:nvPr/>
            </p:nvSpPr>
            <p:spPr bwMode="auto">
              <a:xfrm>
                <a:off x="4618442" y="1239705"/>
                <a:ext cx="226301" cy="228217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Calibri" panose="020F0502020204030204"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7" name="Grupare 6">
                <a:extLst>
                  <a:ext uri="{FF2B5EF4-FFF2-40B4-BE49-F238E27FC236}">
                    <a16:creationId xmlns:a16="http://schemas.microsoft.com/office/drawing/2014/main" id="{149C4A30-BBBB-4ABB-92B5-5FEEA50022B9}"/>
                  </a:ext>
                </a:extLst>
              </p:cNvPr>
              <p:cNvGrpSpPr/>
              <p:nvPr/>
            </p:nvGrpSpPr>
            <p:grpSpPr>
              <a:xfrm>
                <a:off x="5395951" y="1135028"/>
                <a:ext cx="330387" cy="498980"/>
                <a:chOff x="5395951" y="1135028"/>
                <a:chExt cx="330387" cy="498980"/>
              </a:xfrm>
            </p:grpSpPr>
            <p:sp>
              <p:nvSpPr>
                <p:cNvPr id="365" name="Oval 364">
                  <a:extLst>
                    <a:ext uri="{FF2B5EF4-FFF2-40B4-BE49-F238E27FC236}">
                      <a16:creationId xmlns:a16="http://schemas.microsoft.com/office/drawing/2014/main" id="{BAA91CC2-A888-4E21-92FA-9ED58DB8D103}"/>
                    </a:ext>
                  </a:extLst>
                </p:cNvPr>
                <p:cNvSpPr/>
                <p:nvPr/>
              </p:nvSpPr>
              <p:spPr bwMode="auto">
                <a:xfrm>
                  <a:off x="5500037" y="1249462"/>
                  <a:ext cx="226301" cy="228217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50086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46" kern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Calibri" panose="020F0502020204030204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56" name="TextBox 455">
                  <a:extLst>
                    <a:ext uri="{FF2B5EF4-FFF2-40B4-BE49-F238E27FC236}">
                      <a16:creationId xmlns:a16="http://schemas.microsoft.com/office/drawing/2014/main" id="{98FBA1DA-E057-451A-B64A-DFD5EACEDCF5}"/>
                    </a:ext>
                  </a:extLst>
                </p:cNvPr>
                <p:cNvSpPr txBox="1"/>
                <p:nvPr/>
              </p:nvSpPr>
              <p:spPr>
                <a:xfrm>
                  <a:off x="5395951" y="1135028"/>
                  <a:ext cx="280990" cy="498980"/>
                </a:xfrm>
                <a:prstGeom prst="rect">
                  <a:avLst/>
                </a:prstGeom>
                <a:noFill/>
              </p:spPr>
              <p:txBody>
                <a:bodyPr wrap="square" lIns="186388" tIns="149111" rIns="186388" bIns="149111" rtlCol="0">
                  <a:spAutoFit/>
                </a:bodyPr>
                <a:lstStyle/>
                <a:p>
                  <a:pPr defTabSz="931851">
                    <a:lnSpc>
                      <a:spcPct val="90000"/>
                    </a:lnSpc>
                    <a:spcAft>
                      <a:spcPts val="612"/>
                    </a:spcAft>
                    <a:defRPr/>
                  </a:pPr>
                  <a:r>
                    <a:rPr lang="en-US" sz="1427" b="1" dirty="0">
                      <a:solidFill>
                        <a:prstClr val="white"/>
                      </a:solidFill>
                      <a:latin typeface="Calibri" panose="020F0502020204030204"/>
                      <a:sym typeface="Wingdings 2" panose="05020102010507070707" pitchFamily="18" charset="2"/>
                    </a:rPr>
                    <a:t></a:t>
                  </a:r>
                  <a:endParaRPr lang="en-US" sz="1427" b="1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8" name="Grupare 7">
                <a:extLst>
                  <a:ext uri="{FF2B5EF4-FFF2-40B4-BE49-F238E27FC236}">
                    <a16:creationId xmlns:a16="http://schemas.microsoft.com/office/drawing/2014/main" id="{BED786A3-8860-4455-8AAC-6D5CE559AF0B}"/>
                  </a:ext>
                </a:extLst>
              </p:cNvPr>
              <p:cNvGrpSpPr/>
              <p:nvPr/>
            </p:nvGrpSpPr>
            <p:grpSpPr>
              <a:xfrm>
                <a:off x="7566285" y="1133726"/>
                <a:ext cx="319825" cy="498980"/>
                <a:chOff x="7566285" y="1133726"/>
                <a:chExt cx="319825" cy="498980"/>
              </a:xfrm>
            </p:grpSpPr>
            <p:sp>
              <p:nvSpPr>
                <p:cNvPr id="366" name="Oval 365">
                  <a:extLst>
                    <a:ext uri="{FF2B5EF4-FFF2-40B4-BE49-F238E27FC236}">
                      <a16:creationId xmlns:a16="http://schemas.microsoft.com/office/drawing/2014/main" id="{EB8ADDC4-12A4-4A7D-B43B-1BB30AF44FF8}"/>
                    </a:ext>
                  </a:extLst>
                </p:cNvPr>
                <p:cNvSpPr/>
                <p:nvPr/>
              </p:nvSpPr>
              <p:spPr bwMode="auto">
                <a:xfrm>
                  <a:off x="7659809" y="1238406"/>
                  <a:ext cx="226301" cy="228217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50086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46" kern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Calibri" panose="020F0502020204030204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57" name="TextBox 456">
                  <a:extLst>
                    <a:ext uri="{FF2B5EF4-FFF2-40B4-BE49-F238E27FC236}">
                      <a16:creationId xmlns:a16="http://schemas.microsoft.com/office/drawing/2014/main" id="{D3D4CF8E-4ADB-4451-B404-48301672D15B}"/>
                    </a:ext>
                  </a:extLst>
                </p:cNvPr>
                <p:cNvSpPr txBox="1"/>
                <p:nvPr/>
              </p:nvSpPr>
              <p:spPr>
                <a:xfrm>
                  <a:off x="7566285" y="1133726"/>
                  <a:ext cx="280990" cy="498980"/>
                </a:xfrm>
                <a:prstGeom prst="rect">
                  <a:avLst/>
                </a:prstGeom>
                <a:noFill/>
              </p:spPr>
              <p:txBody>
                <a:bodyPr wrap="square" lIns="186388" tIns="149111" rIns="186388" bIns="149111" rtlCol="0">
                  <a:spAutoFit/>
                </a:bodyPr>
                <a:lstStyle/>
                <a:p>
                  <a:pPr defTabSz="931851">
                    <a:lnSpc>
                      <a:spcPct val="90000"/>
                    </a:lnSpc>
                    <a:spcAft>
                      <a:spcPts val="612"/>
                    </a:spcAft>
                    <a:defRPr/>
                  </a:pPr>
                  <a:r>
                    <a:rPr lang="en-US" sz="1427" b="1" dirty="0">
                      <a:solidFill>
                        <a:prstClr val="white"/>
                      </a:solidFill>
                      <a:latin typeface="Calibri" panose="020F0502020204030204"/>
                      <a:sym typeface="Wingdings 2" panose="05020102010507070707" pitchFamily="18" charset="2"/>
                    </a:rPr>
                    <a:t></a:t>
                  </a:r>
                  <a:endParaRPr lang="en-US" sz="1427" b="1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9" name="Grupare 8">
                <a:extLst>
                  <a:ext uri="{FF2B5EF4-FFF2-40B4-BE49-F238E27FC236}">
                    <a16:creationId xmlns:a16="http://schemas.microsoft.com/office/drawing/2014/main" id="{65610C06-CB96-4991-B839-DE90C1873376}"/>
                  </a:ext>
                </a:extLst>
              </p:cNvPr>
              <p:cNvGrpSpPr/>
              <p:nvPr/>
            </p:nvGrpSpPr>
            <p:grpSpPr>
              <a:xfrm>
                <a:off x="7558474" y="2029762"/>
                <a:ext cx="326967" cy="498980"/>
                <a:chOff x="7558474" y="2029762"/>
                <a:chExt cx="326967" cy="498980"/>
              </a:xfrm>
            </p:grpSpPr>
            <p:sp>
              <p:nvSpPr>
                <p:cNvPr id="367" name="Oval 366">
                  <a:extLst>
                    <a:ext uri="{FF2B5EF4-FFF2-40B4-BE49-F238E27FC236}">
                      <a16:creationId xmlns:a16="http://schemas.microsoft.com/office/drawing/2014/main" id="{CF006115-6DFA-44E8-9105-6C8ACB625A9D}"/>
                    </a:ext>
                  </a:extLst>
                </p:cNvPr>
                <p:cNvSpPr/>
                <p:nvPr/>
              </p:nvSpPr>
              <p:spPr bwMode="auto">
                <a:xfrm>
                  <a:off x="7659140" y="2129924"/>
                  <a:ext cx="226301" cy="228217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50086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46" kern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Calibri" panose="020F0502020204030204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58" name="TextBox 457">
                  <a:extLst>
                    <a:ext uri="{FF2B5EF4-FFF2-40B4-BE49-F238E27FC236}">
                      <a16:creationId xmlns:a16="http://schemas.microsoft.com/office/drawing/2014/main" id="{4713B847-16DD-43F0-8ECA-EF0364BF3BD7}"/>
                    </a:ext>
                  </a:extLst>
                </p:cNvPr>
                <p:cNvSpPr txBox="1"/>
                <p:nvPr/>
              </p:nvSpPr>
              <p:spPr>
                <a:xfrm>
                  <a:off x="7558474" y="2029762"/>
                  <a:ext cx="280990" cy="498980"/>
                </a:xfrm>
                <a:prstGeom prst="rect">
                  <a:avLst/>
                </a:prstGeom>
                <a:noFill/>
              </p:spPr>
              <p:txBody>
                <a:bodyPr wrap="square" lIns="186388" tIns="149111" rIns="186388" bIns="149111" rtlCol="0">
                  <a:spAutoFit/>
                </a:bodyPr>
                <a:lstStyle/>
                <a:p>
                  <a:pPr defTabSz="931851">
                    <a:lnSpc>
                      <a:spcPct val="90000"/>
                    </a:lnSpc>
                    <a:spcAft>
                      <a:spcPts val="612"/>
                    </a:spcAft>
                    <a:defRPr/>
                  </a:pPr>
                  <a:r>
                    <a:rPr lang="en-US" sz="1427" b="1" dirty="0">
                      <a:solidFill>
                        <a:prstClr val="white"/>
                      </a:solidFill>
                      <a:latin typeface="Calibri" panose="020F0502020204030204"/>
                      <a:sym typeface="Wingdings 2" panose="05020102010507070707" pitchFamily="18" charset="2"/>
                    </a:rPr>
                    <a:t></a:t>
                  </a:r>
                  <a:endParaRPr lang="en-US" sz="1427" b="1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</p:grpSp>
      <p:grpSp>
        <p:nvGrpSpPr>
          <p:cNvPr id="23" name="Grupare 22">
            <a:extLst>
              <a:ext uri="{FF2B5EF4-FFF2-40B4-BE49-F238E27FC236}">
                <a16:creationId xmlns:a16="http://schemas.microsoft.com/office/drawing/2014/main" id="{D4F10E05-A8FA-442C-B003-00C205EAA5B0}"/>
              </a:ext>
            </a:extLst>
          </p:cNvPr>
          <p:cNvGrpSpPr/>
          <p:nvPr/>
        </p:nvGrpSpPr>
        <p:grpSpPr>
          <a:xfrm>
            <a:off x="1357209" y="2927096"/>
            <a:ext cx="8290151" cy="1819734"/>
            <a:chOff x="1353416" y="2928425"/>
            <a:chExt cx="8293914" cy="1820560"/>
          </a:xfrm>
        </p:grpSpPr>
        <p:sp>
          <p:nvSpPr>
            <p:cNvPr id="370" name="Right Arrow 157">
              <a:extLst>
                <a:ext uri="{FF2B5EF4-FFF2-40B4-BE49-F238E27FC236}">
                  <a16:creationId xmlns:a16="http://schemas.microsoft.com/office/drawing/2014/main" id="{518C97F8-C502-4143-9AED-933565B3C772}"/>
                </a:ext>
              </a:extLst>
            </p:cNvPr>
            <p:cNvSpPr/>
            <p:nvPr/>
          </p:nvSpPr>
          <p:spPr bwMode="auto">
            <a:xfrm>
              <a:off x="1390502" y="2936472"/>
              <a:ext cx="8256828" cy="753027"/>
            </a:xfrm>
            <a:prstGeom prst="rightArrow">
              <a:avLst/>
            </a:prstGeom>
            <a:solidFill>
              <a:srgbClr val="107C1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388" tIns="149111" rIns="186388" bIns="14911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026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6" kern="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Calibri" panose="020F0502020204030204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71" name="TextBox 370">
              <a:extLst>
                <a:ext uri="{FF2B5EF4-FFF2-40B4-BE49-F238E27FC236}">
                  <a16:creationId xmlns:a16="http://schemas.microsoft.com/office/drawing/2014/main" id="{F594A068-2350-4760-A175-365DCA3ACAE0}"/>
                </a:ext>
              </a:extLst>
            </p:cNvPr>
            <p:cNvSpPr txBox="1"/>
            <p:nvPr/>
          </p:nvSpPr>
          <p:spPr>
            <a:xfrm>
              <a:off x="4796920" y="3392868"/>
              <a:ext cx="1132530" cy="1120389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defRPr/>
              </a:pPr>
              <a:r>
                <a:rPr lang="en-US" sz="816" b="1" kern="0" dirty="0">
                  <a:solidFill>
                    <a:srgbClr val="0070C0"/>
                  </a:solidFill>
                  <a:latin typeface="Calibri" panose="020F0502020204030204"/>
                </a:rPr>
                <a:t>MTA: </a:t>
              </a:r>
              <a:r>
                <a:rPr lang="en-US" sz="816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Security Fundamentals</a:t>
              </a:r>
            </a:p>
            <a:p>
              <a:pPr marL="93185" indent="-93185" defTabSz="931851">
                <a:lnSpc>
                  <a:spcPct val="9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en-US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Security in AD DS Environments</a:t>
              </a:r>
              <a:endParaRPr lang="ro-RO" sz="612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  <a:p>
              <a:pPr defTabSz="931851">
                <a:lnSpc>
                  <a:spcPct val="90000"/>
                </a:lnSpc>
                <a:defRPr/>
              </a:pPr>
              <a:endParaRPr lang="ro-RO" sz="612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  <a:p>
              <a:pPr defTabSz="931851">
                <a:lnSpc>
                  <a:spcPct val="90000"/>
                </a:lnSpc>
                <a:defRPr/>
              </a:pPr>
              <a:r>
                <a:rPr lang="ro-RO" sz="612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Fundamentele securității </a:t>
              </a: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în </a:t>
              </a:r>
              <a:r>
                <a:rPr lang="ro-RO" sz="612" kern="0" dirty="0" err="1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medile</a:t>
              </a: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 Active </a:t>
              </a:r>
              <a:r>
                <a:rPr lang="ro-RO" sz="612" kern="0" dirty="0" err="1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Directory</a:t>
              </a: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 </a:t>
              </a:r>
              <a:r>
                <a:rPr lang="ro-RO" sz="612" kern="0" dirty="0" err="1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Domain</a:t>
              </a: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 Services</a:t>
              </a:r>
              <a:endParaRPr lang="en-US" sz="612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</p:txBody>
        </p:sp>
        <p:sp>
          <p:nvSpPr>
            <p:cNvPr id="373" name="TextBox 372">
              <a:extLst>
                <a:ext uri="{FF2B5EF4-FFF2-40B4-BE49-F238E27FC236}">
                  <a16:creationId xmlns:a16="http://schemas.microsoft.com/office/drawing/2014/main" id="{2F1CC608-BDA1-48FB-A0E3-78AD59DFEAE5}"/>
                </a:ext>
              </a:extLst>
            </p:cNvPr>
            <p:cNvSpPr txBox="1"/>
            <p:nvPr/>
          </p:nvSpPr>
          <p:spPr>
            <a:xfrm>
              <a:off x="1353416" y="3403831"/>
              <a:ext cx="1124588" cy="975708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defRPr/>
              </a:pPr>
              <a:r>
                <a:rPr lang="en-US" sz="816" b="1" kern="0" dirty="0">
                  <a:solidFill>
                    <a:srgbClr val="0070C0"/>
                  </a:solidFill>
                  <a:latin typeface="Calibri" panose="020F0502020204030204"/>
                </a:rPr>
                <a:t>MTA: </a:t>
              </a:r>
              <a:r>
                <a:rPr lang="en-US" sz="816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Windows OS Fundamentals</a:t>
              </a:r>
              <a:endParaRPr lang="ro-RO" sz="816" b="1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  <a:p>
              <a:pPr defTabSz="931851">
                <a:defRPr/>
              </a:pPr>
              <a:endParaRPr lang="ro-RO" sz="100" b="1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  <a:p>
              <a:pPr defTabSz="931851">
                <a:defRPr/>
              </a:pPr>
              <a:r>
                <a:rPr lang="ro-RO" sz="612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Fundamentele sistemului de operare Windows</a:t>
              </a:r>
              <a:endParaRPr lang="en-US" sz="612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59B4C16D-17A9-485E-8E72-42790653DB8F}"/>
                </a:ext>
              </a:extLst>
            </p:cNvPr>
            <p:cNvSpPr txBox="1"/>
            <p:nvPr/>
          </p:nvSpPr>
          <p:spPr>
            <a:xfrm>
              <a:off x="5872391" y="3402566"/>
              <a:ext cx="1845311" cy="1346419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defRPr/>
              </a:pPr>
              <a:r>
                <a:rPr lang="en-US" sz="816" b="1" kern="0" dirty="0">
                  <a:solidFill>
                    <a:srgbClr val="0070C0"/>
                  </a:solidFill>
                  <a:latin typeface="Calibri" panose="020F0502020204030204"/>
                </a:rPr>
                <a:t>MTA:  </a:t>
              </a:r>
              <a:r>
                <a:rPr lang="en-US" sz="816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Cloud Fundamentals</a:t>
              </a:r>
              <a:r>
                <a:rPr lang="ro-RO" sz="816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*</a:t>
              </a:r>
              <a:endParaRPr lang="en-US" sz="816" b="1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  <a:p>
              <a:pPr marL="93185" indent="-93185" defTabSz="931851">
                <a:lnSpc>
                  <a:spcPct val="9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en-US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Windows Azure for IT Pros</a:t>
              </a:r>
            </a:p>
            <a:p>
              <a:pPr marL="93185" indent="-93185" defTabSz="931851">
                <a:lnSpc>
                  <a:spcPct val="9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en-US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Developing Windows Azure and Web Services</a:t>
              </a:r>
            </a:p>
            <a:p>
              <a:pPr marL="93185" indent="-93185" defTabSz="931851">
                <a:lnSpc>
                  <a:spcPct val="9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en-US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Microsoft Azure Infrastructure Solutions</a:t>
              </a:r>
              <a:endParaRPr lang="ro-RO" sz="612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  <a:p>
              <a:pPr defTabSz="931851">
                <a:lnSpc>
                  <a:spcPct val="90000"/>
                </a:lnSpc>
                <a:defRPr/>
              </a:pPr>
              <a:endParaRPr lang="ro-RO" sz="612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  <a:p>
              <a:pPr defTabSz="931851">
                <a:lnSpc>
                  <a:spcPct val="90000"/>
                </a:lnSpc>
                <a:defRPr/>
              </a:pPr>
              <a:r>
                <a:rPr lang="ro-RO" sz="612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Fundamentele CLOUD</a:t>
              </a: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:</a:t>
              </a:r>
            </a:p>
            <a:p>
              <a:pPr marL="171313" indent="-171313" defTabSz="931851">
                <a:lnSpc>
                  <a:spcPct val="9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Windows </a:t>
              </a:r>
              <a:r>
                <a:rPr lang="ro-RO" sz="612" kern="0" dirty="0" err="1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Azure</a:t>
              </a: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 pentru profesioniști TIC.</a:t>
              </a:r>
            </a:p>
            <a:p>
              <a:pPr marL="171313" indent="-171313" defTabSz="931851">
                <a:lnSpc>
                  <a:spcPct val="9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Dezvoltarea aplicațiilor </a:t>
              </a:r>
              <a:r>
                <a:rPr lang="ro-RO" sz="612" kern="0" dirty="0" err="1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Azure</a:t>
              </a: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 și a serviciilor Web.</a:t>
              </a:r>
            </a:p>
            <a:p>
              <a:pPr marL="171313" indent="-171313" defTabSz="931851">
                <a:lnSpc>
                  <a:spcPct val="9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ro-RO" sz="612" kern="0" dirty="0" err="1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Soluțile</a:t>
              </a: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 de infrastructură MS </a:t>
              </a:r>
              <a:r>
                <a:rPr lang="ro-RO" sz="612" kern="0" dirty="0" err="1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Azure</a:t>
              </a: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.</a:t>
              </a:r>
              <a:endParaRPr lang="en-US" sz="612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  <a:p>
              <a:pPr marL="174723" indent="-174723" defTabSz="931851">
                <a:lnSpc>
                  <a:spcPct val="90000"/>
                </a:lnSpc>
                <a:spcAft>
                  <a:spcPts val="612"/>
                </a:spcAft>
                <a:buFont typeface="Arial" panose="020B0604020202020204" pitchFamily="34" charset="0"/>
                <a:buChar char="•"/>
                <a:defRPr/>
              </a:pPr>
              <a:endParaRPr lang="en-US" sz="612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</p:txBody>
        </p:sp>
        <p:sp>
          <p:nvSpPr>
            <p:cNvPr id="385" name="TextBox 384">
              <a:extLst>
                <a:ext uri="{FF2B5EF4-FFF2-40B4-BE49-F238E27FC236}">
                  <a16:creationId xmlns:a16="http://schemas.microsoft.com/office/drawing/2014/main" id="{9BEC5C0E-4B5B-4F1C-AE2F-1E25296BAFE3}"/>
                </a:ext>
              </a:extLst>
            </p:cNvPr>
            <p:cNvSpPr txBox="1"/>
            <p:nvPr/>
          </p:nvSpPr>
          <p:spPr>
            <a:xfrm>
              <a:off x="7374799" y="3383578"/>
              <a:ext cx="1124495" cy="971284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816" b="1" kern="0" dirty="0">
                  <a:solidFill>
                    <a:srgbClr val="0070C0"/>
                  </a:solidFill>
                  <a:latin typeface="Calibri" panose="020F0502020204030204"/>
                </a:rPr>
                <a:t>MTA: </a:t>
              </a:r>
              <a:r>
                <a:rPr lang="en-US" sz="816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Mobility</a:t>
              </a:r>
              <a:r>
                <a:rPr lang="ro-RO" sz="816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*</a:t>
              </a:r>
              <a:r>
                <a:rPr lang="en-US" sz="816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 and Devices Fundamentals</a:t>
              </a:r>
              <a:endParaRPr lang="ro-RO" sz="816" b="1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612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Fundamentele mobilității și a dispozitivelor</a:t>
              </a:r>
              <a:r>
                <a:rPr lang="ro-RO" sz="612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.</a:t>
              </a:r>
              <a:endParaRPr lang="en-US" sz="612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</p:txBody>
        </p:sp>
        <p:cxnSp>
          <p:nvCxnSpPr>
            <p:cNvPr id="386" name="Straight Arrow Connector 385">
              <a:extLst>
                <a:ext uri="{FF2B5EF4-FFF2-40B4-BE49-F238E27FC236}">
                  <a16:creationId xmlns:a16="http://schemas.microsoft.com/office/drawing/2014/main" id="{E2522687-BA8B-4085-8949-0AE612654267}"/>
                </a:ext>
              </a:extLst>
            </p:cNvPr>
            <p:cNvCxnSpPr>
              <a:cxnSpLocks/>
            </p:cNvCxnSpPr>
            <p:nvPr/>
          </p:nvCxnSpPr>
          <p:spPr>
            <a:xfrm>
              <a:off x="1983406" y="3317185"/>
              <a:ext cx="648222" cy="1"/>
            </a:xfrm>
            <a:prstGeom prst="straightConnector1">
              <a:avLst/>
            </a:prstGeom>
            <a:ln>
              <a:solidFill>
                <a:schemeClr val="bg1"/>
              </a:solidFill>
              <a:prstDash val="sysDot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Arrow Connector 386">
              <a:extLst>
                <a:ext uri="{FF2B5EF4-FFF2-40B4-BE49-F238E27FC236}">
                  <a16:creationId xmlns:a16="http://schemas.microsoft.com/office/drawing/2014/main" id="{8604C4F4-6F2A-491C-BEAA-6C5325085774}"/>
                </a:ext>
              </a:extLst>
            </p:cNvPr>
            <p:cNvCxnSpPr>
              <a:cxnSpLocks/>
            </p:cNvCxnSpPr>
            <p:nvPr/>
          </p:nvCxnSpPr>
          <p:spPr>
            <a:xfrm>
              <a:off x="3186223" y="3313253"/>
              <a:ext cx="632212" cy="0"/>
            </a:xfrm>
            <a:prstGeom prst="straightConnector1">
              <a:avLst/>
            </a:prstGeom>
            <a:ln>
              <a:solidFill>
                <a:schemeClr val="bg1"/>
              </a:solidFill>
              <a:prstDash val="sysDot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Arrow Connector 387">
              <a:extLst>
                <a:ext uri="{FF2B5EF4-FFF2-40B4-BE49-F238E27FC236}">
                  <a16:creationId xmlns:a16="http://schemas.microsoft.com/office/drawing/2014/main" id="{75CEBAC5-A75A-4915-8334-8ABD5EF793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34324" y="3316161"/>
              <a:ext cx="591176" cy="3310"/>
            </a:xfrm>
            <a:prstGeom prst="straightConnector1">
              <a:avLst/>
            </a:prstGeom>
            <a:ln>
              <a:solidFill>
                <a:schemeClr val="bg1"/>
              </a:solidFill>
              <a:prstDash val="sysDot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Arrow Connector 388">
              <a:extLst>
                <a:ext uri="{FF2B5EF4-FFF2-40B4-BE49-F238E27FC236}">
                  <a16:creationId xmlns:a16="http://schemas.microsoft.com/office/drawing/2014/main" id="{AD9F1392-582A-4E51-B3E2-00EABFCDE3C9}"/>
                </a:ext>
              </a:extLst>
            </p:cNvPr>
            <p:cNvCxnSpPr>
              <a:cxnSpLocks/>
            </p:cNvCxnSpPr>
            <p:nvPr/>
          </p:nvCxnSpPr>
          <p:spPr>
            <a:xfrm>
              <a:off x="5489405" y="3320049"/>
              <a:ext cx="691567" cy="2980"/>
            </a:xfrm>
            <a:prstGeom prst="straightConnector1">
              <a:avLst/>
            </a:prstGeom>
            <a:ln>
              <a:solidFill>
                <a:schemeClr val="bg1"/>
              </a:solidFill>
              <a:prstDash val="sysDot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Arrow Connector 389">
              <a:extLst>
                <a:ext uri="{FF2B5EF4-FFF2-40B4-BE49-F238E27FC236}">
                  <a16:creationId xmlns:a16="http://schemas.microsoft.com/office/drawing/2014/main" id="{22B6CA55-46F2-44FB-97DA-DD957C3A9FF3}"/>
                </a:ext>
              </a:extLst>
            </p:cNvPr>
            <p:cNvCxnSpPr>
              <a:cxnSpLocks/>
            </p:cNvCxnSpPr>
            <p:nvPr/>
          </p:nvCxnSpPr>
          <p:spPr>
            <a:xfrm>
              <a:off x="6741140" y="3323028"/>
              <a:ext cx="611329" cy="0"/>
            </a:xfrm>
            <a:prstGeom prst="straightConnector1">
              <a:avLst/>
            </a:prstGeom>
            <a:ln>
              <a:solidFill>
                <a:schemeClr val="bg1"/>
              </a:solidFill>
              <a:prstDash val="sysDot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8" name="TextBox 397">
              <a:extLst>
                <a:ext uri="{FF2B5EF4-FFF2-40B4-BE49-F238E27FC236}">
                  <a16:creationId xmlns:a16="http://schemas.microsoft.com/office/drawing/2014/main" id="{702E0143-1441-498F-B8EE-4634DC15380B}"/>
                </a:ext>
              </a:extLst>
            </p:cNvPr>
            <p:cNvSpPr txBox="1"/>
            <p:nvPr/>
          </p:nvSpPr>
          <p:spPr>
            <a:xfrm>
              <a:off x="2357890" y="3404078"/>
              <a:ext cx="1423412" cy="1100773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816" b="1" kern="0" dirty="0">
                  <a:solidFill>
                    <a:srgbClr val="0070C0"/>
                  </a:solidFill>
                  <a:latin typeface="Calibri" panose="020F0502020204030204"/>
                </a:rPr>
                <a:t>MTA: </a:t>
              </a:r>
              <a:r>
                <a:rPr lang="en-US" sz="816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Windows Server Administration Fundamentals</a:t>
              </a:r>
              <a:endParaRPr lang="ro-RO" sz="816" b="1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700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Fundamentele administrării unui Server Windows.</a:t>
              </a:r>
              <a:endParaRPr lang="en-US" sz="700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endParaRPr lang="en-US" sz="816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</p:txBody>
        </p:sp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59AF43F7-6BDB-41AD-9E9E-CE37AE855B36}"/>
                </a:ext>
              </a:extLst>
            </p:cNvPr>
            <p:cNvSpPr txBox="1"/>
            <p:nvPr/>
          </p:nvSpPr>
          <p:spPr>
            <a:xfrm>
              <a:off x="3648688" y="3396149"/>
              <a:ext cx="1222188" cy="987823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816" b="1" kern="0" dirty="0">
                  <a:solidFill>
                    <a:srgbClr val="0070C0"/>
                  </a:solidFill>
                  <a:latin typeface="Calibri" panose="020F0502020204030204"/>
                </a:rPr>
                <a:t>MTA:  </a:t>
              </a:r>
              <a:r>
                <a:rPr lang="en-US" sz="816" b="1" kern="0" dirty="0">
                  <a:gradFill>
                    <a:gsLst>
                      <a:gs pos="2917">
                        <a:prstClr val="black"/>
                      </a:gs>
                      <a:gs pos="30000">
                        <a:prstClr val="black"/>
                      </a:gs>
                    </a:gsLst>
                    <a:lin ang="5400000" scaled="0"/>
                  </a:gradFill>
                  <a:latin typeface="Calibri" panose="020F0502020204030204"/>
                </a:rPr>
                <a:t>Networking Fundamentals</a:t>
              </a:r>
              <a:endParaRPr lang="ro-RO" sz="816" b="1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700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Fundamentele </a:t>
              </a:r>
              <a:r>
                <a:rPr lang="ro-RO" sz="700" kern="0" dirty="0" err="1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Rețelelisticii</a:t>
              </a:r>
              <a:r>
                <a:rPr lang="ro-RO" sz="700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.</a:t>
              </a:r>
              <a:endParaRPr lang="en-US" sz="700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endParaRPr lang="en-US" sz="816" kern="0" dirty="0"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latin typeface="Calibri" panose="020F0502020204030204"/>
              </a:endParaRPr>
            </a:p>
          </p:txBody>
        </p:sp>
        <p:sp>
          <p:nvSpPr>
            <p:cNvPr id="427" name="Right Arrow 167">
              <a:extLst>
                <a:ext uri="{FF2B5EF4-FFF2-40B4-BE49-F238E27FC236}">
                  <a16:creationId xmlns:a16="http://schemas.microsoft.com/office/drawing/2014/main" id="{1E2AE803-43E2-43E2-B040-9A0F6E424584}"/>
                </a:ext>
              </a:extLst>
            </p:cNvPr>
            <p:cNvSpPr/>
            <p:nvPr/>
          </p:nvSpPr>
          <p:spPr>
            <a:xfrm>
              <a:off x="8378319" y="2928425"/>
              <a:ext cx="1265185" cy="765173"/>
            </a:xfrm>
            <a:prstGeom prst="rightArrow">
              <a:avLst/>
            </a:prstGeom>
            <a:gradFill>
              <a:gsLst>
                <a:gs pos="2917">
                  <a:srgbClr val="0377D6"/>
                </a:gs>
                <a:gs pos="100000">
                  <a:srgbClr val="FFFFFF"/>
                </a:gs>
              </a:gsLst>
              <a:lin ang="10800000" scaled="1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31672">
                <a:defRPr/>
              </a:pPr>
              <a:endParaRPr lang="en-US" sz="1834" kern="0" dirty="0">
                <a:solidFill>
                  <a:sysClr val="windowText" lastClr="000000"/>
                </a:solidFill>
                <a:latin typeface="Segoe UI"/>
                <a:cs typeface="Segoe UI Light" panose="020B0502040204020203" pitchFamily="34" charset="0"/>
              </a:endParaRPr>
            </a:p>
          </p:txBody>
        </p:sp>
        <p:grpSp>
          <p:nvGrpSpPr>
            <p:cNvPr id="16" name="Grupare 15">
              <a:extLst>
                <a:ext uri="{FF2B5EF4-FFF2-40B4-BE49-F238E27FC236}">
                  <a16:creationId xmlns:a16="http://schemas.microsoft.com/office/drawing/2014/main" id="{0D40D493-8BC9-4975-A1F2-302F94DD2CBF}"/>
                </a:ext>
              </a:extLst>
            </p:cNvPr>
            <p:cNvGrpSpPr/>
            <p:nvPr/>
          </p:nvGrpSpPr>
          <p:grpSpPr>
            <a:xfrm>
              <a:off x="1538196" y="3085531"/>
              <a:ext cx="341371" cy="498980"/>
              <a:chOff x="1538196" y="3085531"/>
              <a:chExt cx="341371" cy="498980"/>
            </a:xfrm>
          </p:grpSpPr>
          <p:sp>
            <p:nvSpPr>
              <p:cNvPr id="452" name="Oval 451">
                <a:extLst>
                  <a:ext uri="{FF2B5EF4-FFF2-40B4-BE49-F238E27FC236}">
                    <a16:creationId xmlns:a16="http://schemas.microsoft.com/office/drawing/2014/main" id="{A533B5A5-2349-409A-AD63-ECAD505DAA27}"/>
                  </a:ext>
                </a:extLst>
              </p:cNvPr>
              <p:cNvSpPr/>
              <p:nvPr/>
            </p:nvSpPr>
            <p:spPr bwMode="auto">
              <a:xfrm>
                <a:off x="1622906" y="3180812"/>
                <a:ext cx="256661" cy="263891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Calibri" panose="020F0502020204030204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59" name="TextBox 458">
                <a:extLst>
                  <a:ext uri="{FF2B5EF4-FFF2-40B4-BE49-F238E27FC236}">
                    <a16:creationId xmlns:a16="http://schemas.microsoft.com/office/drawing/2014/main" id="{602752ED-6F59-4A4B-8ED4-9FECC032BD7B}"/>
                  </a:ext>
                </a:extLst>
              </p:cNvPr>
              <p:cNvSpPr txBox="1"/>
              <p:nvPr/>
            </p:nvSpPr>
            <p:spPr>
              <a:xfrm>
                <a:off x="1538196" y="3085531"/>
                <a:ext cx="280990" cy="498980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1427" b="1" dirty="0">
                    <a:solidFill>
                      <a:prstClr val="white"/>
                    </a:solidFill>
                    <a:latin typeface="Calibri" panose="020F0502020204030204"/>
                    <a:sym typeface="Wingdings 2" panose="05020102010507070707" pitchFamily="18" charset="2"/>
                  </a:rPr>
                  <a:t></a:t>
                </a:r>
                <a:endParaRPr lang="en-US" sz="1427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7" name="Grupare 16">
              <a:extLst>
                <a:ext uri="{FF2B5EF4-FFF2-40B4-BE49-F238E27FC236}">
                  <a16:creationId xmlns:a16="http://schemas.microsoft.com/office/drawing/2014/main" id="{357BC87D-D356-48DC-A857-7B8953ED8A07}"/>
                </a:ext>
              </a:extLst>
            </p:cNvPr>
            <p:cNvGrpSpPr/>
            <p:nvPr/>
          </p:nvGrpSpPr>
          <p:grpSpPr>
            <a:xfrm>
              <a:off x="2661380" y="3091910"/>
              <a:ext cx="343403" cy="498980"/>
              <a:chOff x="2661380" y="3091910"/>
              <a:chExt cx="343403" cy="498980"/>
            </a:xfrm>
          </p:grpSpPr>
          <p:sp>
            <p:nvSpPr>
              <p:cNvPr id="451" name="Oval 450">
                <a:extLst>
                  <a:ext uri="{FF2B5EF4-FFF2-40B4-BE49-F238E27FC236}">
                    <a16:creationId xmlns:a16="http://schemas.microsoft.com/office/drawing/2014/main" id="{583C1AB1-8896-456B-8DC1-60D9C13DCCE1}"/>
                  </a:ext>
                </a:extLst>
              </p:cNvPr>
              <p:cNvSpPr/>
              <p:nvPr/>
            </p:nvSpPr>
            <p:spPr bwMode="auto">
              <a:xfrm>
                <a:off x="2745919" y="3178700"/>
                <a:ext cx="258864" cy="263891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Calibri" panose="020F0502020204030204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0" name="TextBox 459">
                <a:extLst>
                  <a:ext uri="{FF2B5EF4-FFF2-40B4-BE49-F238E27FC236}">
                    <a16:creationId xmlns:a16="http://schemas.microsoft.com/office/drawing/2014/main" id="{C5A96A69-91AB-4B7B-8685-D48A38F2CD28}"/>
                  </a:ext>
                </a:extLst>
              </p:cNvPr>
              <p:cNvSpPr txBox="1"/>
              <p:nvPr/>
            </p:nvSpPr>
            <p:spPr>
              <a:xfrm>
                <a:off x="2661380" y="3091910"/>
                <a:ext cx="280990" cy="498980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1427" b="1" dirty="0">
                    <a:solidFill>
                      <a:prstClr val="white"/>
                    </a:solidFill>
                    <a:latin typeface="Calibri" panose="020F0502020204030204"/>
                    <a:sym typeface="Wingdings 2" panose="05020102010507070707" pitchFamily="18" charset="2"/>
                  </a:rPr>
                  <a:t></a:t>
                </a:r>
                <a:endParaRPr lang="en-US" sz="1427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8" name="Grupare 17">
              <a:extLst>
                <a:ext uri="{FF2B5EF4-FFF2-40B4-BE49-F238E27FC236}">
                  <a16:creationId xmlns:a16="http://schemas.microsoft.com/office/drawing/2014/main" id="{9204DB84-8A64-44C1-AA93-7373E46BFAF5}"/>
                </a:ext>
              </a:extLst>
            </p:cNvPr>
            <p:cNvGrpSpPr/>
            <p:nvPr/>
          </p:nvGrpSpPr>
          <p:grpSpPr>
            <a:xfrm>
              <a:off x="3928632" y="3095195"/>
              <a:ext cx="335396" cy="498980"/>
              <a:chOff x="3928632" y="3095195"/>
              <a:chExt cx="335396" cy="498980"/>
            </a:xfrm>
          </p:grpSpPr>
          <p:sp>
            <p:nvSpPr>
              <p:cNvPr id="450" name="Oval 449">
                <a:extLst>
                  <a:ext uri="{FF2B5EF4-FFF2-40B4-BE49-F238E27FC236}">
                    <a16:creationId xmlns:a16="http://schemas.microsoft.com/office/drawing/2014/main" id="{2D6A80C3-8996-42B6-B187-4B1750B50721}"/>
                  </a:ext>
                </a:extLst>
              </p:cNvPr>
              <p:cNvSpPr/>
              <p:nvPr/>
            </p:nvSpPr>
            <p:spPr bwMode="auto">
              <a:xfrm>
                <a:off x="4005164" y="3182631"/>
                <a:ext cx="258864" cy="263891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Calibri" panose="020F0502020204030204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1" name="TextBox 460">
                <a:extLst>
                  <a:ext uri="{FF2B5EF4-FFF2-40B4-BE49-F238E27FC236}">
                    <a16:creationId xmlns:a16="http://schemas.microsoft.com/office/drawing/2014/main" id="{320C5DD6-E30D-43B1-B103-A6FFE3509E6F}"/>
                  </a:ext>
                </a:extLst>
              </p:cNvPr>
              <p:cNvSpPr txBox="1"/>
              <p:nvPr/>
            </p:nvSpPr>
            <p:spPr>
              <a:xfrm>
                <a:off x="3928632" y="3095195"/>
                <a:ext cx="280990" cy="498980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1427" b="1" dirty="0">
                    <a:solidFill>
                      <a:prstClr val="white"/>
                    </a:solidFill>
                    <a:latin typeface="Calibri" panose="020F0502020204030204"/>
                    <a:sym typeface="Wingdings 2" panose="05020102010507070707" pitchFamily="18" charset="2"/>
                  </a:rPr>
                  <a:t></a:t>
                </a:r>
                <a:endParaRPr lang="en-US" sz="1427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9" name="Grupare 18">
              <a:extLst>
                <a:ext uri="{FF2B5EF4-FFF2-40B4-BE49-F238E27FC236}">
                  <a16:creationId xmlns:a16="http://schemas.microsoft.com/office/drawing/2014/main" id="{F2414420-F340-4B7F-9837-23A16B366DFA}"/>
                </a:ext>
              </a:extLst>
            </p:cNvPr>
            <p:cNvGrpSpPr/>
            <p:nvPr/>
          </p:nvGrpSpPr>
          <p:grpSpPr>
            <a:xfrm>
              <a:off x="5054577" y="3085531"/>
              <a:ext cx="342218" cy="498980"/>
              <a:chOff x="5054577" y="3085531"/>
              <a:chExt cx="342218" cy="498980"/>
            </a:xfrm>
          </p:grpSpPr>
          <p:sp>
            <p:nvSpPr>
              <p:cNvPr id="448" name="Oval 447">
                <a:extLst>
                  <a:ext uri="{FF2B5EF4-FFF2-40B4-BE49-F238E27FC236}">
                    <a16:creationId xmlns:a16="http://schemas.microsoft.com/office/drawing/2014/main" id="{AEFCBA5F-C2B0-427F-8766-C1E21B2F024F}"/>
                  </a:ext>
                </a:extLst>
              </p:cNvPr>
              <p:cNvSpPr/>
              <p:nvPr/>
            </p:nvSpPr>
            <p:spPr bwMode="auto">
              <a:xfrm>
                <a:off x="5134840" y="3187294"/>
                <a:ext cx="261955" cy="263891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Calibri" panose="020F0502020204030204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2" name="TextBox 461">
                <a:extLst>
                  <a:ext uri="{FF2B5EF4-FFF2-40B4-BE49-F238E27FC236}">
                    <a16:creationId xmlns:a16="http://schemas.microsoft.com/office/drawing/2014/main" id="{A2CF74F7-4ACA-45EF-AC56-A9CE94C98B00}"/>
                  </a:ext>
                </a:extLst>
              </p:cNvPr>
              <p:cNvSpPr txBox="1"/>
              <p:nvPr/>
            </p:nvSpPr>
            <p:spPr>
              <a:xfrm>
                <a:off x="5054577" y="3085531"/>
                <a:ext cx="280990" cy="498980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1427" b="1" dirty="0">
                    <a:solidFill>
                      <a:prstClr val="white"/>
                    </a:solidFill>
                    <a:latin typeface="Calibri" panose="020F0502020204030204"/>
                    <a:sym typeface="Wingdings 2" panose="05020102010507070707" pitchFamily="18" charset="2"/>
                  </a:rPr>
                  <a:t></a:t>
                </a:r>
                <a:endParaRPr lang="en-US" sz="1427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20" name="Grupare 19">
              <a:extLst>
                <a:ext uri="{FF2B5EF4-FFF2-40B4-BE49-F238E27FC236}">
                  <a16:creationId xmlns:a16="http://schemas.microsoft.com/office/drawing/2014/main" id="{F48C47FC-9630-4426-B4FE-6592DBAD4098}"/>
                </a:ext>
              </a:extLst>
            </p:cNvPr>
            <p:cNvGrpSpPr/>
            <p:nvPr/>
          </p:nvGrpSpPr>
          <p:grpSpPr>
            <a:xfrm>
              <a:off x="6262911" y="3092053"/>
              <a:ext cx="346510" cy="498980"/>
              <a:chOff x="6262911" y="3092053"/>
              <a:chExt cx="346510" cy="498980"/>
            </a:xfrm>
          </p:grpSpPr>
          <p:sp>
            <p:nvSpPr>
              <p:cNvPr id="443" name="Oval 442">
                <a:extLst>
                  <a:ext uri="{FF2B5EF4-FFF2-40B4-BE49-F238E27FC236}">
                    <a16:creationId xmlns:a16="http://schemas.microsoft.com/office/drawing/2014/main" id="{7E72FC16-A8F7-441D-BEB3-3FB7BBAF8CC8}"/>
                  </a:ext>
                </a:extLst>
              </p:cNvPr>
              <p:cNvSpPr/>
              <p:nvPr/>
            </p:nvSpPr>
            <p:spPr bwMode="auto">
              <a:xfrm>
                <a:off x="6350557" y="3185156"/>
                <a:ext cx="258864" cy="262574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Calibri" panose="020F0502020204030204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3" name="TextBox 462">
                <a:extLst>
                  <a:ext uri="{FF2B5EF4-FFF2-40B4-BE49-F238E27FC236}">
                    <a16:creationId xmlns:a16="http://schemas.microsoft.com/office/drawing/2014/main" id="{0437BC5F-8310-4F11-86C2-B4AD60D0FDA3}"/>
                  </a:ext>
                </a:extLst>
              </p:cNvPr>
              <p:cNvSpPr txBox="1"/>
              <p:nvPr/>
            </p:nvSpPr>
            <p:spPr>
              <a:xfrm>
                <a:off x="6262911" y="3092053"/>
                <a:ext cx="280990" cy="498980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1427" b="1" dirty="0">
                    <a:solidFill>
                      <a:prstClr val="white"/>
                    </a:solidFill>
                    <a:latin typeface="Calibri" panose="020F0502020204030204"/>
                    <a:sym typeface="Wingdings 2" panose="05020102010507070707" pitchFamily="18" charset="2"/>
                  </a:rPr>
                  <a:t></a:t>
                </a:r>
                <a:endParaRPr lang="en-US" sz="1427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21" name="Grupare 20">
              <a:extLst>
                <a:ext uri="{FF2B5EF4-FFF2-40B4-BE49-F238E27FC236}">
                  <a16:creationId xmlns:a16="http://schemas.microsoft.com/office/drawing/2014/main" id="{00A26043-46A1-423D-A785-D71987DFB64B}"/>
                </a:ext>
              </a:extLst>
            </p:cNvPr>
            <p:cNvGrpSpPr/>
            <p:nvPr/>
          </p:nvGrpSpPr>
          <p:grpSpPr>
            <a:xfrm>
              <a:off x="7519214" y="3098197"/>
              <a:ext cx="338419" cy="498980"/>
              <a:chOff x="7519214" y="3098197"/>
              <a:chExt cx="338419" cy="498980"/>
            </a:xfrm>
          </p:grpSpPr>
          <p:sp>
            <p:nvSpPr>
              <p:cNvPr id="374" name="Oval 373">
                <a:extLst>
                  <a:ext uri="{FF2B5EF4-FFF2-40B4-BE49-F238E27FC236}">
                    <a16:creationId xmlns:a16="http://schemas.microsoft.com/office/drawing/2014/main" id="{9FB5A0D2-488D-496C-9CF3-9EC7F50DA1B0}"/>
                  </a:ext>
                </a:extLst>
              </p:cNvPr>
              <p:cNvSpPr/>
              <p:nvPr/>
            </p:nvSpPr>
            <p:spPr bwMode="auto">
              <a:xfrm>
                <a:off x="7598769" y="3184674"/>
                <a:ext cx="258864" cy="263891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Calibri" panose="020F0502020204030204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4" name="TextBox 463">
                <a:extLst>
                  <a:ext uri="{FF2B5EF4-FFF2-40B4-BE49-F238E27FC236}">
                    <a16:creationId xmlns:a16="http://schemas.microsoft.com/office/drawing/2014/main" id="{45E8A622-CA66-4675-A827-CBB67CEDEFEE}"/>
                  </a:ext>
                </a:extLst>
              </p:cNvPr>
              <p:cNvSpPr txBox="1"/>
              <p:nvPr/>
            </p:nvSpPr>
            <p:spPr>
              <a:xfrm>
                <a:off x="7519214" y="3098197"/>
                <a:ext cx="280990" cy="498980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1427" b="1" dirty="0">
                    <a:solidFill>
                      <a:prstClr val="white"/>
                    </a:solidFill>
                    <a:latin typeface="Calibri" panose="020F0502020204030204"/>
                    <a:sym typeface="Wingdings 2" panose="05020102010507070707" pitchFamily="18" charset="2"/>
                  </a:rPr>
                  <a:t></a:t>
                </a:r>
                <a:endParaRPr lang="en-US" sz="1427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14" name="Grupare 13">
            <a:extLst>
              <a:ext uri="{FF2B5EF4-FFF2-40B4-BE49-F238E27FC236}">
                <a16:creationId xmlns:a16="http://schemas.microsoft.com/office/drawing/2014/main" id="{0BC76E15-9E31-4AFB-8943-88ECAA63BCB1}"/>
              </a:ext>
            </a:extLst>
          </p:cNvPr>
          <p:cNvGrpSpPr/>
          <p:nvPr/>
        </p:nvGrpSpPr>
        <p:grpSpPr>
          <a:xfrm>
            <a:off x="3136362" y="4445234"/>
            <a:ext cx="6507916" cy="1765551"/>
            <a:chOff x="3133376" y="4447253"/>
            <a:chExt cx="6510870" cy="1766352"/>
          </a:xfrm>
        </p:grpSpPr>
        <p:grpSp>
          <p:nvGrpSpPr>
            <p:cNvPr id="235" name="Group 234">
              <a:extLst>
                <a:ext uri="{FF2B5EF4-FFF2-40B4-BE49-F238E27FC236}">
                  <a16:creationId xmlns:a16="http://schemas.microsoft.com/office/drawing/2014/main" id="{C4EF558D-4560-4E0A-A92F-391607FD8597}"/>
                </a:ext>
              </a:extLst>
            </p:cNvPr>
            <p:cNvGrpSpPr/>
            <p:nvPr/>
          </p:nvGrpSpPr>
          <p:grpSpPr>
            <a:xfrm>
              <a:off x="3133376" y="4447253"/>
              <a:ext cx="6510870" cy="1230857"/>
              <a:chOff x="2206754" y="2981309"/>
              <a:chExt cx="6246915" cy="1207141"/>
            </a:xfrm>
          </p:grpSpPr>
          <p:grpSp>
            <p:nvGrpSpPr>
              <p:cNvPr id="236" name="Group 235">
                <a:extLst>
                  <a:ext uri="{FF2B5EF4-FFF2-40B4-BE49-F238E27FC236}">
                    <a16:creationId xmlns:a16="http://schemas.microsoft.com/office/drawing/2014/main" id="{0A7707EA-D87C-4237-94E3-6212CCB27854}"/>
                  </a:ext>
                </a:extLst>
              </p:cNvPr>
              <p:cNvGrpSpPr/>
              <p:nvPr/>
            </p:nvGrpSpPr>
            <p:grpSpPr>
              <a:xfrm>
                <a:off x="2206754" y="2981309"/>
                <a:ext cx="6246915" cy="1207141"/>
                <a:chOff x="2206754" y="4139549"/>
                <a:chExt cx="6246915" cy="1207141"/>
              </a:xfrm>
            </p:grpSpPr>
            <p:sp>
              <p:nvSpPr>
                <p:cNvPr id="265" name="TextBox 264">
                  <a:extLst>
                    <a:ext uri="{FF2B5EF4-FFF2-40B4-BE49-F238E27FC236}">
                      <a16:creationId xmlns:a16="http://schemas.microsoft.com/office/drawing/2014/main" id="{B6FB9CFD-58D2-43EE-8940-E461EA2D9597}"/>
                    </a:ext>
                  </a:extLst>
                </p:cNvPr>
                <p:cNvSpPr txBox="1"/>
                <p:nvPr/>
              </p:nvSpPr>
              <p:spPr>
                <a:xfrm>
                  <a:off x="2206754" y="4608126"/>
                  <a:ext cx="853357" cy="738564"/>
                </a:xfrm>
                <a:prstGeom prst="rect">
                  <a:avLst/>
                </a:prstGeom>
                <a:noFill/>
              </p:spPr>
              <p:txBody>
                <a:bodyPr wrap="square" lIns="186388" tIns="149111" rIns="186388" bIns="149111" rtlCol="0">
                  <a:spAutoFit/>
                </a:bodyPr>
                <a:lstStyle/>
                <a:p>
                  <a:pPr defTabSz="931851">
                    <a:lnSpc>
                      <a:spcPct val="90000"/>
                    </a:lnSpc>
                    <a:spcAft>
                      <a:spcPts val="612"/>
                    </a:spcAft>
                    <a:defRPr/>
                  </a:pPr>
                  <a:r>
                    <a:rPr lang="en-US" sz="816" b="1" kern="0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MOS: </a:t>
                  </a:r>
                  <a:r>
                    <a:rPr lang="en-US" sz="816" b="1" kern="0" dirty="0">
                      <a:solidFill>
                        <a:srgbClr val="00070C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Excel 2016 </a:t>
                  </a:r>
                  <a:br>
                    <a:rPr lang="en-US" sz="816" b="1" kern="0" dirty="0">
                      <a:solidFill>
                        <a:srgbClr val="00070C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</a:br>
                  <a:r>
                    <a:rPr lang="ro-RO" sz="816" b="1" kern="0" dirty="0">
                      <a:solidFill>
                        <a:srgbClr val="00070C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și</a:t>
                  </a:r>
                  <a:r>
                    <a:rPr lang="en-US" sz="816" b="1" kern="0" dirty="0">
                      <a:solidFill>
                        <a:srgbClr val="00070C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 Excel </a:t>
                  </a:r>
                  <a:br>
                    <a:rPr lang="en-US" sz="816" b="1" kern="0" dirty="0">
                      <a:solidFill>
                        <a:srgbClr val="00070C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</a:br>
                  <a:r>
                    <a:rPr lang="en-US" sz="816" b="1" kern="0" dirty="0">
                      <a:solidFill>
                        <a:srgbClr val="00070C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Expert 2016</a:t>
                  </a:r>
                </a:p>
              </p:txBody>
            </p:sp>
            <p:grpSp>
              <p:nvGrpSpPr>
                <p:cNvPr id="266" name="Group 265">
                  <a:extLst>
                    <a:ext uri="{FF2B5EF4-FFF2-40B4-BE49-F238E27FC236}">
                      <a16:creationId xmlns:a16="http://schemas.microsoft.com/office/drawing/2014/main" id="{597D29B3-950F-461A-930C-25BE44025CBA}"/>
                    </a:ext>
                  </a:extLst>
                </p:cNvPr>
                <p:cNvGrpSpPr/>
                <p:nvPr/>
              </p:nvGrpSpPr>
              <p:grpSpPr>
                <a:xfrm>
                  <a:off x="2259769" y="4139549"/>
                  <a:ext cx="6193900" cy="738878"/>
                  <a:chOff x="2259769" y="4139549"/>
                  <a:chExt cx="6193900" cy="738878"/>
                </a:xfrm>
              </p:grpSpPr>
              <p:sp>
                <p:nvSpPr>
                  <p:cNvPr id="267" name="Right Arrow 158">
                    <a:extLst>
                      <a:ext uri="{FF2B5EF4-FFF2-40B4-BE49-F238E27FC236}">
                        <a16:creationId xmlns:a16="http://schemas.microsoft.com/office/drawing/2014/main" id="{25FA70F4-B2C9-43D1-A5E7-7B18310914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59769" y="4139549"/>
                    <a:ext cx="6193900" cy="738517"/>
                  </a:xfrm>
                  <a:prstGeom prst="rightArrow">
                    <a:avLst/>
                  </a:prstGeom>
                  <a:solidFill>
                    <a:srgbClr val="D83B01"/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6388" tIns="149111" rIns="186388" bIns="149111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950268" fontAlgn="base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446" kern="0" dirty="0" err="1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"/>
                      <a:ea typeface="Segoe UI" pitchFamily="34" charset="0"/>
                      <a:cs typeface="Segoe UI" pitchFamily="34" charset="0"/>
                    </a:endParaRPr>
                  </a:p>
                </p:txBody>
              </p:sp>
              <p:sp>
                <p:nvSpPr>
                  <p:cNvPr id="269" name="Right Arrow 159">
                    <a:extLst>
                      <a:ext uri="{FF2B5EF4-FFF2-40B4-BE49-F238E27FC236}">
                        <a16:creationId xmlns:a16="http://schemas.microsoft.com/office/drawing/2014/main" id="{9100C03C-34F3-49AA-93B6-DF5FCD7D4F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01679" y="4139549"/>
                    <a:ext cx="4151990" cy="738517"/>
                  </a:xfrm>
                  <a:prstGeom prst="rightArrow">
                    <a:avLst/>
                  </a:prstGeom>
                  <a:solidFill>
                    <a:srgbClr val="FEB900"/>
                  </a:solidFill>
                  <a:ln w="1079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31851">
                      <a:defRPr/>
                    </a:pPr>
                    <a:endParaRPr lang="en-US" sz="1834" kern="0" dirty="0" err="1">
                      <a:solidFill>
                        <a:sysClr val="windowText" lastClr="000000"/>
                      </a:solidFill>
                      <a:latin typeface="Segoe UI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71" name="Right Arrow 177">
                    <a:extLst>
                      <a:ext uri="{FF2B5EF4-FFF2-40B4-BE49-F238E27FC236}">
                        <a16:creationId xmlns:a16="http://schemas.microsoft.com/office/drawing/2014/main" id="{8D468EBE-97FF-4247-8D76-41CC169B41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0944" y="4139910"/>
                    <a:ext cx="3302725" cy="738517"/>
                  </a:xfrm>
                  <a:prstGeom prst="rightArrow">
                    <a:avLst/>
                  </a:prstGeom>
                  <a:solidFill>
                    <a:srgbClr val="107C10"/>
                  </a:solidFill>
                  <a:ln w="1079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31851">
                      <a:defRPr/>
                    </a:pPr>
                    <a:endParaRPr lang="en-US" sz="1834" kern="0" dirty="0" err="1">
                      <a:solidFill>
                        <a:srgbClr val="107C10"/>
                      </a:solidFill>
                      <a:latin typeface="Segoe UI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cxnSp>
            <p:nvCxnSpPr>
              <p:cNvPr id="253" name="Straight Arrow Connector 252">
                <a:extLst>
                  <a:ext uri="{FF2B5EF4-FFF2-40B4-BE49-F238E27FC236}">
                    <a16:creationId xmlns:a16="http://schemas.microsoft.com/office/drawing/2014/main" id="{60DDFEED-CD00-4A7E-94BE-18B3CA4469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7145" y="3361318"/>
                <a:ext cx="434606" cy="2612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Straight Arrow Connector 259">
                <a:extLst>
                  <a:ext uri="{FF2B5EF4-FFF2-40B4-BE49-F238E27FC236}">
                    <a16:creationId xmlns:a16="http://schemas.microsoft.com/office/drawing/2014/main" id="{73AE4578-EC1F-4984-AB45-8EC07D7468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4692" y="3359944"/>
                <a:ext cx="425477" cy="3986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Straight Arrow Connector 261">
                <a:extLst>
                  <a:ext uri="{FF2B5EF4-FFF2-40B4-BE49-F238E27FC236}">
                    <a16:creationId xmlns:a16="http://schemas.microsoft.com/office/drawing/2014/main" id="{C0F0F938-0A7F-4B53-8743-0A583A4CBF4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24835" y="3350286"/>
                <a:ext cx="323477" cy="192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Straight Arrow Connector 262">
                <a:extLst>
                  <a:ext uri="{FF2B5EF4-FFF2-40B4-BE49-F238E27FC236}">
                    <a16:creationId xmlns:a16="http://schemas.microsoft.com/office/drawing/2014/main" id="{4FDDEBBA-E08D-4E89-B27E-12DFC8E974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1847" y="3353039"/>
                <a:ext cx="476242" cy="1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Straight Arrow Connector 263">
                <a:extLst>
                  <a:ext uri="{FF2B5EF4-FFF2-40B4-BE49-F238E27FC236}">
                    <a16:creationId xmlns:a16="http://schemas.microsoft.com/office/drawing/2014/main" id="{52AF6665-B8D4-4CA7-849B-870CDDA900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6099" y="3357162"/>
                <a:ext cx="452931" cy="1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5" name="Oval 404">
              <a:extLst>
                <a:ext uri="{FF2B5EF4-FFF2-40B4-BE49-F238E27FC236}">
                  <a16:creationId xmlns:a16="http://schemas.microsoft.com/office/drawing/2014/main" id="{B74F5E05-FE04-4E21-891C-D9727C17F128}"/>
                </a:ext>
              </a:extLst>
            </p:cNvPr>
            <p:cNvSpPr/>
            <p:nvPr/>
          </p:nvSpPr>
          <p:spPr bwMode="auto">
            <a:xfrm>
              <a:off x="4915865" y="4692554"/>
              <a:ext cx="256355" cy="256355"/>
            </a:xfrm>
            <a:prstGeom prst="ellipse">
              <a:avLst/>
            </a:prstGeom>
            <a:solidFill>
              <a:srgbClr val="002060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7531" rIns="0" bIns="4753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502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38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406" name="TextBox 405">
              <a:extLst>
                <a:ext uri="{FF2B5EF4-FFF2-40B4-BE49-F238E27FC236}">
                  <a16:creationId xmlns:a16="http://schemas.microsoft.com/office/drawing/2014/main" id="{7FAEF1DE-89E8-4BB1-A2D5-9B85D645B463}"/>
                </a:ext>
              </a:extLst>
            </p:cNvPr>
            <p:cNvSpPr txBox="1"/>
            <p:nvPr/>
          </p:nvSpPr>
          <p:spPr>
            <a:xfrm>
              <a:off x="3793413" y="4913968"/>
              <a:ext cx="1094508" cy="797947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816" b="1" kern="0" dirty="0">
                  <a:solidFill>
                    <a:srgbClr val="0070C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MTA: </a:t>
              </a:r>
              <a:r>
                <a:rPr lang="en-US" sz="816" b="1" kern="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Database Fundamentals</a:t>
              </a:r>
              <a:endParaRPr lang="ro-RO" sz="816" b="1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700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Fundamentele bazelor de date</a:t>
              </a:r>
              <a:endParaRPr lang="en-US" sz="700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407" name="Oval 406">
              <a:extLst>
                <a:ext uri="{FF2B5EF4-FFF2-40B4-BE49-F238E27FC236}">
                  <a16:creationId xmlns:a16="http://schemas.microsoft.com/office/drawing/2014/main" id="{4B4390DE-44D8-4523-BDD0-D320F49353E8}"/>
                </a:ext>
              </a:extLst>
            </p:cNvPr>
            <p:cNvSpPr/>
            <p:nvPr/>
          </p:nvSpPr>
          <p:spPr bwMode="auto">
            <a:xfrm>
              <a:off x="5622520" y="4690536"/>
              <a:ext cx="256355" cy="256355"/>
            </a:xfrm>
            <a:prstGeom prst="ellipse">
              <a:avLst/>
            </a:prstGeom>
            <a:solidFill>
              <a:srgbClr val="002060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7531" rIns="0" bIns="4753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502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38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408" name="Oval 407">
              <a:extLst>
                <a:ext uri="{FF2B5EF4-FFF2-40B4-BE49-F238E27FC236}">
                  <a16:creationId xmlns:a16="http://schemas.microsoft.com/office/drawing/2014/main" id="{055BD11C-FDE7-493A-B432-4F080EB3CECA}"/>
                </a:ext>
              </a:extLst>
            </p:cNvPr>
            <p:cNvSpPr/>
            <p:nvPr/>
          </p:nvSpPr>
          <p:spPr bwMode="auto">
            <a:xfrm>
              <a:off x="6457957" y="4684615"/>
              <a:ext cx="256355" cy="256355"/>
            </a:xfrm>
            <a:prstGeom prst="ellipse">
              <a:avLst/>
            </a:prstGeom>
            <a:solidFill>
              <a:srgbClr val="002060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7531" rIns="0" bIns="4753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502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38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411" name="Oval 410">
              <a:extLst>
                <a:ext uri="{FF2B5EF4-FFF2-40B4-BE49-F238E27FC236}">
                  <a16:creationId xmlns:a16="http://schemas.microsoft.com/office/drawing/2014/main" id="{96A9BDDC-5CD0-4156-9AE1-17DCAA6D8D7A}"/>
                </a:ext>
              </a:extLst>
            </p:cNvPr>
            <p:cNvSpPr/>
            <p:nvPr/>
          </p:nvSpPr>
          <p:spPr bwMode="auto">
            <a:xfrm>
              <a:off x="7249578" y="4688847"/>
              <a:ext cx="256355" cy="256355"/>
            </a:xfrm>
            <a:prstGeom prst="ellipse">
              <a:avLst/>
            </a:prstGeom>
            <a:solidFill>
              <a:srgbClr val="002060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7531" rIns="0" bIns="4753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502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38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sp>
          <p:nvSpPr>
            <p:cNvPr id="412" name="TextBox 411">
              <a:extLst>
                <a:ext uri="{FF2B5EF4-FFF2-40B4-BE49-F238E27FC236}">
                  <a16:creationId xmlns:a16="http://schemas.microsoft.com/office/drawing/2014/main" id="{FF29C45F-65F5-4421-B2A2-17876692B211}"/>
                </a:ext>
              </a:extLst>
            </p:cNvPr>
            <p:cNvSpPr txBox="1"/>
            <p:nvPr/>
          </p:nvSpPr>
          <p:spPr>
            <a:xfrm>
              <a:off x="5303847" y="4910811"/>
              <a:ext cx="1021171" cy="938591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816" b="1" kern="0" dirty="0">
                  <a:solidFill>
                    <a:srgbClr val="00070C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Working with Non-Relational Data</a:t>
              </a:r>
              <a:endParaRPr lang="ro-RO" sz="816" b="1" kern="0" dirty="0">
                <a:solidFill>
                  <a:srgbClr val="00070C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700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Lucrul cu date non-relaționale</a:t>
              </a:r>
              <a:endParaRPr lang="en-US" sz="700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415" name="Oval 414">
              <a:extLst>
                <a:ext uri="{FF2B5EF4-FFF2-40B4-BE49-F238E27FC236}">
                  <a16:creationId xmlns:a16="http://schemas.microsoft.com/office/drawing/2014/main" id="{12476764-3DDD-4F46-B5C3-387E7902773C}"/>
                </a:ext>
              </a:extLst>
            </p:cNvPr>
            <p:cNvSpPr/>
            <p:nvPr/>
          </p:nvSpPr>
          <p:spPr bwMode="auto">
            <a:xfrm>
              <a:off x="8041200" y="4682810"/>
              <a:ext cx="256355" cy="256355"/>
            </a:xfrm>
            <a:prstGeom prst="ellipse">
              <a:avLst/>
            </a:prstGeom>
            <a:solidFill>
              <a:srgbClr val="002060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7531" rIns="0" bIns="4753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502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38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cxnSp>
          <p:nvCxnSpPr>
            <p:cNvPr id="418" name="Straight Arrow Connector 417">
              <a:extLst>
                <a:ext uri="{FF2B5EF4-FFF2-40B4-BE49-F238E27FC236}">
                  <a16:creationId xmlns:a16="http://schemas.microsoft.com/office/drawing/2014/main" id="{8D4B2198-846E-4F8A-8DA9-53FFA4A1F9CA}"/>
                </a:ext>
              </a:extLst>
            </p:cNvPr>
            <p:cNvCxnSpPr>
              <a:cxnSpLocks/>
            </p:cNvCxnSpPr>
            <p:nvPr/>
          </p:nvCxnSpPr>
          <p:spPr>
            <a:xfrm>
              <a:off x="7567861" y="4812663"/>
              <a:ext cx="450694" cy="1"/>
            </a:xfrm>
            <a:prstGeom prst="straightConnector1">
              <a:avLst/>
            </a:prstGeom>
            <a:ln>
              <a:solidFill>
                <a:schemeClr val="bg1"/>
              </a:solidFill>
              <a:prstDash val="sysDot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9" name="TextBox 418">
              <a:extLst>
                <a:ext uri="{FF2B5EF4-FFF2-40B4-BE49-F238E27FC236}">
                  <a16:creationId xmlns:a16="http://schemas.microsoft.com/office/drawing/2014/main" id="{ED068E96-5773-4003-ABEC-9C45CA322180}"/>
                </a:ext>
              </a:extLst>
            </p:cNvPr>
            <p:cNvSpPr txBox="1"/>
            <p:nvPr/>
          </p:nvSpPr>
          <p:spPr>
            <a:xfrm>
              <a:off x="6180973" y="4905447"/>
              <a:ext cx="966650" cy="1007823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816" b="1" kern="0" dirty="0">
                  <a:solidFill>
                    <a:srgbClr val="00070C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Using Data in Software Applications</a:t>
              </a:r>
              <a:endParaRPr lang="ro-RO" sz="816" b="1" kern="0" dirty="0">
                <a:solidFill>
                  <a:srgbClr val="00070C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700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Utilizarea datelor în aplicații</a:t>
              </a:r>
              <a:endParaRPr lang="en-US" sz="700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420" name="TextBox 419">
              <a:extLst>
                <a:ext uri="{FF2B5EF4-FFF2-40B4-BE49-F238E27FC236}">
                  <a16:creationId xmlns:a16="http://schemas.microsoft.com/office/drawing/2014/main" id="{A56C03D7-2834-40BD-A02D-18EC6D20D17F}"/>
                </a:ext>
              </a:extLst>
            </p:cNvPr>
            <p:cNvSpPr txBox="1"/>
            <p:nvPr/>
          </p:nvSpPr>
          <p:spPr>
            <a:xfrm>
              <a:off x="6937325" y="4913125"/>
              <a:ext cx="1094508" cy="1007823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816" b="1" kern="0" dirty="0">
                  <a:solidFill>
                    <a:srgbClr val="00070C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Analyzing and Visualizing Data with Excel</a:t>
              </a:r>
              <a:endParaRPr lang="ro-RO" sz="816" b="1" kern="0" dirty="0">
                <a:solidFill>
                  <a:srgbClr val="00070C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700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Analiza și vizualizarea datelor în Excel</a:t>
              </a:r>
              <a:endParaRPr lang="en-US" sz="700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421" name="TextBox 420">
              <a:extLst>
                <a:ext uri="{FF2B5EF4-FFF2-40B4-BE49-F238E27FC236}">
                  <a16:creationId xmlns:a16="http://schemas.microsoft.com/office/drawing/2014/main" id="{F1ECC2CE-A9FB-4935-BD2D-5E22CB301613}"/>
                </a:ext>
              </a:extLst>
            </p:cNvPr>
            <p:cNvSpPr txBox="1"/>
            <p:nvPr/>
          </p:nvSpPr>
          <p:spPr>
            <a:xfrm>
              <a:off x="7732236" y="4910479"/>
              <a:ext cx="1094508" cy="1217699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816" b="1" kern="0" dirty="0">
                  <a:solidFill>
                    <a:srgbClr val="00070C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Data Science and Machine Learning Essentials</a:t>
              </a:r>
              <a:endParaRPr lang="ro-RO" sz="816" b="1" kern="0" dirty="0">
                <a:solidFill>
                  <a:srgbClr val="00070C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700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Esențialul științei prelucrării datelor și a învățării automatizate</a:t>
              </a:r>
              <a:endParaRPr lang="en-US" sz="700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</p:txBody>
        </p:sp>
        <p:sp>
          <p:nvSpPr>
            <p:cNvPr id="422" name="TextBox 421">
              <a:extLst>
                <a:ext uri="{FF2B5EF4-FFF2-40B4-BE49-F238E27FC236}">
                  <a16:creationId xmlns:a16="http://schemas.microsoft.com/office/drawing/2014/main" id="{829036E7-7415-4EE2-A7B9-428751F36DAC}"/>
                </a:ext>
              </a:extLst>
            </p:cNvPr>
            <p:cNvSpPr txBox="1"/>
            <p:nvPr/>
          </p:nvSpPr>
          <p:spPr>
            <a:xfrm>
              <a:off x="4620870" y="4918982"/>
              <a:ext cx="915223" cy="1294623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816" b="1" kern="0" dirty="0">
                  <a:solidFill>
                    <a:srgbClr val="00070C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Introduction to Data Science</a:t>
              </a:r>
              <a:endParaRPr lang="ro-RO" sz="816" b="1" kern="0" dirty="0">
                <a:solidFill>
                  <a:srgbClr val="00070C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ro-RO" sz="700" kern="0" dirty="0">
                  <a:solidFill>
                    <a:srgbClr val="505050">
                      <a:lumMod val="50000"/>
                    </a:srgbClr>
                  </a:solidFill>
                  <a:latin typeface="Calibri" panose="020F0502020204030204"/>
                  <a:cs typeface="Segoe UI Light" panose="020B0502040204020203" pitchFamily="34" charset="0"/>
                </a:rPr>
                <a:t>Introducere în știința prelucrării datelor</a:t>
              </a:r>
              <a:endParaRPr lang="en-US" sz="700" kern="0" dirty="0">
                <a:solidFill>
                  <a:srgbClr val="505050">
                    <a:lumMod val="50000"/>
                  </a:srgbClr>
                </a:solidFill>
                <a:latin typeface="Calibri" panose="020F0502020204030204"/>
                <a:cs typeface="Segoe UI Light" panose="020B0502040204020203" pitchFamily="34" charset="0"/>
              </a:endParaRPr>
            </a:p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endParaRPr lang="en-US" sz="816" b="1" kern="0" dirty="0">
                <a:solidFill>
                  <a:srgbClr val="00070C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2" name="Grupare 11">
              <a:extLst>
                <a:ext uri="{FF2B5EF4-FFF2-40B4-BE49-F238E27FC236}">
                  <a16:creationId xmlns:a16="http://schemas.microsoft.com/office/drawing/2014/main" id="{A50DC61F-2188-48F0-BE09-964FA1642346}"/>
                </a:ext>
              </a:extLst>
            </p:cNvPr>
            <p:cNvGrpSpPr/>
            <p:nvPr/>
          </p:nvGrpSpPr>
          <p:grpSpPr>
            <a:xfrm>
              <a:off x="3247576" y="4588817"/>
              <a:ext cx="341142" cy="498980"/>
              <a:chOff x="3247576" y="4588817"/>
              <a:chExt cx="341142" cy="498980"/>
            </a:xfrm>
          </p:grpSpPr>
          <p:sp>
            <p:nvSpPr>
              <p:cNvPr id="404" name="Oval 403">
                <a:extLst>
                  <a:ext uri="{FF2B5EF4-FFF2-40B4-BE49-F238E27FC236}">
                    <a16:creationId xmlns:a16="http://schemas.microsoft.com/office/drawing/2014/main" id="{EF556C18-3C7D-4013-BB72-A163A0DC3EBD}"/>
                  </a:ext>
                </a:extLst>
              </p:cNvPr>
              <p:cNvSpPr/>
              <p:nvPr/>
            </p:nvSpPr>
            <p:spPr bwMode="auto">
              <a:xfrm>
                <a:off x="3332363" y="4694314"/>
                <a:ext cx="256355" cy="256355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7531" rIns="0" bIns="47531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5026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38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sp>
            <p:nvSpPr>
              <p:cNvPr id="465" name="TextBox 464">
                <a:extLst>
                  <a:ext uri="{FF2B5EF4-FFF2-40B4-BE49-F238E27FC236}">
                    <a16:creationId xmlns:a16="http://schemas.microsoft.com/office/drawing/2014/main" id="{1EEDEAB0-CE3D-43CF-8495-81F9562FE579}"/>
                  </a:ext>
                </a:extLst>
              </p:cNvPr>
              <p:cNvSpPr txBox="1"/>
              <p:nvPr/>
            </p:nvSpPr>
            <p:spPr>
              <a:xfrm>
                <a:off x="3247576" y="4588817"/>
                <a:ext cx="280990" cy="498980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1427" b="1" dirty="0">
                    <a:solidFill>
                      <a:prstClr val="white"/>
                    </a:solidFill>
                    <a:latin typeface="Calibri" panose="020F0502020204030204"/>
                    <a:sym typeface="Wingdings 2" panose="05020102010507070707" pitchFamily="18" charset="2"/>
                  </a:rPr>
                  <a:t></a:t>
                </a:r>
                <a:endParaRPr lang="en-US" sz="1427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3" name="Grupare 12">
              <a:extLst>
                <a:ext uri="{FF2B5EF4-FFF2-40B4-BE49-F238E27FC236}">
                  <a16:creationId xmlns:a16="http://schemas.microsoft.com/office/drawing/2014/main" id="{E4125169-394F-4801-B3EA-B50E900B2B6F}"/>
                </a:ext>
              </a:extLst>
            </p:cNvPr>
            <p:cNvGrpSpPr/>
            <p:nvPr/>
          </p:nvGrpSpPr>
          <p:grpSpPr>
            <a:xfrm>
              <a:off x="4030627" y="4608562"/>
              <a:ext cx="344330" cy="498980"/>
              <a:chOff x="4030627" y="4608562"/>
              <a:chExt cx="344330" cy="498980"/>
            </a:xfrm>
          </p:grpSpPr>
          <p:sp>
            <p:nvSpPr>
              <p:cNvPr id="403" name="Oval 402">
                <a:extLst>
                  <a:ext uri="{FF2B5EF4-FFF2-40B4-BE49-F238E27FC236}">
                    <a16:creationId xmlns:a16="http://schemas.microsoft.com/office/drawing/2014/main" id="{B12E3BE9-BF23-4BC2-967C-178F0F2E6DE5}"/>
                  </a:ext>
                </a:extLst>
              </p:cNvPr>
              <p:cNvSpPr/>
              <p:nvPr/>
            </p:nvSpPr>
            <p:spPr bwMode="auto">
              <a:xfrm>
                <a:off x="4118602" y="4698731"/>
                <a:ext cx="256355" cy="256355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7531" rIns="0" bIns="47531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5026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38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sp>
            <p:nvSpPr>
              <p:cNvPr id="466" name="TextBox 465">
                <a:extLst>
                  <a:ext uri="{FF2B5EF4-FFF2-40B4-BE49-F238E27FC236}">
                    <a16:creationId xmlns:a16="http://schemas.microsoft.com/office/drawing/2014/main" id="{D154D3E1-461D-48F9-9A85-2D300DEF48CB}"/>
                  </a:ext>
                </a:extLst>
              </p:cNvPr>
              <p:cNvSpPr txBox="1"/>
              <p:nvPr/>
            </p:nvSpPr>
            <p:spPr>
              <a:xfrm>
                <a:off x="4030627" y="4608562"/>
                <a:ext cx="280990" cy="498980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1427" b="1" dirty="0">
                    <a:solidFill>
                      <a:prstClr val="white"/>
                    </a:solidFill>
                    <a:latin typeface="Calibri" panose="020F0502020204030204"/>
                    <a:sym typeface="Wingdings 2" panose="05020102010507070707" pitchFamily="18" charset="2"/>
                  </a:rPr>
                  <a:t></a:t>
                </a:r>
                <a:endParaRPr lang="en-US" sz="1427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3" name="Grupare 2">
            <a:extLst>
              <a:ext uri="{FF2B5EF4-FFF2-40B4-BE49-F238E27FC236}">
                <a16:creationId xmlns:a16="http://schemas.microsoft.com/office/drawing/2014/main" id="{88ADB924-0E61-4785-B2DA-6C9B8CE2949D}"/>
              </a:ext>
            </a:extLst>
          </p:cNvPr>
          <p:cNvGrpSpPr/>
          <p:nvPr/>
        </p:nvGrpSpPr>
        <p:grpSpPr>
          <a:xfrm>
            <a:off x="1429689" y="5818572"/>
            <a:ext cx="8212220" cy="1304517"/>
            <a:chOff x="1425928" y="5821213"/>
            <a:chExt cx="8215948" cy="1305109"/>
          </a:xfrm>
        </p:grpSpPr>
        <p:grpSp>
          <p:nvGrpSpPr>
            <p:cNvPr id="273" name="Group 272">
              <a:extLst>
                <a:ext uri="{FF2B5EF4-FFF2-40B4-BE49-F238E27FC236}">
                  <a16:creationId xmlns:a16="http://schemas.microsoft.com/office/drawing/2014/main" id="{B4A0205A-FFE9-422F-856E-F521C628A38C}"/>
                </a:ext>
              </a:extLst>
            </p:cNvPr>
            <p:cNvGrpSpPr/>
            <p:nvPr/>
          </p:nvGrpSpPr>
          <p:grpSpPr>
            <a:xfrm>
              <a:off x="1425928" y="5821213"/>
              <a:ext cx="8215948" cy="1305109"/>
              <a:chOff x="1603558" y="2681099"/>
              <a:chExt cx="7791818" cy="1279962"/>
            </a:xfrm>
          </p:grpSpPr>
          <p:sp>
            <p:nvSpPr>
              <p:cNvPr id="275" name="TextBox 274">
                <a:extLst>
                  <a:ext uri="{FF2B5EF4-FFF2-40B4-BE49-F238E27FC236}">
                    <a16:creationId xmlns:a16="http://schemas.microsoft.com/office/drawing/2014/main" id="{E3BB0220-E432-4093-AE7F-65C0E66C75A8}"/>
                  </a:ext>
                </a:extLst>
              </p:cNvPr>
              <p:cNvSpPr txBox="1"/>
              <p:nvPr/>
            </p:nvSpPr>
            <p:spPr>
              <a:xfrm>
                <a:off x="1640014" y="3146072"/>
                <a:ext cx="876443" cy="814006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Digital </a:t>
                </a:r>
                <a:b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</a:br>
                <a: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Literacy</a:t>
                </a:r>
                <a:endParaRPr lang="ro-RO" sz="816" b="1" kern="0" dirty="0">
                  <a:gradFill>
                    <a:gsLst>
                      <a:gs pos="2917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endParaRPr>
              </a:p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ro-RO" sz="816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Alfabetizare digitală</a:t>
                </a:r>
                <a:endParaRPr lang="en-US" sz="816" kern="0" dirty="0">
                  <a:gradFill>
                    <a:gsLst>
                      <a:gs pos="2917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sp>
            <p:nvSpPr>
              <p:cNvPr id="277" name="TextBox 276">
                <a:extLst>
                  <a:ext uri="{FF2B5EF4-FFF2-40B4-BE49-F238E27FC236}">
                    <a16:creationId xmlns:a16="http://schemas.microsoft.com/office/drawing/2014/main" id="{38B651AE-3206-4642-BE17-0FE2F9EFE4DB}"/>
                  </a:ext>
                </a:extLst>
              </p:cNvPr>
              <p:cNvSpPr txBox="1"/>
              <p:nvPr/>
            </p:nvSpPr>
            <p:spPr>
              <a:xfrm>
                <a:off x="2458094" y="3122133"/>
                <a:ext cx="869469" cy="814006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b="1" kern="0" dirty="0">
                    <a:solidFill>
                      <a:srgbClr val="0070C0"/>
                    </a:solidFill>
                    <a:latin typeface="Segoe UI"/>
                  </a:rPr>
                  <a:t>MOS</a:t>
                </a:r>
                <a:b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</a:br>
                <a: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One Note:</a:t>
                </a:r>
                <a:endParaRPr lang="ro-RO" sz="816" b="1" kern="0" dirty="0">
                  <a:gradFill>
                    <a:gsLst>
                      <a:gs pos="2917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endParaRPr>
              </a:p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One Note </a:t>
                </a:r>
                <a:r>
                  <a:rPr lang="en-US" sz="816" kern="0" dirty="0">
                    <a:solidFill>
                      <a:srgbClr val="505050">
                        <a:lumMod val="75000"/>
                      </a:srgbClr>
                    </a:solidFill>
                    <a:latin typeface="Segoe UI"/>
                  </a:rPr>
                  <a:t>2013</a:t>
                </a:r>
              </a:p>
            </p:txBody>
          </p:sp>
          <p:sp>
            <p:nvSpPr>
              <p:cNvPr id="279" name="TextBox 278">
                <a:extLst>
                  <a:ext uri="{FF2B5EF4-FFF2-40B4-BE49-F238E27FC236}">
                    <a16:creationId xmlns:a16="http://schemas.microsoft.com/office/drawing/2014/main" id="{98B3AFA0-65ED-4FA5-8F7F-E613FC4B4598}"/>
                  </a:ext>
                </a:extLst>
              </p:cNvPr>
              <p:cNvSpPr txBox="1"/>
              <p:nvPr/>
            </p:nvSpPr>
            <p:spPr>
              <a:xfrm>
                <a:off x="3347984" y="3120055"/>
                <a:ext cx="898323" cy="814006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b="1" kern="0" dirty="0">
                    <a:solidFill>
                      <a:srgbClr val="0070C0"/>
                    </a:solidFill>
                    <a:latin typeface="Segoe UI"/>
                  </a:rPr>
                  <a:t>MOS</a:t>
                </a:r>
                <a:b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</a:br>
                <a: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Word:</a:t>
                </a:r>
                <a:endParaRPr lang="ro-RO" sz="816" b="1" kern="0" dirty="0">
                  <a:gradFill>
                    <a:gsLst>
                      <a:gs pos="2917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endParaRPr>
              </a:p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Word 2013, 2016</a:t>
                </a:r>
              </a:p>
            </p:txBody>
          </p:sp>
          <p:sp>
            <p:nvSpPr>
              <p:cNvPr id="283" name="TextBox 282">
                <a:extLst>
                  <a:ext uri="{FF2B5EF4-FFF2-40B4-BE49-F238E27FC236}">
                    <a16:creationId xmlns:a16="http://schemas.microsoft.com/office/drawing/2014/main" id="{5C52F299-BA5B-4FED-A03C-96F1C2C4DD32}"/>
                  </a:ext>
                </a:extLst>
              </p:cNvPr>
              <p:cNvSpPr txBox="1"/>
              <p:nvPr/>
            </p:nvSpPr>
            <p:spPr>
              <a:xfrm>
                <a:off x="4235774" y="3122272"/>
                <a:ext cx="1162819" cy="838789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spcAft>
                    <a:spcPts val="612"/>
                  </a:spcAft>
                  <a:defRPr/>
                </a:pPr>
                <a:r>
                  <a:rPr lang="en-US" sz="816" b="1" kern="0" dirty="0">
                    <a:solidFill>
                      <a:srgbClr val="0070C0"/>
                    </a:solidFill>
                    <a:latin typeface="Segoe UI"/>
                  </a:rPr>
                  <a:t>MOS</a:t>
                </a:r>
                <a:b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</a:br>
                <a:r>
                  <a:rPr lang="en-US" sz="816" b="1" kern="0" dirty="0">
                    <a:solidFill>
                      <a:schemeClr val="bg1"/>
                    </a:solidFill>
                    <a:highlight>
                      <a:srgbClr val="008000"/>
                    </a:highlight>
                    <a:latin typeface="Segoe UI"/>
                  </a:rPr>
                  <a:t>PowerPoint:</a:t>
                </a:r>
                <a:endParaRPr lang="ro-RO" sz="816" b="1" kern="0" dirty="0">
                  <a:solidFill>
                    <a:schemeClr val="bg1"/>
                  </a:solidFill>
                  <a:highlight>
                    <a:srgbClr val="008000"/>
                  </a:highlight>
                  <a:latin typeface="Segoe UI"/>
                </a:endParaRPr>
              </a:p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PowerPoint 2013, 2016</a:t>
                </a:r>
              </a:p>
            </p:txBody>
          </p:sp>
          <p:sp>
            <p:nvSpPr>
              <p:cNvPr id="285" name="TextBox 284">
                <a:extLst>
                  <a:ext uri="{FF2B5EF4-FFF2-40B4-BE49-F238E27FC236}">
                    <a16:creationId xmlns:a16="http://schemas.microsoft.com/office/drawing/2014/main" id="{E4747541-FD23-40DB-AA55-14A385FC19F7}"/>
                  </a:ext>
                </a:extLst>
              </p:cNvPr>
              <p:cNvSpPr txBox="1"/>
              <p:nvPr/>
            </p:nvSpPr>
            <p:spPr>
              <a:xfrm>
                <a:off x="5172884" y="3122272"/>
                <a:ext cx="869469" cy="814006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b="1" kern="0" dirty="0">
                    <a:solidFill>
                      <a:srgbClr val="0070C0"/>
                    </a:solidFill>
                    <a:latin typeface="Segoe UI"/>
                  </a:rPr>
                  <a:t>MOS</a:t>
                </a:r>
                <a:b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</a:br>
                <a: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Excel:</a:t>
                </a:r>
                <a:endParaRPr lang="ro-RO" sz="816" b="1" kern="0" dirty="0">
                  <a:gradFill>
                    <a:gsLst>
                      <a:gs pos="2917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endParaRPr>
              </a:p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Excel 2013, 2016</a:t>
                </a:r>
              </a:p>
            </p:txBody>
          </p:sp>
          <p:sp>
            <p:nvSpPr>
              <p:cNvPr id="286" name="TextBox 285">
                <a:extLst>
                  <a:ext uri="{FF2B5EF4-FFF2-40B4-BE49-F238E27FC236}">
                    <a16:creationId xmlns:a16="http://schemas.microsoft.com/office/drawing/2014/main" id="{AEAF8C3D-21E6-4D93-8584-4F78DACDE7D1}"/>
                  </a:ext>
                </a:extLst>
              </p:cNvPr>
              <p:cNvSpPr txBox="1"/>
              <p:nvPr/>
            </p:nvSpPr>
            <p:spPr>
              <a:xfrm>
                <a:off x="6147661" y="3117198"/>
                <a:ext cx="1076491" cy="814006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b="1" kern="0" dirty="0">
                    <a:solidFill>
                      <a:srgbClr val="0070C0"/>
                    </a:solidFill>
                    <a:latin typeface="Segoe UI"/>
                  </a:rPr>
                  <a:t>MOS</a:t>
                </a:r>
                <a:r>
                  <a:rPr lang="ro-RO" sz="816" b="1" kern="0" dirty="0">
                    <a:solidFill>
                      <a:srgbClr val="0070C0"/>
                    </a:solidFill>
                    <a:latin typeface="Segoe UI"/>
                  </a:rPr>
                  <a:t>         </a:t>
                </a:r>
                <a: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Word Expert:</a:t>
                </a:r>
                <a:endParaRPr lang="ro-RO" sz="816" b="1" kern="0" dirty="0">
                  <a:gradFill>
                    <a:gsLst>
                      <a:gs pos="2917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endParaRPr>
              </a:p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Word 2013, 2016</a:t>
                </a:r>
              </a:p>
            </p:txBody>
          </p:sp>
          <p:sp>
            <p:nvSpPr>
              <p:cNvPr id="288" name="TextBox 287">
                <a:extLst>
                  <a:ext uri="{FF2B5EF4-FFF2-40B4-BE49-F238E27FC236}">
                    <a16:creationId xmlns:a16="http://schemas.microsoft.com/office/drawing/2014/main" id="{F1399FEE-1E8C-45FF-B7ED-A2742E95DC64}"/>
                  </a:ext>
                </a:extLst>
              </p:cNvPr>
              <p:cNvSpPr txBox="1"/>
              <p:nvPr/>
            </p:nvSpPr>
            <p:spPr>
              <a:xfrm>
                <a:off x="7011816" y="3120055"/>
                <a:ext cx="981679" cy="814006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b="1" kern="0" dirty="0">
                    <a:solidFill>
                      <a:srgbClr val="0070C0"/>
                    </a:solidFill>
                    <a:latin typeface="Segoe UI"/>
                  </a:rPr>
                  <a:t>MOS</a:t>
                </a:r>
                <a:b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</a:br>
                <a: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Excel Expert:</a:t>
                </a:r>
                <a:endParaRPr lang="ro-RO" sz="816" b="1" kern="0" dirty="0">
                  <a:gradFill>
                    <a:gsLst>
                      <a:gs pos="2917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endParaRPr>
              </a:p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Word 2013, 2016</a:t>
                </a:r>
              </a:p>
            </p:txBody>
          </p:sp>
          <p:sp>
            <p:nvSpPr>
              <p:cNvPr id="289" name="TextBox 288">
                <a:extLst>
                  <a:ext uri="{FF2B5EF4-FFF2-40B4-BE49-F238E27FC236}">
                    <a16:creationId xmlns:a16="http://schemas.microsoft.com/office/drawing/2014/main" id="{6F91098F-1E89-4838-8750-0AAA7FF6BBEF}"/>
                  </a:ext>
                </a:extLst>
              </p:cNvPr>
              <p:cNvSpPr txBox="1"/>
              <p:nvPr/>
            </p:nvSpPr>
            <p:spPr>
              <a:xfrm>
                <a:off x="7861661" y="3120055"/>
                <a:ext cx="1299059" cy="814139"/>
              </a:xfrm>
              <a:prstGeom prst="rect">
                <a:avLst/>
              </a:prstGeom>
              <a:noFill/>
            </p:spPr>
            <p:txBody>
              <a:bodyPr wrap="square" lIns="186388" tIns="149111" rIns="186388" bIns="149111" rtlCol="0">
                <a:spAutoFit/>
              </a:bodyPr>
              <a:lstStyle/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b="1" kern="0" dirty="0">
                    <a:solidFill>
                      <a:srgbClr val="0070C0"/>
                    </a:solidFill>
                    <a:latin typeface="Segoe UI"/>
                  </a:rPr>
                  <a:t>MOS</a:t>
                </a:r>
                <a:b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</a:br>
                <a:r>
                  <a:rPr lang="en-US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Access</a:t>
                </a:r>
                <a:r>
                  <a:rPr lang="ro-RO" sz="816" b="1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 or Outlook</a:t>
                </a:r>
              </a:p>
              <a:p>
                <a:pPr defTabSz="931851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816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Access </a:t>
                </a:r>
                <a:r>
                  <a:rPr lang="ro-RO" sz="816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sau Outlook</a:t>
                </a:r>
                <a:r>
                  <a:rPr lang="en-US" sz="816" kern="0" dirty="0">
                    <a:gradFill>
                      <a:gsLst>
                        <a:gs pos="2917">
                          <a:srgbClr val="505050"/>
                        </a:gs>
                        <a:gs pos="30000">
                          <a:srgbClr val="505050"/>
                        </a:gs>
                      </a:gsLst>
                      <a:lin ang="5400000" scaled="0"/>
                    </a:gradFill>
                    <a:latin typeface="Segoe UI"/>
                  </a:rPr>
                  <a:t> 2016</a:t>
                </a:r>
              </a:p>
            </p:txBody>
          </p:sp>
          <p:sp>
            <p:nvSpPr>
              <p:cNvPr id="290" name="Right Arrow 9">
                <a:extLst>
                  <a:ext uri="{FF2B5EF4-FFF2-40B4-BE49-F238E27FC236}">
                    <a16:creationId xmlns:a16="http://schemas.microsoft.com/office/drawing/2014/main" id="{01332E00-79E4-4591-9161-01F767B3D713}"/>
                  </a:ext>
                </a:extLst>
              </p:cNvPr>
              <p:cNvSpPr/>
              <p:nvPr/>
            </p:nvSpPr>
            <p:spPr bwMode="auto">
              <a:xfrm>
                <a:off x="1603558" y="2681099"/>
                <a:ext cx="7791818" cy="738517"/>
              </a:xfrm>
              <a:prstGeom prst="rightArrow">
                <a:avLst/>
              </a:prstGeom>
              <a:solidFill>
                <a:srgbClr val="FEB90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88" tIns="149111" rIns="186388" bIns="14911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26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1" name="Right Arrow 157">
                <a:extLst>
                  <a:ext uri="{FF2B5EF4-FFF2-40B4-BE49-F238E27FC236}">
                    <a16:creationId xmlns:a16="http://schemas.microsoft.com/office/drawing/2014/main" id="{81FA6CCB-7CE6-4F4F-90A4-B237DC81A466}"/>
                  </a:ext>
                </a:extLst>
              </p:cNvPr>
              <p:cNvSpPr/>
              <p:nvPr/>
            </p:nvSpPr>
            <p:spPr bwMode="auto">
              <a:xfrm>
                <a:off x="6113134" y="2681099"/>
                <a:ext cx="3282241" cy="738517"/>
              </a:xfrm>
              <a:prstGeom prst="rightArrow">
                <a:avLst/>
              </a:prstGeom>
              <a:solidFill>
                <a:srgbClr val="107C1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88" tIns="149111" rIns="186388" bIns="14911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26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solidFill>
                    <a:srgbClr val="107C10"/>
                  </a:soli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2" name="Oval 291">
                <a:extLst>
                  <a:ext uri="{FF2B5EF4-FFF2-40B4-BE49-F238E27FC236}">
                    <a16:creationId xmlns:a16="http://schemas.microsoft.com/office/drawing/2014/main" id="{12A0CA59-E3AB-458C-81C2-D9A2CD2A6613}"/>
                  </a:ext>
                </a:extLst>
              </p:cNvPr>
              <p:cNvSpPr/>
              <p:nvPr/>
            </p:nvSpPr>
            <p:spPr bwMode="auto">
              <a:xfrm>
                <a:off x="8451965" y="2961877"/>
                <a:ext cx="176962" cy="176962"/>
              </a:xfrm>
              <a:prstGeom prst="ellipse">
                <a:avLst/>
              </a:prstGeom>
              <a:solidFill>
                <a:srgbClr val="107C10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7531" rIns="0" bIns="47531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5026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38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sp>
            <p:nvSpPr>
              <p:cNvPr id="293" name="Oval 292">
                <a:extLst>
                  <a:ext uri="{FF2B5EF4-FFF2-40B4-BE49-F238E27FC236}">
                    <a16:creationId xmlns:a16="http://schemas.microsoft.com/office/drawing/2014/main" id="{13E81B31-44A2-4F20-A116-46567485616F}"/>
                  </a:ext>
                </a:extLst>
              </p:cNvPr>
              <p:cNvSpPr/>
              <p:nvPr/>
            </p:nvSpPr>
            <p:spPr bwMode="auto">
              <a:xfrm>
                <a:off x="5469163" y="2961877"/>
                <a:ext cx="176962" cy="176962"/>
              </a:xfrm>
              <a:prstGeom prst="ellipse">
                <a:avLst/>
              </a:prstGeom>
              <a:solidFill>
                <a:srgbClr val="FEB900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7531" rIns="0" bIns="47531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5026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38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sp>
            <p:nvSpPr>
              <p:cNvPr id="294" name="Oval 293">
                <a:extLst>
                  <a:ext uri="{FF2B5EF4-FFF2-40B4-BE49-F238E27FC236}">
                    <a16:creationId xmlns:a16="http://schemas.microsoft.com/office/drawing/2014/main" id="{5B831622-F490-47FA-8E5A-DA41DCC77900}"/>
                  </a:ext>
                </a:extLst>
              </p:cNvPr>
              <p:cNvSpPr/>
              <p:nvPr/>
            </p:nvSpPr>
            <p:spPr bwMode="auto">
              <a:xfrm>
                <a:off x="3316421" y="2961877"/>
                <a:ext cx="176962" cy="176962"/>
              </a:xfrm>
              <a:prstGeom prst="ellipse">
                <a:avLst/>
              </a:prstGeom>
              <a:solidFill>
                <a:srgbClr val="FEB900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7531" rIns="0" bIns="47531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5026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38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sp>
            <p:nvSpPr>
              <p:cNvPr id="295" name="Oval 294">
                <a:extLst>
                  <a:ext uri="{FF2B5EF4-FFF2-40B4-BE49-F238E27FC236}">
                    <a16:creationId xmlns:a16="http://schemas.microsoft.com/office/drawing/2014/main" id="{ED90E99E-BFE4-4426-9877-93826E3273E7}"/>
                  </a:ext>
                </a:extLst>
              </p:cNvPr>
              <p:cNvSpPr/>
              <p:nvPr/>
            </p:nvSpPr>
            <p:spPr bwMode="auto">
              <a:xfrm>
                <a:off x="2427181" y="2961877"/>
                <a:ext cx="176962" cy="176962"/>
              </a:xfrm>
              <a:prstGeom prst="ellipse">
                <a:avLst/>
              </a:prstGeom>
              <a:solidFill>
                <a:srgbClr val="FEB900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7531" rIns="0" bIns="47531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5026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38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sp>
            <p:nvSpPr>
              <p:cNvPr id="296" name="Oval 295">
                <a:extLst>
                  <a:ext uri="{FF2B5EF4-FFF2-40B4-BE49-F238E27FC236}">
                    <a16:creationId xmlns:a16="http://schemas.microsoft.com/office/drawing/2014/main" id="{DD608C05-6F77-4F15-B523-BE0B886C74B3}"/>
                  </a:ext>
                </a:extLst>
              </p:cNvPr>
              <p:cNvSpPr/>
              <p:nvPr/>
            </p:nvSpPr>
            <p:spPr bwMode="auto">
              <a:xfrm>
                <a:off x="1695669" y="2961877"/>
                <a:ext cx="176962" cy="176962"/>
              </a:xfrm>
              <a:prstGeom prst="ellipse">
                <a:avLst/>
              </a:prstGeom>
              <a:solidFill>
                <a:srgbClr val="FEB900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7531" rIns="0" bIns="47531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5026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38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cxnSp>
            <p:nvCxnSpPr>
              <p:cNvPr id="297" name="Straight Arrow Connector 296">
                <a:extLst>
                  <a:ext uri="{FF2B5EF4-FFF2-40B4-BE49-F238E27FC236}">
                    <a16:creationId xmlns:a16="http://schemas.microsoft.com/office/drawing/2014/main" id="{7B0E2B9B-BEBA-4589-8278-8B5CF97E2D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3165" y="3045644"/>
                <a:ext cx="469557" cy="1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Straight Arrow Connector 297">
                <a:extLst>
                  <a:ext uri="{FF2B5EF4-FFF2-40B4-BE49-F238E27FC236}">
                    <a16:creationId xmlns:a16="http://schemas.microsoft.com/office/drawing/2014/main" id="{1B736FF1-D160-40EC-9CCF-EEF99C13A3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5908" y="3054251"/>
                <a:ext cx="496272" cy="180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Arrow Connector 298">
                <a:extLst>
                  <a:ext uri="{FF2B5EF4-FFF2-40B4-BE49-F238E27FC236}">
                    <a16:creationId xmlns:a16="http://schemas.microsoft.com/office/drawing/2014/main" id="{F2766571-F5AA-4805-B999-50E03C896A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5636" y="3063421"/>
                <a:ext cx="537954" cy="0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Straight Arrow Connector 299">
                <a:extLst>
                  <a:ext uri="{FF2B5EF4-FFF2-40B4-BE49-F238E27FC236}">
                    <a16:creationId xmlns:a16="http://schemas.microsoft.com/office/drawing/2014/main" id="{1509A437-E60B-4AD8-8FC1-C02181851B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44174" y="3056759"/>
                <a:ext cx="525247" cy="0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Arrow Connector 300">
                <a:extLst>
                  <a:ext uri="{FF2B5EF4-FFF2-40B4-BE49-F238E27FC236}">
                    <a16:creationId xmlns:a16="http://schemas.microsoft.com/office/drawing/2014/main" id="{E8FCE275-0B3F-4111-9EA4-75540AC36D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47266" y="3060221"/>
                <a:ext cx="517699" cy="3201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Arrow Connector 301">
                <a:extLst>
                  <a:ext uri="{FF2B5EF4-FFF2-40B4-BE49-F238E27FC236}">
                    <a16:creationId xmlns:a16="http://schemas.microsoft.com/office/drawing/2014/main" id="{CD4D31E1-C4F7-4275-804D-9C658937E6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4448" y="3059917"/>
                <a:ext cx="497324" cy="30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prstDash val="sysDot"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4" name="Oval 303">
                <a:extLst>
                  <a:ext uri="{FF2B5EF4-FFF2-40B4-BE49-F238E27FC236}">
                    <a16:creationId xmlns:a16="http://schemas.microsoft.com/office/drawing/2014/main" id="{3B04291D-1909-4850-8790-26533D1DB5AD}"/>
                  </a:ext>
                </a:extLst>
              </p:cNvPr>
              <p:cNvSpPr/>
              <p:nvPr/>
            </p:nvSpPr>
            <p:spPr bwMode="auto">
              <a:xfrm>
                <a:off x="1845552" y="2945238"/>
                <a:ext cx="221941" cy="223819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305" name="Group 304">
                <a:extLst>
                  <a:ext uri="{FF2B5EF4-FFF2-40B4-BE49-F238E27FC236}">
                    <a16:creationId xmlns:a16="http://schemas.microsoft.com/office/drawing/2014/main" id="{227EE057-0762-426A-8411-ABA920680A19}"/>
                  </a:ext>
                </a:extLst>
              </p:cNvPr>
              <p:cNvGrpSpPr/>
              <p:nvPr/>
            </p:nvGrpSpPr>
            <p:grpSpPr>
              <a:xfrm>
                <a:off x="2536878" y="2840512"/>
                <a:ext cx="347105" cy="461665"/>
                <a:chOff x="577615" y="6003340"/>
                <a:chExt cx="347105" cy="461665"/>
              </a:xfrm>
            </p:grpSpPr>
            <p:sp>
              <p:nvSpPr>
                <p:cNvPr id="314" name="Oval 313">
                  <a:extLst>
                    <a:ext uri="{FF2B5EF4-FFF2-40B4-BE49-F238E27FC236}">
                      <a16:creationId xmlns:a16="http://schemas.microsoft.com/office/drawing/2014/main" id="{4A804AFB-F1F6-482B-B205-240DFE59B83D}"/>
                    </a:ext>
                  </a:extLst>
                </p:cNvPr>
                <p:cNvSpPr/>
                <p:nvPr/>
              </p:nvSpPr>
              <p:spPr bwMode="auto">
                <a:xfrm>
                  <a:off x="686189" y="6107677"/>
                  <a:ext cx="221941" cy="223819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solidFill>
                    <a:schemeClr val="tx2"/>
                  </a:solidFill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50086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46" kern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Segoe UI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316" name="TextBox 315">
                  <a:extLst>
                    <a:ext uri="{FF2B5EF4-FFF2-40B4-BE49-F238E27FC236}">
                      <a16:creationId xmlns:a16="http://schemas.microsoft.com/office/drawing/2014/main" id="{B80BF2B0-BE44-4C15-8F0F-F1FA97CB5927}"/>
                    </a:ext>
                  </a:extLst>
                </p:cNvPr>
                <p:cNvSpPr txBox="1"/>
                <p:nvPr/>
              </p:nvSpPr>
              <p:spPr>
                <a:xfrm>
                  <a:off x="577615" y="6003340"/>
                  <a:ext cx="347105" cy="461665"/>
                </a:xfrm>
                <a:prstGeom prst="rect">
                  <a:avLst/>
                </a:prstGeom>
                <a:noFill/>
              </p:spPr>
              <p:txBody>
                <a:bodyPr wrap="square" lIns="186388" tIns="149111" rIns="186388" bIns="149111" rtlCol="0">
                  <a:spAutoFit/>
                </a:bodyPr>
                <a:lstStyle/>
                <a:p>
                  <a:pPr defTabSz="931851">
                    <a:lnSpc>
                      <a:spcPct val="90000"/>
                    </a:lnSpc>
                    <a:spcAft>
                      <a:spcPts val="612"/>
                    </a:spcAft>
                    <a:defRPr/>
                  </a:pPr>
                  <a:endParaRPr lang="en-US" sz="1223" dirty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</p:grpSp>
          <p:sp>
            <p:nvSpPr>
              <p:cNvPr id="307" name="Oval 306">
                <a:extLst>
                  <a:ext uri="{FF2B5EF4-FFF2-40B4-BE49-F238E27FC236}">
                    <a16:creationId xmlns:a16="http://schemas.microsoft.com/office/drawing/2014/main" id="{D27FF4E4-60B4-4B08-BDB2-E60EE055D9C6}"/>
                  </a:ext>
                </a:extLst>
              </p:cNvPr>
              <p:cNvSpPr/>
              <p:nvPr/>
            </p:nvSpPr>
            <p:spPr bwMode="auto">
              <a:xfrm>
                <a:off x="3523547" y="2938446"/>
                <a:ext cx="221940" cy="223819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08" name="Oval 307">
                <a:extLst>
                  <a:ext uri="{FF2B5EF4-FFF2-40B4-BE49-F238E27FC236}">
                    <a16:creationId xmlns:a16="http://schemas.microsoft.com/office/drawing/2014/main" id="{941A736C-2F37-4770-8B7D-8E9A8AEEFD13}"/>
                  </a:ext>
                </a:extLst>
              </p:cNvPr>
              <p:cNvSpPr/>
              <p:nvPr/>
            </p:nvSpPr>
            <p:spPr bwMode="auto">
              <a:xfrm>
                <a:off x="4429569" y="2938446"/>
                <a:ext cx="221940" cy="223819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09" name="Oval 308">
                <a:extLst>
                  <a:ext uri="{FF2B5EF4-FFF2-40B4-BE49-F238E27FC236}">
                    <a16:creationId xmlns:a16="http://schemas.microsoft.com/office/drawing/2014/main" id="{B1C038BD-FE53-423D-AE8F-4F668689C79F}"/>
                  </a:ext>
                </a:extLst>
              </p:cNvPr>
              <p:cNvSpPr/>
              <p:nvPr/>
            </p:nvSpPr>
            <p:spPr bwMode="auto">
              <a:xfrm>
                <a:off x="5371608" y="2951514"/>
                <a:ext cx="221941" cy="223819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0" name="Oval 309">
                <a:extLst>
                  <a:ext uri="{FF2B5EF4-FFF2-40B4-BE49-F238E27FC236}">
                    <a16:creationId xmlns:a16="http://schemas.microsoft.com/office/drawing/2014/main" id="{FD8967B5-2881-44B6-BDD5-76EFF99A072B}"/>
                  </a:ext>
                </a:extLst>
              </p:cNvPr>
              <p:cNvSpPr/>
              <p:nvPr/>
            </p:nvSpPr>
            <p:spPr bwMode="auto">
              <a:xfrm>
                <a:off x="6368231" y="2953950"/>
                <a:ext cx="221941" cy="223819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1" name="Oval 310">
                <a:extLst>
                  <a:ext uri="{FF2B5EF4-FFF2-40B4-BE49-F238E27FC236}">
                    <a16:creationId xmlns:a16="http://schemas.microsoft.com/office/drawing/2014/main" id="{AFAEAF9B-7936-4EE4-9F1C-C11F104E662F}"/>
                  </a:ext>
                </a:extLst>
              </p:cNvPr>
              <p:cNvSpPr/>
              <p:nvPr/>
            </p:nvSpPr>
            <p:spPr bwMode="auto">
              <a:xfrm>
                <a:off x="7203427" y="2941554"/>
                <a:ext cx="221941" cy="223819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3" name="Oval 312">
                <a:extLst>
                  <a:ext uri="{FF2B5EF4-FFF2-40B4-BE49-F238E27FC236}">
                    <a16:creationId xmlns:a16="http://schemas.microsoft.com/office/drawing/2014/main" id="{42841191-4C14-42E2-B334-DE1125573141}"/>
                  </a:ext>
                </a:extLst>
              </p:cNvPr>
              <p:cNvSpPr/>
              <p:nvPr/>
            </p:nvSpPr>
            <p:spPr bwMode="auto">
              <a:xfrm>
                <a:off x="8046841" y="2931199"/>
                <a:ext cx="221941" cy="223819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361" tIns="149090" rIns="186361" bIns="1490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08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6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467" name="TextBox 466">
              <a:extLst>
                <a:ext uri="{FF2B5EF4-FFF2-40B4-BE49-F238E27FC236}">
                  <a16:creationId xmlns:a16="http://schemas.microsoft.com/office/drawing/2014/main" id="{5717BA6A-5430-48EA-94FF-992FF1C31E42}"/>
                </a:ext>
              </a:extLst>
            </p:cNvPr>
            <p:cNvSpPr txBox="1"/>
            <p:nvPr/>
          </p:nvSpPr>
          <p:spPr>
            <a:xfrm>
              <a:off x="2427514" y="5982428"/>
              <a:ext cx="280990" cy="498980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1427" b="1" dirty="0">
                  <a:solidFill>
                    <a:prstClr val="white"/>
                  </a:solidFill>
                  <a:latin typeface="Calibri" panose="020F0502020204030204"/>
                  <a:sym typeface="Wingdings 2" panose="05020102010507070707" pitchFamily="18" charset="2"/>
                </a:rPr>
                <a:t></a:t>
              </a:r>
              <a:endParaRPr lang="en-US" sz="1427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68" name="TextBox 467">
              <a:extLst>
                <a:ext uri="{FF2B5EF4-FFF2-40B4-BE49-F238E27FC236}">
                  <a16:creationId xmlns:a16="http://schemas.microsoft.com/office/drawing/2014/main" id="{F758F0C6-79EE-4E7F-BC8B-9C1B397FB838}"/>
                </a:ext>
              </a:extLst>
            </p:cNvPr>
            <p:cNvSpPr txBox="1"/>
            <p:nvPr/>
          </p:nvSpPr>
          <p:spPr>
            <a:xfrm>
              <a:off x="3360823" y="5982428"/>
              <a:ext cx="280990" cy="498980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1427" b="1" dirty="0">
                  <a:solidFill>
                    <a:prstClr val="white"/>
                  </a:solidFill>
                  <a:latin typeface="Calibri" panose="020F0502020204030204"/>
                  <a:sym typeface="Wingdings 2" panose="05020102010507070707" pitchFamily="18" charset="2"/>
                </a:rPr>
                <a:t></a:t>
              </a:r>
              <a:endParaRPr lang="en-US" sz="1427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69" name="TextBox 468">
              <a:extLst>
                <a:ext uri="{FF2B5EF4-FFF2-40B4-BE49-F238E27FC236}">
                  <a16:creationId xmlns:a16="http://schemas.microsoft.com/office/drawing/2014/main" id="{05697ADB-FA27-4B0A-81F8-B55B66645AE0}"/>
                </a:ext>
              </a:extLst>
            </p:cNvPr>
            <p:cNvSpPr txBox="1"/>
            <p:nvPr/>
          </p:nvSpPr>
          <p:spPr>
            <a:xfrm>
              <a:off x="4313313" y="5983692"/>
              <a:ext cx="280990" cy="498980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1427" b="1" dirty="0">
                  <a:solidFill>
                    <a:prstClr val="white"/>
                  </a:solidFill>
                  <a:latin typeface="Calibri" panose="020F0502020204030204"/>
                  <a:sym typeface="Wingdings 2" panose="05020102010507070707" pitchFamily="18" charset="2"/>
                </a:rPr>
                <a:t></a:t>
              </a:r>
              <a:endParaRPr lang="en-US" sz="1427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0" name="TextBox 469">
              <a:extLst>
                <a:ext uri="{FF2B5EF4-FFF2-40B4-BE49-F238E27FC236}">
                  <a16:creationId xmlns:a16="http://schemas.microsoft.com/office/drawing/2014/main" id="{EDCBD01D-7CF6-40AE-BC38-3D2456D1C3D4}"/>
                </a:ext>
              </a:extLst>
            </p:cNvPr>
            <p:cNvSpPr txBox="1"/>
            <p:nvPr/>
          </p:nvSpPr>
          <p:spPr>
            <a:xfrm>
              <a:off x="5306178" y="5990777"/>
              <a:ext cx="280990" cy="498980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1427" b="1" dirty="0">
                  <a:solidFill>
                    <a:prstClr val="white"/>
                  </a:solidFill>
                  <a:latin typeface="Calibri" panose="020F0502020204030204"/>
                  <a:sym typeface="Wingdings 2" panose="05020102010507070707" pitchFamily="18" charset="2"/>
                </a:rPr>
                <a:t></a:t>
              </a:r>
              <a:endParaRPr lang="en-US" sz="1427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1" name="TextBox 470">
              <a:extLst>
                <a:ext uri="{FF2B5EF4-FFF2-40B4-BE49-F238E27FC236}">
                  <a16:creationId xmlns:a16="http://schemas.microsoft.com/office/drawing/2014/main" id="{4BEBFA4E-D09A-4D7E-9F66-1C83F3F9A06B}"/>
                </a:ext>
              </a:extLst>
            </p:cNvPr>
            <p:cNvSpPr txBox="1"/>
            <p:nvPr/>
          </p:nvSpPr>
          <p:spPr>
            <a:xfrm>
              <a:off x="6357469" y="5983001"/>
              <a:ext cx="280990" cy="498980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1427" b="1" dirty="0">
                  <a:solidFill>
                    <a:prstClr val="white"/>
                  </a:solidFill>
                  <a:latin typeface="Calibri" panose="020F0502020204030204"/>
                  <a:sym typeface="Wingdings 2" panose="05020102010507070707" pitchFamily="18" charset="2"/>
                </a:rPr>
                <a:t></a:t>
              </a:r>
              <a:endParaRPr lang="en-US" sz="1427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2" name="TextBox 471">
              <a:extLst>
                <a:ext uri="{FF2B5EF4-FFF2-40B4-BE49-F238E27FC236}">
                  <a16:creationId xmlns:a16="http://schemas.microsoft.com/office/drawing/2014/main" id="{C0CFC223-C814-4587-89A8-ADF5E86EC32D}"/>
                </a:ext>
              </a:extLst>
            </p:cNvPr>
            <p:cNvSpPr txBox="1"/>
            <p:nvPr/>
          </p:nvSpPr>
          <p:spPr>
            <a:xfrm>
              <a:off x="7232568" y="5985492"/>
              <a:ext cx="280990" cy="498980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1427" b="1" dirty="0">
                  <a:solidFill>
                    <a:prstClr val="white"/>
                  </a:solidFill>
                  <a:latin typeface="Calibri" panose="020F0502020204030204"/>
                  <a:sym typeface="Wingdings 2" panose="05020102010507070707" pitchFamily="18" charset="2"/>
                </a:rPr>
                <a:t></a:t>
              </a:r>
              <a:endParaRPr lang="en-US" sz="1427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3" name="TextBox 472">
              <a:extLst>
                <a:ext uri="{FF2B5EF4-FFF2-40B4-BE49-F238E27FC236}">
                  <a16:creationId xmlns:a16="http://schemas.microsoft.com/office/drawing/2014/main" id="{8EFAF9AE-B0E1-46BA-932C-55752FA17EED}"/>
                </a:ext>
              </a:extLst>
            </p:cNvPr>
            <p:cNvSpPr txBox="1"/>
            <p:nvPr/>
          </p:nvSpPr>
          <p:spPr>
            <a:xfrm>
              <a:off x="8125784" y="5971272"/>
              <a:ext cx="280990" cy="498980"/>
            </a:xfrm>
            <a:prstGeom prst="rect">
              <a:avLst/>
            </a:prstGeom>
            <a:noFill/>
          </p:spPr>
          <p:txBody>
            <a:bodyPr wrap="square" lIns="186388" tIns="149111" rIns="186388" bIns="149111" rtlCol="0">
              <a:spAutoFit/>
            </a:bodyPr>
            <a:lstStyle/>
            <a:p>
              <a:pPr defTabSz="931851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1427" b="1" dirty="0">
                  <a:solidFill>
                    <a:prstClr val="white"/>
                  </a:solidFill>
                  <a:latin typeface="Calibri" panose="020F0502020204030204"/>
                  <a:sym typeface="Wingdings 2" panose="05020102010507070707" pitchFamily="18" charset="2"/>
                </a:rPr>
                <a:t></a:t>
              </a:r>
              <a:endParaRPr lang="en-US" sz="1427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90" name="Oval 189">
            <a:extLst>
              <a:ext uri="{FF2B5EF4-FFF2-40B4-BE49-F238E27FC236}">
                <a16:creationId xmlns:a16="http://schemas.microsoft.com/office/drawing/2014/main" id="{47D66A00-31D1-41A7-90EA-C6D41DBD9B88}"/>
              </a:ext>
            </a:extLst>
          </p:cNvPr>
          <p:cNvSpPr/>
          <p:nvPr/>
        </p:nvSpPr>
        <p:spPr>
          <a:xfrm>
            <a:off x="10329441" y="5782225"/>
            <a:ext cx="885345" cy="885345"/>
          </a:xfrm>
          <a:prstGeom prst="ellipse">
            <a:avLst/>
          </a:prstGeom>
          <a:solidFill>
            <a:schemeClr val="bg1"/>
          </a:solidFill>
          <a:ln w="76200" cap="flat" cmpd="sng" algn="ctr">
            <a:solidFill>
              <a:schemeClr val="accent5"/>
            </a:solidFill>
            <a:prstDash val="solid"/>
          </a:ln>
          <a:effectLst/>
        </p:spPr>
        <p:txBody>
          <a:bodyPr rtlCol="0" anchor="ctr"/>
          <a:lstStyle/>
          <a:p>
            <a:pPr algn="ctr" defTabSz="931851">
              <a:defRPr/>
            </a:pPr>
            <a:endParaRPr lang="en-US" sz="918" kern="0" dirty="0">
              <a:solidFill>
                <a:srgbClr val="32145A"/>
              </a:solidFill>
              <a:latin typeface="Segoe UI"/>
              <a:cs typeface="Segoe UI Light" panose="020B0502040204020203" pitchFamily="34" charset="0"/>
            </a:endParaRPr>
          </a:p>
        </p:txBody>
      </p:sp>
      <p:sp>
        <p:nvSpPr>
          <p:cNvPr id="192" name="TextBox 400">
            <a:extLst>
              <a:ext uri="{FF2B5EF4-FFF2-40B4-BE49-F238E27FC236}">
                <a16:creationId xmlns:a16="http://schemas.microsoft.com/office/drawing/2014/main" id="{F9F56839-BF7D-4056-875A-0857C6CB663D}"/>
              </a:ext>
            </a:extLst>
          </p:cNvPr>
          <p:cNvSpPr txBox="1"/>
          <p:nvPr/>
        </p:nvSpPr>
        <p:spPr>
          <a:xfrm>
            <a:off x="10299438" y="5924944"/>
            <a:ext cx="944991" cy="657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31851">
              <a:defRPr/>
            </a:pPr>
            <a:r>
              <a:rPr lang="ro-RO" sz="918" kern="0" dirty="0">
                <a:solidFill>
                  <a:srgbClr val="0377D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Microsoft Office Specialist</a:t>
            </a:r>
          </a:p>
          <a:p>
            <a:pPr algn="ctr" defTabSz="931851">
              <a:defRPr/>
            </a:pPr>
            <a:r>
              <a:rPr lang="ro-RO" sz="918" b="1" kern="0" dirty="0">
                <a:solidFill>
                  <a:srgbClr val="0377D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MASTER</a:t>
            </a:r>
            <a:endParaRPr lang="en-US" sz="918" b="1" kern="0" dirty="0">
              <a:solidFill>
                <a:srgbClr val="0377D6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6" name="Dreptunghi 25">
            <a:extLst>
              <a:ext uri="{FF2B5EF4-FFF2-40B4-BE49-F238E27FC236}">
                <a16:creationId xmlns:a16="http://schemas.microsoft.com/office/drawing/2014/main" id="{F1869F95-D307-4E94-AC80-FAA3009821A0}"/>
              </a:ext>
            </a:extLst>
          </p:cNvPr>
          <p:cNvSpPr/>
          <p:nvPr/>
        </p:nvSpPr>
        <p:spPr bwMode="auto">
          <a:xfrm>
            <a:off x="6038556" y="2999967"/>
            <a:ext cx="2198380" cy="1576702"/>
          </a:xfrm>
          <a:prstGeom prst="rect">
            <a:avLst/>
          </a:prstGeom>
          <a:noFill/>
          <a:ln>
            <a:solidFill>
              <a:srgbClr val="00B05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97" tIns="146238" rIns="182797" bIns="14623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00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25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bject 2"/>
          <p:cNvSpPr/>
          <p:nvPr/>
        </p:nvSpPr>
        <p:spPr>
          <a:xfrm>
            <a:off x="0" y="0"/>
            <a:ext cx="12426695" cy="699515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3"/>
          <p:cNvSpPr/>
          <p:nvPr/>
        </p:nvSpPr>
        <p:spPr>
          <a:xfrm>
            <a:off x="0" y="1239305"/>
            <a:ext cx="12435840" cy="5756107"/>
          </a:xfrm>
          <a:custGeom>
            <a:avLst/>
            <a:gdLst/>
            <a:ahLst/>
            <a:cxnLst/>
            <a:rect l="l" t="t" r="r" b="b"/>
            <a:pathLst>
              <a:path w="12435840" h="6071870">
                <a:moveTo>
                  <a:pt x="0" y="6071616"/>
                </a:moveTo>
                <a:lnTo>
                  <a:pt x="12435840" y="6071616"/>
                </a:lnTo>
                <a:lnTo>
                  <a:pt x="12435840" y="0"/>
                </a:lnTo>
                <a:lnTo>
                  <a:pt x="0" y="0"/>
                </a:lnTo>
                <a:lnTo>
                  <a:pt x="0" y="6071616"/>
                </a:lnTo>
                <a:close/>
              </a:path>
            </a:pathLst>
          </a:custGeom>
          <a:solidFill>
            <a:srgbClr val="000000">
              <a:alpha val="470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up 1"/>
          <p:cNvGrpSpPr/>
          <p:nvPr/>
        </p:nvGrpSpPr>
        <p:grpSpPr>
          <a:xfrm>
            <a:off x="815197" y="1569427"/>
            <a:ext cx="10660596" cy="5095607"/>
            <a:chOff x="815197" y="1444541"/>
            <a:chExt cx="10660596" cy="5095607"/>
          </a:xfrm>
          <a:solidFill>
            <a:srgbClr val="0370C5">
              <a:alpha val="89804"/>
            </a:srgbClr>
          </a:solidFill>
        </p:grpSpPr>
        <p:grpSp>
          <p:nvGrpSpPr>
            <p:cNvPr id="37" name="Group 36"/>
            <p:cNvGrpSpPr/>
            <p:nvPr/>
          </p:nvGrpSpPr>
          <p:grpSpPr>
            <a:xfrm>
              <a:off x="815197" y="1444541"/>
              <a:ext cx="10566467" cy="5095607"/>
              <a:chOff x="353323" y="289082"/>
              <a:chExt cx="11455376" cy="6212985"/>
            </a:xfrm>
            <a:grpFill/>
          </p:grpSpPr>
          <p:sp>
            <p:nvSpPr>
              <p:cNvPr id="38" name="Rectangle 37"/>
              <p:cNvSpPr/>
              <p:nvPr/>
            </p:nvSpPr>
            <p:spPr bwMode="auto">
              <a:xfrm>
                <a:off x="5067661" y="5002966"/>
                <a:ext cx="6741038" cy="1499101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143370" rIns="179213" bIns="14337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3741" fontAlgn="base">
                  <a:lnSpc>
                    <a:spcPct val="90000"/>
                  </a:lnSpc>
                  <a:spcBef>
                    <a:spcPts val="1176"/>
                  </a:spcBef>
                  <a:spcAft>
                    <a:spcPct val="0"/>
                  </a:spcAft>
                </a:pP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 bwMode="auto">
              <a:xfrm>
                <a:off x="5067616" y="1859884"/>
                <a:ext cx="6741083" cy="1499101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79213" tIns="143370" rIns="179213" bIns="14337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3741" fontAlgn="base">
                  <a:lnSpc>
                    <a:spcPct val="90000"/>
                  </a:lnSpc>
                  <a:spcBef>
                    <a:spcPts val="1176"/>
                  </a:spcBef>
                  <a:spcAft>
                    <a:spcPct val="0"/>
                  </a:spcAft>
                </a:pPr>
                <a:endParaRPr lang="en-US" sz="1568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 bwMode="auto">
              <a:xfrm>
                <a:off x="5067615" y="3428774"/>
                <a:ext cx="6741083" cy="1499101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79213" tIns="143370" rIns="179213" bIns="14337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005">
                  <a:lnSpc>
                    <a:spcPct val="90000"/>
                  </a:lnSpc>
                  <a:spcBef>
                    <a:spcPts val="1176"/>
                  </a:spcBef>
                </a:pPr>
                <a:endParaRPr lang="en-US" sz="431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 bwMode="auto">
              <a:xfrm>
                <a:off x="353323" y="1856621"/>
                <a:ext cx="4612243" cy="1502362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79213" tIns="143370" rIns="179213" bIns="14337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spcAft>
                    <a:spcPts val="600"/>
                  </a:spcAft>
                </a:pPr>
                <a:r>
                  <a:rPr lang="ro-RO" sz="2800" b="1" kern="0" dirty="0">
                    <a:solidFill>
                      <a:srgbClr val="FFFFFF"/>
                    </a:solidFill>
                    <a:latin typeface="Segoe UI" charset="0"/>
                    <a:ea typeface="Segoe UI" charset="0"/>
                    <a:cs typeface="Segoe UI" charset="0"/>
                  </a:rPr>
                  <a:t>PROGRAMARE</a:t>
                </a:r>
                <a:endParaRPr lang="en-US" sz="2800" b="1" kern="0" dirty="0">
                  <a:solidFill>
                    <a:srgbClr val="FFFFFF"/>
                  </a:solidFill>
                  <a:latin typeface="Segoe UI" charset="0"/>
                  <a:ea typeface="Segoe UI" charset="0"/>
                  <a:cs typeface="Segoe UI" charset="0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 bwMode="auto">
              <a:xfrm>
                <a:off x="353323" y="3425512"/>
                <a:ext cx="4612243" cy="1502362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79213" tIns="143370" rIns="179213" bIns="143370" numCol="1" rtlCol="0" anchor="ctr" anchorCtr="0" compatLnSpc="1">
                <a:prstTxWarp prst="textNoShape">
                  <a:avLst/>
                </a:prstTxWarp>
              </a:bodyPr>
              <a:lstStyle/>
              <a:p>
                <a:pPr lvl="0" algn="ctr" defTabSz="932239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ro-RO" sz="2800" b="1" kern="0" dirty="0">
                    <a:solidFill>
                      <a:srgbClr val="FFFFFF"/>
                    </a:solidFill>
                    <a:latin typeface="Segoe UI" charset="0"/>
                    <a:ea typeface="Segoe UI" charset="0"/>
                    <a:cs typeface="Segoe UI" charset="0"/>
                  </a:rPr>
                  <a:t>BAZE DE DATE</a:t>
                </a:r>
                <a:endParaRPr lang="en-US" sz="2800" b="1" kern="0" dirty="0">
                  <a:solidFill>
                    <a:srgbClr val="FFFFFF"/>
                  </a:solidFill>
                  <a:latin typeface="Segoe UI" charset="0"/>
                  <a:ea typeface="Segoe UI" charset="0"/>
                  <a:cs typeface="Segoe UI" charset="0"/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 bwMode="auto">
              <a:xfrm>
                <a:off x="353323" y="4999705"/>
                <a:ext cx="4612243" cy="1502362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79213" tIns="143370" rIns="179213" bIns="143370" numCol="1" rtlCol="0" anchor="ctr" anchorCtr="0" compatLnSpc="1">
                <a:prstTxWarp prst="textNoShape">
                  <a:avLst/>
                </a:prstTxWarp>
              </a:bodyPr>
              <a:lstStyle/>
              <a:p>
                <a:pPr lvl="0" algn="ctr" defTabSz="932239">
                  <a:lnSpc>
                    <a:spcPct val="90000"/>
                  </a:lnSpc>
                  <a:spcAft>
                    <a:spcPts val="612"/>
                  </a:spcAft>
                  <a:defRPr/>
                </a:pPr>
                <a:r>
                  <a:rPr lang="en-US" sz="2800" b="1" kern="0" dirty="0">
                    <a:solidFill>
                      <a:srgbClr val="FFFFFF"/>
                    </a:solidFill>
                    <a:latin typeface="Segoe UI" charset="0"/>
                    <a:ea typeface="Segoe UI" charset="0"/>
                    <a:cs typeface="Segoe UI" charset="0"/>
                  </a:rPr>
                  <a:t>INFRASTRUCTUR</a:t>
                </a:r>
                <a:r>
                  <a:rPr lang="ro-RO" sz="2800" b="1" kern="0" dirty="0">
                    <a:solidFill>
                      <a:srgbClr val="FFFFFF"/>
                    </a:solidFill>
                    <a:latin typeface="Segoe UI" charset="0"/>
                    <a:ea typeface="Segoe UI" charset="0"/>
                    <a:cs typeface="Segoe UI" charset="0"/>
                  </a:rPr>
                  <a:t>Ă TIC</a:t>
                </a:r>
                <a:endParaRPr lang="en-US" sz="2800" b="1" kern="0" dirty="0">
                  <a:solidFill>
                    <a:srgbClr val="FFFFFF"/>
                  </a:solidFill>
                  <a:latin typeface="Segoe UI" charset="0"/>
                  <a:ea typeface="Segoe UI" charset="0"/>
                  <a:cs typeface="Segoe UI" charset="0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 bwMode="auto">
              <a:xfrm>
                <a:off x="5067615" y="292345"/>
                <a:ext cx="6741083" cy="1499101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79213" tIns="143370" rIns="179213" bIns="14337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3741" fontAlgn="base">
                  <a:lnSpc>
                    <a:spcPct val="90000"/>
                  </a:lnSpc>
                  <a:spcBef>
                    <a:spcPts val="1176"/>
                  </a:spcBef>
                  <a:spcAft>
                    <a:spcPct val="0"/>
                  </a:spcAft>
                </a:pPr>
                <a:endParaRPr lang="en-US" sz="1568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 bwMode="auto">
              <a:xfrm>
                <a:off x="353323" y="289082"/>
                <a:ext cx="4612243" cy="1502362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79213" tIns="143370" rIns="179213" bIns="143370" numCol="1" rtlCol="0" anchor="ctr" anchorCtr="0" compatLnSpc="1">
                <a:prstTxWarp prst="textNoShape">
                  <a:avLst/>
                </a:prstTxWarp>
              </a:bodyPr>
              <a:lstStyle/>
              <a:p>
                <a:pPr lvl="0" algn="ctr">
                  <a:lnSpc>
                    <a:spcPct val="90000"/>
                  </a:lnSpc>
                  <a:spcAft>
                    <a:spcPts val="600"/>
                  </a:spcAft>
                </a:pPr>
                <a:r>
                  <a:rPr lang="en-US" sz="2800" b="1" kern="0" dirty="0">
                    <a:solidFill>
                      <a:srgbClr val="FFFFFF"/>
                    </a:solidFill>
                    <a:latin typeface="Segoe UI" charset="0"/>
                    <a:ea typeface="Segoe UI" charset="0"/>
                    <a:cs typeface="Segoe UI" charset="0"/>
                  </a:rPr>
                  <a:t>PRODUCTIVIT</a:t>
                </a:r>
                <a:r>
                  <a:rPr lang="ro-RO" sz="2800" b="1" kern="0" dirty="0">
                    <a:solidFill>
                      <a:srgbClr val="FFFFFF"/>
                    </a:solidFill>
                    <a:latin typeface="Segoe UI" charset="0"/>
                    <a:ea typeface="Segoe UI" charset="0"/>
                    <a:cs typeface="Segoe UI" charset="0"/>
                  </a:rPr>
                  <a:t>ATE</a:t>
                </a:r>
                <a:endParaRPr lang="en-US" sz="2800" b="1" kern="0" dirty="0">
                  <a:solidFill>
                    <a:srgbClr val="FFFFFF"/>
                  </a:solidFill>
                  <a:latin typeface="Segoe UI" charset="0"/>
                  <a:ea typeface="Segoe UI" charset="0"/>
                  <a:cs typeface="Segoe UI" charset="0"/>
                </a:endParaRPr>
              </a:p>
            </p:txBody>
          </p:sp>
        </p:grpSp>
        <p:sp>
          <p:nvSpPr>
            <p:cNvPr id="46" name="Rectangle 45"/>
            <p:cNvSpPr/>
            <p:nvPr/>
          </p:nvSpPr>
          <p:spPr>
            <a:xfrm>
              <a:off x="5259143" y="1737459"/>
              <a:ext cx="621665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lvl="0" indent="-285750">
                <a:buFont typeface="Arial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Digital Literacy</a:t>
              </a:r>
            </a:p>
            <a:p>
              <a:pPr marL="285750" lvl="0" indent="-285750">
                <a:buFont typeface="Arial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Microsoft Office 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259143" y="3019283"/>
              <a:ext cx="6216650" cy="6463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285750" lvl="0" indent="-285750">
                <a:buFont typeface="Arial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HTML5, </a:t>
              </a:r>
              <a:r>
                <a:rPr lang="ro-RO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Fundamentele programării, Programare Creativă</a:t>
              </a:r>
              <a:r>
                <a:rPr lang="en-US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Intro</a:t>
              </a:r>
              <a:r>
                <a:rPr lang="ro-RO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ducere în </a:t>
              </a:r>
              <a:r>
                <a:rPr lang="ro-RO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Python</a:t>
              </a:r>
              <a:r>
                <a:rPr lang="en-US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ro-RO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Antreprenoriat</a:t>
              </a:r>
              <a:r>
                <a:rPr lang="ro-RO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tehnologic</a:t>
              </a:r>
              <a:endParaRPr lang="en-US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259143" y="4309816"/>
              <a:ext cx="6216650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lvl="0" indent="-285750">
                <a:buFont typeface="Arial" charset="0"/>
                <a:buChar char="•"/>
              </a:pPr>
              <a:endParaRPr lang="en-US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259143" y="5607375"/>
              <a:ext cx="621665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lvl="0" indent="-285750">
                <a:buFont typeface="Arial" charset="0"/>
                <a:buChar char="•"/>
              </a:pPr>
              <a:r>
                <a:rPr lang="ro-RO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Fundamentele </a:t>
              </a:r>
              <a:r>
                <a:rPr lang="ro-RO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rețelisticii</a:t>
              </a:r>
              <a:r>
                <a:rPr lang="en-US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ro-RO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Fundamentele securității TIC</a:t>
              </a:r>
              <a:endParaRPr lang="en-US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85750" lvl="0" indent="-285750">
                <a:buFont typeface="Arial" charset="0"/>
                <a:buChar char="•"/>
              </a:pPr>
              <a:r>
                <a:rPr lang="ro-RO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Fundamentele </a:t>
              </a:r>
              <a:r>
                <a:rPr lang="en-US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ro-RO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Fundamentele CLOUD</a:t>
              </a:r>
              <a:endParaRPr lang="en-US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0" name="Rectangle 19"/>
          <p:cNvSpPr/>
          <p:nvPr/>
        </p:nvSpPr>
        <p:spPr bwMode="auto">
          <a:xfrm>
            <a:off x="0" y="0"/>
            <a:ext cx="12447145" cy="1239305"/>
          </a:xfrm>
          <a:prstGeom prst="rect">
            <a:avLst/>
          </a:prstGeom>
          <a:solidFill>
            <a:srgbClr val="0370C5">
              <a:alpha val="89804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solidFill>
                <a:srgbClr val="336185"/>
              </a:solidFill>
              <a:cs typeface="Segoe UI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547688" y="274638"/>
            <a:ext cx="11888787" cy="538609"/>
          </a:xfrm>
        </p:spPr>
        <p:txBody>
          <a:bodyPr/>
          <a:lstStyle/>
          <a:p>
            <a:pPr algn="ctr" rtl="0"/>
            <a:r>
              <a:rPr lang="ro-RO" sz="3500" kern="1200" spc="-70" dirty="0">
                <a:solidFill>
                  <a:srgbClr val="FFFFFF"/>
                </a:solidFill>
                <a:latin typeface="Segoe UI Semilight" charset="0"/>
              </a:rPr>
              <a:t>Parcursuri</a:t>
            </a:r>
            <a:r>
              <a:rPr lang="en-US" sz="3500" kern="1200" spc="-70" dirty="0">
                <a:solidFill>
                  <a:srgbClr val="FFFFFF"/>
                </a:solidFill>
                <a:latin typeface="Segoe UI Semilight" charset="0"/>
              </a:rPr>
              <a:t> </a:t>
            </a:r>
            <a:r>
              <a:rPr lang="ro-RO" sz="3500" kern="1200" spc="-70" dirty="0">
                <a:solidFill>
                  <a:srgbClr val="FFFFFF"/>
                </a:solidFill>
                <a:latin typeface="Segoe UI Semilight" charset="0"/>
              </a:rPr>
              <a:t>de formare</a:t>
            </a:r>
            <a:r>
              <a:rPr lang="en-US" sz="3500" kern="1200" spc="-70" dirty="0">
                <a:solidFill>
                  <a:srgbClr val="FFFFFF"/>
                </a:solidFill>
                <a:latin typeface="Segoe UI Semilight" charset="0"/>
              </a:rPr>
              <a:t> </a:t>
            </a:r>
            <a:r>
              <a:rPr lang="ro-RO" sz="3500" kern="1200" spc="-70" dirty="0">
                <a:solidFill>
                  <a:srgbClr val="FFFFFF"/>
                </a:solidFill>
                <a:latin typeface="Segoe UI Semilight" charset="0"/>
              </a:rPr>
              <a:t>și</a:t>
            </a:r>
            <a:r>
              <a:rPr lang="en-US" sz="3500" kern="1200" spc="-70" dirty="0">
                <a:solidFill>
                  <a:srgbClr val="FFFFFF"/>
                </a:solidFill>
                <a:latin typeface="Segoe UI Semilight" charset="0"/>
              </a:rPr>
              <a:t> </a:t>
            </a:r>
            <a:r>
              <a:rPr lang="ro-RO" sz="3500" kern="1200" spc="-70" dirty="0">
                <a:solidFill>
                  <a:srgbClr val="FFFFFF"/>
                </a:solidFill>
                <a:latin typeface="Segoe UI Semilight" charset="0"/>
              </a:rPr>
              <a:t>Exemple de cursuri</a:t>
            </a:r>
            <a:endParaRPr lang="en-US" dirty="0">
              <a:effectLst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00FD302-6C84-404C-BFF3-89E5C0837622}"/>
              </a:ext>
            </a:extLst>
          </p:cNvPr>
          <p:cNvSpPr/>
          <p:nvPr/>
        </p:nvSpPr>
        <p:spPr>
          <a:xfrm>
            <a:off x="5294454" y="4404584"/>
            <a:ext cx="62166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Arial" charset="0"/>
              <a:buChar char="•"/>
            </a:pPr>
            <a:r>
              <a:rPr lang="en-US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Excel, Excel Expert</a:t>
            </a:r>
          </a:p>
          <a:p>
            <a:pPr marL="285750" lvl="0" indent="-285750">
              <a:buFont typeface="Arial" charset="0"/>
              <a:buChar char="•"/>
            </a:pPr>
            <a:r>
              <a:rPr lang="ro-RO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Fundamentele bazelor de date</a:t>
            </a:r>
            <a:r>
              <a:rPr lang="en-US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o-RO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Știința prelucrării datelor</a:t>
            </a:r>
            <a:endParaRPr lang="en-US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8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icrosoft Academic Conference for Higher Education Template White">
  <a:themeElements>
    <a:clrScheme name="Custom 3">
      <a:dk1>
        <a:srgbClr val="353535"/>
      </a:dk1>
      <a:lt1>
        <a:srgbClr val="FFFFFF"/>
      </a:lt1>
      <a:dk2>
        <a:srgbClr val="002050"/>
      </a:dk2>
      <a:lt2>
        <a:srgbClr val="EAEAEA"/>
      </a:lt2>
      <a:accent1>
        <a:srgbClr val="002050"/>
      </a:accent1>
      <a:accent2>
        <a:srgbClr val="0078D7"/>
      </a:accent2>
      <a:accent3>
        <a:srgbClr val="107C10"/>
      </a:accent3>
      <a:accent4>
        <a:srgbClr val="BAD80A"/>
      </a:accent4>
      <a:accent5>
        <a:srgbClr val="737373"/>
      </a:accent5>
      <a:accent6>
        <a:srgbClr val="004B1C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aaS with MPP Field Deck v4" id="{E0061F01-7A03-E34C-AD8B-3887A3F9E597}" vid="{C24BBC7F-DD0C-1047-8882-CBE325390729}"/>
    </a:ext>
  </a:extLst>
</a:theme>
</file>

<file path=ppt/theme/theme10.xml><?xml version="1.0" encoding="utf-8"?>
<a:theme xmlns:a="http://schemas.openxmlformats.org/drawingml/2006/main" name="2_FY18 Enterprise">
  <a:themeElements>
    <a:clrScheme name="Custom 2">
      <a:dk1>
        <a:srgbClr val="353535"/>
      </a:dk1>
      <a:lt1>
        <a:srgbClr val="FFFFFF"/>
      </a:lt1>
      <a:dk2>
        <a:srgbClr val="0078D7"/>
      </a:dk2>
      <a:lt2>
        <a:srgbClr val="F2F2F2"/>
      </a:lt2>
      <a:accent1>
        <a:srgbClr val="0078D7"/>
      </a:accent1>
      <a:accent2>
        <a:srgbClr val="002050"/>
      </a:accent2>
      <a:accent3>
        <a:srgbClr val="00BCF2"/>
      </a:accent3>
      <a:accent4>
        <a:srgbClr val="D83B01"/>
      </a:accent4>
      <a:accent5>
        <a:srgbClr val="737373"/>
      </a:accent5>
      <a:accent6>
        <a:srgbClr val="E6E6E6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Y18 Enterprise" id="{E72F3315-1010-49DB-9886-4D4C2CF5FD95}" vid="{819BFA2A-E2CF-41B2-903A-3ECB1391740E}"/>
    </a:ext>
  </a:extLst>
</a:theme>
</file>

<file path=ppt/theme/theme11.xml><?xml version="1.0" encoding="utf-8"?>
<a:theme xmlns:a="http://schemas.openxmlformats.org/drawingml/2006/main" name="1_MS Education">
  <a:themeElements>
    <a:clrScheme name="Microsoft Education 2017">
      <a:dk1>
        <a:srgbClr val="333333"/>
      </a:dk1>
      <a:lt1>
        <a:srgbClr val="FFFFFF"/>
      </a:lt1>
      <a:dk2>
        <a:srgbClr val="0078D7"/>
      </a:dk2>
      <a:lt2>
        <a:srgbClr val="FFFFFF"/>
      </a:lt2>
      <a:accent1>
        <a:srgbClr val="007872"/>
      </a:accent1>
      <a:accent2>
        <a:srgbClr val="FFB900"/>
      </a:accent2>
      <a:accent3>
        <a:srgbClr val="00BCF2"/>
      </a:accent3>
      <a:accent4>
        <a:srgbClr val="00B294"/>
      </a:accent4>
      <a:accent5>
        <a:srgbClr val="BAD80A"/>
      </a:accent5>
      <a:accent6>
        <a:srgbClr val="FF8C00"/>
      </a:accent6>
      <a:hlink>
        <a:srgbClr val="00188F"/>
      </a:hlink>
      <a:folHlink>
        <a:srgbClr val="5C2D91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00BCF2"/>
          </a:solidFill>
          <a:headEnd type="oval" w="med" len="med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</a:defRPr>
        </a:defPPr>
      </a:lstStyle>
    </a:txDef>
  </a:objectDefaults>
  <a:extraClrSchemeLst/>
</a:theme>
</file>

<file path=ppt/theme/theme12.xml><?xml version="1.0" encoding="utf-8"?>
<a:theme xmlns:a="http://schemas.openxmlformats.org/drawingml/2006/main" name="1_MSVID_White_16x9_2012-08-18">
  <a:themeElements>
    <a:clrScheme name="WPC 2016">
      <a:dk1>
        <a:srgbClr val="000000"/>
      </a:dk1>
      <a:lt1>
        <a:srgbClr val="FFFFFF"/>
      </a:lt1>
      <a:dk2>
        <a:srgbClr val="505050"/>
      </a:dk2>
      <a:lt2>
        <a:srgbClr val="737373"/>
      </a:lt2>
      <a:accent1>
        <a:srgbClr val="5C2D91"/>
      </a:accent1>
      <a:accent2>
        <a:srgbClr val="0078D7"/>
      </a:accent2>
      <a:accent3>
        <a:srgbClr val="32145A"/>
      </a:accent3>
      <a:accent4>
        <a:srgbClr val="002050"/>
      </a:accent4>
      <a:accent5>
        <a:srgbClr val="B4009E"/>
      </a:accent5>
      <a:accent6>
        <a:srgbClr val="D2D2D2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182880" tIns="146304" rIns="182880" bIns="146304" rtlCol="0">
        <a:spAutoFit/>
      </a:bodyPr>
      <a:lstStyle>
        <a:defPPr>
          <a:lnSpc>
            <a:spcPct val="90000"/>
          </a:lnSpc>
          <a:defRPr sz="2400" dirty="0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13.xml><?xml version="1.0" encoding="utf-8"?>
<a:theme xmlns:a="http://schemas.openxmlformats.org/drawingml/2006/main" name="3_WHITE TEMPLATE">
  <a:themeElements>
    <a:clrScheme name="MSVID White Brand template_10-14">
      <a:dk1>
        <a:srgbClr val="505050"/>
      </a:dk1>
      <a:lt1>
        <a:srgbClr val="FFFFFF"/>
      </a:lt1>
      <a:dk2>
        <a:srgbClr val="0078D7"/>
      </a:dk2>
      <a:lt2>
        <a:srgbClr val="00BCF2"/>
      </a:lt2>
      <a:accent1>
        <a:srgbClr val="0078D7"/>
      </a:accent1>
      <a:accent2>
        <a:srgbClr val="B4009E"/>
      </a:accent2>
      <a:accent3>
        <a:srgbClr val="107C10"/>
      </a:accent3>
      <a:accent4>
        <a:srgbClr val="5C2D91"/>
      </a:accent4>
      <a:accent5>
        <a:srgbClr val="008272"/>
      </a:accent5>
      <a:accent6>
        <a:srgbClr val="D83B01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_Business_BLUE_2.potx" id="{50925BB5-04CA-4699-B9ED-78C1A99A0155}" vid="{D62B1C77-5DA5-45D9-A355-F51A8F93A3A1}"/>
    </a:ext>
  </a:extLst>
</a:theme>
</file>

<file path=ppt/theme/theme14.xml><?xml version="1.0" encoding="utf-8"?>
<a:theme xmlns:a="http://schemas.openxmlformats.org/drawingml/2006/main" name="5_FY18 Enterprise">
  <a:themeElements>
    <a:clrScheme name="Custom 2">
      <a:dk1>
        <a:srgbClr val="353535"/>
      </a:dk1>
      <a:lt1>
        <a:srgbClr val="FFFFFF"/>
      </a:lt1>
      <a:dk2>
        <a:srgbClr val="0078D7"/>
      </a:dk2>
      <a:lt2>
        <a:srgbClr val="F2F2F2"/>
      </a:lt2>
      <a:accent1>
        <a:srgbClr val="0078D7"/>
      </a:accent1>
      <a:accent2>
        <a:srgbClr val="002050"/>
      </a:accent2>
      <a:accent3>
        <a:srgbClr val="00BCF2"/>
      </a:accent3>
      <a:accent4>
        <a:srgbClr val="D83B01"/>
      </a:accent4>
      <a:accent5>
        <a:srgbClr val="737373"/>
      </a:accent5>
      <a:accent6>
        <a:srgbClr val="E6E6E6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Y18 Enterprise" id="{E72F3315-1010-49DB-9886-4D4C2CF5FD95}" vid="{819BFA2A-E2CF-41B2-903A-3ECB1391740E}"/>
    </a:ext>
  </a:extLst>
</a:theme>
</file>

<file path=ppt/theme/theme15.xml><?xml version="1.0" encoding="utf-8"?>
<a:theme xmlns:a="http://schemas.openxmlformats.org/drawingml/2006/main" name="Microsoft-Template-v2">
  <a:themeElements>
    <a:clrScheme name="Custom 3">
      <a:dk1>
        <a:srgbClr val="353535"/>
      </a:dk1>
      <a:lt1>
        <a:srgbClr val="FFFFFF"/>
      </a:lt1>
      <a:dk2>
        <a:srgbClr val="002050"/>
      </a:dk2>
      <a:lt2>
        <a:srgbClr val="EAEAEA"/>
      </a:lt2>
      <a:accent1>
        <a:srgbClr val="002050"/>
      </a:accent1>
      <a:accent2>
        <a:srgbClr val="0078D7"/>
      </a:accent2>
      <a:accent3>
        <a:srgbClr val="107C10"/>
      </a:accent3>
      <a:accent4>
        <a:srgbClr val="BAD80A"/>
      </a:accent4>
      <a:accent5>
        <a:srgbClr val="737373"/>
      </a:accent5>
      <a:accent6>
        <a:srgbClr val="004B1C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-Template-v2" id="{06D20F39-2FC9-AF46-9B18-C3B39E1D3D63}" vid="{DFB0617E-E45D-1E42-BBB4-231D26C94640}"/>
    </a:ext>
  </a:extLst>
</a:theme>
</file>

<file path=ppt/theme/theme16.xml><?xml version="1.0" encoding="utf-8"?>
<a:theme xmlns:a="http://schemas.openxmlformats.org/drawingml/2006/main" name="3_FY18 Enterprise">
  <a:themeElements>
    <a:clrScheme name="Custom 2">
      <a:dk1>
        <a:srgbClr val="353535"/>
      </a:dk1>
      <a:lt1>
        <a:srgbClr val="FFFFFF"/>
      </a:lt1>
      <a:dk2>
        <a:srgbClr val="0078D7"/>
      </a:dk2>
      <a:lt2>
        <a:srgbClr val="F2F2F2"/>
      </a:lt2>
      <a:accent1>
        <a:srgbClr val="0078D7"/>
      </a:accent1>
      <a:accent2>
        <a:srgbClr val="002050"/>
      </a:accent2>
      <a:accent3>
        <a:srgbClr val="00BCF2"/>
      </a:accent3>
      <a:accent4>
        <a:srgbClr val="D83B01"/>
      </a:accent4>
      <a:accent5>
        <a:srgbClr val="737373"/>
      </a:accent5>
      <a:accent6>
        <a:srgbClr val="E6E6E6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aaS with MPP Field Deck v4" id="{E0061F01-7A03-E34C-AD8B-3887A3F9E597}" vid="{53B728E3-BE38-9B4F-B4CE-24C3CB9D36B5}"/>
    </a:ext>
  </a:extLst>
</a:theme>
</file>

<file path=ppt/theme/theme17.xml><?xml version="1.0" encoding="utf-8"?>
<a:theme xmlns:a="http://schemas.openxmlformats.org/drawingml/2006/main" name="2_MSVID_White_16x9_2012-08-18">
  <a:themeElements>
    <a:clrScheme name="WPC 2016">
      <a:dk1>
        <a:srgbClr val="000000"/>
      </a:dk1>
      <a:lt1>
        <a:srgbClr val="FFFFFF"/>
      </a:lt1>
      <a:dk2>
        <a:srgbClr val="505050"/>
      </a:dk2>
      <a:lt2>
        <a:srgbClr val="737373"/>
      </a:lt2>
      <a:accent1>
        <a:srgbClr val="5C2D91"/>
      </a:accent1>
      <a:accent2>
        <a:srgbClr val="0078D7"/>
      </a:accent2>
      <a:accent3>
        <a:srgbClr val="32145A"/>
      </a:accent3>
      <a:accent4>
        <a:srgbClr val="002050"/>
      </a:accent4>
      <a:accent5>
        <a:srgbClr val="B4009E"/>
      </a:accent5>
      <a:accent6>
        <a:srgbClr val="D2D2D2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182880" tIns="146304" rIns="182880" bIns="146304" rtlCol="0">
        <a:spAutoFit/>
      </a:bodyPr>
      <a:lstStyle>
        <a:defPPr>
          <a:lnSpc>
            <a:spcPct val="90000"/>
          </a:lnSpc>
          <a:defRPr sz="2400" dirty="0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aaS with MPP Field Deck v4" id="{E0061F01-7A03-E34C-AD8B-3887A3F9E597}" vid="{005E18CD-C285-D748-B7AC-49A965333B32}"/>
    </a:ext>
  </a:extLst>
</a:theme>
</file>

<file path=ppt/theme/theme18.xml><?xml version="1.0" encoding="utf-8"?>
<a:theme xmlns:a="http://schemas.openxmlformats.org/drawingml/2006/main" name="4_WHITE TEMPLATE">
  <a:themeElements>
    <a:clrScheme name="MSVID White Brand template_10-14">
      <a:dk1>
        <a:srgbClr val="505050"/>
      </a:dk1>
      <a:lt1>
        <a:srgbClr val="FFFFFF"/>
      </a:lt1>
      <a:dk2>
        <a:srgbClr val="0078D7"/>
      </a:dk2>
      <a:lt2>
        <a:srgbClr val="00BCF2"/>
      </a:lt2>
      <a:accent1>
        <a:srgbClr val="0078D7"/>
      </a:accent1>
      <a:accent2>
        <a:srgbClr val="B4009E"/>
      </a:accent2>
      <a:accent3>
        <a:srgbClr val="107C10"/>
      </a:accent3>
      <a:accent4>
        <a:srgbClr val="5C2D91"/>
      </a:accent4>
      <a:accent5>
        <a:srgbClr val="008272"/>
      </a:accent5>
      <a:accent6>
        <a:srgbClr val="D83B01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aaS with MPP Field Deck v4" id="{E0061F01-7A03-E34C-AD8B-3887A3F9E597}" vid="{5E4781B3-32AE-5B45-BEBB-46EA6B4CA320}"/>
    </a:ext>
  </a:extLst>
</a:theme>
</file>

<file path=ppt/theme/theme19.xml><?xml version="1.0" encoding="utf-8"?>
<a:theme xmlns:a="http://schemas.openxmlformats.org/drawingml/2006/main" name="6_FY18 Enterprise">
  <a:themeElements>
    <a:clrScheme name="Custom 2">
      <a:dk1>
        <a:srgbClr val="353535"/>
      </a:dk1>
      <a:lt1>
        <a:srgbClr val="FFFFFF"/>
      </a:lt1>
      <a:dk2>
        <a:srgbClr val="0078D7"/>
      </a:dk2>
      <a:lt2>
        <a:srgbClr val="F2F2F2"/>
      </a:lt2>
      <a:accent1>
        <a:srgbClr val="0078D7"/>
      </a:accent1>
      <a:accent2>
        <a:srgbClr val="002050"/>
      </a:accent2>
      <a:accent3>
        <a:srgbClr val="00BCF2"/>
      </a:accent3>
      <a:accent4>
        <a:srgbClr val="D83B01"/>
      </a:accent4>
      <a:accent5>
        <a:srgbClr val="737373"/>
      </a:accent5>
      <a:accent6>
        <a:srgbClr val="E6E6E6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aaS with MPP Field Deck v4" id="{E0061F01-7A03-E34C-AD8B-3887A3F9E597}" vid="{46D0FAF2-9450-0041-B390-B9421F8BF71A}"/>
    </a:ext>
  </a:extLst>
</a:theme>
</file>

<file path=ppt/theme/theme2.xml><?xml version="1.0" encoding="utf-8"?>
<a:theme xmlns:a="http://schemas.openxmlformats.org/drawingml/2006/main" name="1_FY18 Enterprise">
  <a:themeElements>
    <a:clrScheme name="Custom 2">
      <a:dk1>
        <a:srgbClr val="353535"/>
      </a:dk1>
      <a:lt1>
        <a:srgbClr val="FFFFFF"/>
      </a:lt1>
      <a:dk2>
        <a:srgbClr val="0078D7"/>
      </a:dk2>
      <a:lt2>
        <a:srgbClr val="F2F2F2"/>
      </a:lt2>
      <a:accent1>
        <a:srgbClr val="0078D7"/>
      </a:accent1>
      <a:accent2>
        <a:srgbClr val="002050"/>
      </a:accent2>
      <a:accent3>
        <a:srgbClr val="00BCF2"/>
      </a:accent3>
      <a:accent4>
        <a:srgbClr val="D83B01"/>
      </a:accent4>
      <a:accent5>
        <a:srgbClr val="737373"/>
      </a:accent5>
      <a:accent6>
        <a:srgbClr val="E6E6E6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aaS with MPP Field Deck v4" id="{E0061F01-7A03-E34C-AD8B-3887A3F9E597}" vid="{53B728E3-BE38-9B4F-B4CE-24C3CB9D36B5}"/>
    </a:ext>
  </a:extLst>
</a:theme>
</file>

<file path=ppt/theme/theme20.xml><?xml version="1.0" encoding="utf-8"?>
<a:theme xmlns:a="http://schemas.openxmlformats.org/drawingml/2006/main" name="1_Microsoft-Template">
  <a:themeElements>
    <a:clrScheme name="Custom 3">
      <a:dk1>
        <a:srgbClr val="353535"/>
      </a:dk1>
      <a:lt1>
        <a:srgbClr val="FFFFFF"/>
      </a:lt1>
      <a:dk2>
        <a:srgbClr val="002050"/>
      </a:dk2>
      <a:lt2>
        <a:srgbClr val="EAEAEA"/>
      </a:lt2>
      <a:accent1>
        <a:srgbClr val="002050"/>
      </a:accent1>
      <a:accent2>
        <a:srgbClr val="0078D7"/>
      </a:accent2>
      <a:accent3>
        <a:srgbClr val="107C10"/>
      </a:accent3>
      <a:accent4>
        <a:srgbClr val="BAD80A"/>
      </a:accent4>
      <a:accent5>
        <a:srgbClr val="737373"/>
      </a:accent5>
      <a:accent6>
        <a:srgbClr val="004B1C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-Template" id="{F92CF552-4EF6-494E-B32E-0884EA50C609}" vid="{02EE2A07-B442-4D4D-9BF6-48F93B695C7A}"/>
    </a:ext>
  </a:extLst>
</a:theme>
</file>

<file path=ppt/theme/theme21.xml><?xml version="1.0" encoding="utf-8"?>
<a:theme xmlns:a="http://schemas.openxmlformats.org/drawingml/2006/main" name="5_Office Theme">
  <a:themeElements>
    <a:clrScheme name="Microsoft Learning and Readiness">
      <a:dk1>
        <a:srgbClr val="505050"/>
      </a:dk1>
      <a:lt1>
        <a:srgbClr val="FFFFFF"/>
      </a:lt1>
      <a:dk2>
        <a:srgbClr val="000000"/>
      </a:dk2>
      <a:lt2>
        <a:srgbClr val="D7D7D7"/>
      </a:lt2>
      <a:accent1>
        <a:srgbClr val="00B294"/>
      </a:accent1>
      <a:accent2>
        <a:srgbClr val="BAD80A"/>
      </a:accent2>
      <a:accent3>
        <a:srgbClr val="D83B01"/>
      </a:accent3>
      <a:accent4>
        <a:srgbClr val="004B50"/>
      </a:accent4>
      <a:accent5>
        <a:srgbClr val="737373"/>
      </a:accent5>
      <a:accent6>
        <a:srgbClr val="000000"/>
      </a:accent6>
      <a:hlink>
        <a:srgbClr val="004B50"/>
      </a:hlink>
      <a:folHlink>
        <a:srgbClr val="00B294"/>
      </a:folHlink>
    </a:clrScheme>
    <a:fontScheme name="Custom 8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smtClean="0">
            <a:gradFill>
              <a:gsLst>
                <a:gs pos="53097">
                  <a:schemeClr val="tx1"/>
                </a:gs>
                <a:gs pos="29000">
                  <a:schemeClr val="tx1"/>
                </a:gs>
              </a:gsLst>
              <a:lin ang="5400000" scaled="1"/>
            </a:gra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vert="horz" wrap="square" lIns="146304" tIns="91440" rIns="0" bIns="0" rtlCol="0">
        <a:noAutofit/>
      </a:bodyPr>
      <a:lstStyle>
        <a:defPPr>
          <a:lnSpc>
            <a:spcPct val="110000"/>
          </a:lnSpc>
          <a:spcBef>
            <a:spcPts val="2000"/>
          </a:spcBef>
          <a:defRPr sz="2000" spc="50" dirty="0" err="1" smtClean="0">
            <a:gradFill>
              <a:gsLst>
                <a:gs pos="14159">
                  <a:schemeClr val="tx1"/>
                </a:gs>
                <a:gs pos="32000">
                  <a:schemeClr val="tx1"/>
                </a:gs>
              </a:gsLst>
              <a:lin ang="5400000" scaled="1"/>
            </a:gradFill>
            <a:latin typeface="Segoe UI Semilight" panose="020B0402040204020203" pitchFamily="34" charset="0"/>
            <a:cs typeface="Segoe UI Semilight" panose="020B04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X_PresentationTemplate_External.potx" id="{5E168AD5-443E-4E16-B362-205AA46ECF18}" vid="{3453C279-A4E3-46C7-B49D-FBD76F865699}"/>
    </a:ext>
  </a:extLst>
</a:theme>
</file>

<file path=ppt/theme/theme22.xml><?xml version="1.0" encoding="utf-8"?>
<a:theme xmlns:a="http://schemas.openxmlformats.org/drawingml/2006/main" name="8_FY18 Enterprise">
  <a:themeElements>
    <a:clrScheme name="Custom 2">
      <a:dk1>
        <a:srgbClr val="353535"/>
      </a:dk1>
      <a:lt1>
        <a:srgbClr val="FFFFFF"/>
      </a:lt1>
      <a:dk2>
        <a:srgbClr val="0078D7"/>
      </a:dk2>
      <a:lt2>
        <a:srgbClr val="F2F2F2"/>
      </a:lt2>
      <a:accent1>
        <a:srgbClr val="0078D7"/>
      </a:accent1>
      <a:accent2>
        <a:srgbClr val="002050"/>
      </a:accent2>
      <a:accent3>
        <a:srgbClr val="00BCF2"/>
      </a:accent3>
      <a:accent4>
        <a:srgbClr val="D83B01"/>
      </a:accent4>
      <a:accent5>
        <a:srgbClr val="737373"/>
      </a:accent5>
      <a:accent6>
        <a:srgbClr val="E6E6E6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Y18 Enterprise" id="{E72F3315-1010-49DB-9886-4D4C2CF5FD95}" vid="{819BFA2A-E2CF-41B2-903A-3ECB1391740E}"/>
    </a:ext>
  </a:extLst>
</a:theme>
</file>

<file path=ppt/theme/theme23.xml><?xml version="1.0" encoding="utf-8"?>
<a:theme xmlns:a="http://schemas.openxmlformats.org/drawingml/2006/main" name="Microsoft-Template-v3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B8CCE4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icrosoft-Template-v3" id="{2E095966-4BFD-C94D-9376-45D9AF96EA61}" vid="{5D7FCE36-8F09-8A46-9949-976A9E772069}"/>
    </a:ext>
  </a:extLst>
</a:theme>
</file>

<file path=ppt/theme/theme24.xml><?xml version="1.0" encoding="utf-8"?>
<a:theme xmlns:a="http://schemas.openxmlformats.org/drawingml/2006/main" name="1_MSIT_Kim_FY15Presales_ITA_Deployment_Deck">
  <a:themeElements>
    <a:clrScheme name="Custom 35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FFFFFF"/>
      </a:hlink>
      <a:folHlink>
        <a:srgbClr val="FFFFFF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25.xml><?xml version="1.0" encoding="utf-8"?>
<a:theme xmlns:a="http://schemas.openxmlformats.org/drawingml/2006/main" name="MSIT_Kim_FY15Presales_ITA_Deployment_Deck">
  <a:themeElements>
    <a:clrScheme name="Custom 36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505050"/>
      </a:hlink>
      <a:folHlink>
        <a:srgbClr val="50505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26.xml><?xml version="1.0" encoding="utf-8"?>
<a:theme xmlns:a="http://schemas.openxmlformats.org/drawingml/2006/main" name="2_ITA_PPT_16-9">
  <a:themeElements>
    <a:clrScheme name="Custom 6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107C10"/>
      </a:hlink>
      <a:folHlink>
        <a:srgbClr val="107C1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27.xml><?xml version="1.0" encoding="utf-8"?>
<a:theme xmlns:a="http://schemas.openxmlformats.org/drawingml/2006/main" name="5_ITA_PPT_16-9">
  <a:themeElements>
    <a:clrScheme name="Custom 40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107C10"/>
      </a:hlink>
      <a:folHlink>
        <a:srgbClr val="107C1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28.xml><?xml version="1.0" encoding="utf-8"?>
<a:theme xmlns:a="http://schemas.openxmlformats.org/drawingml/2006/main" name="6_ITA_PPT_16-9">
  <a:themeElements>
    <a:clrScheme name="Custom 22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FFFFFF"/>
      </a:hlink>
      <a:folHlink>
        <a:srgbClr val="107C1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29.xml><?xml version="1.0" encoding="utf-8"?>
<a:theme xmlns:a="http://schemas.openxmlformats.org/drawingml/2006/main" name="13_WHITE TEMPLATE">
  <a:themeElements>
    <a:clrScheme name="BT - Dark teal on white">
      <a:dk1>
        <a:srgbClr val="505050"/>
      </a:dk1>
      <a:lt1>
        <a:srgbClr val="FFFFFF"/>
      </a:lt1>
      <a:dk2>
        <a:srgbClr val="008272"/>
      </a:dk2>
      <a:lt2>
        <a:srgbClr val="D5F7F6"/>
      </a:lt2>
      <a:accent1>
        <a:srgbClr val="008272"/>
      </a:accent1>
      <a:accent2>
        <a:srgbClr val="004B50"/>
      </a:accent2>
      <a:accent3>
        <a:srgbClr val="B4009E"/>
      </a:accent3>
      <a:accent4>
        <a:srgbClr val="5C2D91"/>
      </a:accent4>
      <a:accent5>
        <a:srgbClr val="0078D7"/>
      </a:accent5>
      <a:accent6>
        <a:srgbClr val="D83B01"/>
      </a:accent6>
      <a:hlink>
        <a:srgbClr val="008272"/>
      </a:hlink>
      <a:folHlink>
        <a:srgbClr val="008272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_Edu_DARK_TEAL_2016_2.potx" id="{DF32D295-47F0-4B7A-8638-BB51EB2760E2}" vid="{C7AE4744-4D77-431A-B9E8-2ECE16EEA3E8}"/>
    </a:ext>
  </a:extLst>
</a:theme>
</file>

<file path=ppt/theme/theme3.xml><?xml version="1.0" encoding="utf-8"?>
<a:theme xmlns:a="http://schemas.openxmlformats.org/drawingml/2006/main" name="MSVID_White_16x9_2012-08-18">
  <a:themeElements>
    <a:clrScheme name="WPC 2016">
      <a:dk1>
        <a:srgbClr val="000000"/>
      </a:dk1>
      <a:lt1>
        <a:srgbClr val="FFFFFF"/>
      </a:lt1>
      <a:dk2>
        <a:srgbClr val="505050"/>
      </a:dk2>
      <a:lt2>
        <a:srgbClr val="737373"/>
      </a:lt2>
      <a:accent1>
        <a:srgbClr val="5C2D91"/>
      </a:accent1>
      <a:accent2>
        <a:srgbClr val="0078D7"/>
      </a:accent2>
      <a:accent3>
        <a:srgbClr val="32145A"/>
      </a:accent3>
      <a:accent4>
        <a:srgbClr val="002050"/>
      </a:accent4>
      <a:accent5>
        <a:srgbClr val="B4009E"/>
      </a:accent5>
      <a:accent6>
        <a:srgbClr val="D2D2D2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182880" tIns="146304" rIns="182880" bIns="146304" rtlCol="0">
        <a:spAutoFit/>
      </a:bodyPr>
      <a:lstStyle>
        <a:defPPr>
          <a:lnSpc>
            <a:spcPct val="90000"/>
          </a:lnSpc>
          <a:defRPr sz="2400" dirty="0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aaS with MPP Field Deck v4" id="{E0061F01-7A03-E34C-AD8B-3887A3F9E597}" vid="{005E18CD-C285-D748-B7AC-49A965333B32}"/>
    </a:ext>
  </a:extLst>
</a:theme>
</file>

<file path=ppt/theme/theme30.xml><?xml version="1.0" encoding="utf-8"?>
<a:theme xmlns:a="http://schemas.openxmlformats.org/drawingml/2006/main" name="12_WHITE TEMPLATE">
  <a:themeElements>
    <a:clrScheme name="MSVID White and Purple">
      <a:dk1>
        <a:srgbClr val="505050"/>
      </a:dk1>
      <a:lt1>
        <a:srgbClr val="FFFFFF"/>
      </a:lt1>
      <a:dk2>
        <a:srgbClr val="5C2D91"/>
      </a:dk2>
      <a:lt2>
        <a:srgbClr val="E7DCF4"/>
      </a:lt2>
      <a:accent1>
        <a:srgbClr val="5C2D91"/>
      </a:accent1>
      <a:accent2>
        <a:srgbClr val="B4009E"/>
      </a:accent2>
      <a:accent3>
        <a:srgbClr val="32145A"/>
      </a:accent3>
      <a:accent4>
        <a:srgbClr val="0078D7"/>
      </a:accent4>
      <a:accent5>
        <a:srgbClr val="107C10"/>
      </a:accent5>
      <a:accent6>
        <a:srgbClr val="D83B01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6AE01EA8-5419-451C-BA65-165F0C3BEED4}" vid="{8CCF4FA7-CE3A-4799-8319-1DD758A56201}"/>
    </a:ext>
  </a:extLst>
</a:theme>
</file>

<file path=ppt/theme/theme31.xml><?xml version="1.0" encoding="utf-8"?>
<a:theme xmlns:a="http://schemas.openxmlformats.org/drawingml/2006/main" name="5-30055_Office Template 2012 - 16x9 - White Background">
  <a:themeElements>
    <a:clrScheme name="Office_Template_2012_Light">
      <a:dk1>
        <a:srgbClr val="000000"/>
      </a:dk1>
      <a:lt1>
        <a:srgbClr val="FFFFFF"/>
      </a:lt1>
      <a:dk2>
        <a:srgbClr val="EB3C00"/>
      </a:dk2>
      <a:lt2>
        <a:srgbClr val="797A7D"/>
      </a:lt2>
      <a:accent1>
        <a:srgbClr val="EB3C00"/>
      </a:accent1>
      <a:accent2>
        <a:srgbClr val="FF8C00"/>
      </a:accent2>
      <a:accent3>
        <a:srgbClr val="FFB900"/>
      </a:accent3>
      <a:accent4>
        <a:srgbClr val="007233"/>
      </a:accent4>
      <a:accent5>
        <a:srgbClr val="00188F"/>
      </a:accent5>
      <a:accent6>
        <a:srgbClr val="68217A"/>
      </a:accent6>
      <a:hlink>
        <a:srgbClr val="FF8C00"/>
      </a:hlink>
      <a:folHlink>
        <a:srgbClr val="EB3C0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32.xml><?xml version="1.0" encoding="utf-8"?>
<a:theme xmlns:a="http://schemas.openxmlformats.org/drawingml/2006/main" name="8_ITA_PPT_16-9">
  <a:themeElements>
    <a:clrScheme name="Custom 22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FFFFFF"/>
      </a:hlink>
      <a:folHlink>
        <a:srgbClr val="107C1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33.xml><?xml version="1.0" encoding="utf-8"?>
<a:theme xmlns:a="http://schemas.openxmlformats.org/drawingml/2006/main" name="9_WHITE TEMPLATE">
  <a:themeElements>
    <a:clrScheme name="BT - Dark blue on white - red accent">
      <a:dk1>
        <a:srgbClr val="505050"/>
      </a:dk1>
      <a:lt1>
        <a:srgbClr val="FFFFFF"/>
      </a:lt1>
      <a:dk2>
        <a:srgbClr val="002050"/>
      </a:dk2>
      <a:lt2>
        <a:srgbClr val="CDF4FF"/>
      </a:lt2>
      <a:accent1>
        <a:srgbClr val="002050"/>
      </a:accent1>
      <a:accent2>
        <a:srgbClr val="D83B01"/>
      </a:accent2>
      <a:accent3>
        <a:srgbClr val="0078D7"/>
      </a:accent3>
      <a:accent4>
        <a:srgbClr val="5C2D91"/>
      </a:accent4>
      <a:accent5>
        <a:srgbClr val="107C10"/>
      </a:accent5>
      <a:accent6>
        <a:srgbClr val="B4009E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_Edu_DARK_BLUE_2016_1.potx" id="{32CF034D-37A2-4D5E-BC9F-414114778C0E}" vid="{374C3F9A-52DF-4488-9625-FC4AE9EF9F1E}"/>
    </a:ext>
  </a:extLst>
</a:theme>
</file>

<file path=ppt/theme/theme34.xml><?xml version="1.0" encoding="utf-8"?>
<a:theme xmlns:a="http://schemas.openxmlformats.org/drawingml/2006/main" name="2_MSIT_Kim_FY15Presales_ITA_Deployment_Deck">
  <a:themeElements>
    <a:clrScheme name="Custom 6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107C10"/>
      </a:hlink>
      <a:folHlink>
        <a:srgbClr val="107C1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35.xml><?xml version="1.0" encoding="utf-8"?>
<a:theme xmlns:a="http://schemas.openxmlformats.org/drawingml/2006/main" name="ITA_PPT_16-9">
  <a:themeElements>
    <a:clrScheme name="Custom 31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282828"/>
      </a:hlink>
      <a:folHlink>
        <a:srgbClr val="282828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36.xml><?xml version="1.0" encoding="utf-8"?>
<a:theme xmlns:a="http://schemas.openxmlformats.org/drawingml/2006/main" name="7_ITA_PPT_16-9">
  <a:themeElements>
    <a:clrScheme name="Custom 6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107C10"/>
      </a:hlink>
      <a:folHlink>
        <a:srgbClr val="107C1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37.xml><?xml version="1.0" encoding="utf-8"?>
<a:theme xmlns:a="http://schemas.openxmlformats.org/drawingml/2006/main" name="1_Microsoft-Template-v3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B8CCE4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icrosoft-Template-v3" id="{2E095966-4BFD-C94D-9376-45D9AF96EA61}" vid="{5D7FCE36-8F09-8A46-9949-976A9E772069}"/>
    </a:ext>
  </a:extLst>
</a:theme>
</file>

<file path=ppt/theme/theme38.xml><?xml version="1.0" encoding="utf-8"?>
<a:theme xmlns:a="http://schemas.openxmlformats.org/drawingml/2006/main" name="2_Microsoft-Template-v3">
  <a:themeElements>
    <a:clrScheme name="Custom 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AE5E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icrosoft-Template-v3" id="{2E095966-4BFD-C94D-9376-45D9AF96EA61}" vid="{5D7FCE36-8F09-8A46-9949-976A9E772069}"/>
    </a:ext>
  </a:extLst>
</a:theme>
</file>

<file path=ppt/theme/theme39.xml><?xml version="1.0" encoding="utf-8"?>
<a:theme xmlns:a="http://schemas.openxmlformats.org/drawingml/2006/main" name="1_Microsoft-Template-v2">
  <a:themeElements>
    <a:clrScheme name="Custom 3">
      <a:dk1>
        <a:srgbClr val="353535"/>
      </a:dk1>
      <a:lt1>
        <a:srgbClr val="FFFFFF"/>
      </a:lt1>
      <a:dk2>
        <a:srgbClr val="002050"/>
      </a:dk2>
      <a:lt2>
        <a:srgbClr val="EAEAEA"/>
      </a:lt2>
      <a:accent1>
        <a:srgbClr val="002050"/>
      </a:accent1>
      <a:accent2>
        <a:srgbClr val="0078D7"/>
      </a:accent2>
      <a:accent3>
        <a:srgbClr val="107C10"/>
      </a:accent3>
      <a:accent4>
        <a:srgbClr val="BAD80A"/>
      </a:accent4>
      <a:accent5>
        <a:srgbClr val="737373"/>
      </a:accent5>
      <a:accent6>
        <a:srgbClr val="004B1C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-Template-v2" id="{06D20F39-2FC9-AF46-9B18-C3B39E1D3D63}" vid="{DFB0617E-E45D-1E42-BBB4-231D26C94640}"/>
    </a:ext>
  </a:extLst>
</a:theme>
</file>

<file path=ppt/theme/theme4.xml><?xml version="1.0" encoding="utf-8"?>
<a:theme xmlns:a="http://schemas.openxmlformats.org/drawingml/2006/main" name="2_WHITE TEMPLATE">
  <a:themeElements>
    <a:clrScheme name="MSVID White Brand template_10-14">
      <a:dk1>
        <a:srgbClr val="505050"/>
      </a:dk1>
      <a:lt1>
        <a:srgbClr val="FFFFFF"/>
      </a:lt1>
      <a:dk2>
        <a:srgbClr val="0078D7"/>
      </a:dk2>
      <a:lt2>
        <a:srgbClr val="00BCF2"/>
      </a:lt2>
      <a:accent1>
        <a:srgbClr val="0078D7"/>
      </a:accent1>
      <a:accent2>
        <a:srgbClr val="B4009E"/>
      </a:accent2>
      <a:accent3>
        <a:srgbClr val="107C10"/>
      </a:accent3>
      <a:accent4>
        <a:srgbClr val="5C2D91"/>
      </a:accent4>
      <a:accent5>
        <a:srgbClr val="008272"/>
      </a:accent5>
      <a:accent6>
        <a:srgbClr val="D83B01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aaS with MPP Field Deck v4" id="{E0061F01-7A03-E34C-AD8B-3887A3F9E597}" vid="{5E4781B3-32AE-5B45-BEBB-46EA6B4CA320}"/>
    </a:ext>
  </a:extLst>
</a:theme>
</file>

<file path=ppt/theme/theme40.xml><?xml version="1.0" encoding="utf-8"?>
<a:theme xmlns:a="http://schemas.openxmlformats.org/drawingml/2006/main" name="2_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AD1"/>
      </a:accent1>
      <a:accent2>
        <a:srgbClr val="D53F28"/>
      </a:accent2>
      <a:accent3>
        <a:srgbClr val="585858"/>
      </a:accent3>
      <a:accent4>
        <a:srgbClr val="FAA31B"/>
      </a:accent4>
      <a:accent5>
        <a:srgbClr val="7FBC41"/>
      </a:accent5>
      <a:accent6>
        <a:srgbClr val="007237"/>
      </a:accent6>
      <a:hlink>
        <a:srgbClr val="86D6FF"/>
      </a:hlink>
      <a:folHlink>
        <a:srgbClr val="954F72"/>
      </a:folHlink>
    </a:clrScheme>
    <a:fontScheme name="Microsoft Standard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1.xml><?xml version="1.0" encoding="utf-8"?>
<a:theme xmlns:a="http://schemas.openxmlformats.org/drawingml/2006/main" name="7_WHITE TEMPLATE">
  <a:themeElements>
    <a:clrScheme name="BT - Dark teal on white">
      <a:dk1>
        <a:srgbClr val="505050"/>
      </a:dk1>
      <a:lt1>
        <a:srgbClr val="FFFFFF"/>
      </a:lt1>
      <a:dk2>
        <a:srgbClr val="008272"/>
      </a:dk2>
      <a:lt2>
        <a:srgbClr val="D5F7F6"/>
      </a:lt2>
      <a:accent1>
        <a:srgbClr val="008272"/>
      </a:accent1>
      <a:accent2>
        <a:srgbClr val="004B50"/>
      </a:accent2>
      <a:accent3>
        <a:srgbClr val="B4009E"/>
      </a:accent3>
      <a:accent4>
        <a:srgbClr val="5C2D91"/>
      </a:accent4>
      <a:accent5>
        <a:srgbClr val="0078D7"/>
      </a:accent5>
      <a:accent6>
        <a:srgbClr val="D83B01"/>
      </a:accent6>
      <a:hlink>
        <a:srgbClr val="008272"/>
      </a:hlink>
      <a:folHlink>
        <a:srgbClr val="008272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_Edu_DARK_TEAL_2016_2.potx" id="{DF32D295-47F0-4B7A-8638-BB51EB2760E2}" vid="{C7AE4744-4D77-431A-B9E8-2ECE16EEA3E8}"/>
    </a:ext>
  </a:extLst>
</a:theme>
</file>

<file path=ppt/theme/theme42.xml><?xml version="1.0" encoding="utf-8"?>
<a:theme xmlns:a="http://schemas.openxmlformats.org/drawingml/2006/main" name="9_ITA_PPT_16-9">
  <a:themeElements>
    <a:clrScheme name="Custom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5B9BD5"/>
      </a:hlink>
      <a:folHlink>
        <a:srgbClr val="2E75B5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43.xml><?xml version="1.0" encoding="utf-8"?>
<a:theme xmlns:a="http://schemas.openxmlformats.org/drawingml/2006/main" name="3_MSIT_Kim_FY15Presales_ITA_Deployment_Deck">
  <a:themeElements>
    <a:clrScheme name="Custom 35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FFFFFF"/>
      </a:hlink>
      <a:folHlink>
        <a:srgbClr val="FFFFFF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44.xml><?xml version="1.0" encoding="utf-8"?>
<a:theme xmlns:a="http://schemas.openxmlformats.org/drawingml/2006/main" name="1_ITA_PPT_16-9">
  <a:themeElements>
    <a:clrScheme name="Custom 6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107C10"/>
      </a:hlink>
      <a:folHlink>
        <a:srgbClr val="107C1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45.xml><?xml version="1.0" encoding="utf-8"?>
<a:theme xmlns:a="http://schemas.openxmlformats.org/drawingml/2006/main" name="4_MSIT_Kim_FY15Presales_ITA_Deployment_Deck">
  <a:themeElements>
    <a:clrScheme name="Custom 6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107C10"/>
      </a:hlink>
      <a:folHlink>
        <a:srgbClr val="107C1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46.xml><?xml version="1.0" encoding="utf-8"?>
<a:theme xmlns:a="http://schemas.openxmlformats.org/drawingml/2006/main" name="5_MSIT_Kim_FY15Presales_ITA_Deployment_Deck">
  <a:themeElements>
    <a:clrScheme name="Custom 36">
      <a:dk1>
        <a:srgbClr val="505050"/>
      </a:dk1>
      <a:lt1>
        <a:srgbClr val="FFFFFF"/>
      </a:lt1>
      <a:dk2>
        <a:srgbClr val="107C10"/>
      </a:dk2>
      <a:lt2>
        <a:srgbClr val="D5F7F6"/>
      </a:lt2>
      <a:accent1>
        <a:srgbClr val="107C10"/>
      </a:accent1>
      <a:accent2>
        <a:srgbClr val="0377D6"/>
      </a:accent2>
      <a:accent3>
        <a:srgbClr val="00B294"/>
      </a:accent3>
      <a:accent4>
        <a:srgbClr val="A80000"/>
      </a:accent4>
      <a:accent5>
        <a:srgbClr val="D83B01"/>
      </a:accent5>
      <a:accent6>
        <a:srgbClr val="FEB900"/>
      </a:accent6>
      <a:hlink>
        <a:srgbClr val="505050"/>
      </a:hlink>
      <a:folHlink>
        <a:srgbClr val="50505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TA_PPT_16-9" id="{F09E4640-054F-E641-92A5-5D5B9B8351E5}" vid="{F0989626-0DF1-A84F-B01F-87FC08C1B0B8}"/>
    </a:ext>
  </a:extLst>
</a:theme>
</file>

<file path=ppt/theme/theme4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FY18 Enterprise">
  <a:themeElements>
    <a:clrScheme name="Custom 2">
      <a:dk1>
        <a:srgbClr val="353535"/>
      </a:dk1>
      <a:lt1>
        <a:srgbClr val="FFFFFF"/>
      </a:lt1>
      <a:dk2>
        <a:srgbClr val="0078D7"/>
      </a:dk2>
      <a:lt2>
        <a:srgbClr val="F2F2F2"/>
      </a:lt2>
      <a:accent1>
        <a:srgbClr val="0078D7"/>
      </a:accent1>
      <a:accent2>
        <a:srgbClr val="002050"/>
      </a:accent2>
      <a:accent3>
        <a:srgbClr val="00BCF2"/>
      </a:accent3>
      <a:accent4>
        <a:srgbClr val="D83B01"/>
      </a:accent4>
      <a:accent5>
        <a:srgbClr val="737373"/>
      </a:accent5>
      <a:accent6>
        <a:srgbClr val="E6E6E6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aaS with MPP Field Deck v4" id="{E0061F01-7A03-E34C-AD8B-3887A3F9E597}" vid="{46D0FAF2-9450-0041-B390-B9421F8BF71A}"/>
    </a:ext>
  </a:extLst>
</a:theme>
</file>

<file path=ppt/theme/theme6.xml><?xml version="1.0" encoding="utf-8"?>
<a:theme xmlns:a="http://schemas.openxmlformats.org/drawingml/2006/main" name="Microsoft-Template">
  <a:themeElements>
    <a:clrScheme name="Custom 3">
      <a:dk1>
        <a:srgbClr val="353535"/>
      </a:dk1>
      <a:lt1>
        <a:srgbClr val="FFFFFF"/>
      </a:lt1>
      <a:dk2>
        <a:srgbClr val="002050"/>
      </a:dk2>
      <a:lt2>
        <a:srgbClr val="EAEAEA"/>
      </a:lt2>
      <a:accent1>
        <a:srgbClr val="002050"/>
      </a:accent1>
      <a:accent2>
        <a:srgbClr val="0078D7"/>
      </a:accent2>
      <a:accent3>
        <a:srgbClr val="107C10"/>
      </a:accent3>
      <a:accent4>
        <a:srgbClr val="BAD80A"/>
      </a:accent4>
      <a:accent5>
        <a:srgbClr val="737373"/>
      </a:accent5>
      <a:accent6>
        <a:srgbClr val="004B1C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-Template" id="{F92CF552-4EF6-494E-B32E-0884EA50C609}" vid="{02EE2A07-B442-4D4D-9BF6-48F93B695C7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Office Theme">
  <a:themeElements>
    <a:clrScheme name="Microsoft Learning and Readiness">
      <a:dk1>
        <a:srgbClr val="505050"/>
      </a:dk1>
      <a:lt1>
        <a:srgbClr val="FFFFFF"/>
      </a:lt1>
      <a:dk2>
        <a:srgbClr val="000000"/>
      </a:dk2>
      <a:lt2>
        <a:srgbClr val="D7D7D7"/>
      </a:lt2>
      <a:accent1>
        <a:srgbClr val="00B294"/>
      </a:accent1>
      <a:accent2>
        <a:srgbClr val="BAD80A"/>
      </a:accent2>
      <a:accent3>
        <a:srgbClr val="D83B01"/>
      </a:accent3>
      <a:accent4>
        <a:srgbClr val="004B50"/>
      </a:accent4>
      <a:accent5>
        <a:srgbClr val="737373"/>
      </a:accent5>
      <a:accent6>
        <a:srgbClr val="000000"/>
      </a:accent6>
      <a:hlink>
        <a:srgbClr val="004B50"/>
      </a:hlink>
      <a:folHlink>
        <a:srgbClr val="00B294"/>
      </a:folHlink>
    </a:clrScheme>
    <a:fontScheme name="Custom 8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smtClean="0">
            <a:gradFill>
              <a:gsLst>
                <a:gs pos="53097">
                  <a:schemeClr val="tx1"/>
                </a:gs>
                <a:gs pos="29000">
                  <a:schemeClr val="tx1"/>
                </a:gs>
              </a:gsLst>
              <a:lin ang="5400000" scaled="1"/>
            </a:gra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vert="horz" wrap="square" lIns="146304" tIns="91440" rIns="0" bIns="0" rtlCol="0">
        <a:noAutofit/>
      </a:bodyPr>
      <a:lstStyle>
        <a:defPPr>
          <a:lnSpc>
            <a:spcPct val="110000"/>
          </a:lnSpc>
          <a:spcBef>
            <a:spcPts val="2000"/>
          </a:spcBef>
          <a:defRPr sz="2000" spc="50" dirty="0" err="1" smtClean="0">
            <a:gradFill>
              <a:gsLst>
                <a:gs pos="14159">
                  <a:schemeClr val="tx1"/>
                </a:gs>
                <a:gs pos="32000">
                  <a:schemeClr val="tx1"/>
                </a:gs>
              </a:gsLst>
              <a:lin ang="5400000" scaled="1"/>
            </a:gradFill>
            <a:latin typeface="Segoe UI Semilight" panose="020B0402040204020203" pitchFamily="34" charset="0"/>
            <a:cs typeface="Segoe UI Semilight" panose="020B04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X_PresentationTemplate_External.potx" id="{5E168AD5-443E-4E16-B362-205AA46ECF18}" vid="{3453C279-A4E3-46C7-B49D-FBD76F865699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68E2B29-9B38-4334-AA98-F2D095CE5975}">
  <we:reference id="wa104381063" version="1.0.0.0" store="en-US" storeType="OMEX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astSharedByUser xmlns="48700657-532b-44b0-979e-ce1175952f9f">v-mehoch@microsoft.com</LastSharedByUser>
    <SharedWithUsers xmlns="48700657-532b-44b0-979e-ce1175952f9f">
      <UserInfo>
        <DisplayName>Pavel Kolesnikov (Vexillum Consulting)</DisplayName>
        <AccountId>53</AccountId>
        <AccountType/>
      </UserInfo>
    </SharedWithUsers>
    <LastSharedByTime xmlns="48700657-532b-44b0-979e-ce1175952f9f">2017-08-29T17:17:14+00:00</LastSharedByTime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0AEB6DAA6542546B5639C81132572D9" ma:contentTypeVersion="13" ma:contentTypeDescription="Create a new document." ma:contentTypeScope="" ma:versionID="1431dacf81d6c0cc1739bf7d7a531567">
  <xsd:schema xmlns:xsd="http://www.w3.org/2001/XMLSchema" xmlns:xs="http://www.w3.org/2001/XMLSchema" xmlns:p="http://schemas.microsoft.com/office/2006/metadata/properties" xmlns:ns1="http://schemas.microsoft.com/sharepoint/v3" xmlns:ns2="48700657-532b-44b0-979e-ce1175952f9f" xmlns:ns3="374d7690-4dff-4f67-ad05-31fc829b555f" targetNamespace="http://schemas.microsoft.com/office/2006/metadata/properties" ma:root="true" ma:fieldsID="51e6e7136c09c252af580f5fb28977f1" ns1:_="" ns2:_="" ns3:_="">
    <xsd:import namespace="http://schemas.microsoft.com/sharepoint/v3"/>
    <xsd:import namespace="48700657-532b-44b0-979e-ce1175952f9f"/>
    <xsd:import namespace="374d7690-4dff-4f67-ad05-31fc829b555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1:_ip_UnifiedCompliancePolicyProperties" minOccurs="0"/>
                <xsd:element ref="ns1:_ip_UnifiedCompliancePolicyUIAction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00657-532b-44b0-979e-ce1175952f9f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internalName="SharingHintHash" ma:readOnly="true">
      <xsd:simpleType>
        <xsd:restriction base="dms:Text"/>
      </xsd:simple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4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5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4d7690-4dff-4f67-ad05-31fc829b55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6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8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9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20" nillable="true" ma:displayName="MediaServiceOCR" ma:description="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8" ma:displayName="Comments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8700657-532b-44b0-979e-ce1175952f9f"/>
    <ds:schemaRef ds:uri="http://schemas.microsoft.com/sharepoint/v3"/>
    <ds:schemaRef ds:uri="http://purl.org/dc/terms/"/>
    <ds:schemaRef ds:uri="http://schemas.openxmlformats.org/package/2006/metadata/core-properties"/>
    <ds:schemaRef ds:uri="374d7690-4dff-4f67-ad05-31fc829b555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2418760-CDAA-4DA7-8469-45C983D55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8700657-532b-44b0-979e-ce1175952f9f"/>
    <ds:schemaRef ds:uri="374d7690-4dff-4f67-ad05-31fc829b55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 Template-v1</Template>
  <TotalTime>4117</TotalTime>
  <Words>2039</Words>
  <Application>Microsoft Office PowerPoint</Application>
  <PresentationFormat>Particularizare</PresentationFormat>
  <Paragraphs>384</Paragraphs>
  <Slides>29</Slides>
  <Notes>26</Notes>
  <HiddenSlides>0</HiddenSlides>
  <MMClips>0</MMClips>
  <ScaleCrop>false</ScaleCrop>
  <HeadingPairs>
    <vt:vector size="8" baseType="variant">
      <vt:variant>
        <vt:lpstr>Fonturi utilizate</vt:lpstr>
      </vt:variant>
      <vt:variant>
        <vt:i4>15</vt:i4>
      </vt:variant>
      <vt:variant>
        <vt:lpstr>Temă</vt:lpstr>
      </vt:variant>
      <vt:variant>
        <vt:i4>46</vt:i4>
      </vt:variant>
      <vt:variant>
        <vt:lpstr>Servere OLE încorporate</vt:lpstr>
      </vt:variant>
      <vt:variant>
        <vt:i4>1</vt:i4>
      </vt:variant>
      <vt:variant>
        <vt:lpstr>Titluri diapozitive</vt:lpstr>
      </vt:variant>
      <vt:variant>
        <vt:i4>29</vt:i4>
      </vt:variant>
    </vt:vector>
  </HeadingPairs>
  <TitlesOfParts>
    <vt:vector size="91" baseType="lpstr">
      <vt:lpstr>Arial</vt:lpstr>
      <vt:lpstr>Calibri</vt:lpstr>
      <vt:lpstr>Calibri Light</vt:lpstr>
      <vt:lpstr>Consolas</vt:lpstr>
      <vt:lpstr>Helvetica Neue Medium</vt:lpstr>
      <vt:lpstr>Segoe UI</vt:lpstr>
      <vt:lpstr>Segoe UI Black</vt:lpstr>
      <vt:lpstr>Segoe UI Bold</vt:lpstr>
      <vt:lpstr>Segoe UI Light</vt:lpstr>
      <vt:lpstr>Segoe UI Semibold</vt:lpstr>
      <vt:lpstr>Segoe UI Semilight</vt:lpstr>
      <vt:lpstr>Segoe UI Symbol</vt:lpstr>
      <vt:lpstr>Times New Roman</vt:lpstr>
      <vt:lpstr>Wingdings</vt:lpstr>
      <vt:lpstr>Wingdings 2</vt:lpstr>
      <vt:lpstr>Microsoft Academic Conference for Higher Education Template White</vt:lpstr>
      <vt:lpstr>1_FY18 Enterprise</vt:lpstr>
      <vt:lpstr>MSVID_White_16x9_2012-08-18</vt:lpstr>
      <vt:lpstr>2_WHITE TEMPLATE</vt:lpstr>
      <vt:lpstr>4_FY18 Enterprise</vt:lpstr>
      <vt:lpstr>Microsoft-Template</vt:lpstr>
      <vt:lpstr>Office Theme</vt:lpstr>
      <vt:lpstr>1_Office Theme</vt:lpstr>
      <vt:lpstr>4_Office Theme</vt:lpstr>
      <vt:lpstr>2_FY18 Enterprise</vt:lpstr>
      <vt:lpstr>1_MS Education</vt:lpstr>
      <vt:lpstr>1_MSVID_White_16x9_2012-08-18</vt:lpstr>
      <vt:lpstr>3_WHITE TEMPLATE</vt:lpstr>
      <vt:lpstr>5_FY18 Enterprise</vt:lpstr>
      <vt:lpstr>Microsoft-Template-v2</vt:lpstr>
      <vt:lpstr>3_FY18 Enterprise</vt:lpstr>
      <vt:lpstr>2_MSVID_White_16x9_2012-08-18</vt:lpstr>
      <vt:lpstr>4_WHITE TEMPLATE</vt:lpstr>
      <vt:lpstr>6_FY18 Enterprise</vt:lpstr>
      <vt:lpstr>1_Microsoft-Template</vt:lpstr>
      <vt:lpstr>5_Office Theme</vt:lpstr>
      <vt:lpstr>8_FY18 Enterprise</vt:lpstr>
      <vt:lpstr>Microsoft-Template-v3</vt:lpstr>
      <vt:lpstr>1_MSIT_Kim_FY15Presales_ITA_Deployment_Deck</vt:lpstr>
      <vt:lpstr>MSIT_Kim_FY15Presales_ITA_Deployment_Deck</vt:lpstr>
      <vt:lpstr>2_ITA_PPT_16-9</vt:lpstr>
      <vt:lpstr>5_ITA_PPT_16-9</vt:lpstr>
      <vt:lpstr>6_ITA_PPT_16-9</vt:lpstr>
      <vt:lpstr>13_WHITE TEMPLATE</vt:lpstr>
      <vt:lpstr>12_WHITE TEMPLATE</vt:lpstr>
      <vt:lpstr>5-30055_Office Template 2012 - 16x9 - White Background</vt:lpstr>
      <vt:lpstr>8_ITA_PPT_16-9</vt:lpstr>
      <vt:lpstr>9_WHITE TEMPLATE</vt:lpstr>
      <vt:lpstr>2_MSIT_Kim_FY15Presales_ITA_Deployment_Deck</vt:lpstr>
      <vt:lpstr>ITA_PPT_16-9</vt:lpstr>
      <vt:lpstr>7_ITA_PPT_16-9</vt:lpstr>
      <vt:lpstr>1_Microsoft-Template-v3</vt:lpstr>
      <vt:lpstr>2_Microsoft-Template-v3</vt:lpstr>
      <vt:lpstr>1_Microsoft-Template-v2</vt:lpstr>
      <vt:lpstr>2_Office Theme</vt:lpstr>
      <vt:lpstr>7_WHITE TEMPLATE</vt:lpstr>
      <vt:lpstr>9_ITA_PPT_16-9</vt:lpstr>
      <vt:lpstr>3_MSIT_Kim_FY15Presales_ITA_Deployment_Deck</vt:lpstr>
      <vt:lpstr>1_ITA_PPT_16-9</vt:lpstr>
      <vt:lpstr>4_MSIT_Kim_FY15Presales_ITA_Deployment_Deck</vt:lpstr>
      <vt:lpstr>5_MSIT_Kim_FY15Presales_ITA_Deployment_Deck</vt:lpstr>
      <vt:lpstr>think-cell Slide</vt:lpstr>
      <vt:lpstr>Să începem cu beneficiile dvs.</vt:lpstr>
      <vt:lpstr>Prezentare PowerPoint</vt:lpstr>
      <vt:lpstr>Microsoft Imagine Academy</vt:lpstr>
      <vt:lpstr>De ce certificare?</vt:lpstr>
      <vt:lpstr>Prezentare PowerPoint</vt:lpstr>
      <vt:lpstr>Prezentare PowerPoint</vt:lpstr>
      <vt:lpstr>Parcursurile de formare în Microsoft Imagine Academy</vt:lpstr>
      <vt:lpstr>Prezentare PowerPoint</vt:lpstr>
      <vt:lpstr>Parcursuri de formare și Exemple de cursuri</vt:lpstr>
      <vt:lpstr>Prezentare PowerPoint</vt:lpstr>
      <vt:lpstr>Parteneriatul Microsoft Imagine Academy</vt:lpstr>
      <vt:lpstr>Imagine Academy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Science with Microsoft  Imagine Academy</dc:title>
  <dc:creator>Microsoft Office User</dc:creator>
  <cp:lastModifiedBy>Ovidiu Nechita</cp:lastModifiedBy>
  <cp:revision>151</cp:revision>
  <dcterms:created xsi:type="dcterms:W3CDTF">2017-09-10T16:35:53Z</dcterms:created>
  <dcterms:modified xsi:type="dcterms:W3CDTF">2017-11-24T12:34:53Z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0x01010010AEB6DAA6542546B5639C81132572D9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>176;#Atlanta|01fb9831-5840-48a0-a576-3e48f42baa53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276;#Microsoft Machine Learning ＆ Data Science Summit|b3de1687-047f-474a-9d7e-d432fe455778</vt:lpwstr>
  </property>
  <property fmtid="{D5CDD505-2E9C-101B-9397-08002B2CF9AE}" pid="12" name="Audience1">
    <vt:lpwstr/>
  </property>
  <property fmtid="{D5CDD505-2E9C-101B-9397-08002B2CF9AE}" pid="13" name="Event Name">
    <vt:lpwstr>274;#Microsoft Machine Learning ＆ Data Science Summit|71803ff3-6725-42f2-9c74-bb3b3d2dd70f</vt:lpwstr>
  </property>
</Properties>
</file>