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E01C9EF-7FC6-F2FB-7FC7-D170F886B68B}"/>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3C7115E8-20EA-D51D-7634-86725DFB06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98393DEC-C590-A499-C83F-58FE913563DA}"/>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5" name="Substituent subsol 4">
            <a:extLst>
              <a:ext uri="{FF2B5EF4-FFF2-40B4-BE49-F238E27FC236}">
                <a16:creationId xmlns:a16="http://schemas.microsoft.com/office/drawing/2014/main" id="{450007C8-609B-82EE-11F3-9F3CBB6A2D82}"/>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F8C92832-5753-8C55-E50E-4376C2C1AC5C}"/>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4240354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BA869C9-5EE5-8F0F-9D40-42583B286C1B}"/>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C40472F2-843A-45F6-B05B-5B1763F1891E}"/>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D69CB6D1-F3BA-3901-65B0-CB698E28808D}"/>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5" name="Substituent subsol 4">
            <a:extLst>
              <a:ext uri="{FF2B5EF4-FFF2-40B4-BE49-F238E27FC236}">
                <a16:creationId xmlns:a16="http://schemas.microsoft.com/office/drawing/2014/main" id="{B5CF991C-8BAF-D138-79E5-F15837CA24C5}"/>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75EE1224-0889-C3EF-4C1E-2B7E3FB5F0FB}"/>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248827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650FA23-7F4C-B8AB-EE56-5165B4E5F406}"/>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F29EE6FE-42B9-E255-8F0E-F552FC610B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B0AABFF0-7B1B-A02F-C4B6-6FED808CDD74}"/>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5" name="Substituent subsol 4">
            <a:extLst>
              <a:ext uri="{FF2B5EF4-FFF2-40B4-BE49-F238E27FC236}">
                <a16:creationId xmlns:a16="http://schemas.microsoft.com/office/drawing/2014/main" id="{EE34CDB2-ED8D-33EF-A22A-21AAFD019A8A}"/>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72B10ECD-CAB3-2CD3-766F-106DBBC1F438}"/>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3595827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DD818AB-5F3A-1F15-2E37-B6FA234CBAD7}"/>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DEFD08D0-7DE0-DA0E-1FE9-F835994E5D94}"/>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038CD9A8-5F34-B017-329F-B4219A3E6696}"/>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DE421CFF-2F4B-AA25-EB03-C82B72CD988A}"/>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6" name="Substituent subsol 5">
            <a:extLst>
              <a:ext uri="{FF2B5EF4-FFF2-40B4-BE49-F238E27FC236}">
                <a16:creationId xmlns:a16="http://schemas.microsoft.com/office/drawing/2014/main" id="{D5F7042A-2E64-2D8B-F6E2-67F98B5D6EF5}"/>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D41A44BE-F7D1-B3E3-9DA7-835BF08B971E}"/>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128941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78866F3-5DBD-8195-D5C9-E4532CB949DD}"/>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590983A2-3539-0279-BC6A-94909E9C19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1FEAE23E-C39B-AC82-12C7-E4C95C5CFB72}"/>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6AC7BB77-283F-9961-C372-539DE755D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049E2AFC-73F2-6B2B-F744-C00C55320C6F}"/>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A9B59B63-0327-5DC9-E1DD-41DE1439D0B0}"/>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8" name="Substituent subsol 7">
            <a:extLst>
              <a:ext uri="{FF2B5EF4-FFF2-40B4-BE49-F238E27FC236}">
                <a16:creationId xmlns:a16="http://schemas.microsoft.com/office/drawing/2014/main" id="{77BC1635-D4C1-CEAF-8D25-2041CCD84786}"/>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2C2AE455-20C5-07F6-0234-24E057E08F82}"/>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355784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C9575D2-FE6F-C3D0-AAD8-C4E83D5877F8}"/>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CB59B39F-7329-462C-10C9-BDCDC0F29526}"/>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4" name="Substituent subsol 3">
            <a:extLst>
              <a:ext uri="{FF2B5EF4-FFF2-40B4-BE49-F238E27FC236}">
                <a16:creationId xmlns:a16="http://schemas.microsoft.com/office/drawing/2014/main" id="{9405FC27-8FAC-767F-BBAB-FC36D2720281}"/>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53713B70-1D29-5211-D67E-B7E4B1BA46E6}"/>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567349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859218B2-62A9-94E3-FC96-94016B534CAF}"/>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3" name="Substituent subsol 2">
            <a:extLst>
              <a:ext uri="{FF2B5EF4-FFF2-40B4-BE49-F238E27FC236}">
                <a16:creationId xmlns:a16="http://schemas.microsoft.com/office/drawing/2014/main" id="{AC9CE143-4245-EA74-B9C5-64F51E0527C2}"/>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0AC01ED5-89E3-3EF3-3790-A3AD07A7DAF7}"/>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3737798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37C61DF-2EDF-FE93-BC1E-A70597082B12}"/>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5E53059C-A967-ACFB-6344-D7963312BE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D6770869-E539-8DFF-5D02-203D5B11C4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3C9DE21E-F1F3-1D54-A61E-68BC7A921E7A}"/>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6" name="Substituent subsol 5">
            <a:extLst>
              <a:ext uri="{FF2B5EF4-FFF2-40B4-BE49-F238E27FC236}">
                <a16:creationId xmlns:a16="http://schemas.microsoft.com/office/drawing/2014/main" id="{3559E934-B739-39A9-36FF-338489933768}"/>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2A35155E-C482-80F9-2C72-5B0A33B06366}"/>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52101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3B06432-44ED-37F1-742C-02FA4637C252}"/>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5D048194-836D-B4E1-8FFA-1BAB4A2C9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C98FA90C-F395-E042-2869-1AAC608B3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978C7390-EADB-6172-CF9E-69F9D51FD758}"/>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6" name="Substituent subsol 5">
            <a:extLst>
              <a:ext uri="{FF2B5EF4-FFF2-40B4-BE49-F238E27FC236}">
                <a16:creationId xmlns:a16="http://schemas.microsoft.com/office/drawing/2014/main" id="{0DC56E20-04FD-4E85-5CA2-7A86CB042F9A}"/>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E938799F-AD10-4563-FFCF-0AF684CC9CB2}"/>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4084299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A024D27-94F9-42DF-4297-BECE10A8118D}"/>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3195B725-5DA1-3C85-9196-77A4B1D2FC7C}"/>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2838AAB9-48BD-E0D7-4F5B-B5E681DDB9D9}"/>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5" name="Substituent subsol 4">
            <a:extLst>
              <a:ext uri="{FF2B5EF4-FFF2-40B4-BE49-F238E27FC236}">
                <a16:creationId xmlns:a16="http://schemas.microsoft.com/office/drawing/2014/main" id="{65BE64A3-9E74-E16F-6EE2-35C8990C9CD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6149E046-CC67-149D-0C5B-31DF06E6A8C0}"/>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3687456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B1BFA970-1E69-E3FA-9159-57174B0936BF}"/>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E57372D3-2B87-54F2-EDA9-A10137B20155}"/>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648B6C9A-C215-4340-A19B-57D481CF4FEC}"/>
              </a:ext>
            </a:extLst>
          </p:cNvPr>
          <p:cNvSpPr>
            <a:spLocks noGrp="1"/>
          </p:cNvSpPr>
          <p:nvPr>
            <p:ph type="dt" sz="half" idx="10"/>
          </p:nvPr>
        </p:nvSpPr>
        <p:spPr/>
        <p:txBody>
          <a:bodyPr/>
          <a:lstStyle/>
          <a:p>
            <a:fld id="{CE588749-5FF4-4388-8C42-2BC09CAA7446}" type="datetimeFigureOut">
              <a:rPr lang="ro-RO" smtClean="0"/>
              <a:t>07.05.2025</a:t>
            </a:fld>
            <a:endParaRPr lang="ro-RO"/>
          </a:p>
        </p:txBody>
      </p:sp>
      <p:sp>
        <p:nvSpPr>
          <p:cNvPr id="5" name="Substituent subsol 4">
            <a:extLst>
              <a:ext uri="{FF2B5EF4-FFF2-40B4-BE49-F238E27FC236}">
                <a16:creationId xmlns:a16="http://schemas.microsoft.com/office/drawing/2014/main" id="{DD44D461-F846-515B-1A52-9E98434EC16F}"/>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CDA312EB-9416-E27C-5F38-C642ECE68E93}"/>
              </a:ext>
            </a:extLst>
          </p:cNvPr>
          <p:cNvSpPr>
            <a:spLocks noGrp="1"/>
          </p:cNvSpPr>
          <p:nvPr>
            <p:ph type="sldNum" sz="quarter" idx="12"/>
          </p:nvPr>
        </p:nvSpPr>
        <p:spPr/>
        <p:txBody>
          <a:bodyPr/>
          <a:lstStyle/>
          <a:p>
            <a:fld id="{38FAFA2C-5306-41AD-8601-1997D2882B60}" type="slidenum">
              <a:rPr lang="ro-RO" smtClean="0"/>
              <a:t>‹#›</a:t>
            </a:fld>
            <a:endParaRPr lang="ro-RO"/>
          </a:p>
        </p:txBody>
      </p:sp>
    </p:spTree>
    <p:extLst>
      <p:ext uri="{BB962C8B-B14F-4D97-AF65-F5344CB8AC3E}">
        <p14:creationId xmlns:p14="http://schemas.microsoft.com/office/powerpoint/2010/main" val="1941498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FA4EB46C-0A68-5707-56F8-F8D4A15453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D77F6C8B-4AA9-A3A5-1E8C-B571890BFA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2B4846DF-127B-58DF-5117-075E86B0F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588749-5FF4-4388-8C42-2BC09CAA7446}" type="datetimeFigureOut">
              <a:rPr lang="ro-RO" smtClean="0"/>
              <a:t>07.05.2025</a:t>
            </a:fld>
            <a:endParaRPr lang="ro-RO"/>
          </a:p>
        </p:txBody>
      </p:sp>
      <p:sp>
        <p:nvSpPr>
          <p:cNvPr id="5" name="Substituent subsol 4">
            <a:extLst>
              <a:ext uri="{FF2B5EF4-FFF2-40B4-BE49-F238E27FC236}">
                <a16:creationId xmlns:a16="http://schemas.microsoft.com/office/drawing/2014/main" id="{24AE6FF8-411E-9A7E-E627-F55992A922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95327C57-491F-E53E-9EC0-439D13333C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AFA2C-5306-41AD-8601-1997D2882B60}" type="slidenum">
              <a:rPr lang="ro-RO" smtClean="0"/>
              <a:t>‹#›</a:t>
            </a:fld>
            <a:endParaRPr lang="ro-RO"/>
          </a:p>
        </p:txBody>
      </p:sp>
    </p:spTree>
    <p:extLst>
      <p:ext uri="{BB962C8B-B14F-4D97-AF65-F5344CB8AC3E}">
        <p14:creationId xmlns:p14="http://schemas.microsoft.com/office/powerpoint/2010/main" val="2633509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5" Type="http://schemas.openxmlformats.org/officeDocument/2006/relationships/image" Target="../media/image17.jp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 Id="rId5" Type="http://schemas.openxmlformats.org/officeDocument/2006/relationships/image" Target="../media/image21.jp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 Id="rId5" Type="http://schemas.openxmlformats.org/officeDocument/2006/relationships/image" Target="../media/image25.jpg"/><Relationship Id="rId4" Type="http://schemas.openxmlformats.org/officeDocument/2006/relationships/image" Target="../media/image24.jp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92E6865-FE4D-0A33-0305-ED4E88A128AB}"/>
              </a:ext>
            </a:extLst>
          </p:cNvPr>
          <p:cNvSpPr>
            <a:spLocks noGrp="1"/>
          </p:cNvSpPr>
          <p:nvPr>
            <p:ph type="ctrTitle"/>
          </p:nvPr>
        </p:nvSpPr>
        <p:spPr/>
        <p:txBody>
          <a:bodyPr/>
          <a:lstStyle/>
          <a:p>
            <a:r>
              <a:rPr lang="en-US" dirty="0"/>
              <a:t>Erasmus+</a:t>
            </a:r>
            <a:r>
              <a:rPr lang="ro-RO" dirty="0"/>
              <a:t> </a:t>
            </a:r>
            <a:r>
              <a:rPr lang="ro-RO" dirty="0" err="1"/>
              <a:t>Italie</a:t>
            </a:r>
            <a:r>
              <a:rPr lang="ro-RO" dirty="0"/>
              <a:t> 2025</a:t>
            </a:r>
          </a:p>
        </p:txBody>
      </p:sp>
      <p:pic>
        <p:nvPicPr>
          <p:cNvPr id="1026" name="Picture 2" descr="ERASMUS+ - FJSC">
            <a:extLst>
              <a:ext uri="{FF2B5EF4-FFF2-40B4-BE49-F238E27FC236}">
                <a16:creationId xmlns:a16="http://schemas.microsoft.com/office/drawing/2014/main" id="{39F379EB-F697-48D4-7A21-26F78350E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3283833"/>
            <a:ext cx="4043083" cy="11592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legiul Naţional de Informatică Piatra-Neamţ Logo">
            <a:extLst>
              <a:ext uri="{FF2B5EF4-FFF2-40B4-BE49-F238E27FC236}">
                <a16:creationId xmlns:a16="http://schemas.microsoft.com/office/drawing/2014/main" id="{E6E8FF15-C49B-3870-B980-22D40E796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194" y="3593514"/>
            <a:ext cx="2865805" cy="8495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6D5DD12-E99B-4851-264D-7B4674D44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5082" y="3412845"/>
            <a:ext cx="2581835" cy="1308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996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81438BF-EB4B-0A4B-D763-A0C1664900F2}"/>
              </a:ext>
            </a:extLst>
          </p:cNvPr>
          <p:cNvSpPr>
            <a:spLocks noGrp="1"/>
          </p:cNvSpPr>
          <p:nvPr>
            <p:ph type="title"/>
          </p:nvPr>
        </p:nvSpPr>
        <p:spPr/>
        <p:txBody>
          <a:bodyPr/>
          <a:lstStyle/>
          <a:p>
            <a:r>
              <a:rPr lang="ro-RO" dirty="0"/>
              <a:t>Le premier </a:t>
            </a:r>
            <a:r>
              <a:rPr lang="ro-RO" dirty="0" err="1"/>
              <a:t>jour</a:t>
            </a:r>
            <a:r>
              <a:rPr lang="ro-RO" dirty="0"/>
              <a:t> </a:t>
            </a:r>
          </a:p>
        </p:txBody>
      </p:sp>
      <p:sp>
        <p:nvSpPr>
          <p:cNvPr id="3" name="Substituent conținut 2">
            <a:extLst>
              <a:ext uri="{FF2B5EF4-FFF2-40B4-BE49-F238E27FC236}">
                <a16:creationId xmlns:a16="http://schemas.microsoft.com/office/drawing/2014/main" id="{47B41126-2E62-46AE-1B21-899C66C7622B}"/>
              </a:ext>
            </a:extLst>
          </p:cNvPr>
          <p:cNvSpPr>
            <a:spLocks noGrp="1"/>
          </p:cNvSpPr>
          <p:nvPr>
            <p:ph sz="half" idx="1"/>
          </p:nvPr>
        </p:nvSpPr>
        <p:spPr>
          <a:xfrm>
            <a:off x="838200" y="1422214"/>
            <a:ext cx="5181600" cy="4351338"/>
          </a:xfrm>
        </p:spPr>
        <p:txBody>
          <a:bodyPr/>
          <a:lstStyle/>
          <a:p>
            <a:r>
              <a:rPr lang="fr-FR" dirty="0"/>
              <a:t>Le premier jour a été consacré à la découverte de la ville de </a:t>
            </a:r>
            <a:r>
              <a:rPr lang="fr-FR" dirty="0" err="1"/>
              <a:t>Pagani</a:t>
            </a:r>
            <a:r>
              <a:rPr lang="fr-FR" dirty="0"/>
              <a:t>. À une heure de train de Naples, </a:t>
            </a:r>
            <a:r>
              <a:rPr lang="fr-FR" dirty="0" err="1"/>
              <a:t>Pagani</a:t>
            </a:r>
            <a:r>
              <a:rPr lang="fr-FR" dirty="0"/>
              <a:t> est une petite ville avec une communauté très calme et accueillante.</a:t>
            </a:r>
            <a:endParaRPr lang="ro-RO" dirty="0"/>
          </a:p>
        </p:txBody>
      </p:sp>
      <p:pic>
        <p:nvPicPr>
          <p:cNvPr id="6" name="Imagine 5">
            <a:extLst>
              <a:ext uri="{FF2B5EF4-FFF2-40B4-BE49-F238E27FC236}">
                <a16:creationId xmlns:a16="http://schemas.microsoft.com/office/drawing/2014/main" id="{7C6ADD4F-F4CB-2275-4B22-4B2A7B1FA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5097" y="0"/>
            <a:ext cx="2786903" cy="3715871"/>
          </a:xfrm>
          <a:prstGeom prst="rect">
            <a:avLst/>
          </a:prstGeom>
        </p:spPr>
      </p:pic>
      <p:pic>
        <p:nvPicPr>
          <p:cNvPr id="8" name="Imagine 7">
            <a:extLst>
              <a:ext uri="{FF2B5EF4-FFF2-40B4-BE49-F238E27FC236}">
                <a16:creationId xmlns:a16="http://schemas.microsoft.com/office/drawing/2014/main" id="{37B9C48F-FF8B-D644-D285-1EA982C15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8194" y="1"/>
            <a:ext cx="2786903" cy="3715870"/>
          </a:xfrm>
          <a:prstGeom prst="rect">
            <a:avLst/>
          </a:prstGeom>
        </p:spPr>
      </p:pic>
      <p:pic>
        <p:nvPicPr>
          <p:cNvPr id="12" name="Imagine 11">
            <a:extLst>
              <a:ext uri="{FF2B5EF4-FFF2-40B4-BE49-F238E27FC236}">
                <a16:creationId xmlns:a16="http://schemas.microsoft.com/office/drawing/2014/main" id="{D2CE5567-3EF1-B27D-E802-DA5202421F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8837" y="3293783"/>
            <a:ext cx="2673163" cy="3564217"/>
          </a:xfrm>
          <a:prstGeom prst="rect">
            <a:avLst/>
          </a:prstGeom>
        </p:spPr>
      </p:pic>
      <p:pic>
        <p:nvPicPr>
          <p:cNvPr id="14" name="Imagine 13">
            <a:extLst>
              <a:ext uri="{FF2B5EF4-FFF2-40B4-BE49-F238E27FC236}">
                <a16:creationId xmlns:a16="http://schemas.microsoft.com/office/drawing/2014/main" id="{DDC6A31A-E70E-42E7-03F1-B2CD221399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6886" y="3293783"/>
            <a:ext cx="2631951" cy="3947927"/>
          </a:xfrm>
          <a:prstGeom prst="rect">
            <a:avLst/>
          </a:prstGeom>
        </p:spPr>
      </p:pic>
      <p:pic>
        <p:nvPicPr>
          <p:cNvPr id="16" name="Imagine 15">
            <a:extLst>
              <a:ext uri="{FF2B5EF4-FFF2-40B4-BE49-F238E27FC236}">
                <a16:creationId xmlns:a16="http://schemas.microsoft.com/office/drawing/2014/main" id="{98995C21-EF0D-17E1-ACFE-AB0EC35111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3741" y="3325346"/>
            <a:ext cx="2876549" cy="3835399"/>
          </a:xfrm>
          <a:prstGeom prst="rect">
            <a:avLst/>
          </a:prstGeom>
        </p:spPr>
      </p:pic>
    </p:spTree>
    <p:extLst>
      <p:ext uri="{BB962C8B-B14F-4D97-AF65-F5344CB8AC3E}">
        <p14:creationId xmlns:p14="http://schemas.microsoft.com/office/powerpoint/2010/main" val="1093478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9F597F8-1745-12EF-8E93-24283E5427D4}"/>
              </a:ext>
            </a:extLst>
          </p:cNvPr>
          <p:cNvSpPr>
            <a:spLocks noGrp="1"/>
          </p:cNvSpPr>
          <p:nvPr>
            <p:ph type="title"/>
          </p:nvPr>
        </p:nvSpPr>
        <p:spPr/>
        <p:txBody>
          <a:bodyPr/>
          <a:lstStyle/>
          <a:p>
            <a:r>
              <a:rPr lang="ro-RO" dirty="0"/>
              <a:t>Le </a:t>
            </a:r>
            <a:r>
              <a:rPr lang="ro-RO" dirty="0" err="1"/>
              <a:t>deuxième</a:t>
            </a:r>
            <a:r>
              <a:rPr lang="ro-RO" dirty="0"/>
              <a:t> </a:t>
            </a:r>
            <a:r>
              <a:rPr lang="ro-RO" dirty="0" err="1"/>
              <a:t>jour</a:t>
            </a:r>
            <a:endParaRPr lang="ro-RO" dirty="0"/>
          </a:p>
        </p:txBody>
      </p:sp>
      <p:pic>
        <p:nvPicPr>
          <p:cNvPr id="9" name="Substituent conținut 8">
            <a:extLst>
              <a:ext uri="{FF2B5EF4-FFF2-40B4-BE49-F238E27FC236}">
                <a16:creationId xmlns:a16="http://schemas.microsoft.com/office/drawing/2014/main" id="{0D2FE322-C7E2-4278-5549-C42370017A9B}"/>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5411"/>
          <a:stretch/>
        </p:blipFill>
        <p:spPr>
          <a:xfrm>
            <a:off x="6019800" y="-119296"/>
            <a:ext cx="2742198" cy="4351338"/>
          </a:xfrm>
        </p:spPr>
      </p:pic>
      <p:sp>
        <p:nvSpPr>
          <p:cNvPr id="7" name="Substituent conținut 6">
            <a:extLst>
              <a:ext uri="{FF2B5EF4-FFF2-40B4-BE49-F238E27FC236}">
                <a16:creationId xmlns:a16="http://schemas.microsoft.com/office/drawing/2014/main" id="{D1A56BC2-7820-F63B-F34D-A736F69C6980}"/>
              </a:ext>
            </a:extLst>
          </p:cNvPr>
          <p:cNvSpPr>
            <a:spLocks noGrp="1"/>
          </p:cNvSpPr>
          <p:nvPr>
            <p:ph sz="half" idx="1"/>
          </p:nvPr>
        </p:nvSpPr>
        <p:spPr/>
        <p:txBody>
          <a:bodyPr/>
          <a:lstStyle/>
          <a:p>
            <a:r>
              <a:rPr lang="fr-FR" dirty="0"/>
              <a:t>Nous avons participé à diverses activités à l’école et nous nous sommes fait de nombreux amis parmi les élèves. Nous avons échangé des présentations sur nos écoles et nos villes, puis on nous a fait faire une visite guidée du lycée.</a:t>
            </a:r>
            <a:br>
              <a:rPr lang="fr-FR" dirty="0"/>
            </a:br>
            <a:r>
              <a:rPr lang="fr-FR" dirty="0"/>
              <a:t>Dans la soirée, nous sommes allés visiter la ville de Salerne avec une professeure d’anglais.</a:t>
            </a:r>
            <a:endParaRPr lang="ro-RO" dirty="0"/>
          </a:p>
        </p:txBody>
      </p:sp>
      <p:pic>
        <p:nvPicPr>
          <p:cNvPr id="11" name="Imagine 10">
            <a:extLst>
              <a:ext uri="{FF2B5EF4-FFF2-40B4-BE49-F238E27FC236}">
                <a16:creationId xmlns:a16="http://schemas.microsoft.com/office/drawing/2014/main" id="{3C5821D9-2495-E748-2F7F-828C4D6C4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4001294"/>
            <a:ext cx="4237773" cy="2823416"/>
          </a:xfrm>
          <a:prstGeom prst="rect">
            <a:avLst/>
          </a:prstGeom>
        </p:spPr>
      </p:pic>
      <p:pic>
        <p:nvPicPr>
          <p:cNvPr id="13" name="Imagine 12">
            <a:extLst>
              <a:ext uri="{FF2B5EF4-FFF2-40B4-BE49-F238E27FC236}">
                <a16:creationId xmlns:a16="http://schemas.microsoft.com/office/drawing/2014/main" id="{BB898522-15A4-EB57-C134-FE9C4031E7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7400" y="1765977"/>
            <a:ext cx="3444600" cy="2294965"/>
          </a:xfrm>
          <a:prstGeom prst="rect">
            <a:avLst/>
          </a:prstGeom>
        </p:spPr>
      </p:pic>
      <p:pic>
        <p:nvPicPr>
          <p:cNvPr id="15" name="Imagine 14">
            <a:extLst>
              <a:ext uri="{FF2B5EF4-FFF2-40B4-BE49-F238E27FC236}">
                <a16:creationId xmlns:a16="http://schemas.microsoft.com/office/drawing/2014/main" id="{EEC144A1-325D-E69B-59BF-B3E1F6B96F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7400" y="-119296"/>
            <a:ext cx="3444600" cy="2294965"/>
          </a:xfrm>
          <a:prstGeom prst="rect">
            <a:avLst/>
          </a:prstGeom>
        </p:spPr>
      </p:pic>
      <p:pic>
        <p:nvPicPr>
          <p:cNvPr id="17" name="Imagine 16">
            <a:extLst>
              <a:ext uri="{FF2B5EF4-FFF2-40B4-BE49-F238E27FC236}">
                <a16:creationId xmlns:a16="http://schemas.microsoft.com/office/drawing/2014/main" id="{DDAC983F-033C-987B-12D1-B6EE3EC955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91" y="4001294"/>
            <a:ext cx="2150409" cy="2867212"/>
          </a:xfrm>
          <a:prstGeom prst="rect">
            <a:avLst/>
          </a:prstGeom>
        </p:spPr>
      </p:pic>
    </p:spTree>
    <p:extLst>
      <p:ext uri="{BB962C8B-B14F-4D97-AF65-F5344CB8AC3E}">
        <p14:creationId xmlns:p14="http://schemas.microsoft.com/office/powerpoint/2010/main" val="1871623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ine 9">
            <a:extLst>
              <a:ext uri="{FF2B5EF4-FFF2-40B4-BE49-F238E27FC236}">
                <a16:creationId xmlns:a16="http://schemas.microsoft.com/office/drawing/2014/main" id="{74ED4D1D-9B17-4053-4475-C678B3BF5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2740025"/>
            <a:ext cx="2249021" cy="3998259"/>
          </a:xfrm>
          <a:prstGeom prst="rect">
            <a:avLst/>
          </a:prstGeom>
        </p:spPr>
      </p:pic>
      <p:sp>
        <p:nvSpPr>
          <p:cNvPr id="2" name="Titlu 1">
            <a:extLst>
              <a:ext uri="{FF2B5EF4-FFF2-40B4-BE49-F238E27FC236}">
                <a16:creationId xmlns:a16="http://schemas.microsoft.com/office/drawing/2014/main" id="{9427E328-0AEF-F7AC-BC14-9E8BDC9A7D45}"/>
              </a:ext>
            </a:extLst>
          </p:cNvPr>
          <p:cNvSpPr>
            <a:spLocks noGrp="1"/>
          </p:cNvSpPr>
          <p:nvPr>
            <p:ph type="title"/>
          </p:nvPr>
        </p:nvSpPr>
        <p:spPr/>
        <p:txBody>
          <a:bodyPr/>
          <a:lstStyle/>
          <a:p>
            <a:r>
              <a:rPr lang="ro-RO" dirty="0"/>
              <a:t>Le </a:t>
            </a:r>
            <a:r>
              <a:rPr lang="ro-RO" dirty="0" err="1"/>
              <a:t>troisième</a:t>
            </a:r>
            <a:r>
              <a:rPr lang="ro-RO" dirty="0"/>
              <a:t> </a:t>
            </a:r>
            <a:r>
              <a:rPr lang="ro-RO" dirty="0" err="1"/>
              <a:t>jour</a:t>
            </a:r>
            <a:endParaRPr lang="ro-RO" dirty="0"/>
          </a:p>
        </p:txBody>
      </p:sp>
      <p:sp>
        <p:nvSpPr>
          <p:cNvPr id="3" name="Substituent conținut 2">
            <a:extLst>
              <a:ext uri="{FF2B5EF4-FFF2-40B4-BE49-F238E27FC236}">
                <a16:creationId xmlns:a16="http://schemas.microsoft.com/office/drawing/2014/main" id="{9975FC9F-5C01-47DE-8219-9246002C8427}"/>
              </a:ext>
            </a:extLst>
          </p:cNvPr>
          <p:cNvSpPr>
            <a:spLocks noGrp="1"/>
          </p:cNvSpPr>
          <p:nvPr>
            <p:ph sz="half" idx="1"/>
          </p:nvPr>
        </p:nvSpPr>
        <p:spPr/>
        <p:txBody>
          <a:bodyPr/>
          <a:lstStyle/>
          <a:p>
            <a:r>
              <a:rPr lang="fr-FR" dirty="0"/>
              <a:t>Le troisième jour, nous avons assisté à un cours d’informatique et nous sommes allés au théâtre pour voir </a:t>
            </a:r>
            <a:r>
              <a:rPr lang="fr-FR" i="1" dirty="0"/>
              <a:t>Macbeth</a:t>
            </a:r>
            <a:r>
              <a:rPr lang="fr-FR" dirty="0"/>
              <a:t> interprété par seulement trois acteurs. Le soir, nous avons visité la ville de </a:t>
            </a:r>
            <a:r>
              <a:rPr lang="fr-FR" dirty="0" err="1"/>
              <a:t>Vietri</a:t>
            </a:r>
            <a:r>
              <a:rPr lang="fr-FR" dirty="0"/>
              <a:t> </a:t>
            </a:r>
            <a:r>
              <a:rPr lang="fr-FR" dirty="0" err="1"/>
              <a:t>sul</a:t>
            </a:r>
            <a:r>
              <a:rPr lang="fr-FR" dirty="0"/>
              <a:t> Mare, où nous avons pu profiter de paysages impressionnants.</a:t>
            </a:r>
            <a:endParaRPr lang="ro-RO" dirty="0"/>
          </a:p>
        </p:txBody>
      </p:sp>
      <p:pic>
        <p:nvPicPr>
          <p:cNvPr id="8" name="Substituent conținut 7">
            <a:extLst>
              <a:ext uri="{FF2B5EF4-FFF2-40B4-BE49-F238E27FC236}">
                <a16:creationId xmlns:a16="http://schemas.microsoft.com/office/drawing/2014/main" id="{14D8073B-61BE-9C36-6FC7-6E2CBC18D47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19800" y="509308"/>
            <a:ext cx="3657600" cy="2743200"/>
          </a:xfrm>
        </p:spPr>
      </p:pic>
      <p:pic>
        <p:nvPicPr>
          <p:cNvPr id="12" name="Imagine 11">
            <a:extLst>
              <a:ext uri="{FF2B5EF4-FFF2-40B4-BE49-F238E27FC236}">
                <a16:creationId xmlns:a16="http://schemas.microsoft.com/office/drawing/2014/main" id="{015FC96F-43B6-55A9-40B9-D15E4B4498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7400" y="-3174"/>
            <a:ext cx="2514600" cy="3352800"/>
          </a:xfrm>
          <a:prstGeom prst="rect">
            <a:avLst/>
          </a:prstGeom>
        </p:spPr>
      </p:pic>
      <p:pic>
        <p:nvPicPr>
          <p:cNvPr id="14" name="Imagine 13">
            <a:extLst>
              <a:ext uri="{FF2B5EF4-FFF2-40B4-BE49-F238E27FC236}">
                <a16:creationId xmlns:a16="http://schemas.microsoft.com/office/drawing/2014/main" id="{B469D809-B81B-9DEA-584F-046DA1F4DE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8821" y="3252508"/>
            <a:ext cx="2614332" cy="3485776"/>
          </a:xfrm>
          <a:prstGeom prst="rect">
            <a:avLst/>
          </a:prstGeom>
        </p:spPr>
      </p:pic>
    </p:spTree>
    <p:extLst>
      <p:ext uri="{BB962C8B-B14F-4D97-AF65-F5344CB8AC3E}">
        <p14:creationId xmlns:p14="http://schemas.microsoft.com/office/powerpoint/2010/main" val="1289841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17B8AC5-A982-99E9-9AB4-8E0D40798F25}"/>
              </a:ext>
            </a:extLst>
          </p:cNvPr>
          <p:cNvSpPr>
            <a:spLocks noGrp="1"/>
          </p:cNvSpPr>
          <p:nvPr>
            <p:ph type="title"/>
          </p:nvPr>
        </p:nvSpPr>
        <p:spPr/>
        <p:txBody>
          <a:bodyPr/>
          <a:lstStyle/>
          <a:p>
            <a:r>
              <a:rPr lang="ro-RO" dirty="0"/>
              <a:t>Le </a:t>
            </a:r>
            <a:r>
              <a:rPr lang="ro-RO" dirty="0" err="1"/>
              <a:t>quatrième</a:t>
            </a:r>
            <a:r>
              <a:rPr lang="ro-RO" dirty="0"/>
              <a:t> </a:t>
            </a:r>
            <a:r>
              <a:rPr lang="ro-RO" dirty="0" err="1"/>
              <a:t>jour</a:t>
            </a:r>
            <a:endParaRPr lang="ro-RO" dirty="0"/>
          </a:p>
        </p:txBody>
      </p:sp>
      <p:sp>
        <p:nvSpPr>
          <p:cNvPr id="3" name="Substituent conținut 2">
            <a:extLst>
              <a:ext uri="{FF2B5EF4-FFF2-40B4-BE49-F238E27FC236}">
                <a16:creationId xmlns:a16="http://schemas.microsoft.com/office/drawing/2014/main" id="{B12DBD2F-B080-4A7D-5401-9BC9156BEE8F}"/>
              </a:ext>
            </a:extLst>
          </p:cNvPr>
          <p:cNvSpPr>
            <a:spLocks noGrp="1"/>
          </p:cNvSpPr>
          <p:nvPr>
            <p:ph sz="half" idx="1"/>
          </p:nvPr>
        </p:nvSpPr>
        <p:spPr/>
        <p:txBody>
          <a:bodyPr/>
          <a:lstStyle/>
          <a:p>
            <a:r>
              <a:rPr lang="fr-FR" dirty="0"/>
              <a:t>Le quatrième jour, nous avons assisté à un cours de littérature anglaise où nous avons analysé </a:t>
            </a:r>
            <a:r>
              <a:rPr lang="fr-FR" i="1" dirty="0"/>
              <a:t>Macbeth</a:t>
            </a:r>
            <a:r>
              <a:rPr lang="fr-FR" dirty="0"/>
              <a:t>. Ensuite, les élèves italiens nous ont présenté des exposés sur Pompéi et son histoire. Nous avons visité la ville de Pompéi, puis, en soirée, nous sommes allés à un match de football avec les garçons du lycée.</a:t>
            </a:r>
            <a:endParaRPr lang="ro-RO" dirty="0"/>
          </a:p>
        </p:txBody>
      </p:sp>
      <p:pic>
        <p:nvPicPr>
          <p:cNvPr id="6" name="Substituent conținut 5">
            <a:extLst>
              <a:ext uri="{FF2B5EF4-FFF2-40B4-BE49-F238E27FC236}">
                <a16:creationId xmlns:a16="http://schemas.microsoft.com/office/drawing/2014/main" id="{EAC92509-E4E9-5B84-2A4E-E43E291B4BD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96745" y="0"/>
            <a:ext cx="2447627" cy="4351338"/>
          </a:xfrm>
        </p:spPr>
      </p:pic>
      <p:pic>
        <p:nvPicPr>
          <p:cNvPr id="8" name="Imagine 7">
            <a:extLst>
              <a:ext uri="{FF2B5EF4-FFF2-40B4-BE49-F238E27FC236}">
                <a16:creationId xmlns:a16="http://schemas.microsoft.com/office/drawing/2014/main" id="{BAADA8C4-72D4-13CA-4134-31A1B5896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4372" y="0"/>
            <a:ext cx="2447628" cy="4351338"/>
          </a:xfrm>
          <a:prstGeom prst="rect">
            <a:avLst/>
          </a:prstGeom>
        </p:spPr>
      </p:pic>
      <p:pic>
        <p:nvPicPr>
          <p:cNvPr id="10" name="Imagine 9">
            <a:extLst>
              <a:ext uri="{FF2B5EF4-FFF2-40B4-BE49-F238E27FC236}">
                <a16:creationId xmlns:a16="http://schemas.microsoft.com/office/drawing/2014/main" id="{A00EC989-54C3-0127-D1EE-EE852B2ED3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8447" y="3725887"/>
            <a:ext cx="2653553" cy="3538071"/>
          </a:xfrm>
          <a:prstGeom prst="rect">
            <a:avLst/>
          </a:prstGeom>
        </p:spPr>
      </p:pic>
      <p:pic>
        <p:nvPicPr>
          <p:cNvPr id="12" name="Imagine 11">
            <a:extLst>
              <a:ext uri="{FF2B5EF4-FFF2-40B4-BE49-F238E27FC236}">
                <a16:creationId xmlns:a16="http://schemas.microsoft.com/office/drawing/2014/main" id="{33AA7750-0C24-CEF9-71ED-B8E01A9F9B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4894" y="3725886"/>
            <a:ext cx="2653553" cy="3538071"/>
          </a:xfrm>
          <a:prstGeom prst="rect">
            <a:avLst/>
          </a:prstGeom>
        </p:spPr>
      </p:pic>
    </p:spTree>
    <p:extLst>
      <p:ext uri="{BB962C8B-B14F-4D97-AF65-F5344CB8AC3E}">
        <p14:creationId xmlns:p14="http://schemas.microsoft.com/office/powerpoint/2010/main" val="1206555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B6243F8-7982-FF53-8A45-26B9B354E756}"/>
              </a:ext>
            </a:extLst>
          </p:cNvPr>
          <p:cNvSpPr>
            <a:spLocks noGrp="1"/>
          </p:cNvSpPr>
          <p:nvPr>
            <p:ph type="title"/>
          </p:nvPr>
        </p:nvSpPr>
        <p:spPr/>
        <p:txBody>
          <a:bodyPr/>
          <a:lstStyle/>
          <a:p>
            <a:r>
              <a:rPr lang="fr-FR" dirty="0"/>
              <a:t>Le cinquième jour</a:t>
            </a:r>
            <a:endParaRPr lang="ro-RO" dirty="0"/>
          </a:p>
        </p:txBody>
      </p:sp>
      <p:sp>
        <p:nvSpPr>
          <p:cNvPr id="3" name="Substituent conținut 2">
            <a:extLst>
              <a:ext uri="{FF2B5EF4-FFF2-40B4-BE49-F238E27FC236}">
                <a16:creationId xmlns:a16="http://schemas.microsoft.com/office/drawing/2014/main" id="{BB2C1475-828B-7DB5-8845-A17E29B231C8}"/>
              </a:ext>
            </a:extLst>
          </p:cNvPr>
          <p:cNvSpPr>
            <a:spLocks noGrp="1"/>
          </p:cNvSpPr>
          <p:nvPr>
            <p:ph sz="half" idx="1"/>
          </p:nvPr>
        </p:nvSpPr>
        <p:spPr/>
        <p:txBody>
          <a:bodyPr/>
          <a:lstStyle/>
          <a:p>
            <a:r>
              <a:rPr lang="fr-FR" dirty="0"/>
              <a:t>Le cinquième jour, nous avons participé à une leçon pluridisciplinaire sur la musique et l’écologie, qui nous a beaucoup impressionnés. Le professeur était un universitaire. Ensuite, nous avons assisté à un cours de chimie durant lequel nous avons réalisé une expérience d’extraction de l’ADN. Le soir, nous avons visité Amalfi.</a:t>
            </a:r>
            <a:endParaRPr lang="ro-RO" dirty="0"/>
          </a:p>
        </p:txBody>
      </p:sp>
      <p:pic>
        <p:nvPicPr>
          <p:cNvPr id="6" name="Substituent conținut 5">
            <a:extLst>
              <a:ext uri="{FF2B5EF4-FFF2-40B4-BE49-F238E27FC236}">
                <a16:creationId xmlns:a16="http://schemas.microsoft.com/office/drawing/2014/main" id="{F9979581-402D-81D0-4970-C1420B35E9F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800" y="0"/>
            <a:ext cx="2605741" cy="3908612"/>
          </a:xfrm>
        </p:spPr>
      </p:pic>
      <p:pic>
        <p:nvPicPr>
          <p:cNvPr id="8" name="Imagine 7">
            <a:extLst>
              <a:ext uri="{FF2B5EF4-FFF2-40B4-BE49-F238E27FC236}">
                <a16:creationId xmlns:a16="http://schemas.microsoft.com/office/drawing/2014/main" id="{7CA0DFFF-05FF-1E38-D98E-DC908E4CE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5540" y="-877049"/>
            <a:ext cx="3566460" cy="4755280"/>
          </a:xfrm>
          <a:prstGeom prst="rect">
            <a:avLst/>
          </a:prstGeom>
        </p:spPr>
      </p:pic>
      <p:pic>
        <p:nvPicPr>
          <p:cNvPr id="10" name="Imagine 9">
            <a:extLst>
              <a:ext uri="{FF2B5EF4-FFF2-40B4-BE49-F238E27FC236}">
                <a16:creationId xmlns:a16="http://schemas.microsoft.com/office/drawing/2014/main" id="{9EF6514E-6AAB-3D8D-B042-2990A43F59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3429000"/>
            <a:ext cx="2908673" cy="3878231"/>
          </a:xfrm>
          <a:prstGeom prst="rect">
            <a:avLst/>
          </a:prstGeom>
        </p:spPr>
      </p:pic>
      <p:pic>
        <p:nvPicPr>
          <p:cNvPr id="12" name="Imagine 11">
            <a:extLst>
              <a:ext uri="{FF2B5EF4-FFF2-40B4-BE49-F238E27FC236}">
                <a16:creationId xmlns:a16="http://schemas.microsoft.com/office/drawing/2014/main" id="{03DCC0DA-B202-F05B-F068-A8499EE55F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9640" y="3878231"/>
            <a:ext cx="3998259" cy="3102722"/>
          </a:xfrm>
          <a:prstGeom prst="rect">
            <a:avLst/>
          </a:prstGeom>
        </p:spPr>
      </p:pic>
    </p:spTree>
    <p:extLst>
      <p:ext uri="{BB962C8B-B14F-4D97-AF65-F5344CB8AC3E}">
        <p14:creationId xmlns:p14="http://schemas.microsoft.com/office/powerpoint/2010/main" val="2170332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676AFB2-6D81-A57D-FE5F-CD161886733C}"/>
              </a:ext>
            </a:extLst>
          </p:cNvPr>
          <p:cNvSpPr>
            <a:spLocks noGrp="1"/>
          </p:cNvSpPr>
          <p:nvPr>
            <p:ph type="title"/>
          </p:nvPr>
        </p:nvSpPr>
        <p:spPr/>
        <p:txBody>
          <a:bodyPr/>
          <a:lstStyle/>
          <a:p>
            <a:r>
              <a:rPr lang="fr-FR" dirty="0"/>
              <a:t>Le sixième jour</a:t>
            </a:r>
            <a:endParaRPr lang="ro-RO" dirty="0"/>
          </a:p>
        </p:txBody>
      </p:sp>
      <p:sp>
        <p:nvSpPr>
          <p:cNvPr id="3" name="Substituent conținut 2">
            <a:extLst>
              <a:ext uri="{FF2B5EF4-FFF2-40B4-BE49-F238E27FC236}">
                <a16:creationId xmlns:a16="http://schemas.microsoft.com/office/drawing/2014/main" id="{776D7E33-7F2A-DACE-AD44-2CC03A2FD747}"/>
              </a:ext>
            </a:extLst>
          </p:cNvPr>
          <p:cNvSpPr>
            <a:spLocks noGrp="1"/>
          </p:cNvSpPr>
          <p:nvPr>
            <p:ph sz="half" idx="1"/>
          </p:nvPr>
        </p:nvSpPr>
        <p:spPr/>
        <p:txBody>
          <a:bodyPr>
            <a:normAutofit fontScale="92500" lnSpcReduction="10000"/>
          </a:bodyPr>
          <a:lstStyle/>
          <a:p>
            <a:r>
              <a:rPr lang="fr-FR" dirty="0"/>
              <a:t>Le sixième jour a été notre dernier jour à </a:t>
            </a:r>
            <a:r>
              <a:rPr lang="fr-FR" dirty="0" err="1"/>
              <a:t>Pagani</a:t>
            </a:r>
            <a:r>
              <a:rPr lang="fr-FR" dirty="0"/>
              <a:t>. Nous avons assisté à un cours de latin au cours duquel nous avons comparé les différences linguistiques entre le roumain, le latin et l’italien. Ensuite, nous avons participé à un cours de physique. Pour finir, nous avons eu une rencontre de clôture avec les élèves avec qui nous avions passé ces quelques jours. Après des adieux émouvants, nous sommes partis pour Naples.</a:t>
            </a:r>
            <a:endParaRPr lang="ro-RO" dirty="0"/>
          </a:p>
        </p:txBody>
      </p:sp>
      <p:pic>
        <p:nvPicPr>
          <p:cNvPr id="6" name="Substituent conținut 5">
            <a:extLst>
              <a:ext uri="{FF2B5EF4-FFF2-40B4-BE49-F238E27FC236}">
                <a16:creationId xmlns:a16="http://schemas.microsoft.com/office/drawing/2014/main" id="{A64F9327-0704-F273-F545-D775601AD927}"/>
              </a:ext>
            </a:extLst>
          </p:cNvPr>
          <p:cNvPicPr>
            <a:picLocks noGrp="1" noChangeAspect="1"/>
          </p:cNvPicPr>
          <p:nvPr>
            <p:ph sz="half" idx="2"/>
          </p:nvPr>
        </p:nvPicPr>
        <p:blipFill rotWithShape="1">
          <a:blip r:embed="rId2"/>
          <a:srcRect b="22831"/>
          <a:stretch/>
        </p:blipFill>
        <p:spPr>
          <a:xfrm>
            <a:off x="6047338" y="0"/>
            <a:ext cx="4082758" cy="2330824"/>
          </a:xfrm>
        </p:spPr>
      </p:pic>
      <p:pic>
        <p:nvPicPr>
          <p:cNvPr id="8" name="Imagine 7">
            <a:extLst>
              <a:ext uri="{FF2B5EF4-FFF2-40B4-BE49-F238E27FC236}">
                <a16:creationId xmlns:a16="http://schemas.microsoft.com/office/drawing/2014/main" id="{9C0C796E-C3A7-7793-AE7F-962B17D2AB08}"/>
              </a:ext>
            </a:extLst>
          </p:cNvPr>
          <p:cNvPicPr>
            <a:picLocks noChangeAspect="1"/>
          </p:cNvPicPr>
          <p:nvPr/>
        </p:nvPicPr>
        <p:blipFill>
          <a:blip r:embed="rId3"/>
          <a:stretch>
            <a:fillRect/>
          </a:stretch>
        </p:blipFill>
        <p:spPr>
          <a:xfrm>
            <a:off x="6017697" y="2099349"/>
            <a:ext cx="4082758" cy="2989943"/>
          </a:xfrm>
          <a:prstGeom prst="rect">
            <a:avLst/>
          </a:prstGeom>
        </p:spPr>
      </p:pic>
      <p:pic>
        <p:nvPicPr>
          <p:cNvPr id="12" name="Imagine 11">
            <a:extLst>
              <a:ext uri="{FF2B5EF4-FFF2-40B4-BE49-F238E27FC236}">
                <a16:creationId xmlns:a16="http://schemas.microsoft.com/office/drawing/2014/main" id="{CE1374D2-B49D-F1BA-CE75-C5B4818EC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8617" y="0"/>
            <a:ext cx="2682689" cy="4769224"/>
          </a:xfrm>
          <a:prstGeom prst="rect">
            <a:avLst/>
          </a:prstGeom>
        </p:spPr>
      </p:pic>
      <p:pic>
        <p:nvPicPr>
          <p:cNvPr id="10" name="Imagine 9">
            <a:extLst>
              <a:ext uri="{FF2B5EF4-FFF2-40B4-BE49-F238E27FC236}">
                <a16:creationId xmlns:a16="http://schemas.microsoft.com/office/drawing/2014/main" id="{87224C6D-8B5A-7403-6543-A355E4DEB101}"/>
              </a:ext>
            </a:extLst>
          </p:cNvPr>
          <p:cNvPicPr>
            <a:picLocks noChangeAspect="1"/>
          </p:cNvPicPr>
          <p:nvPr/>
        </p:nvPicPr>
        <p:blipFill>
          <a:blip r:embed="rId5"/>
          <a:stretch>
            <a:fillRect/>
          </a:stretch>
        </p:blipFill>
        <p:spPr>
          <a:xfrm>
            <a:off x="6017697" y="4336757"/>
            <a:ext cx="4239364" cy="2678224"/>
          </a:xfrm>
          <a:prstGeom prst="rect">
            <a:avLst/>
          </a:prstGeom>
        </p:spPr>
      </p:pic>
      <p:pic>
        <p:nvPicPr>
          <p:cNvPr id="14" name="Imagine 13">
            <a:extLst>
              <a:ext uri="{FF2B5EF4-FFF2-40B4-BE49-F238E27FC236}">
                <a16:creationId xmlns:a16="http://schemas.microsoft.com/office/drawing/2014/main" id="{20DCC0C8-A473-B876-DC38-A98C6BF9CE7A}"/>
              </a:ext>
            </a:extLst>
          </p:cNvPr>
          <p:cNvPicPr>
            <a:picLocks noChangeAspect="1"/>
          </p:cNvPicPr>
          <p:nvPr/>
        </p:nvPicPr>
        <p:blipFill>
          <a:blip r:embed="rId6"/>
          <a:stretch>
            <a:fillRect/>
          </a:stretch>
        </p:blipFill>
        <p:spPr>
          <a:xfrm>
            <a:off x="9712627" y="4286785"/>
            <a:ext cx="2758679" cy="2728196"/>
          </a:xfrm>
          <a:prstGeom prst="rect">
            <a:avLst/>
          </a:prstGeom>
        </p:spPr>
      </p:pic>
    </p:spTree>
    <p:extLst>
      <p:ext uri="{BB962C8B-B14F-4D97-AF65-F5344CB8AC3E}">
        <p14:creationId xmlns:p14="http://schemas.microsoft.com/office/powerpoint/2010/main" val="3450136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EE9B848-EB97-1921-F312-352F6DE8088B}"/>
              </a:ext>
            </a:extLst>
          </p:cNvPr>
          <p:cNvSpPr>
            <a:spLocks noGrp="1"/>
          </p:cNvSpPr>
          <p:nvPr>
            <p:ph type="title"/>
          </p:nvPr>
        </p:nvSpPr>
        <p:spPr/>
        <p:txBody>
          <a:bodyPr/>
          <a:lstStyle/>
          <a:p>
            <a:r>
              <a:rPr lang="ro-RO" dirty="0"/>
              <a:t>Napoli</a:t>
            </a:r>
          </a:p>
        </p:txBody>
      </p:sp>
      <p:sp>
        <p:nvSpPr>
          <p:cNvPr id="3" name="Substituent conținut 2">
            <a:extLst>
              <a:ext uri="{FF2B5EF4-FFF2-40B4-BE49-F238E27FC236}">
                <a16:creationId xmlns:a16="http://schemas.microsoft.com/office/drawing/2014/main" id="{9ACE9D0C-3CA1-105A-507A-0538E4685344}"/>
              </a:ext>
            </a:extLst>
          </p:cNvPr>
          <p:cNvSpPr>
            <a:spLocks noGrp="1"/>
          </p:cNvSpPr>
          <p:nvPr>
            <p:ph sz="half" idx="1"/>
          </p:nvPr>
        </p:nvSpPr>
        <p:spPr/>
        <p:txBody>
          <a:bodyPr/>
          <a:lstStyle/>
          <a:p>
            <a:r>
              <a:rPr lang="fr-FR" dirty="0"/>
              <a:t>À Naples, nous avons eu un peu plus d’une journée pour visiter tout ce que nous souhaitions. Nous avons vu le Musée National d’Archéologie, le centre-ville, le théâtre et une station de métro célèbre.</a:t>
            </a:r>
            <a:endParaRPr lang="ro-RO" dirty="0"/>
          </a:p>
        </p:txBody>
      </p:sp>
      <p:sp>
        <p:nvSpPr>
          <p:cNvPr id="4" name="Substituent conținut 3">
            <a:extLst>
              <a:ext uri="{FF2B5EF4-FFF2-40B4-BE49-F238E27FC236}">
                <a16:creationId xmlns:a16="http://schemas.microsoft.com/office/drawing/2014/main" id="{3081EF4D-F4A3-8F10-FB35-CEC310301578}"/>
              </a:ext>
            </a:extLst>
          </p:cNvPr>
          <p:cNvSpPr>
            <a:spLocks noGrp="1"/>
          </p:cNvSpPr>
          <p:nvPr>
            <p:ph sz="half" idx="2"/>
          </p:nvPr>
        </p:nvSpPr>
        <p:spPr/>
        <p:txBody>
          <a:bodyPr/>
          <a:lstStyle/>
          <a:p>
            <a:endParaRPr lang="ro-RO" dirty="0"/>
          </a:p>
        </p:txBody>
      </p:sp>
      <p:pic>
        <p:nvPicPr>
          <p:cNvPr id="6" name="Imagine 5">
            <a:extLst>
              <a:ext uri="{FF2B5EF4-FFF2-40B4-BE49-F238E27FC236}">
                <a16:creationId xmlns:a16="http://schemas.microsoft.com/office/drawing/2014/main" id="{9E5036BE-C3D8-D047-3376-124DB74C816D}"/>
              </a:ext>
            </a:extLst>
          </p:cNvPr>
          <p:cNvPicPr>
            <a:picLocks noChangeAspect="1"/>
          </p:cNvPicPr>
          <p:nvPr/>
        </p:nvPicPr>
        <p:blipFill>
          <a:blip r:embed="rId2"/>
          <a:stretch>
            <a:fillRect/>
          </a:stretch>
        </p:blipFill>
        <p:spPr>
          <a:xfrm>
            <a:off x="5887076" y="0"/>
            <a:ext cx="4343993" cy="3227982"/>
          </a:xfrm>
          <a:prstGeom prst="rect">
            <a:avLst/>
          </a:prstGeom>
        </p:spPr>
      </p:pic>
      <p:pic>
        <p:nvPicPr>
          <p:cNvPr id="10" name="Imagine 9">
            <a:extLst>
              <a:ext uri="{FF2B5EF4-FFF2-40B4-BE49-F238E27FC236}">
                <a16:creationId xmlns:a16="http://schemas.microsoft.com/office/drawing/2014/main" id="{933B7132-A5FD-0E09-22B0-0B6929E6F8F8}"/>
              </a:ext>
            </a:extLst>
          </p:cNvPr>
          <p:cNvPicPr>
            <a:picLocks noChangeAspect="1"/>
          </p:cNvPicPr>
          <p:nvPr/>
        </p:nvPicPr>
        <p:blipFill>
          <a:blip r:embed="rId3"/>
          <a:stretch>
            <a:fillRect/>
          </a:stretch>
        </p:blipFill>
        <p:spPr>
          <a:xfrm>
            <a:off x="9834282" y="0"/>
            <a:ext cx="2357718" cy="3235215"/>
          </a:xfrm>
          <a:prstGeom prst="rect">
            <a:avLst/>
          </a:prstGeom>
        </p:spPr>
      </p:pic>
      <p:pic>
        <p:nvPicPr>
          <p:cNvPr id="12" name="Imagine 11">
            <a:extLst>
              <a:ext uri="{FF2B5EF4-FFF2-40B4-BE49-F238E27FC236}">
                <a16:creationId xmlns:a16="http://schemas.microsoft.com/office/drawing/2014/main" id="{30BDDA78-6915-B769-AE34-AFB529BC9177}"/>
              </a:ext>
            </a:extLst>
          </p:cNvPr>
          <p:cNvPicPr>
            <a:picLocks noChangeAspect="1"/>
          </p:cNvPicPr>
          <p:nvPr/>
        </p:nvPicPr>
        <p:blipFill>
          <a:blip r:embed="rId4"/>
          <a:stretch>
            <a:fillRect/>
          </a:stretch>
        </p:blipFill>
        <p:spPr>
          <a:xfrm>
            <a:off x="6240855" y="3052714"/>
            <a:ext cx="2824475" cy="5015879"/>
          </a:xfrm>
          <a:prstGeom prst="rect">
            <a:avLst/>
          </a:prstGeom>
        </p:spPr>
      </p:pic>
      <p:pic>
        <p:nvPicPr>
          <p:cNvPr id="14" name="Imagine 13">
            <a:extLst>
              <a:ext uri="{FF2B5EF4-FFF2-40B4-BE49-F238E27FC236}">
                <a16:creationId xmlns:a16="http://schemas.microsoft.com/office/drawing/2014/main" id="{A795F68F-A2D2-1B5B-FE31-6A13F5005414}"/>
              </a:ext>
            </a:extLst>
          </p:cNvPr>
          <p:cNvPicPr>
            <a:picLocks noChangeAspect="1"/>
          </p:cNvPicPr>
          <p:nvPr/>
        </p:nvPicPr>
        <p:blipFill>
          <a:blip r:embed="rId5"/>
          <a:stretch>
            <a:fillRect/>
          </a:stretch>
        </p:blipFill>
        <p:spPr>
          <a:xfrm>
            <a:off x="9133984" y="3063419"/>
            <a:ext cx="3058016" cy="4045733"/>
          </a:xfrm>
          <a:prstGeom prst="rect">
            <a:avLst/>
          </a:prstGeom>
        </p:spPr>
      </p:pic>
      <p:pic>
        <p:nvPicPr>
          <p:cNvPr id="16" name="Imagine 15">
            <a:extLst>
              <a:ext uri="{FF2B5EF4-FFF2-40B4-BE49-F238E27FC236}">
                <a16:creationId xmlns:a16="http://schemas.microsoft.com/office/drawing/2014/main" id="{940A1E2E-BBD1-B607-0485-F7EAEDBEFE50}"/>
              </a:ext>
            </a:extLst>
          </p:cNvPr>
          <p:cNvPicPr>
            <a:picLocks noChangeAspect="1"/>
          </p:cNvPicPr>
          <p:nvPr/>
        </p:nvPicPr>
        <p:blipFill rotWithShape="1">
          <a:blip r:embed="rId6"/>
          <a:srcRect t="29220" b="-1832"/>
          <a:stretch/>
        </p:blipFill>
        <p:spPr>
          <a:xfrm>
            <a:off x="2735810" y="4621657"/>
            <a:ext cx="3503876" cy="2487495"/>
          </a:xfrm>
          <a:prstGeom prst="rect">
            <a:avLst/>
          </a:prstGeom>
        </p:spPr>
      </p:pic>
    </p:spTree>
    <p:extLst>
      <p:ext uri="{BB962C8B-B14F-4D97-AF65-F5344CB8AC3E}">
        <p14:creationId xmlns:p14="http://schemas.microsoft.com/office/powerpoint/2010/main" val="1651958605"/>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409</Words>
  <Application>Microsoft Office PowerPoint</Application>
  <PresentationFormat>Ecran lat</PresentationFormat>
  <Paragraphs>15</Paragraphs>
  <Slides>8</Slides>
  <Notes>0</Notes>
  <HiddenSlides>0</HiddenSlides>
  <MMClips>0</MMClips>
  <ScaleCrop>false</ScaleCrop>
  <HeadingPairs>
    <vt:vector size="6" baseType="variant">
      <vt:variant>
        <vt:lpstr>Fonturi utilizate</vt:lpstr>
      </vt:variant>
      <vt:variant>
        <vt:i4>3</vt:i4>
      </vt:variant>
      <vt:variant>
        <vt:lpstr>Temă</vt:lpstr>
      </vt:variant>
      <vt:variant>
        <vt:i4>1</vt:i4>
      </vt:variant>
      <vt:variant>
        <vt:lpstr>Titluri diapozitive</vt:lpstr>
      </vt:variant>
      <vt:variant>
        <vt:i4>8</vt:i4>
      </vt:variant>
    </vt:vector>
  </HeadingPairs>
  <TitlesOfParts>
    <vt:vector size="12" baseType="lpstr">
      <vt:lpstr>Arial</vt:lpstr>
      <vt:lpstr>Calibri</vt:lpstr>
      <vt:lpstr>Calibri Light</vt:lpstr>
      <vt:lpstr>Temă Office</vt:lpstr>
      <vt:lpstr>Erasmus+ Italie 2025</vt:lpstr>
      <vt:lpstr>Le premier jour </vt:lpstr>
      <vt:lpstr>Le deuxième jour</vt:lpstr>
      <vt:lpstr>Le troisième jour</vt:lpstr>
      <vt:lpstr>Le quatrième jour</vt:lpstr>
      <vt:lpstr>Le cinquième jour</vt:lpstr>
      <vt:lpstr>Le sixième jour</vt:lpstr>
      <vt:lpstr>Napoli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Italie 2025</dc:title>
  <dc:creator>Us3r</dc:creator>
  <cp:lastModifiedBy>Us3r</cp:lastModifiedBy>
  <cp:revision>1</cp:revision>
  <dcterms:created xsi:type="dcterms:W3CDTF">2025-05-07T20:43:09Z</dcterms:created>
  <dcterms:modified xsi:type="dcterms:W3CDTF">2025-05-07T21:31:10Z</dcterms:modified>
</cp:coreProperties>
</file>