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theme/theme22.xml" ContentType="application/vnd.openxmlformats-officedocument.theme+xml"/>
  <Override PartName="/ppt/slideLayouts/slideLayout23.xml" ContentType="application/vnd.openxmlformats-officedocument.presentationml.slideLayout+xml"/>
  <Override PartName="/ppt/theme/theme23.xml" ContentType="application/vnd.openxmlformats-officedocument.theme+xml"/>
  <Override PartName="/ppt/slideLayouts/slideLayout24.xml" ContentType="application/vnd.openxmlformats-officedocument.presentationml.slideLayout+xml"/>
  <Override PartName="/ppt/theme/theme24.xml" ContentType="application/vnd.openxmlformats-officedocument.theme+xml"/>
  <Override PartName="/ppt/slideLayouts/slideLayout25.xml" ContentType="application/vnd.openxmlformats-officedocument.presentationml.slideLayout+xml"/>
  <Override PartName="/ppt/theme/theme25.xml" ContentType="application/vnd.openxmlformats-officedocument.theme+xml"/>
  <Override PartName="/ppt/slideLayouts/slideLayout26.xml" ContentType="application/vnd.openxmlformats-officedocument.presentationml.slideLayout+xml"/>
  <Override PartName="/ppt/theme/theme26.xml" ContentType="application/vnd.openxmlformats-officedocument.theme+xml"/>
  <Override PartName="/ppt/slideLayouts/slideLayout27.xml" ContentType="application/vnd.openxmlformats-officedocument.presentationml.slideLayout+xml"/>
  <Override PartName="/ppt/theme/theme27.xml" ContentType="application/vnd.openxmlformats-officedocument.theme+xml"/>
  <Override PartName="/ppt/slideLayouts/slideLayout28.xml" ContentType="application/vnd.openxmlformats-officedocument.presentationml.slideLayout+xml"/>
  <Override PartName="/ppt/theme/theme28.xml" ContentType="application/vnd.openxmlformats-officedocument.theme+xml"/>
  <Override PartName="/ppt/slideLayouts/slideLayout29.xml" ContentType="application/vnd.openxmlformats-officedocument.presentationml.slideLayout+xml"/>
  <Override PartName="/ppt/theme/theme29.xml" ContentType="application/vnd.openxmlformats-officedocument.theme+xml"/>
  <Override PartName="/ppt/slideLayouts/slideLayout30.xml" ContentType="application/vnd.openxmlformats-officedocument.presentationml.slideLayout+xml"/>
  <Override PartName="/ppt/theme/theme30.xml" ContentType="application/vnd.openxmlformats-officedocument.theme+xml"/>
  <Override PartName="/ppt/slideLayouts/slideLayout31.xml" ContentType="application/vnd.openxmlformats-officedocument.presentationml.slideLayout+xml"/>
  <Override PartName="/ppt/theme/theme31.xml" ContentType="application/vnd.openxmlformats-officedocument.theme+xml"/>
  <Override PartName="/ppt/slideLayouts/slideLayout32.xml" ContentType="application/vnd.openxmlformats-officedocument.presentationml.slideLayout+xml"/>
  <Override PartName="/ppt/theme/theme32.xml" ContentType="application/vnd.openxmlformats-officedocument.theme+xml"/>
  <Override PartName="/ppt/slideLayouts/slideLayout33.xml" ContentType="application/vnd.openxmlformats-officedocument.presentationml.slideLayout+xml"/>
  <Override PartName="/ppt/theme/theme3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4" r:id="rId8"/>
    <p:sldMasterId id="2147483666" r:id="rId9"/>
    <p:sldMasterId id="2147483668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0" r:id="rId16"/>
    <p:sldMasterId id="2147483684" r:id="rId17"/>
    <p:sldMasterId id="2147483686" r:id="rId18"/>
    <p:sldMasterId id="2147483688" r:id="rId19"/>
    <p:sldMasterId id="2147483690" r:id="rId20"/>
    <p:sldMasterId id="2147483692" r:id="rId21"/>
    <p:sldMasterId id="2147483694" r:id="rId22"/>
    <p:sldMasterId id="2147483696" r:id="rId23"/>
    <p:sldMasterId id="2147483700" r:id="rId24"/>
    <p:sldMasterId id="2147483702" r:id="rId25"/>
    <p:sldMasterId id="2147483704" r:id="rId26"/>
    <p:sldMasterId id="2147483706" r:id="rId27"/>
    <p:sldMasterId id="2147483708" r:id="rId28"/>
    <p:sldMasterId id="2147483710" r:id="rId29"/>
    <p:sldMasterId id="2147483712" r:id="rId30"/>
    <p:sldMasterId id="2147483714" r:id="rId31"/>
    <p:sldMasterId id="2147483716" r:id="rId32"/>
    <p:sldMasterId id="2147483718" r:id="rId33"/>
  </p:sldMasterIdLst>
  <p:sldIdLst>
    <p:sldId id="256" r:id="rId34"/>
    <p:sldId id="257" r:id="rId35"/>
    <p:sldId id="258" r:id="rId36"/>
    <p:sldId id="268" r:id="rId37"/>
    <p:sldId id="269" r:id="rId38"/>
    <p:sldId id="270" r:id="rId39"/>
    <p:sldId id="271" r:id="rId40"/>
    <p:sldId id="272" r:id="rId41"/>
    <p:sldId id="259" r:id="rId42"/>
    <p:sldId id="267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6" y="-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3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46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726120" y="692640"/>
            <a:ext cx="3619080" cy="78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6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7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6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PlaceHolder 1"/>
          <p:cNvSpPr>
            <a:spLocks noGrp="1"/>
          </p:cNvSpPr>
          <p:nvPr>
            <p:ph type="title"/>
          </p:nvPr>
        </p:nvSpPr>
        <p:spPr>
          <a:xfrm>
            <a:off x="726120" y="692640"/>
            <a:ext cx="3619080" cy="78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1_1_1_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9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" name="PlaceHolder 1"/>
          <p:cNvSpPr>
            <a:spLocks noGrp="1"/>
          </p:cNvSpPr>
          <p:nvPr>
            <p:ph type="title"/>
          </p:nvPr>
        </p:nvSpPr>
        <p:spPr>
          <a:xfrm>
            <a:off x="726120" y="692640"/>
            <a:ext cx="3619080" cy="78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6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PlaceHolder 1"/>
          <p:cNvSpPr>
            <a:spLocks noGrp="1"/>
          </p:cNvSpPr>
          <p:nvPr>
            <p:ph type="title"/>
          </p:nvPr>
        </p:nvSpPr>
        <p:spPr>
          <a:xfrm>
            <a:off x="726120" y="692640"/>
            <a:ext cx="3619080" cy="78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mple-ligh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2.xml"/></Relationships>
</file>

<file path=ppt/slideMasters/_rels/slideMaster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9;p2"/>
          <p:cNvSpPr/>
          <p:nvPr/>
        </p:nvSpPr>
        <p:spPr>
          <a:xfrm>
            <a:off x="2472480" y="-4788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82" name="Google Shape;10;p2"/>
          <p:cNvSpPr/>
          <p:nvPr/>
        </p:nvSpPr>
        <p:spPr>
          <a:xfrm rot="16200000">
            <a:off x="6646680" y="264672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" name="Google Shape;11;p2"/>
          <p:cNvSpPr/>
          <p:nvPr/>
        </p:nvSpPr>
        <p:spPr>
          <a:xfrm flipH="1">
            <a:off x="0" y="225288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3" name="Google Shape;12;p2"/>
          <p:cNvGrpSpPr/>
          <p:nvPr/>
        </p:nvGrpSpPr>
        <p:grpSpPr>
          <a:xfrm>
            <a:off x="-615240" y="4250160"/>
            <a:ext cx="1362240" cy="1458000"/>
            <a:chOff x="-615240" y="4250160"/>
            <a:chExt cx="1362240" cy="1458000"/>
          </a:xfrm>
        </p:grpSpPr>
        <p:sp>
          <p:nvSpPr>
            <p:cNvPr id="4" name="Google Shape;13;p2"/>
            <p:cNvSpPr/>
            <p:nvPr/>
          </p:nvSpPr>
          <p:spPr>
            <a:xfrm flipV="1">
              <a:off x="-455040" y="449640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360 h 1211760"/>
                <a:gd name="textAreaBottom" fmla="*/ 121248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" name="Google Shape;14;p2"/>
            <p:cNvSpPr/>
            <p:nvPr/>
          </p:nvSpPr>
          <p:spPr>
            <a:xfrm flipV="1">
              <a:off x="-455040" y="486108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-360 h 846360"/>
                <a:gd name="textAreaBottom" fmla="*/ 84636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" name="Google Shape;15;p2"/>
            <p:cNvSpPr/>
            <p:nvPr/>
          </p:nvSpPr>
          <p:spPr>
            <a:xfrm flipV="1">
              <a:off x="-24840" y="544860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-360 h 116280"/>
                <a:gd name="textAreaBottom" fmla="*/ 11628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" name="Google Shape;16;p2"/>
            <p:cNvSpPr/>
            <p:nvPr/>
          </p:nvSpPr>
          <p:spPr>
            <a:xfrm flipV="1">
              <a:off x="-8280" y="476856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-360 h 533160"/>
                <a:gd name="textAreaBottom" fmla="*/ 53316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" name="Google Shape;17;p2"/>
            <p:cNvSpPr/>
            <p:nvPr/>
          </p:nvSpPr>
          <p:spPr>
            <a:xfrm flipV="1">
              <a:off x="158760" y="483120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-360 h 425160"/>
                <a:gd name="textAreaBottom" fmla="*/ 42516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" name="Google Shape;18;p2"/>
            <p:cNvSpPr/>
            <p:nvPr/>
          </p:nvSpPr>
          <p:spPr>
            <a:xfrm flipV="1">
              <a:off x="490680" y="489312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-360 h 137160"/>
                <a:gd name="textAreaBottom" fmla="*/ 13716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" name="Google Shape;19;p2"/>
            <p:cNvSpPr/>
            <p:nvPr/>
          </p:nvSpPr>
          <p:spPr>
            <a:xfrm flipV="1">
              <a:off x="365400" y="502956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-360 h 137160"/>
                <a:gd name="textAreaBottom" fmla="*/ 13716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" name="Google Shape;20;p2"/>
            <p:cNvSpPr/>
            <p:nvPr/>
          </p:nvSpPr>
          <p:spPr>
            <a:xfrm flipV="1">
              <a:off x="-614880" y="424980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-360 h 888120"/>
                <a:gd name="textAreaBottom" fmla="*/ 88812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" name="Google Shape;21;p2"/>
            <p:cNvSpPr/>
            <p:nvPr/>
          </p:nvSpPr>
          <p:spPr>
            <a:xfrm flipV="1">
              <a:off x="-615240" y="447120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360 h 667440"/>
                <a:gd name="textAreaBottom" fmla="*/ 66816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" name="Google Shape;22;p2"/>
            <p:cNvSpPr/>
            <p:nvPr/>
          </p:nvSpPr>
          <p:spPr>
            <a:xfrm flipV="1">
              <a:off x="-578880" y="442152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360 h 360720"/>
                <a:gd name="textAreaBottom" fmla="*/ 36144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" name="Google Shape;23;p2"/>
            <p:cNvSpPr/>
            <p:nvPr/>
          </p:nvSpPr>
          <p:spPr>
            <a:xfrm flipV="1">
              <a:off x="-183600" y="460116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360 h 203040"/>
                <a:gd name="textAreaBottom" fmla="*/ 20376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" name="Google Shape;24;p2"/>
            <p:cNvSpPr/>
            <p:nvPr/>
          </p:nvSpPr>
          <p:spPr>
            <a:xfrm flipV="1">
              <a:off x="-19800" y="469116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360 h 169200"/>
                <a:gd name="textAreaBottom" fmla="*/ 16992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" name="Google Shape;25;p2"/>
            <p:cNvSpPr/>
            <p:nvPr/>
          </p:nvSpPr>
          <p:spPr>
            <a:xfrm flipV="1">
              <a:off x="-410400" y="493920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-360 h 116280"/>
                <a:gd name="textAreaBottom" fmla="*/ 11628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7" name="Google Shape;26;p2"/>
          <p:cNvGrpSpPr/>
          <p:nvPr/>
        </p:nvGrpSpPr>
        <p:grpSpPr>
          <a:xfrm>
            <a:off x="-1086120" y="-993960"/>
            <a:ext cx="2097000" cy="2173680"/>
            <a:chOff x="-1086120" y="-993960"/>
            <a:chExt cx="2097000" cy="2173680"/>
          </a:xfrm>
        </p:grpSpPr>
        <p:sp>
          <p:nvSpPr>
            <p:cNvPr id="18" name="Google Shape;27;p2"/>
            <p:cNvSpPr/>
            <p:nvPr/>
          </p:nvSpPr>
          <p:spPr>
            <a:xfrm rot="4047000">
              <a:off x="-1090800" y="-3092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0 h 1071360"/>
                <a:gd name="textAreaBottom" fmla="*/ 107172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" name="Google Shape;28;p2"/>
            <p:cNvSpPr/>
            <p:nvPr/>
          </p:nvSpPr>
          <p:spPr>
            <a:xfrm rot="4047000">
              <a:off x="-1090800" y="-3092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0 h 1071360"/>
                <a:gd name="textAreaBottom" fmla="*/ 107172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" name="Google Shape;29;p2"/>
            <p:cNvSpPr/>
            <p:nvPr/>
          </p:nvSpPr>
          <p:spPr>
            <a:xfrm rot="4047000">
              <a:off x="-791280" y="-318960"/>
              <a:ext cx="1450800" cy="66096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0 h 660960"/>
                <a:gd name="textAreaBottom" fmla="*/ 661320 h 66096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" name="Google Shape;30;p2"/>
            <p:cNvSpPr/>
            <p:nvPr/>
          </p:nvSpPr>
          <p:spPr>
            <a:xfrm rot="4047000">
              <a:off x="-478440" y="1908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0 h 433440"/>
                <a:gd name="textAreaBottom" fmla="*/ 43380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" name="Google Shape;31;p2"/>
            <p:cNvSpPr/>
            <p:nvPr/>
          </p:nvSpPr>
          <p:spPr>
            <a:xfrm rot="4047000">
              <a:off x="-527400" y="6408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0 h 403200"/>
                <a:gd name="textAreaBottom" fmla="*/ 40356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" name="Google Shape;32;p2"/>
            <p:cNvSpPr/>
            <p:nvPr/>
          </p:nvSpPr>
          <p:spPr>
            <a:xfrm rot="4047000">
              <a:off x="-577440" y="109440"/>
              <a:ext cx="830520" cy="37548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0 h 375480"/>
                <a:gd name="textAreaBottom" fmla="*/ 375840 h 37548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" name="Google Shape;33;p2"/>
            <p:cNvSpPr/>
            <p:nvPr/>
          </p:nvSpPr>
          <p:spPr>
            <a:xfrm rot="4047000">
              <a:off x="-681480" y="19368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236520"/>
                <a:gd name="textAreaBottom" fmla="*/ 23688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" name="Google Shape;34;p2"/>
            <p:cNvSpPr/>
            <p:nvPr/>
          </p:nvSpPr>
          <p:spPr>
            <a:xfrm rot="4047000">
              <a:off x="-252000" y="53604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0 h 113400"/>
                <a:gd name="textAreaBottom" fmla="*/ 11376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" name="Google Shape;35;p2"/>
            <p:cNvSpPr/>
            <p:nvPr/>
          </p:nvSpPr>
          <p:spPr>
            <a:xfrm rot="4047000">
              <a:off x="-637200" y="14976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236520"/>
                <a:gd name="textAreaBottom" fmla="*/ 23688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" name="Google Shape;36;p2"/>
            <p:cNvSpPr/>
            <p:nvPr/>
          </p:nvSpPr>
          <p:spPr>
            <a:xfrm rot="4047000">
              <a:off x="-778680" y="-32364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0 h 164880"/>
                <a:gd name="textAreaBottom" fmla="*/ 16524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" name="Google Shape;37;p2"/>
            <p:cNvSpPr/>
            <p:nvPr/>
          </p:nvSpPr>
          <p:spPr>
            <a:xfrm rot="4047000">
              <a:off x="-734760" y="-36756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0 h 164520"/>
                <a:gd name="textAreaBottom" fmla="*/ 16488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9" name="Google Shape;38;p2"/>
            <p:cNvSpPr/>
            <p:nvPr/>
          </p:nvSpPr>
          <p:spPr>
            <a:xfrm rot="4047000">
              <a:off x="-16920" y="645120"/>
              <a:ext cx="178920" cy="18216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0 h 182160"/>
                <a:gd name="textAreaBottom" fmla="*/ 182520 h 1821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080" bIns="91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" name="Google Shape;39;p2"/>
            <p:cNvSpPr/>
            <p:nvPr/>
          </p:nvSpPr>
          <p:spPr>
            <a:xfrm rot="4047000">
              <a:off x="96840" y="77652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1" name="Google Shape;40;p2"/>
            <p:cNvSpPr/>
            <p:nvPr/>
          </p:nvSpPr>
          <p:spPr>
            <a:xfrm rot="4047000">
              <a:off x="79560" y="7988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" name="Google Shape;41;p2"/>
            <p:cNvSpPr/>
            <p:nvPr/>
          </p:nvSpPr>
          <p:spPr>
            <a:xfrm rot="4047000">
              <a:off x="99360" y="6984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9000"/>
                <a:gd name="textAreaBottom" fmla="*/ 936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" name="Google Shape;42;p2"/>
            <p:cNvSpPr/>
            <p:nvPr/>
          </p:nvSpPr>
          <p:spPr>
            <a:xfrm rot="4047000">
              <a:off x="87120" y="6732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9000"/>
                <a:gd name="textAreaBottom" fmla="*/ 936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" name="Google Shape;43;p2"/>
            <p:cNvSpPr/>
            <p:nvPr/>
          </p:nvSpPr>
          <p:spPr>
            <a:xfrm rot="4047000">
              <a:off x="-883080" y="-26064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0 h 284400"/>
                <a:gd name="textAreaBottom" fmla="*/ 28476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" name="Google Shape;44;p2"/>
            <p:cNvSpPr/>
            <p:nvPr/>
          </p:nvSpPr>
          <p:spPr>
            <a:xfrm rot="4047000">
              <a:off x="-646200" y="-74592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0 h 1519920"/>
                <a:gd name="textAreaBottom" fmla="*/ 152028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6" name="Google Shape;45;p2"/>
            <p:cNvSpPr/>
            <p:nvPr/>
          </p:nvSpPr>
          <p:spPr>
            <a:xfrm rot="4047000">
              <a:off x="-398160" y="-90396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0 h 1263600"/>
                <a:gd name="textAreaBottom" fmla="*/ 126396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7" name="Google Shape;46;p2"/>
            <p:cNvSpPr/>
            <p:nvPr/>
          </p:nvSpPr>
          <p:spPr>
            <a:xfrm rot="4047000">
              <a:off x="-41760" y="-525960"/>
              <a:ext cx="689400" cy="82512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0 h 825120"/>
                <a:gd name="textAreaBottom" fmla="*/ 825480 h 82512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" name="Google Shape;47;p2"/>
            <p:cNvSpPr/>
            <p:nvPr/>
          </p:nvSpPr>
          <p:spPr>
            <a:xfrm rot="4047000">
              <a:off x="-78480" y="-42840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0 h 763560"/>
                <a:gd name="textAreaBottom" fmla="*/ 76392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9" name="Google Shape;48;p2"/>
            <p:cNvSpPr/>
            <p:nvPr/>
          </p:nvSpPr>
          <p:spPr>
            <a:xfrm rot="4047000">
              <a:off x="-113760" y="-33264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0 h 707400"/>
                <a:gd name="textAreaBottom" fmla="*/ 70776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0" name="Google Shape;49;p2"/>
            <p:cNvSpPr/>
            <p:nvPr/>
          </p:nvSpPr>
          <p:spPr>
            <a:xfrm rot="4047000">
              <a:off x="-231120" y="-51120"/>
              <a:ext cx="361080" cy="42588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0 h 425880"/>
                <a:gd name="textAreaBottom" fmla="*/ 426240 h 4258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" name="Google Shape;50;p2"/>
            <p:cNvSpPr/>
            <p:nvPr/>
          </p:nvSpPr>
          <p:spPr>
            <a:xfrm rot="4047000">
              <a:off x="251280" y="18864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0 h 177120"/>
                <a:gd name="textAreaBottom" fmla="*/ 17748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" name="Google Shape;51;p2"/>
            <p:cNvSpPr/>
            <p:nvPr/>
          </p:nvSpPr>
          <p:spPr>
            <a:xfrm rot="4047000">
              <a:off x="-213120" y="-110520"/>
              <a:ext cx="361080" cy="42588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0 h 425880"/>
                <a:gd name="textAreaBottom" fmla="*/ 426240 h 4258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" name="Google Shape;52;p2"/>
            <p:cNvSpPr/>
            <p:nvPr/>
          </p:nvSpPr>
          <p:spPr>
            <a:xfrm rot="4047000">
              <a:off x="-594360" y="-37944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0 h 280800"/>
                <a:gd name="textAreaBottom" fmla="*/ 28116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" name="Google Shape;53;p2"/>
            <p:cNvSpPr/>
            <p:nvPr/>
          </p:nvSpPr>
          <p:spPr>
            <a:xfrm rot="4047000">
              <a:off x="-576360" y="-43884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0 h 280800"/>
                <a:gd name="textAreaBottom" fmla="*/ 28116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" name="Google Shape;54;p2"/>
            <p:cNvSpPr/>
            <p:nvPr/>
          </p:nvSpPr>
          <p:spPr>
            <a:xfrm rot="4047000">
              <a:off x="509760" y="203760"/>
              <a:ext cx="198360" cy="18972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189720"/>
                <a:gd name="textAreaBottom" fmla="*/ 190080 h 18972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6" name="Google Shape;55;p2"/>
            <p:cNvSpPr/>
            <p:nvPr/>
          </p:nvSpPr>
          <p:spPr>
            <a:xfrm rot="4047000">
              <a:off x="639000" y="3168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" name="Google Shape;56;p2"/>
            <p:cNvSpPr/>
            <p:nvPr/>
          </p:nvSpPr>
          <p:spPr>
            <a:xfrm rot="4047000">
              <a:off x="634320" y="3452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8" name="Google Shape;57;p2"/>
            <p:cNvSpPr/>
            <p:nvPr/>
          </p:nvSpPr>
          <p:spPr>
            <a:xfrm rot="4047000">
              <a:off x="603720" y="24624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9" name="Google Shape;58;p2"/>
            <p:cNvSpPr/>
            <p:nvPr/>
          </p:nvSpPr>
          <p:spPr>
            <a:xfrm rot="4047000">
              <a:off x="580680" y="23004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0" name="Google Shape;59;p2"/>
            <p:cNvSpPr/>
            <p:nvPr/>
          </p:nvSpPr>
          <p:spPr>
            <a:xfrm rot="4047000">
              <a:off x="-677520" y="-22644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0 h 306720"/>
                <a:gd name="textAreaBottom" fmla="*/ 30708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1" name="Google Shape;60;p2"/>
            <p:cNvSpPr/>
            <p:nvPr/>
          </p:nvSpPr>
          <p:spPr>
            <a:xfrm rot="4047000">
              <a:off x="-398160" y="-90396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0 h 1263600"/>
                <a:gd name="textAreaBottom" fmla="*/ 126396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52" name="Google Shape;61;p2"/>
          <p:cNvGrpSpPr/>
          <p:nvPr/>
        </p:nvGrpSpPr>
        <p:grpSpPr>
          <a:xfrm>
            <a:off x="8077680" y="3534840"/>
            <a:ext cx="2193840" cy="2097360"/>
            <a:chOff x="8077680" y="3534840"/>
            <a:chExt cx="2193840" cy="2097360"/>
          </a:xfrm>
        </p:grpSpPr>
        <p:sp>
          <p:nvSpPr>
            <p:cNvPr id="53" name="Google Shape;62;p2"/>
            <p:cNvSpPr/>
            <p:nvPr/>
          </p:nvSpPr>
          <p:spPr>
            <a:xfrm rot="1992000">
              <a:off x="8316000" y="389196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4" name="Google Shape;63;p2"/>
            <p:cNvSpPr/>
            <p:nvPr/>
          </p:nvSpPr>
          <p:spPr>
            <a:xfrm rot="1992000">
              <a:off x="8439840" y="45496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5" name="Google Shape;64;p2"/>
            <p:cNvSpPr/>
            <p:nvPr/>
          </p:nvSpPr>
          <p:spPr>
            <a:xfrm rot="1992000">
              <a:off x="8499600" y="43790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6" name="Google Shape;65;p2"/>
            <p:cNvSpPr/>
            <p:nvPr/>
          </p:nvSpPr>
          <p:spPr>
            <a:xfrm rot="1992000">
              <a:off x="8560800" y="42055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7" name="Google Shape;66;p2"/>
            <p:cNvSpPr/>
            <p:nvPr/>
          </p:nvSpPr>
          <p:spPr>
            <a:xfrm rot="1992000">
              <a:off x="8618400" y="403776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8" name="Google Shape;67;p2"/>
            <p:cNvSpPr/>
            <p:nvPr/>
          </p:nvSpPr>
          <p:spPr>
            <a:xfrm rot="1992000">
              <a:off x="8380440" y="47203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9" name="Google Shape;68;p2"/>
            <p:cNvSpPr/>
            <p:nvPr/>
          </p:nvSpPr>
          <p:spPr>
            <a:xfrm rot="1992000">
              <a:off x="8495640" y="394596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0" name="Google Shape;69;p2"/>
            <p:cNvSpPr/>
            <p:nvPr/>
          </p:nvSpPr>
          <p:spPr>
            <a:xfrm rot="1992000">
              <a:off x="9181080" y="388260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1" name="Google Shape;70;p2"/>
            <p:cNvSpPr/>
            <p:nvPr/>
          </p:nvSpPr>
          <p:spPr>
            <a:xfrm rot="1992000">
              <a:off x="9099000" y="382968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" name="Google Shape;71;p2"/>
            <p:cNvSpPr/>
            <p:nvPr/>
          </p:nvSpPr>
          <p:spPr>
            <a:xfrm rot="1992000">
              <a:off x="9101880" y="395712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3" name="Google Shape;72;p2"/>
            <p:cNvSpPr/>
            <p:nvPr/>
          </p:nvSpPr>
          <p:spPr>
            <a:xfrm rot="1992000">
              <a:off x="9568800" y="411444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4" name="Google Shape;73;p2"/>
            <p:cNvSpPr/>
            <p:nvPr/>
          </p:nvSpPr>
          <p:spPr>
            <a:xfrm rot="1992000">
              <a:off x="9471240" y="420336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" name="Google Shape;74;p2"/>
            <p:cNvSpPr/>
            <p:nvPr/>
          </p:nvSpPr>
          <p:spPr>
            <a:xfrm rot="1992000">
              <a:off x="9635760" y="47336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6" name="Google Shape;75;p2"/>
            <p:cNvSpPr/>
            <p:nvPr/>
          </p:nvSpPr>
          <p:spPr>
            <a:xfrm rot="1992000">
              <a:off x="9546840" y="461916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" name="Google Shape;76;p2"/>
            <p:cNvSpPr/>
            <p:nvPr/>
          </p:nvSpPr>
          <p:spPr>
            <a:xfrm rot="1992000">
              <a:off x="9564480" y="483192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8" name="Google Shape;77;p2"/>
            <p:cNvSpPr/>
            <p:nvPr/>
          </p:nvSpPr>
          <p:spPr>
            <a:xfrm rot="1992000">
              <a:off x="8511840" y="388152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9" name="Google Shape;78;p2"/>
            <p:cNvSpPr/>
            <p:nvPr/>
          </p:nvSpPr>
          <p:spPr>
            <a:xfrm rot="1992000">
              <a:off x="8676720" y="441180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" name="Google Shape;79;p2"/>
            <p:cNvSpPr/>
            <p:nvPr/>
          </p:nvSpPr>
          <p:spPr>
            <a:xfrm rot="1992000">
              <a:off x="8587440" y="429732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" name="Google Shape;80;p2"/>
            <p:cNvSpPr/>
            <p:nvPr/>
          </p:nvSpPr>
          <p:spPr>
            <a:xfrm rot="1992000">
              <a:off x="8605440" y="451008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" name="Google Shape;81;p2"/>
            <p:cNvSpPr/>
            <p:nvPr/>
          </p:nvSpPr>
          <p:spPr>
            <a:xfrm rot="1992000">
              <a:off x="9078120" y="39661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" name="Google Shape;82;p2"/>
            <p:cNvSpPr/>
            <p:nvPr/>
          </p:nvSpPr>
          <p:spPr>
            <a:xfrm rot="1992000">
              <a:off x="9078120" y="39650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4" name="Google Shape;83;p2"/>
            <p:cNvSpPr/>
            <p:nvPr/>
          </p:nvSpPr>
          <p:spPr>
            <a:xfrm rot="1992000">
              <a:off x="9545040" y="41227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5" name="Google Shape;84;p2"/>
            <p:cNvSpPr/>
            <p:nvPr/>
          </p:nvSpPr>
          <p:spPr>
            <a:xfrm rot="1992000">
              <a:off x="9545040" y="41216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726120" y="1112760"/>
            <a:ext cx="4771080" cy="2153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58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77" name="Google Shape;87;p2"/>
          <p:cNvSpPr/>
          <p:nvPr/>
        </p:nvSpPr>
        <p:spPr>
          <a:xfrm>
            <a:off x="1300680" y="26100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78" name="Google Shape;88;p2"/>
          <p:cNvSpPr/>
          <p:nvPr/>
        </p:nvSpPr>
        <p:spPr>
          <a:xfrm>
            <a:off x="8840520" y="190692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79" name="Google Shape;89;p2"/>
          <p:cNvSpPr/>
          <p:nvPr/>
        </p:nvSpPr>
        <p:spPr>
          <a:xfrm>
            <a:off x="192960" y="175428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726120" y="1445040"/>
            <a:ext cx="7614720" cy="1672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9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9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Google Shape;597;p11"/>
          <p:cNvSpPr/>
          <p:nvPr/>
        </p:nvSpPr>
        <p:spPr>
          <a:xfrm>
            <a:off x="2278440" y="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85" name="Google Shape;598;p11"/>
          <p:cNvSpPr/>
          <p:nvPr/>
        </p:nvSpPr>
        <p:spPr>
          <a:xfrm rot="16200000">
            <a:off x="6646680" y="264636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86" name="Google Shape;599;p11"/>
          <p:cNvSpPr/>
          <p:nvPr/>
        </p:nvSpPr>
        <p:spPr>
          <a:xfrm rot="5400000">
            <a:off x="137160" y="237060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87" name="Google Shape;600;p11"/>
          <p:cNvGrpSpPr/>
          <p:nvPr/>
        </p:nvGrpSpPr>
        <p:grpSpPr>
          <a:xfrm>
            <a:off x="8097480" y="4170600"/>
            <a:ext cx="1242720" cy="1149840"/>
            <a:chOff x="8097480" y="4170600"/>
            <a:chExt cx="1242720" cy="1149840"/>
          </a:xfrm>
        </p:grpSpPr>
        <p:sp>
          <p:nvSpPr>
            <p:cNvPr id="88" name="Google Shape;601;p11"/>
            <p:cNvSpPr/>
            <p:nvPr/>
          </p:nvSpPr>
          <p:spPr>
            <a:xfrm>
              <a:off x="8097480" y="417060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9" name="Google Shape;602;p11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" name="Google Shape;603;p11"/>
            <p:cNvSpPr/>
            <p:nvPr/>
          </p:nvSpPr>
          <p:spPr>
            <a:xfrm>
              <a:off x="8256960" y="431388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1" name="Google Shape;604;p11"/>
            <p:cNvSpPr/>
            <p:nvPr/>
          </p:nvSpPr>
          <p:spPr>
            <a:xfrm>
              <a:off x="8667000" y="454212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" name="Google Shape;605;p11"/>
            <p:cNvSpPr/>
            <p:nvPr/>
          </p:nvSpPr>
          <p:spPr>
            <a:xfrm>
              <a:off x="8668080" y="476424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93" name="Google Shape;606;p11"/>
            <p:cNvSpPr/>
            <p:nvPr/>
          </p:nvSpPr>
          <p:spPr>
            <a:xfrm>
              <a:off x="8684280" y="477972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" name="Google Shape;607;p11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" name="Google Shape;608;p11"/>
            <p:cNvSpPr/>
            <p:nvPr/>
          </p:nvSpPr>
          <p:spPr>
            <a:xfrm>
              <a:off x="8296920" y="435492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96" name="Google Shape;609;p11"/>
          <p:cNvGrpSpPr/>
          <p:nvPr/>
        </p:nvGrpSpPr>
        <p:grpSpPr>
          <a:xfrm>
            <a:off x="-207360" y="-558000"/>
            <a:ext cx="1356480" cy="1420920"/>
            <a:chOff x="-207360" y="-558000"/>
            <a:chExt cx="1356480" cy="1420920"/>
          </a:xfrm>
        </p:grpSpPr>
        <p:sp>
          <p:nvSpPr>
            <p:cNvPr id="97" name="Google Shape;610;p11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" name="Google Shape;611;p11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" name="Google Shape;612;p11"/>
            <p:cNvSpPr/>
            <p:nvPr/>
          </p:nvSpPr>
          <p:spPr>
            <a:xfrm>
              <a:off x="-207360" y="-7956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0" name="Google Shape;613;p11"/>
            <p:cNvSpPr/>
            <p:nvPr/>
          </p:nvSpPr>
          <p:spPr>
            <a:xfrm>
              <a:off x="182880" y="295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1" name="Google Shape;614;p11"/>
            <p:cNvSpPr/>
            <p:nvPr/>
          </p:nvSpPr>
          <p:spPr>
            <a:xfrm>
              <a:off x="208440" y="1166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" name="Google Shape;615;p11"/>
            <p:cNvSpPr/>
            <p:nvPr/>
          </p:nvSpPr>
          <p:spPr>
            <a:xfrm>
              <a:off x="234000" y="20124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" name="Google Shape;616;p11"/>
            <p:cNvSpPr/>
            <p:nvPr/>
          </p:nvSpPr>
          <p:spPr>
            <a:xfrm>
              <a:off x="297720" y="4694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" name="Google Shape;617;p11"/>
            <p:cNvSpPr/>
            <p:nvPr/>
          </p:nvSpPr>
          <p:spPr>
            <a:xfrm>
              <a:off x="721440" y="3956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" name="Google Shape;618;p11"/>
            <p:cNvSpPr/>
            <p:nvPr/>
          </p:nvSpPr>
          <p:spPr>
            <a:xfrm>
              <a:off x="277920" y="4219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6" name="Google Shape;619;p11"/>
            <p:cNvSpPr/>
            <p:nvPr/>
          </p:nvSpPr>
          <p:spPr>
            <a:xfrm>
              <a:off x="-109080" y="4644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7" name="Google Shape;620;p11"/>
            <p:cNvSpPr/>
            <p:nvPr/>
          </p:nvSpPr>
          <p:spPr>
            <a:xfrm>
              <a:off x="-128520" y="41688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8" name="Google Shape;621;p11"/>
            <p:cNvSpPr/>
            <p:nvPr/>
          </p:nvSpPr>
          <p:spPr>
            <a:xfrm>
              <a:off x="908640" y="2408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" name="Google Shape;622;p11"/>
            <p:cNvSpPr/>
            <p:nvPr/>
          </p:nvSpPr>
          <p:spPr>
            <a:xfrm>
              <a:off x="1021680" y="30276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" name="Google Shape;623;p11"/>
            <p:cNvSpPr/>
            <p:nvPr/>
          </p:nvSpPr>
          <p:spPr>
            <a:xfrm>
              <a:off x="1033200" y="3229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" name="Google Shape;624;p11"/>
            <p:cNvSpPr/>
            <p:nvPr/>
          </p:nvSpPr>
          <p:spPr>
            <a:xfrm>
              <a:off x="963720" y="27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" name="Google Shape;625;p11"/>
            <p:cNvSpPr/>
            <p:nvPr/>
          </p:nvSpPr>
          <p:spPr>
            <a:xfrm>
              <a:off x="940320" y="27900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3" name="Google Shape;626;p11"/>
            <p:cNvSpPr/>
            <p:nvPr/>
          </p:nvSpPr>
          <p:spPr>
            <a:xfrm>
              <a:off x="-39600" y="5464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4" name="Google Shape;627;p11"/>
            <p:cNvSpPr/>
            <p:nvPr/>
          </p:nvSpPr>
          <p:spPr>
            <a:xfrm>
              <a:off x="-142200" y="-51516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" name="Google Shape;628;p11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6" name="Google Shape;629;p11"/>
            <p:cNvSpPr/>
            <p:nvPr/>
          </p:nvSpPr>
          <p:spPr>
            <a:xfrm>
              <a:off x="126720" y="-46584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" name="Google Shape;630;p11"/>
            <p:cNvSpPr/>
            <p:nvPr/>
          </p:nvSpPr>
          <p:spPr>
            <a:xfrm>
              <a:off x="178920" y="-372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" name="Google Shape;631;p11"/>
            <p:cNvSpPr/>
            <p:nvPr/>
          </p:nvSpPr>
          <p:spPr>
            <a:xfrm>
              <a:off x="230760" y="-28368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" name="Google Shape;632;p11"/>
            <p:cNvSpPr/>
            <p:nvPr/>
          </p:nvSpPr>
          <p:spPr>
            <a:xfrm>
              <a:off x="359280" y="529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" name="Google Shape;633;p11"/>
            <p:cNvSpPr/>
            <p:nvPr/>
          </p:nvSpPr>
          <p:spPr>
            <a:xfrm>
              <a:off x="650520" y="-9720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" name="Google Shape;634;p11"/>
            <p:cNvSpPr/>
            <p:nvPr/>
          </p:nvSpPr>
          <p:spPr>
            <a:xfrm>
              <a:off x="319680" y="205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2" name="Google Shape;635;p11"/>
            <p:cNvSpPr/>
            <p:nvPr/>
          </p:nvSpPr>
          <p:spPr>
            <a:xfrm>
              <a:off x="-29160" y="3070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3" name="Google Shape;636;p11"/>
            <p:cNvSpPr/>
            <p:nvPr/>
          </p:nvSpPr>
          <p:spPr>
            <a:xfrm>
              <a:off x="-68760" y="2746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4" name="Google Shape;637;p11"/>
            <p:cNvSpPr/>
            <p:nvPr/>
          </p:nvSpPr>
          <p:spPr>
            <a:xfrm>
              <a:off x="738000" y="-30744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5" name="Google Shape;638;p11"/>
            <p:cNvSpPr/>
            <p:nvPr/>
          </p:nvSpPr>
          <p:spPr>
            <a:xfrm>
              <a:off x="844200" y="-25308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6" name="Google Shape;639;p11"/>
            <p:cNvSpPr/>
            <p:nvPr/>
          </p:nvSpPr>
          <p:spPr>
            <a:xfrm>
              <a:off x="863640" y="-2408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7" name="Google Shape;640;p11"/>
            <p:cNvSpPr/>
            <p:nvPr/>
          </p:nvSpPr>
          <p:spPr>
            <a:xfrm>
              <a:off x="779400" y="-2487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8" name="Google Shape;641;p11"/>
            <p:cNvSpPr/>
            <p:nvPr/>
          </p:nvSpPr>
          <p:spPr>
            <a:xfrm>
              <a:off x="759600" y="-2361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9" name="Google Shape;642;p11"/>
            <p:cNvSpPr/>
            <p:nvPr/>
          </p:nvSpPr>
          <p:spPr>
            <a:xfrm>
              <a:off x="54000" y="38700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" name="Google Shape;643;p11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31" name="Google Shape;644;p11"/>
          <p:cNvGrpSpPr/>
          <p:nvPr/>
        </p:nvGrpSpPr>
        <p:grpSpPr>
          <a:xfrm>
            <a:off x="-657360" y="4097880"/>
            <a:ext cx="1687320" cy="1653480"/>
            <a:chOff x="-657360" y="4097880"/>
            <a:chExt cx="1687320" cy="1653480"/>
          </a:xfrm>
        </p:grpSpPr>
        <p:sp>
          <p:nvSpPr>
            <p:cNvPr id="132" name="Google Shape;645;p11"/>
            <p:cNvSpPr/>
            <p:nvPr/>
          </p:nvSpPr>
          <p:spPr>
            <a:xfrm rot="20290800">
              <a:off x="-471240" y="4297320"/>
              <a:ext cx="1315080" cy="1254600"/>
            </a:xfrm>
            <a:custGeom>
              <a:avLst/>
              <a:gdLst>
                <a:gd name="textAreaLeft" fmla="*/ 0 w 1315080"/>
                <a:gd name="textAreaRight" fmla="*/ 1315440 w 1315080"/>
                <a:gd name="textAreaTop" fmla="*/ 0 h 1254600"/>
                <a:gd name="textAreaBottom" fmla="*/ 1254960 h 125460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" name="Google Shape;646;p11"/>
            <p:cNvSpPr/>
            <p:nvPr/>
          </p:nvSpPr>
          <p:spPr>
            <a:xfrm rot="20290800">
              <a:off x="-423720" y="4363200"/>
              <a:ext cx="1218960" cy="1120680"/>
            </a:xfrm>
            <a:custGeom>
              <a:avLst/>
              <a:gdLst>
                <a:gd name="textAreaLeft" fmla="*/ 0 w 1218960"/>
                <a:gd name="textAreaRight" fmla="*/ 1219320 w 1218960"/>
                <a:gd name="textAreaTop" fmla="*/ 0 h 1120680"/>
                <a:gd name="textAreaBottom" fmla="*/ 1121040 h 112068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4" name="Google Shape;647;p11"/>
            <p:cNvSpPr/>
            <p:nvPr/>
          </p:nvSpPr>
          <p:spPr>
            <a:xfrm rot="20290800">
              <a:off x="-81360" y="4466520"/>
              <a:ext cx="527400" cy="907560"/>
            </a:xfrm>
            <a:custGeom>
              <a:avLst/>
              <a:gdLst>
                <a:gd name="textAreaLeft" fmla="*/ 0 w 527400"/>
                <a:gd name="textAreaRight" fmla="*/ 527760 w 527400"/>
                <a:gd name="textAreaTop" fmla="*/ 0 h 907560"/>
                <a:gd name="textAreaBottom" fmla="*/ 907920 h 9075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5" name="Google Shape;648;p11"/>
            <p:cNvSpPr/>
            <p:nvPr/>
          </p:nvSpPr>
          <p:spPr>
            <a:xfrm rot="20290800">
              <a:off x="-399240" y="4488840"/>
              <a:ext cx="1198800" cy="994320"/>
            </a:xfrm>
            <a:custGeom>
              <a:avLst/>
              <a:gdLst>
                <a:gd name="textAreaLeft" fmla="*/ 0 w 1198800"/>
                <a:gd name="textAreaRight" fmla="*/ 1199160 w 1198800"/>
                <a:gd name="textAreaTop" fmla="*/ 0 h 994320"/>
                <a:gd name="textAreaBottom" fmla="*/ 994680 h 99432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" name="Google Shape;649;p11"/>
            <p:cNvSpPr/>
            <p:nvPr/>
          </p:nvSpPr>
          <p:spPr>
            <a:xfrm rot="20290800">
              <a:off x="-188280" y="478728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" name="Google Shape;650;p11"/>
            <p:cNvSpPr/>
            <p:nvPr/>
          </p:nvSpPr>
          <p:spPr>
            <a:xfrm rot="20290800">
              <a:off x="-138600" y="488412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" name="Google Shape;651;p11"/>
            <p:cNvSpPr/>
            <p:nvPr/>
          </p:nvSpPr>
          <p:spPr>
            <a:xfrm rot="20290800">
              <a:off x="484560" y="481860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" name="Google Shape;652;p11"/>
            <p:cNvSpPr/>
            <p:nvPr/>
          </p:nvSpPr>
          <p:spPr>
            <a:xfrm rot="20290800">
              <a:off x="534240" y="491544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" name="Google Shape;653;p11"/>
            <p:cNvSpPr/>
            <p:nvPr/>
          </p:nvSpPr>
          <p:spPr>
            <a:xfrm rot="20290800">
              <a:off x="-55080" y="536364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" name="Google Shape;654;p11"/>
            <p:cNvSpPr/>
            <p:nvPr/>
          </p:nvSpPr>
          <p:spPr>
            <a:xfrm rot="20290800">
              <a:off x="-5400" y="546048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42" name="Google Shape;655;p11"/>
          <p:cNvSpPr/>
          <p:nvPr/>
        </p:nvSpPr>
        <p:spPr>
          <a:xfrm rot="11025600">
            <a:off x="4866480" y="-451440"/>
            <a:ext cx="3266280" cy="1184040"/>
          </a:xfrm>
          <a:custGeom>
            <a:avLst/>
            <a:gdLst>
              <a:gd name="textAreaLeft" fmla="*/ 0 w 3266280"/>
              <a:gd name="textAreaRight" fmla="*/ 3266640 w 3266280"/>
              <a:gd name="textAreaTop" fmla="*/ 0 h 1184040"/>
              <a:gd name="textAreaBottom" fmla="*/ 1184400 h 118404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3" name="Google Shape;656;p11"/>
          <p:cNvSpPr/>
          <p:nvPr/>
        </p:nvSpPr>
        <p:spPr>
          <a:xfrm rot="10939200" flipH="1">
            <a:off x="5350320" y="4453560"/>
            <a:ext cx="1578600" cy="861120"/>
          </a:xfrm>
          <a:custGeom>
            <a:avLst/>
            <a:gdLst>
              <a:gd name="textAreaLeft" fmla="*/ -360 w 1578600"/>
              <a:gd name="textAreaRight" fmla="*/ 1578600 w 1578600"/>
              <a:gd name="textAreaTop" fmla="*/ 0 h 861120"/>
              <a:gd name="textAreaBottom" fmla="*/ 861480 h 86112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4" name="Google Shape;657;p11"/>
          <p:cNvSpPr/>
          <p:nvPr/>
        </p:nvSpPr>
        <p:spPr>
          <a:xfrm>
            <a:off x="4120920" y="35964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45" name="Google Shape;658;p11"/>
          <p:cNvSpPr/>
          <p:nvPr/>
        </p:nvSpPr>
        <p:spPr>
          <a:xfrm>
            <a:off x="296640" y="124956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46" name="Google Shape;659;p11"/>
          <p:cNvGrpSpPr/>
          <p:nvPr/>
        </p:nvGrpSpPr>
        <p:grpSpPr>
          <a:xfrm>
            <a:off x="8742600" y="2306160"/>
            <a:ext cx="261720" cy="531000"/>
            <a:chOff x="8742600" y="2306160"/>
            <a:chExt cx="261720" cy="531000"/>
          </a:xfrm>
        </p:grpSpPr>
        <p:sp>
          <p:nvSpPr>
            <p:cNvPr id="147" name="Google Shape;660;p11"/>
            <p:cNvSpPr/>
            <p:nvPr/>
          </p:nvSpPr>
          <p:spPr>
            <a:xfrm>
              <a:off x="8742600" y="230616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" name="Google Shape;661;p11"/>
            <p:cNvSpPr/>
            <p:nvPr/>
          </p:nvSpPr>
          <p:spPr>
            <a:xfrm>
              <a:off x="8814960" y="28011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" name="Google Shape;662;p11"/>
            <p:cNvSpPr/>
            <p:nvPr/>
          </p:nvSpPr>
          <p:spPr>
            <a:xfrm>
              <a:off x="8863200" y="230616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50" name="Google Shape;663;p11"/>
          <p:cNvSpPr/>
          <p:nvPr/>
        </p:nvSpPr>
        <p:spPr>
          <a:xfrm>
            <a:off x="8615160" y="3427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666;p13"/>
          <p:cNvSpPr/>
          <p:nvPr/>
        </p:nvSpPr>
        <p:spPr>
          <a:xfrm rot="10800000" flipH="1">
            <a:off x="1504800" y="457416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2" name="Google Shape;667;p13"/>
          <p:cNvSpPr/>
          <p:nvPr/>
        </p:nvSpPr>
        <p:spPr>
          <a:xfrm flipH="1">
            <a:off x="5821560" y="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3" name="Google Shape;668;p13"/>
          <p:cNvSpPr/>
          <p:nvPr/>
        </p:nvSpPr>
        <p:spPr>
          <a:xfrm rot="5400000">
            <a:off x="270360" y="-27000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4" name="Google Shape;669;p13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56" name="PlaceHolder 2"/>
          <p:cNvSpPr>
            <a:spLocks noGrp="1"/>
          </p:cNvSpPr>
          <p:nvPr>
            <p:ph type="title"/>
          </p:nvPr>
        </p:nvSpPr>
        <p:spPr>
          <a:xfrm>
            <a:off x="726120" y="1447200"/>
            <a:ext cx="914040" cy="447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title"/>
          </p:nvPr>
        </p:nvSpPr>
        <p:spPr>
          <a:xfrm>
            <a:off x="726120" y="3039480"/>
            <a:ext cx="91404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title"/>
          </p:nvPr>
        </p:nvSpPr>
        <p:spPr>
          <a:xfrm>
            <a:off x="3400560" y="1447200"/>
            <a:ext cx="914040" cy="447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title"/>
          </p:nvPr>
        </p:nvSpPr>
        <p:spPr>
          <a:xfrm>
            <a:off x="3400560" y="3039480"/>
            <a:ext cx="914040" cy="447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title"/>
          </p:nvPr>
        </p:nvSpPr>
        <p:spPr>
          <a:xfrm>
            <a:off x="6075360" y="1447200"/>
            <a:ext cx="91404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title"/>
          </p:nvPr>
        </p:nvSpPr>
        <p:spPr>
          <a:xfrm>
            <a:off x="6075360" y="3039480"/>
            <a:ext cx="915840" cy="447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62" name="Google Shape;689;p13"/>
          <p:cNvGrpSpPr/>
          <p:nvPr/>
        </p:nvGrpSpPr>
        <p:grpSpPr>
          <a:xfrm>
            <a:off x="-264600" y="4431600"/>
            <a:ext cx="1328400" cy="1218600"/>
            <a:chOff x="-264600" y="4431600"/>
            <a:chExt cx="1328400" cy="1218600"/>
          </a:xfrm>
        </p:grpSpPr>
        <p:sp>
          <p:nvSpPr>
            <p:cNvPr id="163" name="Google Shape;690;p13"/>
            <p:cNvSpPr/>
            <p:nvPr/>
          </p:nvSpPr>
          <p:spPr>
            <a:xfrm rot="12186600" flipV="1">
              <a:off x="-137520" y="4608000"/>
              <a:ext cx="1074600" cy="865440"/>
            </a:xfrm>
            <a:custGeom>
              <a:avLst/>
              <a:gdLst>
                <a:gd name="textAreaLeft" fmla="*/ 0 w 1074600"/>
                <a:gd name="textAreaRight" fmla="*/ 1074960 w 1074600"/>
                <a:gd name="textAreaTop" fmla="*/ 360 h 865440"/>
                <a:gd name="textAreaBottom" fmla="*/ 866160 h 86544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" name="Google Shape;691;p13"/>
            <p:cNvSpPr/>
            <p:nvPr/>
          </p:nvSpPr>
          <p:spPr>
            <a:xfrm rot="12186600" flipV="1">
              <a:off x="-90720" y="500328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65" name="Google Shape;692;p13"/>
            <p:cNvSpPr/>
            <p:nvPr/>
          </p:nvSpPr>
          <p:spPr>
            <a:xfrm rot="12186600" flipV="1">
              <a:off x="-22320" y="491292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66" name="Google Shape;693;p13"/>
            <p:cNvSpPr/>
            <p:nvPr/>
          </p:nvSpPr>
          <p:spPr>
            <a:xfrm rot="12186600" flipV="1">
              <a:off x="46080" y="482076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67" name="Google Shape;694;p13"/>
            <p:cNvSpPr/>
            <p:nvPr/>
          </p:nvSpPr>
          <p:spPr>
            <a:xfrm rot="12186600" flipV="1">
              <a:off x="113760" y="473256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68" name="Google Shape;695;p13"/>
            <p:cNvSpPr/>
            <p:nvPr/>
          </p:nvSpPr>
          <p:spPr>
            <a:xfrm rot="12186600" flipV="1">
              <a:off x="-159120" y="509328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69" name="Google Shape;696;p13"/>
            <p:cNvSpPr/>
            <p:nvPr/>
          </p:nvSpPr>
          <p:spPr>
            <a:xfrm rot="12186600" flipV="1">
              <a:off x="-132480" y="4583160"/>
              <a:ext cx="951840" cy="865440"/>
            </a:xfrm>
            <a:custGeom>
              <a:avLst/>
              <a:gdLst>
                <a:gd name="textAreaLeft" fmla="*/ 0 w 951840"/>
                <a:gd name="textAreaRight" fmla="*/ 952200 w 951840"/>
                <a:gd name="textAreaTop" fmla="*/ 360 h 865440"/>
                <a:gd name="textAreaBottom" fmla="*/ 866160 h 86544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70" name="Google Shape;697;p13"/>
            <p:cNvSpPr/>
            <p:nvPr/>
          </p:nvSpPr>
          <p:spPr>
            <a:xfrm rot="12186600" flipV="1">
              <a:off x="519480" y="4663800"/>
              <a:ext cx="270360" cy="78120"/>
            </a:xfrm>
            <a:custGeom>
              <a:avLst/>
              <a:gdLst>
                <a:gd name="textAreaLeft" fmla="*/ 0 w 270360"/>
                <a:gd name="textAreaRight" fmla="*/ 270720 w 270360"/>
                <a:gd name="textAreaTop" fmla="*/ -360 h 78120"/>
                <a:gd name="textAreaBottom" fmla="*/ 78120 h 781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71" name="Google Shape;698;p13"/>
            <p:cNvSpPr/>
            <p:nvPr/>
          </p:nvSpPr>
          <p:spPr>
            <a:xfrm rot="12186600" flipV="1">
              <a:off x="461520" y="4627800"/>
              <a:ext cx="354600" cy="194400"/>
            </a:xfrm>
            <a:custGeom>
              <a:avLst/>
              <a:gdLst>
                <a:gd name="textAreaLeft" fmla="*/ 0 w 354600"/>
                <a:gd name="textAreaRight" fmla="*/ 354960 w 354600"/>
                <a:gd name="textAreaTop" fmla="*/ 360 h 194400"/>
                <a:gd name="textAreaBottom" fmla="*/ 195120 h 19440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2" name="Google Shape;699;p13"/>
            <p:cNvSpPr/>
            <p:nvPr/>
          </p:nvSpPr>
          <p:spPr>
            <a:xfrm rot="12186600" flipV="1">
              <a:off x="720000" y="4844880"/>
              <a:ext cx="31320" cy="15480"/>
            </a:xfrm>
            <a:custGeom>
              <a:avLst/>
              <a:gdLst>
                <a:gd name="textAreaLeft" fmla="*/ 0 w 31320"/>
                <a:gd name="textAreaRight" fmla="*/ 31680 w 31320"/>
                <a:gd name="textAreaTop" fmla="*/ -360 h 15480"/>
                <a:gd name="textAreaBottom" fmla="*/ 15480 h 1548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73" name="Google Shape;700;p13"/>
            <p:cNvSpPr/>
            <p:nvPr/>
          </p:nvSpPr>
          <p:spPr>
            <a:xfrm rot="12186600" flipV="1">
              <a:off x="476280" y="4656240"/>
              <a:ext cx="31320" cy="15480"/>
            </a:xfrm>
            <a:custGeom>
              <a:avLst/>
              <a:gdLst>
                <a:gd name="textAreaLeft" fmla="*/ 0 w 31320"/>
                <a:gd name="textAreaRight" fmla="*/ 31680 w 31320"/>
                <a:gd name="textAreaTop" fmla="*/ -360 h 15480"/>
                <a:gd name="textAreaBottom" fmla="*/ 15480 h 1548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74" name="Google Shape;701;p13"/>
            <p:cNvSpPr/>
            <p:nvPr/>
          </p:nvSpPr>
          <p:spPr>
            <a:xfrm rot="12186600" flipV="1">
              <a:off x="35280" y="4508280"/>
              <a:ext cx="228240" cy="676440"/>
            </a:xfrm>
            <a:custGeom>
              <a:avLst/>
              <a:gdLst>
                <a:gd name="textAreaLeft" fmla="*/ 0 w 228240"/>
                <a:gd name="textAreaRight" fmla="*/ 228600 w 228240"/>
                <a:gd name="textAreaTop" fmla="*/ -360 h 676440"/>
                <a:gd name="textAreaBottom" fmla="*/ 676440 h 676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" name="Google Shape;702;p13"/>
            <p:cNvSpPr/>
            <p:nvPr/>
          </p:nvSpPr>
          <p:spPr>
            <a:xfrm rot="12186600" flipV="1">
              <a:off x="137520" y="4839840"/>
              <a:ext cx="20160" cy="18720"/>
            </a:xfrm>
            <a:custGeom>
              <a:avLst/>
              <a:gdLst>
                <a:gd name="textAreaLeft" fmla="*/ 0 w 20160"/>
                <a:gd name="textAreaRight" fmla="*/ 20520 w 20160"/>
                <a:gd name="textAreaTop" fmla="*/ 360 h 18720"/>
                <a:gd name="textAreaBottom" fmla="*/ 19440 h 1872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360" bIns="9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" name="Google Shape;703;p13"/>
            <p:cNvSpPr/>
            <p:nvPr/>
          </p:nvSpPr>
          <p:spPr>
            <a:xfrm rot="12186600" flipV="1">
              <a:off x="82080" y="4768200"/>
              <a:ext cx="133920" cy="15624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360 h 156240"/>
                <a:gd name="textAreaBottom" fmla="*/ 156960 h 1562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" name="Google Shape;704;p13"/>
            <p:cNvSpPr/>
            <p:nvPr/>
          </p:nvSpPr>
          <p:spPr>
            <a:xfrm rot="12186600" flipV="1">
              <a:off x="74520" y="4890960"/>
              <a:ext cx="65160" cy="22680"/>
            </a:xfrm>
            <a:custGeom>
              <a:avLst/>
              <a:gdLst>
                <a:gd name="textAreaLeft" fmla="*/ 0 w 65160"/>
                <a:gd name="textAreaRight" fmla="*/ 65520 w 65160"/>
                <a:gd name="textAreaTop" fmla="*/ -360 h 22680"/>
                <a:gd name="textAreaBottom" fmla="*/ 22680 h 2268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" name="Google Shape;705;p13"/>
            <p:cNvSpPr/>
            <p:nvPr/>
          </p:nvSpPr>
          <p:spPr>
            <a:xfrm rot="12186600" flipV="1">
              <a:off x="535680" y="4896000"/>
              <a:ext cx="228240" cy="676440"/>
            </a:xfrm>
            <a:custGeom>
              <a:avLst/>
              <a:gdLst>
                <a:gd name="textAreaLeft" fmla="*/ 0 w 228240"/>
                <a:gd name="textAreaRight" fmla="*/ 228600 w 228240"/>
                <a:gd name="textAreaTop" fmla="*/ -360 h 676440"/>
                <a:gd name="textAreaBottom" fmla="*/ 676440 h 676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9" name="Google Shape;706;p13"/>
            <p:cNvSpPr/>
            <p:nvPr/>
          </p:nvSpPr>
          <p:spPr>
            <a:xfrm rot="12186600" flipV="1">
              <a:off x="638280" y="5227560"/>
              <a:ext cx="20160" cy="18720"/>
            </a:xfrm>
            <a:custGeom>
              <a:avLst/>
              <a:gdLst>
                <a:gd name="textAreaLeft" fmla="*/ 0 w 20160"/>
                <a:gd name="textAreaRight" fmla="*/ 20520 w 20160"/>
                <a:gd name="textAreaTop" fmla="*/ 360 h 18720"/>
                <a:gd name="textAreaBottom" fmla="*/ 19440 h 1872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360" bIns="9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0" name="Google Shape;707;p13"/>
            <p:cNvSpPr/>
            <p:nvPr/>
          </p:nvSpPr>
          <p:spPr>
            <a:xfrm rot="12186600" flipV="1">
              <a:off x="583200" y="5156280"/>
              <a:ext cx="133560" cy="156600"/>
            </a:xfrm>
            <a:custGeom>
              <a:avLst/>
              <a:gdLst>
                <a:gd name="textAreaLeft" fmla="*/ 0 w 133560"/>
                <a:gd name="textAreaRight" fmla="*/ 133920 w 133560"/>
                <a:gd name="textAreaTop" fmla="*/ -360 h 156600"/>
                <a:gd name="textAreaBottom" fmla="*/ 156600 h 15660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480" bIns="78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" name="Google Shape;708;p13"/>
            <p:cNvSpPr/>
            <p:nvPr/>
          </p:nvSpPr>
          <p:spPr>
            <a:xfrm rot="12186600" flipV="1">
              <a:off x="574920" y="5278680"/>
              <a:ext cx="65160" cy="22680"/>
            </a:xfrm>
            <a:custGeom>
              <a:avLst/>
              <a:gdLst>
                <a:gd name="textAreaLeft" fmla="*/ 0 w 65160"/>
                <a:gd name="textAreaRight" fmla="*/ 65520 w 65160"/>
                <a:gd name="textAreaTop" fmla="*/ -360 h 22680"/>
                <a:gd name="textAreaBottom" fmla="*/ 22680 h 2268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2" name="Google Shape;709;p13"/>
            <p:cNvSpPr/>
            <p:nvPr/>
          </p:nvSpPr>
          <p:spPr>
            <a:xfrm rot="12186600" flipV="1">
              <a:off x="700560" y="4847040"/>
              <a:ext cx="56520" cy="237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3760"/>
                <a:gd name="textAreaBottom" fmla="*/ 24480 h 237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880" bIns="11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3" name="Google Shape;710;p13"/>
            <p:cNvSpPr/>
            <p:nvPr/>
          </p:nvSpPr>
          <p:spPr>
            <a:xfrm rot="12186600" flipV="1">
              <a:off x="702720" y="4848120"/>
              <a:ext cx="56520" cy="20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0160"/>
                <a:gd name="textAreaBottom" fmla="*/ 20880 h 2016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4" name="Google Shape;711;p13"/>
            <p:cNvSpPr/>
            <p:nvPr/>
          </p:nvSpPr>
          <p:spPr>
            <a:xfrm rot="12186600" flipV="1">
              <a:off x="457920" y="4658760"/>
              <a:ext cx="55800" cy="23400"/>
            </a:xfrm>
            <a:custGeom>
              <a:avLst/>
              <a:gdLst>
                <a:gd name="textAreaLeft" fmla="*/ 0 w 55800"/>
                <a:gd name="textAreaRight" fmla="*/ 56160 w 55800"/>
                <a:gd name="textAreaTop" fmla="*/ -360 h 23400"/>
                <a:gd name="textAreaBottom" fmla="*/ 23400 h 2340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880" bIns="11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5" name="Google Shape;712;p13"/>
            <p:cNvSpPr/>
            <p:nvPr/>
          </p:nvSpPr>
          <p:spPr>
            <a:xfrm rot="12186600" flipV="1">
              <a:off x="459000" y="4659120"/>
              <a:ext cx="56520" cy="20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0160"/>
                <a:gd name="textAreaBottom" fmla="*/ 20880 h 2016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86" name="Google Shape;713;p13"/>
          <p:cNvGrpSpPr/>
          <p:nvPr/>
        </p:nvGrpSpPr>
        <p:grpSpPr>
          <a:xfrm>
            <a:off x="8301960" y="4440600"/>
            <a:ext cx="993240" cy="919080"/>
            <a:chOff x="8301960" y="4440600"/>
            <a:chExt cx="993240" cy="919080"/>
          </a:xfrm>
        </p:grpSpPr>
        <p:sp>
          <p:nvSpPr>
            <p:cNvPr id="187" name="Google Shape;714;p13"/>
            <p:cNvSpPr/>
            <p:nvPr/>
          </p:nvSpPr>
          <p:spPr>
            <a:xfrm>
              <a:off x="8301960" y="4440600"/>
              <a:ext cx="993240" cy="919080"/>
            </a:xfrm>
            <a:custGeom>
              <a:avLst/>
              <a:gdLst>
                <a:gd name="textAreaLeft" fmla="*/ 0 w 993240"/>
                <a:gd name="textAreaRight" fmla="*/ 993600 w 993240"/>
                <a:gd name="textAreaTop" fmla="*/ 0 h 919080"/>
                <a:gd name="textAreaBottom" fmla="*/ 919440 h 91908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8" name="Google Shape;715;p13"/>
            <p:cNvSpPr/>
            <p:nvPr/>
          </p:nvSpPr>
          <p:spPr>
            <a:xfrm>
              <a:off x="8440920" y="470484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9" name="Google Shape;716;p13"/>
            <p:cNvSpPr/>
            <p:nvPr/>
          </p:nvSpPr>
          <p:spPr>
            <a:xfrm>
              <a:off x="8429040" y="4555440"/>
              <a:ext cx="680040" cy="567000"/>
            </a:xfrm>
            <a:custGeom>
              <a:avLst/>
              <a:gdLst>
                <a:gd name="textAreaLeft" fmla="*/ 0 w 680040"/>
                <a:gd name="textAreaRight" fmla="*/ 680400 w 680040"/>
                <a:gd name="textAreaTop" fmla="*/ 0 h 567000"/>
                <a:gd name="textAreaBottom" fmla="*/ 567360 h 5670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0" name="Google Shape;717;p13"/>
            <p:cNvSpPr/>
            <p:nvPr/>
          </p:nvSpPr>
          <p:spPr>
            <a:xfrm>
              <a:off x="8757000" y="4737600"/>
              <a:ext cx="142560" cy="21564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215640"/>
                <a:gd name="textAreaBottom" fmla="*/ 216000 h 2156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1" name="Google Shape;718;p13"/>
            <p:cNvSpPr/>
            <p:nvPr/>
          </p:nvSpPr>
          <p:spPr>
            <a:xfrm>
              <a:off x="8757720" y="4915440"/>
              <a:ext cx="72360" cy="244080"/>
            </a:xfrm>
            <a:custGeom>
              <a:avLst/>
              <a:gdLst>
                <a:gd name="textAreaLeft" fmla="*/ 0 w 72360"/>
                <a:gd name="textAreaRight" fmla="*/ 72720 w 72360"/>
                <a:gd name="textAreaTop" fmla="*/ 0 h 244080"/>
                <a:gd name="textAreaBottom" fmla="*/ 244440 h 2440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92" name="Google Shape;719;p13"/>
            <p:cNvSpPr/>
            <p:nvPr/>
          </p:nvSpPr>
          <p:spPr>
            <a:xfrm>
              <a:off x="8771040" y="4927680"/>
              <a:ext cx="15480" cy="13680"/>
            </a:xfrm>
            <a:custGeom>
              <a:avLst/>
              <a:gdLst>
                <a:gd name="textAreaLeft" fmla="*/ 0 w 15480"/>
                <a:gd name="textAreaRight" fmla="*/ 15840 w 15480"/>
                <a:gd name="textAreaTop" fmla="*/ 0 h 13680"/>
                <a:gd name="textAreaBottom" fmla="*/ 14040 h 136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40" bIns="6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" name="Google Shape;720;p13"/>
            <p:cNvSpPr/>
            <p:nvPr/>
          </p:nvSpPr>
          <p:spPr>
            <a:xfrm>
              <a:off x="8440920" y="470484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" name="Google Shape;721;p13"/>
            <p:cNvSpPr/>
            <p:nvPr/>
          </p:nvSpPr>
          <p:spPr>
            <a:xfrm>
              <a:off x="8461080" y="4587840"/>
              <a:ext cx="698040" cy="666000"/>
            </a:xfrm>
            <a:custGeom>
              <a:avLst/>
              <a:gdLst>
                <a:gd name="textAreaLeft" fmla="*/ 0 w 698040"/>
                <a:gd name="textAreaRight" fmla="*/ 698400 w 698040"/>
                <a:gd name="textAreaTop" fmla="*/ 0 h 666000"/>
                <a:gd name="textAreaBottom" fmla="*/ 666360 h 66600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95" name="Google Shape;722;p13"/>
          <p:cNvGrpSpPr/>
          <p:nvPr/>
        </p:nvGrpSpPr>
        <p:grpSpPr>
          <a:xfrm>
            <a:off x="-454320" y="-501840"/>
            <a:ext cx="1294200" cy="1422000"/>
            <a:chOff x="-454320" y="-501840"/>
            <a:chExt cx="1294200" cy="1422000"/>
          </a:xfrm>
        </p:grpSpPr>
        <p:sp>
          <p:nvSpPr>
            <p:cNvPr id="196" name="Google Shape;723;p13"/>
            <p:cNvSpPr/>
            <p:nvPr/>
          </p:nvSpPr>
          <p:spPr>
            <a:xfrm rot="716400">
              <a:off x="-338400" y="-404640"/>
              <a:ext cx="1063080" cy="1228320"/>
            </a:xfrm>
            <a:custGeom>
              <a:avLst/>
              <a:gdLst>
                <a:gd name="textAreaLeft" fmla="*/ 0 w 1063080"/>
                <a:gd name="textAreaRight" fmla="*/ 1063440 w 1063080"/>
                <a:gd name="textAreaTop" fmla="*/ 0 h 1228320"/>
                <a:gd name="textAreaBottom" fmla="*/ 1228680 h 122832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" name="Google Shape;724;p13"/>
            <p:cNvSpPr/>
            <p:nvPr/>
          </p:nvSpPr>
          <p:spPr>
            <a:xfrm rot="716400">
              <a:off x="-322200" y="-434880"/>
              <a:ext cx="759600" cy="1103760"/>
            </a:xfrm>
            <a:custGeom>
              <a:avLst/>
              <a:gdLst>
                <a:gd name="textAreaLeft" fmla="*/ 0 w 759600"/>
                <a:gd name="textAreaRight" fmla="*/ 759960 w 759600"/>
                <a:gd name="textAreaTop" fmla="*/ 0 h 1103760"/>
                <a:gd name="textAreaBottom" fmla="*/ 1104120 h 110376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" name="Google Shape;725;p13"/>
            <p:cNvSpPr/>
            <p:nvPr/>
          </p:nvSpPr>
          <p:spPr>
            <a:xfrm rot="716400">
              <a:off x="-307080" y="-460800"/>
              <a:ext cx="498960" cy="983160"/>
            </a:xfrm>
            <a:custGeom>
              <a:avLst/>
              <a:gdLst>
                <a:gd name="textAreaLeft" fmla="*/ 0 w 498960"/>
                <a:gd name="textAreaRight" fmla="*/ 499320 w 498960"/>
                <a:gd name="textAreaTop" fmla="*/ 0 h 983160"/>
                <a:gd name="textAreaBottom" fmla="*/ 983520 h 9831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9" name="Google Shape;726;p13"/>
            <p:cNvSpPr/>
            <p:nvPr/>
          </p:nvSpPr>
          <p:spPr>
            <a:xfrm rot="716400">
              <a:off x="-97200" y="23616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" name="Google Shape;727;p13"/>
            <p:cNvSpPr/>
            <p:nvPr/>
          </p:nvSpPr>
          <p:spPr>
            <a:xfrm rot="716400">
              <a:off x="-138960" y="29196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" name="Google Shape;728;p13"/>
            <p:cNvSpPr/>
            <p:nvPr/>
          </p:nvSpPr>
          <p:spPr>
            <a:xfrm rot="716400">
              <a:off x="-180720" y="34812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" name="Google Shape;729;p13"/>
            <p:cNvSpPr/>
            <p:nvPr/>
          </p:nvSpPr>
          <p:spPr>
            <a:xfrm rot="716400">
              <a:off x="111960" y="-42840"/>
              <a:ext cx="370800" cy="325440"/>
            </a:xfrm>
            <a:custGeom>
              <a:avLst/>
              <a:gdLst>
                <a:gd name="textAreaLeft" fmla="*/ 0 w 370800"/>
                <a:gd name="textAreaRight" fmla="*/ 371160 w 370800"/>
                <a:gd name="textAreaTop" fmla="*/ 0 h 325440"/>
                <a:gd name="textAreaBottom" fmla="*/ 325800 h 32544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" name="Google Shape;730;p13"/>
            <p:cNvSpPr/>
            <p:nvPr/>
          </p:nvSpPr>
          <p:spPr>
            <a:xfrm rot="716400">
              <a:off x="132120" y="7920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0 h 140040"/>
                <a:gd name="textAreaBottom" fmla="*/ 140400 h 14004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" name="Google Shape;731;p13"/>
            <p:cNvSpPr/>
            <p:nvPr/>
          </p:nvSpPr>
          <p:spPr>
            <a:xfrm rot="716400">
              <a:off x="183240" y="-4824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0 h 278640"/>
                <a:gd name="textAreaBottom" fmla="*/ 279000 h 27864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5" name="Google Shape;732;p13"/>
            <p:cNvSpPr/>
            <p:nvPr/>
          </p:nvSpPr>
          <p:spPr>
            <a:xfrm rot="716400">
              <a:off x="179280" y="2052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0 h 140040"/>
                <a:gd name="textAreaBottom" fmla="*/ 140400 h 14004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" name="Google Shape;733;p13"/>
            <p:cNvSpPr/>
            <p:nvPr/>
          </p:nvSpPr>
          <p:spPr>
            <a:xfrm rot="716400">
              <a:off x="263160" y="1080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0 h 278640"/>
                <a:gd name="textAreaBottom" fmla="*/ 279000 h 27864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7" name="Google Shape;734;p13"/>
            <p:cNvSpPr/>
            <p:nvPr/>
          </p:nvSpPr>
          <p:spPr>
            <a:xfrm rot="716400">
              <a:off x="225360" y="-23760"/>
              <a:ext cx="143640" cy="288360"/>
            </a:xfrm>
            <a:custGeom>
              <a:avLst/>
              <a:gdLst>
                <a:gd name="textAreaLeft" fmla="*/ 0 w 143640"/>
                <a:gd name="textAreaRight" fmla="*/ 144000 w 143640"/>
                <a:gd name="textAreaTop" fmla="*/ 0 h 288360"/>
                <a:gd name="textAreaBottom" fmla="*/ 288720 h 28836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8" name="Google Shape;735;p13"/>
            <p:cNvSpPr/>
            <p:nvPr/>
          </p:nvSpPr>
          <p:spPr>
            <a:xfrm rot="716400">
              <a:off x="153360" y="47520"/>
              <a:ext cx="288360" cy="143640"/>
            </a:xfrm>
            <a:custGeom>
              <a:avLst/>
              <a:gdLst>
                <a:gd name="textAreaLeft" fmla="*/ 0 w 288360"/>
                <a:gd name="textAreaRight" fmla="*/ 288720 w 288360"/>
                <a:gd name="textAreaTop" fmla="*/ 0 h 143640"/>
                <a:gd name="textAreaBottom" fmla="*/ 14400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" name="Google Shape;736;p13"/>
            <p:cNvSpPr/>
            <p:nvPr/>
          </p:nvSpPr>
          <p:spPr>
            <a:xfrm rot="716400">
              <a:off x="199080" y="-350280"/>
              <a:ext cx="602280" cy="270360"/>
            </a:xfrm>
            <a:custGeom>
              <a:avLst/>
              <a:gdLst>
                <a:gd name="textAreaLeft" fmla="*/ 0 w 602280"/>
                <a:gd name="textAreaRight" fmla="*/ 602640 w 602280"/>
                <a:gd name="textAreaTop" fmla="*/ 0 h 270360"/>
                <a:gd name="textAreaBottom" fmla="*/ 270720 h 27036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10" name="Google Shape;737;p13"/>
          <p:cNvSpPr/>
          <p:nvPr/>
        </p:nvSpPr>
        <p:spPr>
          <a:xfrm flipH="1">
            <a:off x="138960" y="3634560"/>
            <a:ext cx="186480" cy="186480"/>
          </a:xfrm>
          <a:custGeom>
            <a:avLst/>
            <a:gdLst>
              <a:gd name="textAreaLeft" fmla="*/ 360 w 186480"/>
              <a:gd name="textAreaRight" fmla="*/ 18720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11" name="Google Shape;738;p13"/>
          <p:cNvSpPr/>
          <p:nvPr/>
        </p:nvSpPr>
        <p:spPr>
          <a:xfrm flipH="1">
            <a:off x="1672920" y="4866120"/>
            <a:ext cx="158040" cy="152280"/>
          </a:xfrm>
          <a:custGeom>
            <a:avLst/>
            <a:gdLst>
              <a:gd name="textAreaLeft" fmla="*/ -360 w 158040"/>
              <a:gd name="textAreaRight" fmla="*/ 15804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12" name="Google Shape;739;p13"/>
          <p:cNvSpPr/>
          <p:nvPr/>
        </p:nvSpPr>
        <p:spPr>
          <a:xfrm flipH="1">
            <a:off x="8751960" y="1203120"/>
            <a:ext cx="186480" cy="186480"/>
          </a:xfrm>
          <a:custGeom>
            <a:avLst/>
            <a:gdLst>
              <a:gd name="textAreaLeft" fmla="*/ 360 w 186480"/>
              <a:gd name="textAreaRight" fmla="*/ 18720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13" name="Google Shape;740;p13"/>
          <p:cNvSpPr/>
          <p:nvPr/>
        </p:nvSpPr>
        <p:spPr>
          <a:xfrm flipH="1">
            <a:off x="6526440" y="193320"/>
            <a:ext cx="158040" cy="152280"/>
          </a:xfrm>
          <a:custGeom>
            <a:avLst/>
            <a:gdLst>
              <a:gd name="textAreaLeft" fmla="*/ -360 w 158040"/>
              <a:gd name="textAreaRight" fmla="*/ 15804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14" name="Google Shape;741;p13"/>
          <p:cNvSpPr/>
          <p:nvPr/>
        </p:nvSpPr>
        <p:spPr>
          <a:xfrm rot="348000">
            <a:off x="1656720" y="-619200"/>
            <a:ext cx="2479680" cy="1102680"/>
          </a:xfrm>
          <a:custGeom>
            <a:avLst/>
            <a:gdLst>
              <a:gd name="textAreaLeft" fmla="*/ 0 w 2479680"/>
              <a:gd name="textAreaRight" fmla="*/ 2480040 w 2479680"/>
              <a:gd name="textAreaTop" fmla="*/ 0 h 1102680"/>
              <a:gd name="textAreaBottom" fmla="*/ 1103040 h 11026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5" name="Google Shape;742;p13"/>
          <p:cNvSpPr/>
          <p:nvPr/>
        </p:nvSpPr>
        <p:spPr>
          <a:xfrm rot="10452000" flipH="1">
            <a:off x="4866840" y="4696920"/>
            <a:ext cx="2479680" cy="1102680"/>
          </a:xfrm>
          <a:custGeom>
            <a:avLst/>
            <a:gdLst>
              <a:gd name="textAreaLeft" fmla="*/ 360 w 2479680"/>
              <a:gd name="textAreaRight" fmla="*/ 2480400 w 2479680"/>
              <a:gd name="textAreaTop" fmla="*/ 0 h 1102680"/>
              <a:gd name="textAreaBottom" fmla="*/ 1103040 h 11026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16" name="Google Shape;743;p13"/>
          <p:cNvGrpSpPr/>
          <p:nvPr/>
        </p:nvGrpSpPr>
        <p:grpSpPr>
          <a:xfrm>
            <a:off x="8750160" y="3570480"/>
            <a:ext cx="261720" cy="531360"/>
            <a:chOff x="8750160" y="3570480"/>
            <a:chExt cx="261720" cy="531360"/>
          </a:xfrm>
        </p:grpSpPr>
        <p:sp>
          <p:nvSpPr>
            <p:cNvPr id="217" name="Google Shape;744;p13"/>
            <p:cNvSpPr/>
            <p:nvPr/>
          </p:nvSpPr>
          <p:spPr>
            <a:xfrm>
              <a:off x="8750160" y="357048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" name="Google Shape;745;p13"/>
            <p:cNvSpPr/>
            <p:nvPr/>
          </p:nvSpPr>
          <p:spPr>
            <a:xfrm>
              <a:off x="8822160" y="406584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" name="Google Shape;746;p13"/>
            <p:cNvSpPr/>
            <p:nvPr/>
          </p:nvSpPr>
          <p:spPr>
            <a:xfrm>
              <a:off x="8870760" y="357048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20" name="Google Shape;747;p13"/>
          <p:cNvGrpSpPr/>
          <p:nvPr/>
        </p:nvGrpSpPr>
        <p:grpSpPr>
          <a:xfrm>
            <a:off x="179280" y="1144080"/>
            <a:ext cx="261720" cy="531000"/>
            <a:chOff x="179280" y="1144080"/>
            <a:chExt cx="261720" cy="531000"/>
          </a:xfrm>
        </p:grpSpPr>
        <p:sp>
          <p:nvSpPr>
            <p:cNvPr id="221" name="Google Shape;748;p13"/>
            <p:cNvSpPr/>
            <p:nvPr/>
          </p:nvSpPr>
          <p:spPr>
            <a:xfrm>
              <a:off x="179280" y="114408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" name="Google Shape;749;p13"/>
            <p:cNvSpPr/>
            <p:nvPr/>
          </p:nvSpPr>
          <p:spPr>
            <a:xfrm>
              <a:off x="251640" y="163908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" name="Google Shape;750;p13"/>
            <p:cNvSpPr/>
            <p:nvPr/>
          </p:nvSpPr>
          <p:spPr>
            <a:xfrm>
              <a:off x="299880" y="114408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24" name="Google Shape;751;p13"/>
          <p:cNvGrpSpPr/>
          <p:nvPr/>
        </p:nvGrpSpPr>
        <p:grpSpPr>
          <a:xfrm>
            <a:off x="7982640" y="-686520"/>
            <a:ext cx="1659600" cy="1655280"/>
            <a:chOff x="7982640" y="-686520"/>
            <a:chExt cx="1659600" cy="1655280"/>
          </a:xfrm>
        </p:grpSpPr>
        <p:sp>
          <p:nvSpPr>
            <p:cNvPr id="225" name="Google Shape;752;p13"/>
            <p:cNvSpPr/>
            <p:nvPr/>
          </p:nvSpPr>
          <p:spPr>
            <a:xfrm rot="2499000">
              <a:off x="8211600" y="-432000"/>
              <a:ext cx="1201680" cy="1146240"/>
            </a:xfrm>
            <a:custGeom>
              <a:avLst/>
              <a:gdLst>
                <a:gd name="textAreaLeft" fmla="*/ 0 w 1201680"/>
                <a:gd name="textAreaRight" fmla="*/ 1202040 w 1201680"/>
                <a:gd name="textAreaTop" fmla="*/ 0 h 1146240"/>
                <a:gd name="textAreaBottom" fmla="*/ 1146600 h 114624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6" name="Google Shape;753;p13"/>
            <p:cNvSpPr/>
            <p:nvPr/>
          </p:nvSpPr>
          <p:spPr>
            <a:xfrm rot="2499000">
              <a:off x="8255880" y="-371880"/>
              <a:ext cx="1113840" cy="1024200"/>
            </a:xfrm>
            <a:custGeom>
              <a:avLst/>
              <a:gdLst>
                <a:gd name="textAreaLeft" fmla="*/ 0 w 1113840"/>
                <a:gd name="textAreaRight" fmla="*/ 1114200 w 1113840"/>
                <a:gd name="textAreaTop" fmla="*/ 0 h 1024200"/>
                <a:gd name="textAreaBottom" fmla="*/ 1024560 h 102420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7" name="Google Shape;754;p13"/>
            <p:cNvSpPr/>
            <p:nvPr/>
          </p:nvSpPr>
          <p:spPr>
            <a:xfrm rot="2499000">
              <a:off x="8573040" y="-279000"/>
              <a:ext cx="482040" cy="829080"/>
            </a:xfrm>
            <a:custGeom>
              <a:avLst/>
              <a:gdLst>
                <a:gd name="textAreaLeft" fmla="*/ 0 w 482040"/>
                <a:gd name="textAreaRight" fmla="*/ 482400 w 482040"/>
                <a:gd name="textAreaTop" fmla="*/ 0 h 829080"/>
                <a:gd name="textAreaBottom" fmla="*/ 829440 h 82908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8" name="Google Shape;755;p13"/>
            <p:cNvSpPr/>
            <p:nvPr/>
          </p:nvSpPr>
          <p:spPr>
            <a:xfrm rot="2499000">
              <a:off x="8219880" y="-276840"/>
              <a:ext cx="1095480" cy="908640"/>
            </a:xfrm>
            <a:custGeom>
              <a:avLst/>
              <a:gdLst>
                <a:gd name="textAreaLeft" fmla="*/ 0 w 1095480"/>
                <a:gd name="textAreaRight" fmla="*/ 1095840 w 1095480"/>
                <a:gd name="textAreaTop" fmla="*/ 0 h 908640"/>
                <a:gd name="textAreaBottom" fmla="*/ 909000 h 90864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" name="Google Shape;756;p13"/>
            <p:cNvSpPr/>
            <p:nvPr/>
          </p:nvSpPr>
          <p:spPr>
            <a:xfrm rot="2499000">
              <a:off x="8717760" y="-22284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0" name="Google Shape;757;p13"/>
            <p:cNvSpPr/>
            <p:nvPr/>
          </p:nvSpPr>
          <p:spPr>
            <a:xfrm rot="2499000">
              <a:off x="8702640" y="-13284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" name="Google Shape;758;p13"/>
            <p:cNvSpPr/>
            <p:nvPr/>
          </p:nvSpPr>
          <p:spPr>
            <a:xfrm rot="2499000">
              <a:off x="8966880" y="34020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" name="Google Shape;759;p13"/>
            <p:cNvSpPr/>
            <p:nvPr/>
          </p:nvSpPr>
          <p:spPr>
            <a:xfrm rot="2499000">
              <a:off x="8951760" y="43020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" name="Google Shape;760;p13"/>
            <p:cNvSpPr/>
            <p:nvPr/>
          </p:nvSpPr>
          <p:spPr>
            <a:xfrm rot="2499000">
              <a:off x="8300880" y="12096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" name="Google Shape;761;p13"/>
            <p:cNvSpPr/>
            <p:nvPr/>
          </p:nvSpPr>
          <p:spPr>
            <a:xfrm rot="2499000">
              <a:off x="8285760" y="21096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763;p14"/>
          <p:cNvSpPr/>
          <p:nvPr/>
        </p:nvSpPr>
        <p:spPr>
          <a:xfrm flipH="1">
            <a:off x="3745080" y="-4788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6" name="Google Shape;764;p14"/>
          <p:cNvSpPr/>
          <p:nvPr/>
        </p:nvSpPr>
        <p:spPr>
          <a:xfrm rot="5400000" flipH="1">
            <a:off x="270000" y="264672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Google Shape;765;p14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38" name="Google Shape;766;p14"/>
          <p:cNvGrpSpPr/>
          <p:nvPr/>
        </p:nvGrpSpPr>
        <p:grpSpPr>
          <a:xfrm>
            <a:off x="-573480" y="-574560"/>
            <a:ext cx="1362240" cy="1457640"/>
            <a:chOff x="-573480" y="-574560"/>
            <a:chExt cx="1362240" cy="1457640"/>
          </a:xfrm>
        </p:grpSpPr>
        <p:sp>
          <p:nvSpPr>
            <p:cNvPr id="239" name="Google Shape;767;p14"/>
            <p:cNvSpPr/>
            <p:nvPr/>
          </p:nvSpPr>
          <p:spPr>
            <a:xfrm>
              <a:off x="-413640" y="-57456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1211760"/>
                <a:gd name="textAreaBottom" fmla="*/ 121212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" name="Google Shape;768;p14"/>
            <p:cNvSpPr/>
            <p:nvPr/>
          </p:nvSpPr>
          <p:spPr>
            <a:xfrm>
              <a:off x="-413640" y="-57456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846360"/>
                <a:gd name="textAreaBottom" fmla="*/ 84672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" name="Google Shape;769;p14"/>
            <p:cNvSpPr/>
            <p:nvPr/>
          </p:nvSpPr>
          <p:spPr>
            <a:xfrm>
              <a:off x="16560" y="-43200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2" name="Google Shape;770;p14"/>
            <p:cNvSpPr/>
            <p:nvPr/>
          </p:nvSpPr>
          <p:spPr>
            <a:xfrm>
              <a:off x="33120" y="-16848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0 h 533160"/>
                <a:gd name="textAreaBottom" fmla="*/ 53352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" name="Google Shape;771;p14"/>
            <p:cNvSpPr/>
            <p:nvPr/>
          </p:nvSpPr>
          <p:spPr>
            <a:xfrm>
              <a:off x="200520" y="-12312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0 h 425160"/>
                <a:gd name="textAreaBottom" fmla="*/ 42552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" name="Google Shape;772;p14"/>
            <p:cNvSpPr/>
            <p:nvPr/>
          </p:nvSpPr>
          <p:spPr>
            <a:xfrm>
              <a:off x="532440" y="10260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" name="Google Shape;773;p14"/>
            <p:cNvSpPr/>
            <p:nvPr/>
          </p:nvSpPr>
          <p:spPr>
            <a:xfrm>
              <a:off x="406800" y="-338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" name="Google Shape;774;p14"/>
            <p:cNvSpPr/>
            <p:nvPr/>
          </p:nvSpPr>
          <p:spPr>
            <a:xfrm>
              <a:off x="-573480" y="-504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888120"/>
                <a:gd name="textAreaBottom" fmla="*/ 88848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7" name="Google Shape;775;p14"/>
            <p:cNvSpPr/>
            <p:nvPr/>
          </p:nvSpPr>
          <p:spPr>
            <a:xfrm>
              <a:off x="-573480" y="-504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667440"/>
                <a:gd name="textAreaBottom" fmla="*/ 66780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" name="Google Shape;776;p14"/>
            <p:cNvSpPr/>
            <p:nvPr/>
          </p:nvSpPr>
          <p:spPr>
            <a:xfrm>
              <a:off x="-537120" y="35136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0 h 360720"/>
                <a:gd name="textAreaBottom" fmla="*/ 36108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9" name="Google Shape;777;p14"/>
            <p:cNvSpPr/>
            <p:nvPr/>
          </p:nvSpPr>
          <p:spPr>
            <a:xfrm>
              <a:off x="-142560" y="32976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0 h 203040"/>
                <a:gd name="textAreaBottom" fmla="*/ 20340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" name="Google Shape;778;p14"/>
            <p:cNvSpPr/>
            <p:nvPr/>
          </p:nvSpPr>
          <p:spPr>
            <a:xfrm>
              <a:off x="21240" y="27324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0 h 169200"/>
                <a:gd name="textAreaBottom" fmla="*/ 16956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" name="Google Shape;779;p14"/>
            <p:cNvSpPr/>
            <p:nvPr/>
          </p:nvSpPr>
          <p:spPr>
            <a:xfrm>
              <a:off x="-368640" y="7740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52" name="Google Shape;780;p14"/>
          <p:cNvGrpSpPr/>
          <p:nvPr/>
        </p:nvGrpSpPr>
        <p:grpSpPr>
          <a:xfrm>
            <a:off x="-1108440" y="3884400"/>
            <a:ext cx="2097000" cy="2174040"/>
            <a:chOff x="-1108440" y="3884400"/>
            <a:chExt cx="2097000" cy="2174040"/>
          </a:xfrm>
        </p:grpSpPr>
        <p:sp>
          <p:nvSpPr>
            <p:cNvPr id="253" name="Google Shape;781;p14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" name="Google Shape;782;p14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" name="Google Shape;783;p14"/>
            <p:cNvSpPr/>
            <p:nvPr/>
          </p:nvSpPr>
          <p:spPr>
            <a:xfrm rot="17553000" flipV="1">
              <a:off x="-813600" y="4722480"/>
              <a:ext cx="1450800" cy="66060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-360 h 660600"/>
                <a:gd name="textAreaBottom" fmla="*/ 660600 h 66060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6" name="Google Shape;784;p14"/>
            <p:cNvSpPr/>
            <p:nvPr/>
          </p:nvSpPr>
          <p:spPr>
            <a:xfrm rot="17553000" flipV="1">
              <a:off x="-500760" y="461088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360 h 433440"/>
                <a:gd name="textAreaBottom" fmla="*/ 43416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7" name="Google Shape;785;p14"/>
            <p:cNvSpPr/>
            <p:nvPr/>
          </p:nvSpPr>
          <p:spPr>
            <a:xfrm rot="17553000" flipV="1">
              <a:off x="-550440" y="459720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360 h 403200"/>
                <a:gd name="textAreaBottom" fmla="*/ 40392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8" name="Google Shape;786;p14"/>
            <p:cNvSpPr/>
            <p:nvPr/>
          </p:nvSpPr>
          <p:spPr>
            <a:xfrm rot="17553000" flipV="1">
              <a:off x="-600120" y="4578120"/>
              <a:ext cx="830520" cy="37584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360 h 375840"/>
                <a:gd name="textAreaBottom" fmla="*/ 376560 h 37584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9" name="Google Shape;787;p14"/>
            <p:cNvSpPr/>
            <p:nvPr/>
          </p:nvSpPr>
          <p:spPr>
            <a:xfrm rot="17553000" flipV="1">
              <a:off x="-703800" y="463392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0" name="Google Shape;788;p14"/>
            <p:cNvSpPr/>
            <p:nvPr/>
          </p:nvSpPr>
          <p:spPr>
            <a:xfrm rot="17553000" flipV="1">
              <a:off x="-273960" y="441432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-360 h 113400"/>
                <a:gd name="textAreaBottom" fmla="*/ 11340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1" name="Google Shape;789;p14"/>
            <p:cNvSpPr/>
            <p:nvPr/>
          </p:nvSpPr>
          <p:spPr>
            <a:xfrm rot="17553000" flipV="1">
              <a:off x="-659520" y="467784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2" name="Google Shape;790;p14"/>
            <p:cNvSpPr/>
            <p:nvPr/>
          </p:nvSpPr>
          <p:spPr>
            <a:xfrm rot="17553000" flipV="1">
              <a:off x="-801000" y="522288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360 h 164880"/>
                <a:gd name="textAreaBottom" fmla="*/ 16560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3" name="Google Shape;791;p14"/>
            <p:cNvSpPr/>
            <p:nvPr/>
          </p:nvSpPr>
          <p:spPr>
            <a:xfrm rot="17553000" flipV="1">
              <a:off x="-756720" y="526752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-360 h 164520"/>
                <a:gd name="textAreaBottom" fmla="*/ 16452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4" name="Google Shape;792;p14"/>
            <p:cNvSpPr/>
            <p:nvPr/>
          </p:nvSpPr>
          <p:spPr>
            <a:xfrm rot="17553000" flipV="1">
              <a:off x="-39600" y="4236120"/>
              <a:ext cx="178920" cy="18252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-360 h 182520"/>
                <a:gd name="textAreaBottom" fmla="*/ 182520 h 18252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5" name="Google Shape;793;p14"/>
            <p:cNvSpPr/>
            <p:nvPr/>
          </p:nvSpPr>
          <p:spPr>
            <a:xfrm rot="17553000" flipV="1">
              <a:off x="74520" y="42771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6" name="Google Shape;794;p14"/>
            <p:cNvSpPr/>
            <p:nvPr/>
          </p:nvSpPr>
          <p:spPr>
            <a:xfrm rot="17553000" flipV="1">
              <a:off x="57240" y="42548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7" name="Google Shape;795;p14"/>
            <p:cNvSpPr/>
            <p:nvPr/>
          </p:nvSpPr>
          <p:spPr>
            <a:xfrm rot="17553000" flipV="1">
              <a:off x="77040" y="43560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8" name="Google Shape;796;p14"/>
            <p:cNvSpPr/>
            <p:nvPr/>
          </p:nvSpPr>
          <p:spPr>
            <a:xfrm rot="17553000" flipV="1">
              <a:off x="64800" y="43812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69" name="Google Shape;797;p14"/>
            <p:cNvSpPr/>
            <p:nvPr/>
          </p:nvSpPr>
          <p:spPr>
            <a:xfrm rot="17553000" flipV="1">
              <a:off x="-905400" y="504036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360 h 284400"/>
                <a:gd name="textAreaBottom" fmla="*/ 28512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0" name="Google Shape;798;p14"/>
            <p:cNvSpPr/>
            <p:nvPr/>
          </p:nvSpPr>
          <p:spPr>
            <a:xfrm rot="17553000" flipV="1">
              <a:off x="-668520" y="429048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360 h 1519920"/>
                <a:gd name="textAreaBottom" fmla="*/ 152064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1" name="Google Shape;799;p14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2" name="Google Shape;800;p14"/>
            <p:cNvSpPr/>
            <p:nvPr/>
          </p:nvSpPr>
          <p:spPr>
            <a:xfrm rot="17553000" flipV="1">
              <a:off x="-64080" y="4765320"/>
              <a:ext cx="689400" cy="82476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-360 h 824760"/>
                <a:gd name="textAreaBottom" fmla="*/ 824760 h 82476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3" name="Google Shape;801;p14"/>
            <p:cNvSpPr/>
            <p:nvPr/>
          </p:nvSpPr>
          <p:spPr>
            <a:xfrm rot="17553000" flipV="1">
              <a:off x="-100800" y="472932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-360 h 763560"/>
                <a:gd name="textAreaBottom" fmla="*/ 76356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4" name="Google Shape;802;p14"/>
            <p:cNvSpPr/>
            <p:nvPr/>
          </p:nvSpPr>
          <p:spPr>
            <a:xfrm rot="17553000" flipV="1">
              <a:off x="-136080" y="468972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-360 h 707400"/>
                <a:gd name="textAreaBottom" fmla="*/ 70740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5" name="Google Shape;803;p14"/>
            <p:cNvSpPr/>
            <p:nvPr/>
          </p:nvSpPr>
          <p:spPr>
            <a:xfrm rot="17553000" flipV="1">
              <a:off x="-253440" y="46890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6" name="Google Shape;804;p14"/>
            <p:cNvSpPr/>
            <p:nvPr/>
          </p:nvSpPr>
          <p:spPr>
            <a:xfrm rot="17553000" flipV="1">
              <a:off x="228960" y="469800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360 h 177120"/>
                <a:gd name="textAreaBottom" fmla="*/ 17784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7" name="Google Shape;805;p14"/>
            <p:cNvSpPr/>
            <p:nvPr/>
          </p:nvSpPr>
          <p:spPr>
            <a:xfrm rot="17553000" flipV="1">
              <a:off x="-235440" y="47484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8" name="Google Shape;806;p14"/>
            <p:cNvSpPr/>
            <p:nvPr/>
          </p:nvSpPr>
          <p:spPr>
            <a:xfrm rot="17553000" flipV="1">
              <a:off x="-616680" y="51624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79" name="Google Shape;807;p14"/>
            <p:cNvSpPr/>
            <p:nvPr/>
          </p:nvSpPr>
          <p:spPr>
            <a:xfrm rot="17553000" flipV="1">
              <a:off x="-598680" y="52218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0" name="Google Shape;808;p14"/>
            <p:cNvSpPr/>
            <p:nvPr/>
          </p:nvSpPr>
          <p:spPr>
            <a:xfrm rot="17553000" flipV="1">
              <a:off x="487800" y="4670640"/>
              <a:ext cx="198360" cy="1893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360 h 189360"/>
                <a:gd name="textAreaBottom" fmla="*/ 190080 h 18936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1" name="Google Shape;809;p14"/>
            <p:cNvSpPr/>
            <p:nvPr/>
          </p:nvSpPr>
          <p:spPr>
            <a:xfrm rot="17553000" flipV="1">
              <a:off x="616680" y="47358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2" name="Google Shape;810;p14"/>
            <p:cNvSpPr/>
            <p:nvPr/>
          </p:nvSpPr>
          <p:spPr>
            <a:xfrm rot="17553000" flipV="1">
              <a:off x="612000" y="470880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3" name="Google Shape;811;p14"/>
            <p:cNvSpPr/>
            <p:nvPr/>
          </p:nvSpPr>
          <p:spPr>
            <a:xfrm rot="17553000" flipV="1">
              <a:off x="581400" y="48063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4" name="Google Shape;812;p14"/>
            <p:cNvSpPr/>
            <p:nvPr/>
          </p:nvSpPr>
          <p:spPr>
            <a:xfrm rot="17553000" flipV="1">
              <a:off x="558000" y="48225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5" name="Google Shape;813;p14"/>
            <p:cNvSpPr/>
            <p:nvPr/>
          </p:nvSpPr>
          <p:spPr>
            <a:xfrm rot="17553000" flipV="1">
              <a:off x="-699480" y="498420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360 h 306720"/>
                <a:gd name="textAreaBottom" fmla="*/ 30744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6" name="Google Shape;814;p14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87" name="Google Shape;815;p14"/>
          <p:cNvGrpSpPr/>
          <p:nvPr/>
        </p:nvGrpSpPr>
        <p:grpSpPr>
          <a:xfrm>
            <a:off x="8056800" y="3864240"/>
            <a:ext cx="2193840" cy="2097360"/>
            <a:chOff x="8056800" y="3864240"/>
            <a:chExt cx="2193840" cy="2097360"/>
          </a:xfrm>
        </p:grpSpPr>
        <p:sp>
          <p:nvSpPr>
            <p:cNvPr id="288" name="Google Shape;816;p14"/>
            <p:cNvSpPr/>
            <p:nvPr/>
          </p:nvSpPr>
          <p:spPr>
            <a:xfrm rot="1992000">
              <a:off x="8295120" y="422136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89" name="Google Shape;817;p14"/>
            <p:cNvSpPr/>
            <p:nvPr/>
          </p:nvSpPr>
          <p:spPr>
            <a:xfrm rot="1992000">
              <a:off x="8419320" y="48790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0" name="Google Shape;818;p14"/>
            <p:cNvSpPr/>
            <p:nvPr/>
          </p:nvSpPr>
          <p:spPr>
            <a:xfrm rot="1992000">
              <a:off x="8478720" y="47084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1" name="Google Shape;819;p14"/>
            <p:cNvSpPr/>
            <p:nvPr/>
          </p:nvSpPr>
          <p:spPr>
            <a:xfrm rot="1992000">
              <a:off x="8539920" y="45349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2" name="Google Shape;820;p14"/>
            <p:cNvSpPr/>
            <p:nvPr/>
          </p:nvSpPr>
          <p:spPr>
            <a:xfrm rot="1992000">
              <a:off x="8597520" y="436680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3" name="Google Shape;821;p14"/>
            <p:cNvSpPr/>
            <p:nvPr/>
          </p:nvSpPr>
          <p:spPr>
            <a:xfrm rot="1992000">
              <a:off x="8359560" y="50497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4" name="Google Shape;822;p14"/>
            <p:cNvSpPr/>
            <p:nvPr/>
          </p:nvSpPr>
          <p:spPr>
            <a:xfrm rot="1992000">
              <a:off x="8475120" y="427500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5" name="Google Shape;823;p14"/>
            <p:cNvSpPr/>
            <p:nvPr/>
          </p:nvSpPr>
          <p:spPr>
            <a:xfrm rot="1992000">
              <a:off x="9160200" y="421200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6" name="Google Shape;824;p14"/>
            <p:cNvSpPr/>
            <p:nvPr/>
          </p:nvSpPr>
          <p:spPr>
            <a:xfrm rot="1992000">
              <a:off x="9078120" y="415908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97" name="Google Shape;825;p14"/>
            <p:cNvSpPr/>
            <p:nvPr/>
          </p:nvSpPr>
          <p:spPr>
            <a:xfrm rot="1992000">
              <a:off x="9081000" y="428652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8" name="Google Shape;826;p14"/>
            <p:cNvSpPr/>
            <p:nvPr/>
          </p:nvSpPr>
          <p:spPr>
            <a:xfrm rot="1992000">
              <a:off x="9547920" y="444384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99" name="Google Shape;827;p14"/>
            <p:cNvSpPr/>
            <p:nvPr/>
          </p:nvSpPr>
          <p:spPr>
            <a:xfrm rot="1992000">
              <a:off x="9450360" y="453276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0" name="Google Shape;828;p14"/>
            <p:cNvSpPr/>
            <p:nvPr/>
          </p:nvSpPr>
          <p:spPr>
            <a:xfrm rot="1992000">
              <a:off x="9614880" y="50630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1" name="Google Shape;829;p14"/>
            <p:cNvSpPr/>
            <p:nvPr/>
          </p:nvSpPr>
          <p:spPr>
            <a:xfrm rot="1992000">
              <a:off x="9525960" y="494856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2" name="Google Shape;830;p14"/>
            <p:cNvSpPr/>
            <p:nvPr/>
          </p:nvSpPr>
          <p:spPr>
            <a:xfrm rot="1992000">
              <a:off x="9543600" y="516096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3" name="Google Shape;831;p14"/>
            <p:cNvSpPr/>
            <p:nvPr/>
          </p:nvSpPr>
          <p:spPr>
            <a:xfrm rot="1992000">
              <a:off x="8490960" y="421092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4" name="Google Shape;832;p14"/>
            <p:cNvSpPr/>
            <p:nvPr/>
          </p:nvSpPr>
          <p:spPr>
            <a:xfrm rot="1992000">
              <a:off x="8655840" y="474120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5" name="Google Shape;833;p14"/>
            <p:cNvSpPr/>
            <p:nvPr/>
          </p:nvSpPr>
          <p:spPr>
            <a:xfrm rot="1992000">
              <a:off x="8566920" y="462672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6" name="Google Shape;834;p14"/>
            <p:cNvSpPr/>
            <p:nvPr/>
          </p:nvSpPr>
          <p:spPr>
            <a:xfrm rot="1992000">
              <a:off x="8584560" y="483948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7" name="Google Shape;835;p14"/>
            <p:cNvSpPr/>
            <p:nvPr/>
          </p:nvSpPr>
          <p:spPr>
            <a:xfrm rot="1992000">
              <a:off x="9057600" y="42955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8" name="Google Shape;836;p14"/>
            <p:cNvSpPr/>
            <p:nvPr/>
          </p:nvSpPr>
          <p:spPr>
            <a:xfrm rot="1992000">
              <a:off x="9057240" y="42944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09" name="Google Shape;837;p14"/>
            <p:cNvSpPr/>
            <p:nvPr/>
          </p:nvSpPr>
          <p:spPr>
            <a:xfrm rot="1992000">
              <a:off x="9524160" y="44521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10" name="Google Shape;838;p14"/>
            <p:cNvSpPr/>
            <p:nvPr/>
          </p:nvSpPr>
          <p:spPr>
            <a:xfrm rot="1992000">
              <a:off x="9524160" y="44510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726120" y="3128400"/>
            <a:ext cx="4966920" cy="531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24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12" name="Google Shape;841;p14"/>
          <p:cNvSpPr/>
          <p:nvPr/>
        </p:nvSpPr>
        <p:spPr>
          <a:xfrm rot="20322000">
            <a:off x="1897200" y="-989640"/>
            <a:ext cx="3024720" cy="1816560"/>
          </a:xfrm>
          <a:custGeom>
            <a:avLst/>
            <a:gdLst>
              <a:gd name="textAreaLeft" fmla="*/ 0 w 3024720"/>
              <a:gd name="textAreaRight" fmla="*/ 302508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843;p15"/>
          <p:cNvSpPr/>
          <p:nvPr/>
        </p:nvSpPr>
        <p:spPr>
          <a:xfrm flipH="1">
            <a:off x="3745080" y="-4788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14" name="Google Shape;844;p15"/>
          <p:cNvSpPr/>
          <p:nvPr/>
        </p:nvSpPr>
        <p:spPr>
          <a:xfrm rot="5400000" flipH="1">
            <a:off x="270000" y="264672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15" name="Google Shape;845;p15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316" name="Google Shape;846;p15"/>
          <p:cNvGrpSpPr/>
          <p:nvPr/>
        </p:nvGrpSpPr>
        <p:grpSpPr>
          <a:xfrm>
            <a:off x="-471600" y="4398840"/>
            <a:ext cx="1362240" cy="1458000"/>
            <a:chOff x="-471600" y="4398840"/>
            <a:chExt cx="1362240" cy="1458000"/>
          </a:xfrm>
        </p:grpSpPr>
        <p:sp>
          <p:nvSpPr>
            <p:cNvPr id="317" name="Google Shape;847;p15"/>
            <p:cNvSpPr/>
            <p:nvPr/>
          </p:nvSpPr>
          <p:spPr>
            <a:xfrm flipV="1">
              <a:off x="-311400" y="464508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360 h 1211760"/>
                <a:gd name="textAreaBottom" fmla="*/ 121248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18" name="Google Shape;848;p15"/>
            <p:cNvSpPr/>
            <p:nvPr/>
          </p:nvSpPr>
          <p:spPr>
            <a:xfrm flipV="1">
              <a:off x="-311400" y="500976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-360 h 846360"/>
                <a:gd name="textAreaBottom" fmla="*/ 84636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19" name="Google Shape;849;p15"/>
            <p:cNvSpPr/>
            <p:nvPr/>
          </p:nvSpPr>
          <p:spPr>
            <a:xfrm flipV="1">
              <a:off x="118440" y="559728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-360 h 116280"/>
                <a:gd name="textAreaBottom" fmla="*/ 11628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0" name="Google Shape;850;p15"/>
            <p:cNvSpPr/>
            <p:nvPr/>
          </p:nvSpPr>
          <p:spPr>
            <a:xfrm flipV="1">
              <a:off x="135000" y="491688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-360 h 533160"/>
                <a:gd name="textAreaBottom" fmla="*/ 53316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1" name="Google Shape;851;p15"/>
            <p:cNvSpPr/>
            <p:nvPr/>
          </p:nvSpPr>
          <p:spPr>
            <a:xfrm flipV="1">
              <a:off x="302400" y="497952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-360 h 425160"/>
                <a:gd name="textAreaBottom" fmla="*/ 42516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2" name="Google Shape;852;p15"/>
            <p:cNvSpPr/>
            <p:nvPr/>
          </p:nvSpPr>
          <p:spPr>
            <a:xfrm flipV="1">
              <a:off x="634320" y="50414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-360 h 137160"/>
                <a:gd name="textAreaBottom" fmla="*/ 13716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3" name="Google Shape;853;p15"/>
            <p:cNvSpPr/>
            <p:nvPr/>
          </p:nvSpPr>
          <p:spPr>
            <a:xfrm flipV="1">
              <a:off x="509040" y="51782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-360 h 137160"/>
                <a:gd name="textAreaBottom" fmla="*/ 13716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4" name="Google Shape;854;p15"/>
            <p:cNvSpPr/>
            <p:nvPr/>
          </p:nvSpPr>
          <p:spPr>
            <a:xfrm flipV="1">
              <a:off x="-471240" y="439848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-360 h 888120"/>
                <a:gd name="textAreaBottom" fmla="*/ 88812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5" name="Google Shape;855;p15"/>
            <p:cNvSpPr/>
            <p:nvPr/>
          </p:nvSpPr>
          <p:spPr>
            <a:xfrm flipV="1">
              <a:off x="-471600" y="461952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360 h 667440"/>
                <a:gd name="textAreaBottom" fmla="*/ 66816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6" name="Google Shape;856;p15"/>
            <p:cNvSpPr/>
            <p:nvPr/>
          </p:nvSpPr>
          <p:spPr>
            <a:xfrm flipV="1">
              <a:off x="-435240" y="457020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360 h 360720"/>
                <a:gd name="textAreaBottom" fmla="*/ 36144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7" name="Google Shape;857;p15"/>
            <p:cNvSpPr/>
            <p:nvPr/>
          </p:nvSpPr>
          <p:spPr>
            <a:xfrm flipV="1">
              <a:off x="-39960" y="474948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360 h 203040"/>
                <a:gd name="textAreaBottom" fmla="*/ 20376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8" name="Google Shape;858;p15"/>
            <p:cNvSpPr/>
            <p:nvPr/>
          </p:nvSpPr>
          <p:spPr>
            <a:xfrm flipV="1">
              <a:off x="123480" y="483984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360 h 169200"/>
                <a:gd name="textAreaBottom" fmla="*/ 16992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9" name="Google Shape;859;p15"/>
            <p:cNvSpPr/>
            <p:nvPr/>
          </p:nvSpPr>
          <p:spPr>
            <a:xfrm flipV="1">
              <a:off x="-266760" y="508788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-360 h 116280"/>
                <a:gd name="textAreaBottom" fmla="*/ 11628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330" name="Google Shape;860;p15"/>
          <p:cNvGrpSpPr/>
          <p:nvPr/>
        </p:nvGrpSpPr>
        <p:grpSpPr>
          <a:xfrm>
            <a:off x="8184240" y="3885480"/>
            <a:ext cx="2097000" cy="2173680"/>
            <a:chOff x="8184240" y="3885480"/>
            <a:chExt cx="2097000" cy="2173680"/>
          </a:xfrm>
        </p:grpSpPr>
        <p:sp>
          <p:nvSpPr>
            <p:cNvPr id="331" name="Google Shape;861;p15"/>
            <p:cNvSpPr/>
            <p:nvPr/>
          </p:nvSpPr>
          <p:spPr>
            <a:xfrm rot="14847000">
              <a:off x="8665920" y="430308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0 h 1071360"/>
                <a:gd name="textAreaBottom" fmla="*/ 107172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2" name="Google Shape;862;p15"/>
            <p:cNvSpPr/>
            <p:nvPr/>
          </p:nvSpPr>
          <p:spPr>
            <a:xfrm rot="14847000">
              <a:off x="8665920" y="430308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0 h 1071360"/>
                <a:gd name="textAreaBottom" fmla="*/ 107172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3" name="Google Shape;863;p15"/>
            <p:cNvSpPr/>
            <p:nvPr/>
          </p:nvSpPr>
          <p:spPr>
            <a:xfrm rot="14847000">
              <a:off x="8535600" y="4722840"/>
              <a:ext cx="1450800" cy="66096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0 h 660960"/>
                <a:gd name="textAreaBottom" fmla="*/ 661320 h 66096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4" name="Google Shape;864;p15"/>
            <p:cNvSpPr/>
            <p:nvPr/>
          </p:nvSpPr>
          <p:spPr>
            <a:xfrm rot="14847000">
              <a:off x="8702280" y="461232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0 h 433440"/>
                <a:gd name="textAreaBottom" fmla="*/ 43380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5" name="Google Shape;865;p15"/>
            <p:cNvSpPr/>
            <p:nvPr/>
          </p:nvSpPr>
          <p:spPr>
            <a:xfrm rot="14847000">
              <a:off x="8825040" y="459756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0 h 403200"/>
                <a:gd name="textAreaBottom" fmla="*/ 40356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6" name="Google Shape;866;p15"/>
            <p:cNvSpPr/>
            <p:nvPr/>
          </p:nvSpPr>
          <p:spPr>
            <a:xfrm rot="14847000">
              <a:off x="8942400" y="4579560"/>
              <a:ext cx="830520" cy="37548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0 h 375480"/>
                <a:gd name="textAreaBottom" fmla="*/ 375840 h 37548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7" name="Google Shape;867;p15"/>
            <p:cNvSpPr/>
            <p:nvPr/>
          </p:nvSpPr>
          <p:spPr>
            <a:xfrm rot="14847000">
              <a:off x="9382680" y="463464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236520"/>
                <a:gd name="textAreaBottom" fmla="*/ 23688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8" name="Google Shape;868;p15"/>
            <p:cNvSpPr/>
            <p:nvPr/>
          </p:nvSpPr>
          <p:spPr>
            <a:xfrm rot="14847000">
              <a:off x="9251280" y="441540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0 h 113400"/>
                <a:gd name="textAreaBottom" fmla="*/ 11376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39" name="Google Shape;869;p15"/>
            <p:cNvSpPr/>
            <p:nvPr/>
          </p:nvSpPr>
          <p:spPr>
            <a:xfrm rot="14847000">
              <a:off x="9338400" y="467856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236520"/>
                <a:gd name="textAreaBottom" fmla="*/ 23688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0" name="Google Shape;870;p15"/>
            <p:cNvSpPr/>
            <p:nvPr/>
          </p:nvSpPr>
          <p:spPr>
            <a:xfrm rot="14847000">
              <a:off x="9653760" y="522396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0 h 164880"/>
                <a:gd name="textAreaBottom" fmla="*/ 16524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1" name="Google Shape;871;p15"/>
            <p:cNvSpPr/>
            <p:nvPr/>
          </p:nvSpPr>
          <p:spPr>
            <a:xfrm rot="14847000">
              <a:off x="9609840" y="526824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0 h 164520"/>
                <a:gd name="textAreaBottom" fmla="*/ 16488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2" name="Google Shape;872;p15"/>
            <p:cNvSpPr/>
            <p:nvPr/>
          </p:nvSpPr>
          <p:spPr>
            <a:xfrm rot="14847000">
              <a:off x="9033120" y="4237560"/>
              <a:ext cx="178920" cy="18216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0 h 182160"/>
                <a:gd name="textAreaBottom" fmla="*/ 182520 h 1821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080" bIns="91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3" name="Google Shape;873;p15"/>
            <p:cNvSpPr/>
            <p:nvPr/>
          </p:nvSpPr>
          <p:spPr>
            <a:xfrm rot="14847000">
              <a:off x="9086760" y="427788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4" name="Google Shape;874;p15"/>
            <p:cNvSpPr/>
            <p:nvPr/>
          </p:nvSpPr>
          <p:spPr>
            <a:xfrm rot="14847000">
              <a:off x="9104040" y="42555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5" name="Google Shape;875;p15"/>
            <p:cNvSpPr/>
            <p:nvPr/>
          </p:nvSpPr>
          <p:spPr>
            <a:xfrm rot="14847000">
              <a:off x="9087120" y="435744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9000"/>
                <a:gd name="textAreaBottom" fmla="*/ 936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6" name="Google Shape;876;p15"/>
            <p:cNvSpPr/>
            <p:nvPr/>
          </p:nvSpPr>
          <p:spPr>
            <a:xfrm rot="14847000">
              <a:off x="9099720" y="438264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9000"/>
                <a:gd name="textAreaBottom" fmla="*/ 936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7" name="Google Shape;877;p15"/>
            <p:cNvSpPr/>
            <p:nvPr/>
          </p:nvSpPr>
          <p:spPr>
            <a:xfrm rot="14847000">
              <a:off x="9793800" y="504144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0 h 284400"/>
                <a:gd name="textAreaBottom" fmla="*/ 28476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8" name="Google Shape;878;p15"/>
            <p:cNvSpPr/>
            <p:nvPr/>
          </p:nvSpPr>
          <p:spPr>
            <a:xfrm rot="14847000">
              <a:off x="8460000" y="429084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0 h 1519920"/>
                <a:gd name="textAreaBottom" fmla="*/ 152028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49" name="Google Shape;879;p15"/>
            <p:cNvSpPr/>
            <p:nvPr/>
          </p:nvSpPr>
          <p:spPr>
            <a:xfrm rot="14847000">
              <a:off x="8555040" y="470556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0 h 1263600"/>
                <a:gd name="textAreaBottom" fmla="*/ 126396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0" name="Google Shape;880;p15"/>
            <p:cNvSpPr/>
            <p:nvPr/>
          </p:nvSpPr>
          <p:spPr>
            <a:xfrm rot="14847000">
              <a:off x="8547480" y="4765680"/>
              <a:ext cx="689400" cy="82512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0 h 825120"/>
                <a:gd name="textAreaBottom" fmla="*/ 825480 h 82512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1" name="Google Shape;881;p15"/>
            <p:cNvSpPr/>
            <p:nvPr/>
          </p:nvSpPr>
          <p:spPr>
            <a:xfrm rot="14847000">
              <a:off x="8634960" y="472968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0 h 763560"/>
                <a:gd name="textAreaBottom" fmla="*/ 76392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2" name="Google Shape;882;p15"/>
            <p:cNvSpPr/>
            <p:nvPr/>
          </p:nvSpPr>
          <p:spPr>
            <a:xfrm rot="14847000">
              <a:off x="8716320" y="469008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0 h 707400"/>
                <a:gd name="textAreaBottom" fmla="*/ 70776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3" name="Google Shape;883;p15"/>
            <p:cNvSpPr/>
            <p:nvPr/>
          </p:nvSpPr>
          <p:spPr>
            <a:xfrm rot="14847000">
              <a:off x="9065160" y="4690080"/>
              <a:ext cx="361080" cy="42588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0 h 425880"/>
                <a:gd name="textAreaBottom" fmla="*/ 426240 h 4258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4" name="Google Shape;884;p15"/>
            <p:cNvSpPr/>
            <p:nvPr/>
          </p:nvSpPr>
          <p:spPr>
            <a:xfrm rot="14847000">
              <a:off x="8786880" y="469908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0 h 177120"/>
                <a:gd name="textAreaBottom" fmla="*/ 17748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5" name="Google Shape;885;p15"/>
            <p:cNvSpPr/>
            <p:nvPr/>
          </p:nvSpPr>
          <p:spPr>
            <a:xfrm rot="14847000">
              <a:off x="9047160" y="4749840"/>
              <a:ext cx="361080" cy="42588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0 h 425880"/>
                <a:gd name="textAreaBottom" fmla="*/ 426240 h 4258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6" name="Google Shape;886;p15"/>
            <p:cNvSpPr/>
            <p:nvPr/>
          </p:nvSpPr>
          <p:spPr>
            <a:xfrm rot="14847000">
              <a:off x="9548280" y="516348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0 h 280800"/>
                <a:gd name="textAreaBottom" fmla="*/ 28116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7" name="Google Shape;887;p15"/>
            <p:cNvSpPr/>
            <p:nvPr/>
          </p:nvSpPr>
          <p:spPr>
            <a:xfrm rot="14847000">
              <a:off x="9530280" y="522324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0 h 280800"/>
                <a:gd name="textAreaBottom" fmla="*/ 28116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8" name="Google Shape;888;p15"/>
            <p:cNvSpPr/>
            <p:nvPr/>
          </p:nvSpPr>
          <p:spPr>
            <a:xfrm rot="14847000">
              <a:off x="8486640" y="4671000"/>
              <a:ext cx="198360" cy="18972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189720"/>
                <a:gd name="textAreaBottom" fmla="*/ 190080 h 18972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59" name="Google Shape;889;p15"/>
            <p:cNvSpPr/>
            <p:nvPr/>
          </p:nvSpPr>
          <p:spPr>
            <a:xfrm rot="14847000">
              <a:off x="8544960" y="473724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60" name="Google Shape;890;p15"/>
            <p:cNvSpPr/>
            <p:nvPr/>
          </p:nvSpPr>
          <p:spPr>
            <a:xfrm rot="14847000">
              <a:off x="8549280" y="47091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61" name="Google Shape;891;p15"/>
            <p:cNvSpPr/>
            <p:nvPr/>
          </p:nvSpPr>
          <p:spPr>
            <a:xfrm rot="14847000">
              <a:off x="8580600" y="48078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62" name="Google Shape;892;p15"/>
            <p:cNvSpPr/>
            <p:nvPr/>
          </p:nvSpPr>
          <p:spPr>
            <a:xfrm rot="14847000">
              <a:off x="8603640" y="48243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63" name="Google Shape;893;p15"/>
            <p:cNvSpPr/>
            <p:nvPr/>
          </p:nvSpPr>
          <p:spPr>
            <a:xfrm rot="14847000">
              <a:off x="9565920" y="498492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0 h 306720"/>
                <a:gd name="textAreaBottom" fmla="*/ 30708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64" name="Google Shape;894;p15"/>
            <p:cNvSpPr/>
            <p:nvPr/>
          </p:nvSpPr>
          <p:spPr>
            <a:xfrm rot="14847000">
              <a:off x="8555040" y="470556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0 h 1263600"/>
                <a:gd name="textAreaBottom" fmla="*/ 126396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365" name="Google Shape;895;p15"/>
          <p:cNvGrpSpPr/>
          <p:nvPr/>
        </p:nvGrpSpPr>
        <p:grpSpPr>
          <a:xfrm>
            <a:off x="-1101960" y="-970560"/>
            <a:ext cx="2136960" cy="2203560"/>
            <a:chOff x="-1101960" y="-970560"/>
            <a:chExt cx="2136960" cy="2203560"/>
          </a:xfrm>
        </p:grpSpPr>
        <p:sp>
          <p:nvSpPr>
            <p:cNvPr id="366" name="Google Shape;896;p15"/>
            <p:cNvSpPr/>
            <p:nvPr/>
          </p:nvSpPr>
          <p:spPr>
            <a:xfrm rot="3184200">
              <a:off x="-892080" y="-56016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67" name="Google Shape;897;p15"/>
            <p:cNvSpPr/>
            <p:nvPr/>
          </p:nvSpPr>
          <p:spPr>
            <a:xfrm rot="3184200">
              <a:off x="-822240" y="6696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68" name="Google Shape;898;p15"/>
            <p:cNvSpPr/>
            <p:nvPr/>
          </p:nvSpPr>
          <p:spPr>
            <a:xfrm rot="3184200">
              <a:off x="-708120" y="-730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69" name="Google Shape;899;p15"/>
            <p:cNvSpPr/>
            <p:nvPr/>
          </p:nvSpPr>
          <p:spPr>
            <a:xfrm rot="3184200">
              <a:off x="-591480" y="-2152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70" name="Google Shape;900;p15"/>
            <p:cNvSpPr/>
            <p:nvPr/>
          </p:nvSpPr>
          <p:spPr>
            <a:xfrm rot="3184200">
              <a:off x="-480240" y="-3535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71" name="Google Shape;901;p15"/>
            <p:cNvSpPr/>
            <p:nvPr/>
          </p:nvSpPr>
          <p:spPr>
            <a:xfrm rot="3184200">
              <a:off x="-936000" y="20736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72" name="Google Shape;902;p15"/>
            <p:cNvSpPr/>
            <p:nvPr/>
          </p:nvSpPr>
          <p:spPr>
            <a:xfrm rot="3184200">
              <a:off x="-735120" y="-48132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73" name="Google Shape;903;p15"/>
            <p:cNvSpPr/>
            <p:nvPr/>
          </p:nvSpPr>
          <p:spPr>
            <a:xfrm rot="3184200">
              <a:off x="176400" y="-45540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74" name="Google Shape;904;p15"/>
            <p:cNvSpPr/>
            <p:nvPr/>
          </p:nvSpPr>
          <p:spPr>
            <a:xfrm rot="3184200">
              <a:off x="81720" y="-51552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75" name="Google Shape;905;p15"/>
            <p:cNvSpPr/>
            <p:nvPr/>
          </p:nvSpPr>
          <p:spPr>
            <a:xfrm rot="3184200">
              <a:off x="105120" y="-47448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76" name="Google Shape;906;p15"/>
            <p:cNvSpPr/>
            <p:nvPr/>
          </p:nvSpPr>
          <p:spPr>
            <a:xfrm rot="3184200">
              <a:off x="491040" y="-16776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377" name="Google Shape;907;p15"/>
            <p:cNvSpPr/>
            <p:nvPr/>
          </p:nvSpPr>
          <p:spPr>
            <a:xfrm rot="3184200">
              <a:off x="180000" y="-9540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78" name="Google Shape;908;p15"/>
            <p:cNvSpPr/>
            <p:nvPr/>
          </p:nvSpPr>
          <p:spPr>
            <a:xfrm rot="3184200">
              <a:off x="343440" y="43416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79" name="Google Shape;909;p15"/>
            <p:cNvSpPr/>
            <p:nvPr/>
          </p:nvSpPr>
          <p:spPr>
            <a:xfrm rot="3184200">
              <a:off x="255960" y="32040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0" name="Google Shape;910;p15"/>
            <p:cNvSpPr/>
            <p:nvPr/>
          </p:nvSpPr>
          <p:spPr>
            <a:xfrm rot="3184200">
              <a:off x="239760" y="51372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1" name="Google Shape;911;p15"/>
            <p:cNvSpPr/>
            <p:nvPr/>
          </p:nvSpPr>
          <p:spPr>
            <a:xfrm rot="3184200">
              <a:off x="-612360" y="-72396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2" name="Google Shape;912;p15"/>
            <p:cNvSpPr/>
            <p:nvPr/>
          </p:nvSpPr>
          <p:spPr>
            <a:xfrm rot="3184200">
              <a:off x="-449280" y="-1940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3" name="Google Shape;913;p15"/>
            <p:cNvSpPr/>
            <p:nvPr/>
          </p:nvSpPr>
          <p:spPr>
            <a:xfrm rot="3184200">
              <a:off x="-536760" y="-30780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4" name="Google Shape;914;p15"/>
            <p:cNvSpPr/>
            <p:nvPr/>
          </p:nvSpPr>
          <p:spPr>
            <a:xfrm rot="3184200">
              <a:off x="-552600" y="-11448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5" name="Google Shape;915;p15"/>
            <p:cNvSpPr/>
            <p:nvPr/>
          </p:nvSpPr>
          <p:spPr>
            <a:xfrm rot="3184200">
              <a:off x="76680" y="-46764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6" name="Google Shape;916;p15"/>
            <p:cNvSpPr/>
            <p:nvPr/>
          </p:nvSpPr>
          <p:spPr>
            <a:xfrm rot="3184200">
              <a:off x="77760" y="-46800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7" name="Google Shape;917;p15"/>
            <p:cNvSpPr/>
            <p:nvPr/>
          </p:nvSpPr>
          <p:spPr>
            <a:xfrm rot="3184200">
              <a:off x="462240" y="-16164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88" name="Google Shape;918;p15"/>
            <p:cNvSpPr/>
            <p:nvPr/>
          </p:nvSpPr>
          <p:spPr>
            <a:xfrm rot="3184200">
              <a:off x="463680" y="-16200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720000" y="1965600"/>
            <a:ext cx="4727520" cy="1594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90" name="PlaceHolder 2"/>
          <p:cNvSpPr>
            <a:spLocks noGrp="1"/>
          </p:cNvSpPr>
          <p:nvPr>
            <p:ph type="title"/>
          </p:nvPr>
        </p:nvSpPr>
        <p:spPr>
          <a:xfrm>
            <a:off x="720000" y="920880"/>
            <a:ext cx="1387800" cy="1032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6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91" name="Google Shape;922;p15"/>
          <p:cNvSpPr/>
          <p:nvPr/>
        </p:nvSpPr>
        <p:spPr>
          <a:xfrm>
            <a:off x="1559160" y="477216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392" name="Google Shape;923;p15"/>
          <p:cNvSpPr/>
          <p:nvPr/>
        </p:nvSpPr>
        <p:spPr>
          <a:xfrm>
            <a:off x="8745120" y="173268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393" name="Google Shape;924;p15"/>
          <p:cNvSpPr/>
          <p:nvPr/>
        </p:nvSpPr>
        <p:spPr>
          <a:xfrm rot="8226000" flipH="1">
            <a:off x="2643120" y="4573080"/>
            <a:ext cx="1473840" cy="803520"/>
          </a:xfrm>
          <a:custGeom>
            <a:avLst/>
            <a:gdLst>
              <a:gd name="textAreaLeft" fmla="*/ 360 w 1473840"/>
              <a:gd name="textAreaRight" fmla="*/ 1474560 w 1473840"/>
              <a:gd name="textAreaTop" fmla="*/ 0 h 803520"/>
              <a:gd name="textAreaBottom" fmla="*/ 803880 h 80352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94" name="Google Shape;925;p15"/>
          <p:cNvSpPr/>
          <p:nvPr/>
        </p:nvSpPr>
        <p:spPr>
          <a:xfrm rot="1179000">
            <a:off x="4909680" y="4447080"/>
            <a:ext cx="3049560" cy="1105560"/>
          </a:xfrm>
          <a:custGeom>
            <a:avLst/>
            <a:gdLst>
              <a:gd name="textAreaLeft" fmla="*/ 0 w 3049560"/>
              <a:gd name="textAreaRight" fmla="*/ 3049920 w 3049560"/>
              <a:gd name="textAreaTop" fmla="*/ 0 h 1105560"/>
              <a:gd name="textAreaBottom" fmla="*/ 1105920 h 110556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95" name="Google Shape;926;p15"/>
          <p:cNvSpPr/>
          <p:nvPr/>
        </p:nvSpPr>
        <p:spPr>
          <a:xfrm>
            <a:off x="1275480" y="35316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396" name="Google Shape;927;p15"/>
          <p:cNvGrpSpPr/>
          <p:nvPr/>
        </p:nvGrpSpPr>
        <p:grpSpPr>
          <a:xfrm>
            <a:off x="4070880" y="4445640"/>
            <a:ext cx="811800" cy="750960"/>
            <a:chOff x="4070880" y="4445640"/>
            <a:chExt cx="811800" cy="750960"/>
          </a:xfrm>
        </p:grpSpPr>
        <p:sp>
          <p:nvSpPr>
            <p:cNvPr id="397" name="Google Shape;928;p15"/>
            <p:cNvSpPr/>
            <p:nvPr/>
          </p:nvSpPr>
          <p:spPr>
            <a:xfrm>
              <a:off x="4070880" y="4445640"/>
              <a:ext cx="811800" cy="750960"/>
            </a:xfrm>
            <a:custGeom>
              <a:avLst/>
              <a:gdLst>
                <a:gd name="textAreaLeft" fmla="*/ 0 w 811800"/>
                <a:gd name="textAreaRight" fmla="*/ 812160 w 811800"/>
                <a:gd name="textAreaTop" fmla="*/ 0 h 750960"/>
                <a:gd name="textAreaBottom" fmla="*/ 751320 h 7509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98" name="Google Shape;929;p15"/>
            <p:cNvSpPr/>
            <p:nvPr/>
          </p:nvSpPr>
          <p:spPr>
            <a:xfrm>
              <a:off x="4184280" y="4661640"/>
              <a:ext cx="615600" cy="475200"/>
            </a:xfrm>
            <a:custGeom>
              <a:avLst/>
              <a:gdLst>
                <a:gd name="textAreaLeft" fmla="*/ 0 w 615600"/>
                <a:gd name="textAreaRight" fmla="*/ 615960 w 615600"/>
                <a:gd name="textAreaTop" fmla="*/ 0 h 475200"/>
                <a:gd name="textAreaBottom" fmla="*/ 475560 h 4752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99" name="Google Shape;930;p15"/>
            <p:cNvSpPr/>
            <p:nvPr/>
          </p:nvSpPr>
          <p:spPr>
            <a:xfrm>
              <a:off x="4174920" y="4539240"/>
              <a:ext cx="555840" cy="463320"/>
            </a:xfrm>
            <a:custGeom>
              <a:avLst/>
              <a:gdLst>
                <a:gd name="textAreaLeft" fmla="*/ 0 w 555840"/>
                <a:gd name="textAreaRight" fmla="*/ 556200 w 555840"/>
                <a:gd name="textAreaTop" fmla="*/ 0 h 463320"/>
                <a:gd name="textAreaBottom" fmla="*/ 463680 h 46332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00" name="Google Shape;931;p15"/>
            <p:cNvSpPr/>
            <p:nvPr/>
          </p:nvSpPr>
          <p:spPr>
            <a:xfrm>
              <a:off x="4442760" y="4688280"/>
              <a:ext cx="116640" cy="176400"/>
            </a:xfrm>
            <a:custGeom>
              <a:avLst/>
              <a:gdLst>
                <a:gd name="textAreaLeft" fmla="*/ 0 w 116640"/>
                <a:gd name="textAreaRight" fmla="*/ 117000 w 116640"/>
                <a:gd name="textAreaTop" fmla="*/ 0 h 176400"/>
                <a:gd name="textAreaBottom" fmla="*/ 176760 h 1764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200" bIns="88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01" name="Google Shape;932;p15"/>
            <p:cNvSpPr/>
            <p:nvPr/>
          </p:nvSpPr>
          <p:spPr>
            <a:xfrm>
              <a:off x="4443480" y="4833720"/>
              <a:ext cx="59040" cy="199440"/>
            </a:xfrm>
            <a:custGeom>
              <a:avLst/>
              <a:gdLst>
                <a:gd name="textAreaLeft" fmla="*/ 0 w 59040"/>
                <a:gd name="textAreaRight" fmla="*/ 59400 w 59040"/>
                <a:gd name="textAreaTop" fmla="*/ 0 h 199440"/>
                <a:gd name="textAreaBottom" fmla="*/ 199800 h 19944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02" name="Google Shape;933;p15"/>
            <p:cNvSpPr/>
            <p:nvPr/>
          </p:nvSpPr>
          <p:spPr>
            <a:xfrm>
              <a:off x="4454280" y="4843440"/>
              <a:ext cx="12600" cy="1116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11160"/>
                <a:gd name="textAreaBottom" fmla="*/ 11520 h 1116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03" name="Google Shape;934;p15"/>
            <p:cNvSpPr/>
            <p:nvPr/>
          </p:nvSpPr>
          <p:spPr>
            <a:xfrm>
              <a:off x="4184280" y="4661640"/>
              <a:ext cx="615600" cy="475200"/>
            </a:xfrm>
            <a:custGeom>
              <a:avLst/>
              <a:gdLst>
                <a:gd name="textAreaLeft" fmla="*/ 0 w 615600"/>
                <a:gd name="textAreaRight" fmla="*/ 615960 w 615600"/>
                <a:gd name="textAreaTop" fmla="*/ 0 h 475200"/>
                <a:gd name="textAreaBottom" fmla="*/ 475560 h 4752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04" name="Google Shape;935;p15"/>
            <p:cNvSpPr/>
            <p:nvPr/>
          </p:nvSpPr>
          <p:spPr>
            <a:xfrm>
              <a:off x="4200840" y="4565880"/>
              <a:ext cx="570240" cy="543960"/>
            </a:xfrm>
            <a:custGeom>
              <a:avLst/>
              <a:gdLst>
                <a:gd name="textAreaLeft" fmla="*/ 0 w 570240"/>
                <a:gd name="textAreaRight" fmla="*/ 570600 w 570240"/>
                <a:gd name="textAreaTop" fmla="*/ 0 h 543960"/>
                <a:gd name="textAreaBottom" fmla="*/ 544320 h 54396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937;p16"/>
          <p:cNvSpPr/>
          <p:nvPr/>
        </p:nvSpPr>
        <p:spPr>
          <a:xfrm rot="10800000">
            <a:off x="3746160" y="401544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06" name="Google Shape;938;p16"/>
          <p:cNvSpPr/>
          <p:nvPr/>
        </p:nvSpPr>
        <p:spPr>
          <a:xfrm rot="5400000">
            <a:off x="270360" y="-31788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07" name="Google Shape;939;p16"/>
          <p:cNvSpPr/>
          <p:nvPr/>
        </p:nvSpPr>
        <p:spPr>
          <a:xfrm rot="10800000" flipH="1">
            <a:off x="6527520" y="-4752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408" name="Google Shape;940;p16"/>
          <p:cNvGrpSpPr/>
          <p:nvPr/>
        </p:nvGrpSpPr>
        <p:grpSpPr>
          <a:xfrm>
            <a:off x="-594000" y="4182480"/>
            <a:ext cx="1607400" cy="1627200"/>
            <a:chOff x="-594000" y="4182480"/>
            <a:chExt cx="1607400" cy="1627200"/>
          </a:xfrm>
        </p:grpSpPr>
        <p:sp>
          <p:nvSpPr>
            <p:cNvPr id="409" name="Google Shape;941;p16"/>
            <p:cNvSpPr/>
            <p:nvPr/>
          </p:nvSpPr>
          <p:spPr>
            <a:xfrm rot="10162200" flipV="1">
              <a:off x="-492120" y="4282560"/>
              <a:ext cx="1202040" cy="1211400"/>
            </a:xfrm>
            <a:custGeom>
              <a:avLst/>
              <a:gdLst>
                <a:gd name="textAreaLeft" fmla="*/ 0 w 1202040"/>
                <a:gd name="textAreaRight" fmla="*/ 1202400 w 1202040"/>
                <a:gd name="textAreaTop" fmla="*/ -360 h 1211400"/>
                <a:gd name="textAreaBottom" fmla="*/ 1211400 h 121140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0" name="Google Shape;942;p16"/>
            <p:cNvSpPr/>
            <p:nvPr/>
          </p:nvSpPr>
          <p:spPr>
            <a:xfrm rot="10162200" flipV="1">
              <a:off x="-525960" y="4285800"/>
              <a:ext cx="1202040" cy="846360"/>
            </a:xfrm>
            <a:custGeom>
              <a:avLst/>
              <a:gdLst>
                <a:gd name="textAreaLeft" fmla="*/ 0 w 1202040"/>
                <a:gd name="textAreaRight" fmla="*/ 1202400 w 1202040"/>
                <a:gd name="textAreaTop" fmla="*/ -360 h 846360"/>
                <a:gd name="textAreaBottom" fmla="*/ 84636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1" name="Google Shape;943;p16"/>
            <p:cNvSpPr/>
            <p:nvPr/>
          </p:nvSpPr>
          <p:spPr>
            <a:xfrm rot="10162200" flipV="1">
              <a:off x="73440" y="441252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-360 h 116280"/>
                <a:gd name="textAreaBottom" fmla="*/ 11628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2" name="Google Shape;944;p16"/>
            <p:cNvSpPr/>
            <p:nvPr/>
          </p:nvSpPr>
          <p:spPr>
            <a:xfrm rot="10162200" flipV="1">
              <a:off x="-217800" y="4705920"/>
              <a:ext cx="494640" cy="53280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360 h 532800"/>
                <a:gd name="textAreaBottom" fmla="*/ 533520 h 53280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3" name="Google Shape;945;p16"/>
            <p:cNvSpPr/>
            <p:nvPr/>
          </p:nvSpPr>
          <p:spPr>
            <a:xfrm rot="10162200" flipV="1">
              <a:off x="-285840" y="4773240"/>
              <a:ext cx="395640" cy="42444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-360 h 424440"/>
                <a:gd name="textAreaBottom" fmla="*/ 424440 h 42444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4" name="Google Shape;946;p16"/>
            <p:cNvSpPr/>
            <p:nvPr/>
          </p:nvSpPr>
          <p:spPr>
            <a:xfrm rot="10162200" flipV="1">
              <a:off x="-334800" y="5033520"/>
              <a:ext cx="131400" cy="13752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360 h 137520"/>
                <a:gd name="textAreaBottom" fmla="*/ 138240 h 13752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5" name="Google Shape;947;p16"/>
            <p:cNvSpPr/>
            <p:nvPr/>
          </p:nvSpPr>
          <p:spPr>
            <a:xfrm rot="10162200" flipV="1">
              <a:off x="-236880" y="4876200"/>
              <a:ext cx="131400" cy="13752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360 h 137520"/>
                <a:gd name="textAreaBottom" fmla="*/ 138240 h 13752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6" name="Google Shape;948;p16"/>
            <p:cNvSpPr/>
            <p:nvPr/>
          </p:nvSpPr>
          <p:spPr>
            <a:xfrm rot="10162200" flipV="1">
              <a:off x="-271080" y="4817520"/>
              <a:ext cx="1213200" cy="88740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-360 h 887400"/>
                <a:gd name="textAreaBottom" fmla="*/ 887400 h 88740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7" name="Google Shape;949;p16"/>
            <p:cNvSpPr/>
            <p:nvPr/>
          </p:nvSpPr>
          <p:spPr>
            <a:xfrm rot="10162200" flipV="1">
              <a:off x="-291240" y="481896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360 h 667440"/>
                <a:gd name="textAreaBottom" fmla="*/ 66816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8" name="Google Shape;950;p16"/>
            <p:cNvSpPr/>
            <p:nvPr/>
          </p:nvSpPr>
          <p:spPr>
            <a:xfrm rot="10162200" flipV="1">
              <a:off x="-173880" y="5167440"/>
              <a:ext cx="1096200" cy="360720"/>
            </a:xfrm>
            <a:custGeom>
              <a:avLst/>
              <a:gdLst>
                <a:gd name="textAreaLeft" fmla="*/ 0 w 1096200"/>
                <a:gd name="textAreaRight" fmla="*/ 1096560 w 1096200"/>
                <a:gd name="textAreaTop" fmla="*/ 360 h 360720"/>
                <a:gd name="textAreaBottom" fmla="*/ 36144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19" name="Google Shape;951;p16"/>
            <p:cNvSpPr/>
            <p:nvPr/>
          </p:nvSpPr>
          <p:spPr>
            <a:xfrm rot="10162200" flipV="1">
              <a:off x="-160200" y="5181840"/>
              <a:ext cx="672480" cy="20268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-360 h 202680"/>
                <a:gd name="textAreaBottom" fmla="*/ 202680 h 20268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0" name="Google Shape;952;p16"/>
            <p:cNvSpPr/>
            <p:nvPr/>
          </p:nvSpPr>
          <p:spPr>
            <a:xfrm rot="10162200" flipV="1">
              <a:off x="-193320" y="5143320"/>
              <a:ext cx="529920" cy="16884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-360 h 168840"/>
                <a:gd name="textAreaBottom" fmla="*/ 168840 h 16884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1" name="Google Shape;953;p16"/>
            <p:cNvSpPr/>
            <p:nvPr/>
          </p:nvSpPr>
          <p:spPr>
            <a:xfrm rot="10162200" flipV="1">
              <a:off x="546840" y="4842360"/>
              <a:ext cx="127800" cy="11664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360 h 116640"/>
                <a:gd name="textAreaBottom" fmla="*/ 117360 h 11664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422" name="Google Shape;954;p16"/>
          <p:cNvGrpSpPr/>
          <p:nvPr/>
        </p:nvGrpSpPr>
        <p:grpSpPr>
          <a:xfrm>
            <a:off x="7816680" y="3900600"/>
            <a:ext cx="2097000" cy="2174040"/>
            <a:chOff x="7816680" y="3900600"/>
            <a:chExt cx="2097000" cy="2174040"/>
          </a:xfrm>
        </p:grpSpPr>
        <p:sp>
          <p:nvSpPr>
            <p:cNvPr id="423" name="Google Shape;955;p16"/>
            <p:cNvSpPr/>
            <p:nvPr/>
          </p:nvSpPr>
          <p:spPr>
            <a:xfrm rot="17553000" flipV="1">
              <a:off x="7811640" y="43178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4" name="Google Shape;956;p16"/>
            <p:cNvSpPr/>
            <p:nvPr/>
          </p:nvSpPr>
          <p:spPr>
            <a:xfrm rot="17553000" flipV="1">
              <a:off x="7811640" y="43178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5" name="Google Shape;957;p16"/>
            <p:cNvSpPr/>
            <p:nvPr/>
          </p:nvSpPr>
          <p:spPr>
            <a:xfrm rot="17553000" flipV="1">
              <a:off x="8111160" y="4738680"/>
              <a:ext cx="1450800" cy="66060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-360 h 660600"/>
                <a:gd name="textAreaBottom" fmla="*/ 660600 h 66060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6" name="Google Shape;958;p16"/>
            <p:cNvSpPr/>
            <p:nvPr/>
          </p:nvSpPr>
          <p:spPr>
            <a:xfrm rot="17553000" flipV="1">
              <a:off x="8424000" y="462708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360 h 433440"/>
                <a:gd name="textAreaBottom" fmla="*/ 43416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7" name="Google Shape;959;p16"/>
            <p:cNvSpPr/>
            <p:nvPr/>
          </p:nvSpPr>
          <p:spPr>
            <a:xfrm rot="17553000" flipV="1">
              <a:off x="8374680" y="461340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360 h 403200"/>
                <a:gd name="textAreaBottom" fmla="*/ 40392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8" name="Google Shape;960;p16"/>
            <p:cNvSpPr/>
            <p:nvPr/>
          </p:nvSpPr>
          <p:spPr>
            <a:xfrm rot="17553000" flipV="1">
              <a:off x="8324640" y="4594320"/>
              <a:ext cx="830520" cy="37584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360 h 375840"/>
                <a:gd name="textAreaBottom" fmla="*/ 376560 h 37584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9" name="Google Shape;961;p16"/>
            <p:cNvSpPr/>
            <p:nvPr/>
          </p:nvSpPr>
          <p:spPr>
            <a:xfrm rot="17553000" flipV="1">
              <a:off x="8220960" y="465012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0" name="Google Shape;962;p16"/>
            <p:cNvSpPr/>
            <p:nvPr/>
          </p:nvSpPr>
          <p:spPr>
            <a:xfrm rot="17553000" flipV="1">
              <a:off x="8650800" y="443052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-360 h 113400"/>
                <a:gd name="textAreaBottom" fmla="*/ 11340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1" name="Google Shape;963;p16"/>
            <p:cNvSpPr/>
            <p:nvPr/>
          </p:nvSpPr>
          <p:spPr>
            <a:xfrm rot="17553000" flipV="1">
              <a:off x="8265240" y="469404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2" name="Google Shape;964;p16"/>
            <p:cNvSpPr/>
            <p:nvPr/>
          </p:nvSpPr>
          <p:spPr>
            <a:xfrm rot="17553000" flipV="1">
              <a:off x="8123760" y="523908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360 h 164880"/>
                <a:gd name="textAreaBottom" fmla="*/ 16560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3" name="Google Shape;965;p16"/>
            <p:cNvSpPr/>
            <p:nvPr/>
          </p:nvSpPr>
          <p:spPr>
            <a:xfrm rot="17553000" flipV="1">
              <a:off x="8168040" y="528372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-360 h 164520"/>
                <a:gd name="textAreaBottom" fmla="*/ 16452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4" name="Google Shape;966;p16"/>
            <p:cNvSpPr/>
            <p:nvPr/>
          </p:nvSpPr>
          <p:spPr>
            <a:xfrm rot="17553000" flipV="1">
              <a:off x="8885160" y="4252680"/>
              <a:ext cx="178920" cy="18252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-360 h 182520"/>
                <a:gd name="textAreaBottom" fmla="*/ 182520 h 18252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5" name="Google Shape;967;p16"/>
            <p:cNvSpPr/>
            <p:nvPr/>
          </p:nvSpPr>
          <p:spPr>
            <a:xfrm rot="17553000" flipV="1">
              <a:off x="8999640" y="42933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6" name="Google Shape;968;p16"/>
            <p:cNvSpPr/>
            <p:nvPr/>
          </p:nvSpPr>
          <p:spPr>
            <a:xfrm rot="17553000" flipV="1">
              <a:off x="8982360" y="42710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7" name="Google Shape;969;p16"/>
            <p:cNvSpPr/>
            <p:nvPr/>
          </p:nvSpPr>
          <p:spPr>
            <a:xfrm rot="17553000" flipV="1">
              <a:off x="9002160" y="43722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8" name="Google Shape;970;p16"/>
            <p:cNvSpPr/>
            <p:nvPr/>
          </p:nvSpPr>
          <p:spPr>
            <a:xfrm rot="17553000" flipV="1">
              <a:off x="8989920" y="43974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39" name="Google Shape;971;p16"/>
            <p:cNvSpPr/>
            <p:nvPr/>
          </p:nvSpPr>
          <p:spPr>
            <a:xfrm rot="17553000" flipV="1">
              <a:off x="8019360" y="505656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360 h 284400"/>
                <a:gd name="textAreaBottom" fmla="*/ 28512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0" name="Google Shape;972;p16"/>
            <p:cNvSpPr/>
            <p:nvPr/>
          </p:nvSpPr>
          <p:spPr>
            <a:xfrm rot="17553000" flipV="1">
              <a:off x="8256240" y="430704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360 h 1519920"/>
                <a:gd name="textAreaBottom" fmla="*/ 152064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1" name="Google Shape;973;p16"/>
            <p:cNvSpPr/>
            <p:nvPr/>
          </p:nvSpPr>
          <p:spPr>
            <a:xfrm rot="17553000" flipV="1">
              <a:off x="8504280" y="47206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2" name="Google Shape;974;p16"/>
            <p:cNvSpPr/>
            <p:nvPr/>
          </p:nvSpPr>
          <p:spPr>
            <a:xfrm rot="17553000" flipV="1">
              <a:off x="8860680" y="4781520"/>
              <a:ext cx="689400" cy="82476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-360 h 824760"/>
                <a:gd name="textAreaBottom" fmla="*/ 824760 h 82476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3" name="Google Shape;975;p16"/>
            <p:cNvSpPr/>
            <p:nvPr/>
          </p:nvSpPr>
          <p:spPr>
            <a:xfrm rot="17553000" flipV="1">
              <a:off x="8823960" y="474552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-360 h 763560"/>
                <a:gd name="textAreaBottom" fmla="*/ 76356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4" name="Google Shape;976;p16"/>
            <p:cNvSpPr/>
            <p:nvPr/>
          </p:nvSpPr>
          <p:spPr>
            <a:xfrm rot="17553000" flipV="1">
              <a:off x="8788680" y="470592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-360 h 707400"/>
                <a:gd name="textAreaBottom" fmla="*/ 70740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5" name="Google Shape;977;p16"/>
            <p:cNvSpPr/>
            <p:nvPr/>
          </p:nvSpPr>
          <p:spPr>
            <a:xfrm rot="17553000" flipV="1">
              <a:off x="8671320" y="47052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6" name="Google Shape;978;p16"/>
            <p:cNvSpPr/>
            <p:nvPr/>
          </p:nvSpPr>
          <p:spPr>
            <a:xfrm rot="17553000" flipV="1">
              <a:off x="9154080" y="471420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360 h 177120"/>
                <a:gd name="textAreaBottom" fmla="*/ 17784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7" name="Google Shape;979;p16"/>
            <p:cNvSpPr/>
            <p:nvPr/>
          </p:nvSpPr>
          <p:spPr>
            <a:xfrm rot="17553000" flipV="1">
              <a:off x="8689320" y="47646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8" name="Google Shape;980;p16"/>
            <p:cNvSpPr/>
            <p:nvPr/>
          </p:nvSpPr>
          <p:spPr>
            <a:xfrm rot="17553000" flipV="1">
              <a:off x="8308080" y="51786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49" name="Google Shape;981;p16"/>
            <p:cNvSpPr/>
            <p:nvPr/>
          </p:nvSpPr>
          <p:spPr>
            <a:xfrm rot="17553000" flipV="1">
              <a:off x="8326080" y="52380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0" name="Google Shape;982;p16"/>
            <p:cNvSpPr/>
            <p:nvPr/>
          </p:nvSpPr>
          <p:spPr>
            <a:xfrm rot="17553000" flipV="1">
              <a:off x="9412920" y="4686840"/>
              <a:ext cx="198360" cy="1893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360 h 189360"/>
                <a:gd name="textAreaBottom" fmla="*/ 190080 h 18936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1" name="Google Shape;983;p16"/>
            <p:cNvSpPr/>
            <p:nvPr/>
          </p:nvSpPr>
          <p:spPr>
            <a:xfrm rot="17553000" flipV="1">
              <a:off x="9541800" y="47520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2" name="Google Shape;984;p16"/>
            <p:cNvSpPr/>
            <p:nvPr/>
          </p:nvSpPr>
          <p:spPr>
            <a:xfrm rot="17553000" flipV="1">
              <a:off x="9537120" y="472500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3" name="Google Shape;985;p16"/>
            <p:cNvSpPr/>
            <p:nvPr/>
          </p:nvSpPr>
          <p:spPr>
            <a:xfrm rot="17553000" flipV="1">
              <a:off x="9506520" y="48225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4" name="Google Shape;986;p16"/>
            <p:cNvSpPr/>
            <p:nvPr/>
          </p:nvSpPr>
          <p:spPr>
            <a:xfrm rot="17553000" flipV="1">
              <a:off x="9483480" y="48387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5" name="Google Shape;987;p16"/>
            <p:cNvSpPr/>
            <p:nvPr/>
          </p:nvSpPr>
          <p:spPr>
            <a:xfrm rot="17553000" flipV="1">
              <a:off x="8225280" y="500040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360 h 306720"/>
                <a:gd name="textAreaBottom" fmla="*/ 30744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6" name="Google Shape;988;p16"/>
            <p:cNvSpPr/>
            <p:nvPr/>
          </p:nvSpPr>
          <p:spPr>
            <a:xfrm rot="17553000" flipV="1">
              <a:off x="8504280" y="47206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457" name="Google Shape;989;p16"/>
          <p:cNvGrpSpPr/>
          <p:nvPr/>
        </p:nvGrpSpPr>
        <p:grpSpPr>
          <a:xfrm>
            <a:off x="-1140840" y="-1045440"/>
            <a:ext cx="2192040" cy="2192400"/>
            <a:chOff x="-1140840" y="-1045440"/>
            <a:chExt cx="2192040" cy="2192400"/>
          </a:xfrm>
        </p:grpSpPr>
        <p:sp>
          <p:nvSpPr>
            <p:cNvPr id="458" name="Google Shape;990;p16"/>
            <p:cNvSpPr/>
            <p:nvPr/>
          </p:nvSpPr>
          <p:spPr>
            <a:xfrm rot="2700000">
              <a:off x="-903240" y="-64080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9" name="Google Shape;991;p16"/>
            <p:cNvSpPr/>
            <p:nvPr/>
          </p:nvSpPr>
          <p:spPr>
            <a:xfrm rot="2700000">
              <a:off x="-812880" y="10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0" name="Google Shape;992;p16"/>
            <p:cNvSpPr/>
            <p:nvPr/>
          </p:nvSpPr>
          <p:spPr>
            <a:xfrm rot="2700000">
              <a:off x="-719640" y="-15336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1" name="Google Shape;993;p16"/>
            <p:cNvSpPr/>
            <p:nvPr/>
          </p:nvSpPr>
          <p:spPr>
            <a:xfrm rot="2700000">
              <a:off x="-624240" y="-3106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2" name="Google Shape;994;p16"/>
            <p:cNvSpPr/>
            <p:nvPr/>
          </p:nvSpPr>
          <p:spPr>
            <a:xfrm rot="2700000">
              <a:off x="-533520" y="-4633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3" name="Google Shape;995;p16"/>
            <p:cNvSpPr/>
            <p:nvPr/>
          </p:nvSpPr>
          <p:spPr>
            <a:xfrm rot="2700000">
              <a:off x="-906120" y="1562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4" name="Google Shape;996;p16"/>
            <p:cNvSpPr/>
            <p:nvPr/>
          </p:nvSpPr>
          <p:spPr>
            <a:xfrm rot="2700000">
              <a:off x="-735840" y="-57096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5" name="Google Shape;997;p16"/>
            <p:cNvSpPr/>
            <p:nvPr/>
          </p:nvSpPr>
          <p:spPr>
            <a:xfrm rot="2700000">
              <a:off x="87480" y="-59076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6" name="Google Shape;998;p16"/>
            <p:cNvSpPr/>
            <p:nvPr/>
          </p:nvSpPr>
          <p:spPr>
            <a:xfrm rot="2700000">
              <a:off x="-2160" y="-64728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67" name="Google Shape;999;p16"/>
            <p:cNvSpPr/>
            <p:nvPr/>
          </p:nvSpPr>
          <p:spPr>
            <a:xfrm rot="2700000">
              <a:off x="8640" y="-57204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8" name="Google Shape;1000;p16"/>
            <p:cNvSpPr/>
            <p:nvPr/>
          </p:nvSpPr>
          <p:spPr>
            <a:xfrm rot="2700000">
              <a:off x="433440" y="-32256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9" name="Google Shape;1001;p16"/>
            <p:cNvSpPr/>
            <p:nvPr/>
          </p:nvSpPr>
          <p:spPr>
            <a:xfrm rot="2700000">
              <a:off x="208800" y="-23472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0" name="Google Shape;1002;p16"/>
            <p:cNvSpPr/>
            <p:nvPr/>
          </p:nvSpPr>
          <p:spPr>
            <a:xfrm rot="2700000">
              <a:off x="372600" y="2948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1" name="Google Shape;1003;p16"/>
            <p:cNvSpPr/>
            <p:nvPr/>
          </p:nvSpPr>
          <p:spPr>
            <a:xfrm rot="2700000">
              <a:off x="284400" y="18108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2" name="Google Shape;1004;p16"/>
            <p:cNvSpPr/>
            <p:nvPr/>
          </p:nvSpPr>
          <p:spPr>
            <a:xfrm rot="2700000">
              <a:off x="281160" y="38340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3" name="Google Shape;1005;p16"/>
            <p:cNvSpPr/>
            <p:nvPr/>
          </p:nvSpPr>
          <p:spPr>
            <a:xfrm rot="2700000">
              <a:off x="-663840" y="-74556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4" name="Google Shape;1006;p16"/>
            <p:cNvSpPr/>
            <p:nvPr/>
          </p:nvSpPr>
          <p:spPr>
            <a:xfrm rot="2700000">
              <a:off x="-500040" y="-21600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5" name="Google Shape;1007;p16"/>
            <p:cNvSpPr/>
            <p:nvPr/>
          </p:nvSpPr>
          <p:spPr>
            <a:xfrm rot="2700000">
              <a:off x="-588600" y="-32976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6" name="Google Shape;1008;p16"/>
            <p:cNvSpPr/>
            <p:nvPr/>
          </p:nvSpPr>
          <p:spPr>
            <a:xfrm rot="2700000">
              <a:off x="-591480" y="-12708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7" name="Google Shape;1009;p16"/>
            <p:cNvSpPr/>
            <p:nvPr/>
          </p:nvSpPr>
          <p:spPr>
            <a:xfrm rot="2700000">
              <a:off x="-17640" y="-5641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8" name="Google Shape;1010;p16"/>
            <p:cNvSpPr/>
            <p:nvPr/>
          </p:nvSpPr>
          <p:spPr>
            <a:xfrm rot="2700000">
              <a:off x="-16920" y="-5648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79" name="Google Shape;1011;p16"/>
            <p:cNvSpPr/>
            <p:nvPr/>
          </p:nvSpPr>
          <p:spPr>
            <a:xfrm rot="2700000">
              <a:off x="407160" y="-3157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80" name="Google Shape;1012;p16"/>
            <p:cNvSpPr/>
            <p:nvPr/>
          </p:nvSpPr>
          <p:spPr>
            <a:xfrm rot="2700000">
              <a:off x="407880" y="-31608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481" name="Google Shape;1013;p16"/>
          <p:cNvSpPr/>
          <p:nvPr/>
        </p:nvSpPr>
        <p:spPr>
          <a:xfrm rot="9534600">
            <a:off x="1662120" y="4455360"/>
            <a:ext cx="2355840" cy="1414800"/>
          </a:xfrm>
          <a:custGeom>
            <a:avLst/>
            <a:gdLst>
              <a:gd name="textAreaLeft" fmla="*/ 0 w 2355840"/>
              <a:gd name="textAreaRight" fmla="*/ 2356200 w 2355840"/>
              <a:gd name="textAreaTop" fmla="*/ 0 h 1414800"/>
              <a:gd name="textAreaBottom" fmla="*/ 1415160 h 141480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82" name="PlaceHolder 1"/>
          <p:cNvSpPr>
            <a:spLocks noGrp="1"/>
          </p:cNvSpPr>
          <p:nvPr>
            <p:ph type="title"/>
          </p:nvPr>
        </p:nvSpPr>
        <p:spPr>
          <a:xfrm>
            <a:off x="720000" y="1965600"/>
            <a:ext cx="4727520" cy="1594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83" name="PlaceHolder 2"/>
          <p:cNvSpPr>
            <a:spLocks noGrp="1"/>
          </p:cNvSpPr>
          <p:nvPr>
            <p:ph type="title"/>
          </p:nvPr>
        </p:nvSpPr>
        <p:spPr>
          <a:xfrm>
            <a:off x="720000" y="920880"/>
            <a:ext cx="1387800" cy="1032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6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84" name="Google Shape;1017;p16"/>
          <p:cNvSpPr/>
          <p:nvPr/>
        </p:nvSpPr>
        <p:spPr>
          <a:xfrm>
            <a:off x="5818680" y="464508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485" name="Google Shape;1018;p16"/>
          <p:cNvSpPr/>
          <p:nvPr/>
        </p:nvSpPr>
        <p:spPr>
          <a:xfrm>
            <a:off x="8802360" y="119736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486" name="Google Shape;1019;p16"/>
          <p:cNvSpPr/>
          <p:nvPr/>
        </p:nvSpPr>
        <p:spPr>
          <a:xfrm>
            <a:off x="1320480" y="27864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487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1089;p18"/>
          <p:cNvSpPr/>
          <p:nvPr/>
        </p:nvSpPr>
        <p:spPr>
          <a:xfrm rot="10800000">
            <a:off x="3746160" y="401544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556" name="Google Shape;1090;p18"/>
          <p:cNvSpPr/>
          <p:nvPr/>
        </p:nvSpPr>
        <p:spPr>
          <a:xfrm rot="5400000">
            <a:off x="270360" y="-31788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557" name="Google Shape;1091;p18"/>
          <p:cNvSpPr/>
          <p:nvPr/>
        </p:nvSpPr>
        <p:spPr>
          <a:xfrm rot="10800000" flipH="1">
            <a:off x="6527520" y="-4752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558" name="Google Shape;1092;p18"/>
          <p:cNvGrpSpPr/>
          <p:nvPr/>
        </p:nvGrpSpPr>
        <p:grpSpPr>
          <a:xfrm>
            <a:off x="8157240" y="4172400"/>
            <a:ext cx="1588680" cy="1614960"/>
            <a:chOff x="8157240" y="4172400"/>
            <a:chExt cx="1588680" cy="1614960"/>
          </a:xfrm>
        </p:grpSpPr>
        <p:sp>
          <p:nvSpPr>
            <p:cNvPr id="559" name="Google Shape;1093;p18"/>
            <p:cNvSpPr/>
            <p:nvPr/>
          </p:nvSpPr>
          <p:spPr>
            <a:xfrm rot="583800">
              <a:off x="8449560" y="426528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1211760"/>
                <a:gd name="textAreaBottom" fmla="*/ 121212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0" name="Google Shape;1094;p18"/>
            <p:cNvSpPr/>
            <p:nvPr/>
          </p:nvSpPr>
          <p:spPr>
            <a:xfrm rot="583800">
              <a:off x="8480520" y="426780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846360"/>
                <a:gd name="textAreaBottom" fmla="*/ 84672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1" name="Google Shape;1095;p18"/>
            <p:cNvSpPr/>
            <p:nvPr/>
          </p:nvSpPr>
          <p:spPr>
            <a:xfrm rot="583800">
              <a:off x="8949960" y="439524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2" name="Google Shape;1096;p18"/>
            <p:cNvSpPr/>
            <p:nvPr/>
          </p:nvSpPr>
          <p:spPr>
            <a:xfrm rot="583800">
              <a:off x="8883720" y="468612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0 h 533160"/>
                <a:gd name="textAreaBottom" fmla="*/ 53352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3" name="Google Shape;1097;p18"/>
            <p:cNvSpPr/>
            <p:nvPr/>
          </p:nvSpPr>
          <p:spPr>
            <a:xfrm rot="583800">
              <a:off x="9051120" y="475128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0 h 425160"/>
                <a:gd name="textAreaBottom" fmla="*/ 42552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4" name="Google Shape;1098;p18"/>
            <p:cNvSpPr/>
            <p:nvPr/>
          </p:nvSpPr>
          <p:spPr>
            <a:xfrm rot="583800">
              <a:off x="9366480" y="500976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5" name="Google Shape;1099;p18"/>
            <p:cNvSpPr/>
            <p:nvPr/>
          </p:nvSpPr>
          <p:spPr>
            <a:xfrm rot="583800">
              <a:off x="9266040" y="48542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6" name="Google Shape;1100;p18"/>
            <p:cNvSpPr/>
            <p:nvPr/>
          </p:nvSpPr>
          <p:spPr>
            <a:xfrm rot="583800">
              <a:off x="8223480" y="480312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888120"/>
                <a:gd name="textAreaBottom" fmla="*/ 88848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7" name="Google Shape;1101;p18"/>
            <p:cNvSpPr/>
            <p:nvPr/>
          </p:nvSpPr>
          <p:spPr>
            <a:xfrm rot="583800">
              <a:off x="8242200" y="480456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667440"/>
                <a:gd name="textAreaBottom" fmla="*/ 66780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8" name="Google Shape;1102;p18"/>
            <p:cNvSpPr/>
            <p:nvPr/>
          </p:nvSpPr>
          <p:spPr>
            <a:xfrm rot="583800">
              <a:off x="8244360" y="515412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0 h 360720"/>
                <a:gd name="textAreaBottom" fmla="*/ 36108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9" name="Google Shape;1103;p18"/>
            <p:cNvSpPr/>
            <p:nvPr/>
          </p:nvSpPr>
          <p:spPr>
            <a:xfrm rot="583800">
              <a:off x="8653320" y="516456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0 h 203040"/>
                <a:gd name="textAreaBottom" fmla="*/ 20340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70" name="Google Shape;1104;p18"/>
            <p:cNvSpPr/>
            <p:nvPr/>
          </p:nvSpPr>
          <p:spPr>
            <a:xfrm rot="583800">
              <a:off x="8828280" y="512496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0 h 169200"/>
                <a:gd name="textAreaBottom" fmla="*/ 16956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71" name="Google Shape;1105;p18"/>
            <p:cNvSpPr/>
            <p:nvPr/>
          </p:nvSpPr>
          <p:spPr>
            <a:xfrm rot="583800">
              <a:off x="8484480" y="483228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572" name="Google Shape;1106;p18"/>
          <p:cNvGrpSpPr/>
          <p:nvPr/>
        </p:nvGrpSpPr>
        <p:grpSpPr>
          <a:xfrm>
            <a:off x="-1015560" y="-1126080"/>
            <a:ext cx="2117880" cy="2199960"/>
            <a:chOff x="-1015560" y="-1126080"/>
            <a:chExt cx="2117880" cy="2199960"/>
          </a:xfrm>
        </p:grpSpPr>
        <p:sp>
          <p:nvSpPr>
            <p:cNvPr id="573" name="Google Shape;1107;p18"/>
            <p:cNvSpPr/>
            <p:nvPr/>
          </p:nvSpPr>
          <p:spPr>
            <a:xfrm rot="3299400">
              <a:off x="-815040" y="-71748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74" name="Google Shape;1108;p18"/>
            <p:cNvSpPr/>
            <p:nvPr/>
          </p:nvSpPr>
          <p:spPr>
            <a:xfrm rot="3299400">
              <a:off x="-749880" y="-9360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75" name="Google Shape;1109;p18"/>
            <p:cNvSpPr/>
            <p:nvPr/>
          </p:nvSpPr>
          <p:spPr>
            <a:xfrm rot="3299400">
              <a:off x="-631080" y="-2300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76" name="Google Shape;1110;p18"/>
            <p:cNvSpPr/>
            <p:nvPr/>
          </p:nvSpPr>
          <p:spPr>
            <a:xfrm rot="3299400">
              <a:off x="-510120" y="-3682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77" name="Google Shape;1111;p18"/>
            <p:cNvSpPr/>
            <p:nvPr/>
          </p:nvSpPr>
          <p:spPr>
            <a:xfrm rot="3299400">
              <a:off x="-394200" y="-5029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78" name="Google Shape;1112;p18"/>
            <p:cNvSpPr/>
            <p:nvPr/>
          </p:nvSpPr>
          <p:spPr>
            <a:xfrm rot="3299400">
              <a:off x="-868680" y="424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79" name="Google Shape;1113;p18"/>
            <p:cNvSpPr/>
            <p:nvPr/>
          </p:nvSpPr>
          <p:spPr>
            <a:xfrm rot="3299400">
              <a:off x="-660960" y="-63684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80" name="Google Shape;1114;p18"/>
            <p:cNvSpPr/>
            <p:nvPr/>
          </p:nvSpPr>
          <p:spPr>
            <a:xfrm rot="3299400">
              <a:off x="271080" y="-59832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81" name="Google Shape;1115;p18"/>
            <p:cNvSpPr/>
            <p:nvPr/>
          </p:nvSpPr>
          <p:spPr>
            <a:xfrm rot="3299400">
              <a:off x="174960" y="-65916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82" name="Google Shape;1116;p18"/>
            <p:cNvSpPr/>
            <p:nvPr/>
          </p:nvSpPr>
          <p:spPr>
            <a:xfrm rot="3299400">
              <a:off x="201600" y="-62568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83" name="Google Shape;1117;p18"/>
            <p:cNvSpPr/>
            <p:nvPr/>
          </p:nvSpPr>
          <p:spPr>
            <a:xfrm rot="3299400">
              <a:off x="576720" y="-30636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84" name="Google Shape;1118;p18"/>
            <p:cNvSpPr/>
            <p:nvPr/>
          </p:nvSpPr>
          <p:spPr>
            <a:xfrm rot="3299400">
              <a:off x="246240" y="-23940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85" name="Google Shape;1119;p18"/>
            <p:cNvSpPr/>
            <p:nvPr/>
          </p:nvSpPr>
          <p:spPr>
            <a:xfrm rot="3299400">
              <a:off x="409320" y="2894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86" name="Google Shape;1120;p18"/>
            <p:cNvSpPr/>
            <p:nvPr/>
          </p:nvSpPr>
          <p:spPr>
            <a:xfrm rot="3299400">
              <a:off x="321840" y="17640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87" name="Google Shape;1121;p18"/>
            <p:cNvSpPr/>
            <p:nvPr/>
          </p:nvSpPr>
          <p:spPr>
            <a:xfrm rot="3299400">
              <a:off x="302760" y="36756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88" name="Google Shape;1122;p18"/>
            <p:cNvSpPr/>
            <p:nvPr/>
          </p:nvSpPr>
          <p:spPr>
            <a:xfrm rot="3299400">
              <a:off x="-524880" y="-89424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89" name="Google Shape;1123;p18"/>
            <p:cNvSpPr/>
            <p:nvPr/>
          </p:nvSpPr>
          <p:spPr>
            <a:xfrm rot="3299400">
              <a:off x="-361800" y="-3650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90" name="Google Shape;1124;p18"/>
            <p:cNvSpPr/>
            <p:nvPr/>
          </p:nvSpPr>
          <p:spPr>
            <a:xfrm rot="3299400">
              <a:off x="-449280" y="-47808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91" name="Google Shape;1125;p18"/>
            <p:cNvSpPr/>
            <p:nvPr/>
          </p:nvSpPr>
          <p:spPr>
            <a:xfrm rot="3299400">
              <a:off x="-468000" y="-28692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92" name="Google Shape;1126;p18"/>
            <p:cNvSpPr/>
            <p:nvPr/>
          </p:nvSpPr>
          <p:spPr>
            <a:xfrm rot="3299400">
              <a:off x="172800" y="-61920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93" name="Google Shape;1127;p18"/>
            <p:cNvSpPr/>
            <p:nvPr/>
          </p:nvSpPr>
          <p:spPr>
            <a:xfrm rot="3299400">
              <a:off x="174240" y="-61992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94" name="Google Shape;1128;p18"/>
            <p:cNvSpPr/>
            <p:nvPr/>
          </p:nvSpPr>
          <p:spPr>
            <a:xfrm rot="3299400">
              <a:off x="548280" y="-30060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95" name="Google Shape;1129;p18"/>
            <p:cNvSpPr/>
            <p:nvPr/>
          </p:nvSpPr>
          <p:spPr>
            <a:xfrm rot="3299400">
              <a:off x="549720" y="-30132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596" name="PlaceHolder 1"/>
          <p:cNvSpPr>
            <a:spLocks noGrp="1"/>
          </p:cNvSpPr>
          <p:nvPr>
            <p:ph type="title"/>
          </p:nvPr>
        </p:nvSpPr>
        <p:spPr>
          <a:xfrm>
            <a:off x="720000" y="2300040"/>
            <a:ext cx="4631760" cy="971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97" name="PlaceHolder 2"/>
          <p:cNvSpPr>
            <a:spLocks noGrp="1"/>
          </p:cNvSpPr>
          <p:nvPr>
            <p:ph type="title"/>
          </p:nvPr>
        </p:nvSpPr>
        <p:spPr>
          <a:xfrm>
            <a:off x="720000" y="1353600"/>
            <a:ext cx="1387800" cy="1032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6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598" name="Google Shape;1133;p18"/>
          <p:cNvGrpSpPr/>
          <p:nvPr/>
        </p:nvGrpSpPr>
        <p:grpSpPr>
          <a:xfrm>
            <a:off x="-323280" y="4409640"/>
            <a:ext cx="1230840" cy="1138680"/>
            <a:chOff x="-323280" y="4409640"/>
            <a:chExt cx="1230840" cy="1138680"/>
          </a:xfrm>
        </p:grpSpPr>
        <p:sp>
          <p:nvSpPr>
            <p:cNvPr id="599" name="Google Shape;1134;p18"/>
            <p:cNvSpPr/>
            <p:nvPr/>
          </p:nvSpPr>
          <p:spPr>
            <a:xfrm>
              <a:off x="-323280" y="4409640"/>
              <a:ext cx="1230840" cy="1138680"/>
            </a:xfrm>
            <a:custGeom>
              <a:avLst/>
              <a:gdLst>
                <a:gd name="textAreaLeft" fmla="*/ 0 w 1230840"/>
                <a:gd name="textAreaRight" fmla="*/ 1231200 w 1230840"/>
                <a:gd name="textAreaTop" fmla="*/ 0 h 1138680"/>
                <a:gd name="textAreaBottom" fmla="*/ 1139040 h 113868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00" name="Google Shape;1135;p18"/>
            <p:cNvSpPr/>
            <p:nvPr/>
          </p:nvSpPr>
          <p:spPr>
            <a:xfrm>
              <a:off x="-150840" y="4736880"/>
              <a:ext cx="933480" cy="720720"/>
            </a:xfrm>
            <a:custGeom>
              <a:avLst/>
              <a:gdLst>
                <a:gd name="textAreaLeft" fmla="*/ 0 w 933480"/>
                <a:gd name="textAreaRight" fmla="*/ 933840 w 933480"/>
                <a:gd name="textAreaTop" fmla="*/ 0 h 720720"/>
                <a:gd name="textAreaBottom" fmla="*/ 721080 h 72072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01" name="Google Shape;1136;p18"/>
            <p:cNvSpPr/>
            <p:nvPr/>
          </p:nvSpPr>
          <p:spPr>
            <a:xfrm>
              <a:off x="-165600" y="4551480"/>
              <a:ext cx="842760" cy="702360"/>
            </a:xfrm>
            <a:custGeom>
              <a:avLst/>
              <a:gdLst>
                <a:gd name="textAreaLeft" fmla="*/ 0 w 842760"/>
                <a:gd name="textAreaRight" fmla="*/ 843120 w 842760"/>
                <a:gd name="textAreaTop" fmla="*/ 0 h 702360"/>
                <a:gd name="textAreaBottom" fmla="*/ 702720 h 7023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02" name="Google Shape;1137;p18"/>
            <p:cNvSpPr/>
            <p:nvPr/>
          </p:nvSpPr>
          <p:spPr>
            <a:xfrm>
              <a:off x="240480" y="4777560"/>
              <a:ext cx="176760" cy="267480"/>
            </a:xfrm>
            <a:custGeom>
              <a:avLst/>
              <a:gdLst>
                <a:gd name="textAreaLeft" fmla="*/ 0 w 176760"/>
                <a:gd name="textAreaRight" fmla="*/ 177120 w 176760"/>
                <a:gd name="textAreaTop" fmla="*/ 0 h 267480"/>
                <a:gd name="textAreaBottom" fmla="*/ 267840 h 26748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03" name="Google Shape;1138;p18"/>
            <p:cNvSpPr/>
            <p:nvPr/>
          </p:nvSpPr>
          <p:spPr>
            <a:xfrm>
              <a:off x="241560" y="4997520"/>
              <a:ext cx="90000" cy="302400"/>
            </a:xfrm>
            <a:custGeom>
              <a:avLst/>
              <a:gdLst>
                <a:gd name="textAreaLeft" fmla="*/ 0 w 90000"/>
                <a:gd name="textAreaRight" fmla="*/ 90360 w 90000"/>
                <a:gd name="textAreaTop" fmla="*/ 0 h 302400"/>
                <a:gd name="textAreaBottom" fmla="*/ 302760 h 30240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04" name="Google Shape;1139;p18"/>
            <p:cNvSpPr/>
            <p:nvPr/>
          </p:nvSpPr>
          <p:spPr>
            <a:xfrm>
              <a:off x="257760" y="5012640"/>
              <a:ext cx="19440" cy="1692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6920"/>
                <a:gd name="textAreaBottom" fmla="*/ 17280 h 1692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05" name="Google Shape;1140;p18"/>
            <p:cNvSpPr/>
            <p:nvPr/>
          </p:nvSpPr>
          <p:spPr>
            <a:xfrm>
              <a:off x="-126000" y="4592160"/>
              <a:ext cx="864720" cy="825120"/>
            </a:xfrm>
            <a:custGeom>
              <a:avLst/>
              <a:gdLst>
                <a:gd name="textAreaLeft" fmla="*/ 0 w 864720"/>
                <a:gd name="textAreaRight" fmla="*/ 865080 w 864720"/>
                <a:gd name="textAreaTop" fmla="*/ 0 h 825120"/>
                <a:gd name="textAreaBottom" fmla="*/ 825480 h 82512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06" name="Google Shape;1141;p18"/>
            <p:cNvSpPr/>
            <p:nvPr/>
          </p:nvSpPr>
          <p:spPr>
            <a:xfrm>
              <a:off x="-150840" y="4736880"/>
              <a:ext cx="933480" cy="720720"/>
            </a:xfrm>
            <a:custGeom>
              <a:avLst/>
              <a:gdLst>
                <a:gd name="textAreaLeft" fmla="*/ 0 w 933480"/>
                <a:gd name="textAreaRight" fmla="*/ 933840 w 933480"/>
                <a:gd name="textAreaTop" fmla="*/ 0 h 720720"/>
                <a:gd name="textAreaBottom" fmla="*/ 721080 h 72072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1143;p19"/>
          <p:cNvSpPr/>
          <p:nvPr/>
        </p:nvSpPr>
        <p:spPr>
          <a:xfrm flipH="1">
            <a:off x="3745080" y="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08" name="Google Shape;1144;p19"/>
          <p:cNvSpPr/>
          <p:nvPr/>
        </p:nvSpPr>
        <p:spPr>
          <a:xfrm rot="5400000" flipH="1">
            <a:off x="270000" y="264672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09" name="Google Shape;1145;p19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610" name="Google Shape;1146;p19"/>
          <p:cNvGrpSpPr/>
          <p:nvPr/>
        </p:nvGrpSpPr>
        <p:grpSpPr>
          <a:xfrm>
            <a:off x="-573480" y="-574560"/>
            <a:ext cx="1362240" cy="1457640"/>
            <a:chOff x="-573480" y="-574560"/>
            <a:chExt cx="1362240" cy="1457640"/>
          </a:xfrm>
        </p:grpSpPr>
        <p:sp>
          <p:nvSpPr>
            <p:cNvPr id="611" name="Google Shape;1147;p19"/>
            <p:cNvSpPr/>
            <p:nvPr/>
          </p:nvSpPr>
          <p:spPr>
            <a:xfrm>
              <a:off x="-413640" y="-57456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1211760"/>
                <a:gd name="textAreaBottom" fmla="*/ 121212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2" name="Google Shape;1148;p19"/>
            <p:cNvSpPr/>
            <p:nvPr/>
          </p:nvSpPr>
          <p:spPr>
            <a:xfrm>
              <a:off x="-413640" y="-57456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846360"/>
                <a:gd name="textAreaBottom" fmla="*/ 84672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3" name="Google Shape;1149;p19"/>
            <p:cNvSpPr/>
            <p:nvPr/>
          </p:nvSpPr>
          <p:spPr>
            <a:xfrm>
              <a:off x="16560" y="-43200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4" name="Google Shape;1150;p19"/>
            <p:cNvSpPr/>
            <p:nvPr/>
          </p:nvSpPr>
          <p:spPr>
            <a:xfrm>
              <a:off x="33120" y="-16848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0 h 533160"/>
                <a:gd name="textAreaBottom" fmla="*/ 53352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5" name="Google Shape;1151;p19"/>
            <p:cNvSpPr/>
            <p:nvPr/>
          </p:nvSpPr>
          <p:spPr>
            <a:xfrm>
              <a:off x="200520" y="-12312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0 h 425160"/>
                <a:gd name="textAreaBottom" fmla="*/ 42552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6" name="Google Shape;1152;p19"/>
            <p:cNvSpPr/>
            <p:nvPr/>
          </p:nvSpPr>
          <p:spPr>
            <a:xfrm>
              <a:off x="532440" y="10260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7" name="Google Shape;1153;p19"/>
            <p:cNvSpPr/>
            <p:nvPr/>
          </p:nvSpPr>
          <p:spPr>
            <a:xfrm>
              <a:off x="406800" y="-338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8" name="Google Shape;1154;p19"/>
            <p:cNvSpPr/>
            <p:nvPr/>
          </p:nvSpPr>
          <p:spPr>
            <a:xfrm>
              <a:off x="-573480" y="-504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888120"/>
                <a:gd name="textAreaBottom" fmla="*/ 88848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9" name="Google Shape;1155;p19"/>
            <p:cNvSpPr/>
            <p:nvPr/>
          </p:nvSpPr>
          <p:spPr>
            <a:xfrm>
              <a:off x="-573480" y="-504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667440"/>
                <a:gd name="textAreaBottom" fmla="*/ 66780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0" name="Google Shape;1156;p19"/>
            <p:cNvSpPr/>
            <p:nvPr/>
          </p:nvSpPr>
          <p:spPr>
            <a:xfrm>
              <a:off x="-537120" y="35136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0 h 360720"/>
                <a:gd name="textAreaBottom" fmla="*/ 36108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1" name="Google Shape;1157;p19"/>
            <p:cNvSpPr/>
            <p:nvPr/>
          </p:nvSpPr>
          <p:spPr>
            <a:xfrm>
              <a:off x="-142560" y="32976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0 h 203040"/>
                <a:gd name="textAreaBottom" fmla="*/ 20340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2" name="Google Shape;1158;p19"/>
            <p:cNvSpPr/>
            <p:nvPr/>
          </p:nvSpPr>
          <p:spPr>
            <a:xfrm>
              <a:off x="21240" y="27324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0 h 169200"/>
                <a:gd name="textAreaBottom" fmla="*/ 16956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3" name="Google Shape;1159;p19"/>
            <p:cNvSpPr/>
            <p:nvPr/>
          </p:nvSpPr>
          <p:spPr>
            <a:xfrm>
              <a:off x="-368640" y="7740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624" name="Google Shape;1160;p19"/>
          <p:cNvGrpSpPr/>
          <p:nvPr/>
        </p:nvGrpSpPr>
        <p:grpSpPr>
          <a:xfrm>
            <a:off x="-1108440" y="3884400"/>
            <a:ext cx="2097000" cy="2174040"/>
            <a:chOff x="-1108440" y="3884400"/>
            <a:chExt cx="2097000" cy="2174040"/>
          </a:xfrm>
        </p:grpSpPr>
        <p:sp>
          <p:nvSpPr>
            <p:cNvPr id="625" name="Google Shape;1161;p19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6" name="Google Shape;1162;p19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7" name="Google Shape;1163;p19"/>
            <p:cNvSpPr/>
            <p:nvPr/>
          </p:nvSpPr>
          <p:spPr>
            <a:xfrm rot="17553000" flipV="1">
              <a:off x="-813600" y="4722480"/>
              <a:ext cx="1450800" cy="66060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-360 h 660600"/>
                <a:gd name="textAreaBottom" fmla="*/ 660600 h 66060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8" name="Google Shape;1164;p19"/>
            <p:cNvSpPr/>
            <p:nvPr/>
          </p:nvSpPr>
          <p:spPr>
            <a:xfrm rot="17553000" flipV="1">
              <a:off x="-500760" y="461088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360 h 433440"/>
                <a:gd name="textAreaBottom" fmla="*/ 43416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9" name="Google Shape;1165;p19"/>
            <p:cNvSpPr/>
            <p:nvPr/>
          </p:nvSpPr>
          <p:spPr>
            <a:xfrm rot="17553000" flipV="1">
              <a:off x="-550440" y="459720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360 h 403200"/>
                <a:gd name="textAreaBottom" fmla="*/ 40392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0" name="Google Shape;1166;p19"/>
            <p:cNvSpPr/>
            <p:nvPr/>
          </p:nvSpPr>
          <p:spPr>
            <a:xfrm rot="17553000" flipV="1">
              <a:off x="-600120" y="4578120"/>
              <a:ext cx="830520" cy="37584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360 h 375840"/>
                <a:gd name="textAreaBottom" fmla="*/ 376560 h 37584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1" name="Google Shape;1167;p19"/>
            <p:cNvSpPr/>
            <p:nvPr/>
          </p:nvSpPr>
          <p:spPr>
            <a:xfrm rot="17553000" flipV="1">
              <a:off x="-703800" y="463392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2" name="Google Shape;1168;p19"/>
            <p:cNvSpPr/>
            <p:nvPr/>
          </p:nvSpPr>
          <p:spPr>
            <a:xfrm rot="17553000" flipV="1">
              <a:off x="-273960" y="441432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-360 h 113400"/>
                <a:gd name="textAreaBottom" fmla="*/ 11340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3" name="Google Shape;1169;p19"/>
            <p:cNvSpPr/>
            <p:nvPr/>
          </p:nvSpPr>
          <p:spPr>
            <a:xfrm rot="17553000" flipV="1">
              <a:off x="-659520" y="467784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4" name="Google Shape;1170;p19"/>
            <p:cNvSpPr/>
            <p:nvPr/>
          </p:nvSpPr>
          <p:spPr>
            <a:xfrm rot="17553000" flipV="1">
              <a:off x="-801000" y="522288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360 h 164880"/>
                <a:gd name="textAreaBottom" fmla="*/ 16560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5" name="Google Shape;1171;p19"/>
            <p:cNvSpPr/>
            <p:nvPr/>
          </p:nvSpPr>
          <p:spPr>
            <a:xfrm rot="17553000" flipV="1">
              <a:off x="-756720" y="526752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-360 h 164520"/>
                <a:gd name="textAreaBottom" fmla="*/ 16452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6" name="Google Shape;1172;p19"/>
            <p:cNvSpPr/>
            <p:nvPr/>
          </p:nvSpPr>
          <p:spPr>
            <a:xfrm rot="17553000" flipV="1">
              <a:off x="-39600" y="4236120"/>
              <a:ext cx="178920" cy="18252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-360 h 182520"/>
                <a:gd name="textAreaBottom" fmla="*/ 182520 h 18252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7" name="Google Shape;1173;p19"/>
            <p:cNvSpPr/>
            <p:nvPr/>
          </p:nvSpPr>
          <p:spPr>
            <a:xfrm rot="17553000" flipV="1">
              <a:off x="74520" y="42771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8" name="Google Shape;1174;p19"/>
            <p:cNvSpPr/>
            <p:nvPr/>
          </p:nvSpPr>
          <p:spPr>
            <a:xfrm rot="17553000" flipV="1">
              <a:off x="57240" y="42548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9" name="Google Shape;1175;p19"/>
            <p:cNvSpPr/>
            <p:nvPr/>
          </p:nvSpPr>
          <p:spPr>
            <a:xfrm rot="17553000" flipV="1">
              <a:off x="77040" y="43560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0" name="Google Shape;1176;p19"/>
            <p:cNvSpPr/>
            <p:nvPr/>
          </p:nvSpPr>
          <p:spPr>
            <a:xfrm rot="17553000" flipV="1">
              <a:off x="64800" y="43812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1" name="Google Shape;1177;p19"/>
            <p:cNvSpPr/>
            <p:nvPr/>
          </p:nvSpPr>
          <p:spPr>
            <a:xfrm rot="17553000" flipV="1">
              <a:off x="-905400" y="504036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360 h 284400"/>
                <a:gd name="textAreaBottom" fmla="*/ 28512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2" name="Google Shape;1178;p19"/>
            <p:cNvSpPr/>
            <p:nvPr/>
          </p:nvSpPr>
          <p:spPr>
            <a:xfrm rot="17553000" flipV="1">
              <a:off x="-668520" y="429048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360 h 1519920"/>
                <a:gd name="textAreaBottom" fmla="*/ 152064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3" name="Google Shape;1179;p19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4" name="Google Shape;1180;p19"/>
            <p:cNvSpPr/>
            <p:nvPr/>
          </p:nvSpPr>
          <p:spPr>
            <a:xfrm rot="17553000" flipV="1">
              <a:off x="-64080" y="4765320"/>
              <a:ext cx="689400" cy="82476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-360 h 824760"/>
                <a:gd name="textAreaBottom" fmla="*/ 824760 h 82476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5" name="Google Shape;1181;p19"/>
            <p:cNvSpPr/>
            <p:nvPr/>
          </p:nvSpPr>
          <p:spPr>
            <a:xfrm rot="17553000" flipV="1">
              <a:off x="-100800" y="472932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-360 h 763560"/>
                <a:gd name="textAreaBottom" fmla="*/ 76356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6" name="Google Shape;1182;p19"/>
            <p:cNvSpPr/>
            <p:nvPr/>
          </p:nvSpPr>
          <p:spPr>
            <a:xfrm rot="17553000" flipV="1">
              <a:off x="-136080" y="468972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-360 h 707400"/>
                <a:gd name="textAreaBottom" fmla="*/ 70740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7" name="Google Shape;1183;p19"/>
            <p:cNvSpPr/>
            <p:nvPr/>
          </p:nvSpPr>
          <p:spPr>
            <a:xfrm rot="17553000" flipV="1">
              <a:off x="-253440" y="46890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8" name="Google Shape;1184;p19"/>
            <p:cNvSpPr/>
            <p:nvPr/>
          </p:nvSpPr>
          <p:spPr>
            <a:xfrm rot="17553000" flipV="1">
              <a:off x="228960" y="469800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360 h 177120"/>
                <a:gd name="textAreaBottom" fmla="*/ 17784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9" name="Google Shape;1185;p19"/>
            <p:cNvSpPr/>
            <p:nvPr/>
          </p:nvSpPr>
          <p:spPr>
            <a:xfrm rot="17553000" flipV="1">
              <a:off x="-235440" y="47484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0" name="Google Shape;1186;p19"/>
            <p:cNvSpPr/>
            <p:nvPr/>
          </p:nvSpPr>
          <p:spPr>
            <a:xfrm rot="17553000" flipV="1">
              <a:off x="-616680" y="51624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1" name="Google Shape;1187;p19"/>
            <p:cNvSpPr/>
            <p:nvPr/>
          </p:nvSpPr>
          <p:spPr>
            <a:xfrm rot="17553000" flipV="1">
              <a:off x="-598680" y="52218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2" name="Google Shape;1188;p19"/>
            <p:cNvSpPr/>
            <p:nvPr/>
          </p:nvSpPr>
          <p:spPr>
            <a:xfrm rot="17553000" flipV="1">
              <a:off x="487800" y="4670640"/>
              <a:ext cx="198360" cy="1893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360 h 189360"/>
                <a:gd name="textAreaBottom" fmla="*/ 190080 h 18936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3" name="Google Shape;1189;p19"/>
            <p:cNvSpPr/>
            <p:nvPr/>
          </p:nvSpPr>
          <p:spPr>
            <a:xfrm rot="17553000" flipV="1">
              <a:off x="616680" y="47358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4" name="Google Shape;1190;p19"/>
            <p:cNvSpPr/>
            <p:nvPr/>
          </p:nvSpPr>
          <p:spPr>
            <a:xfrm rot="17553000" flipV="1">
              <a:off x="612000" y="470880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5" name="Google Shape;1191;p19"/>
            <p:cNvSpPr/>
            <p:nvPr/>
          </p:nvSpPr>
          <p:spPr>
            <a:xfrm rot="17553000" flipV="1">
              <a:off x="581400" y="48063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6" name="Google Shape;1192;p19"/>
            <p:cNvSpPr/>
            <p:nvPr/>
          </p:nvSpPr>
          <p:spPr>
            <a:xfrm rot="17553000" flipV="1">
              <a:off x="558000" y="48225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7" name="Google Shape;1193;p19"/>
            <p:cNvSpPr/>
            <p:nvPr/>
          </p:nvSpPr>
          <p:spPr>
            <a:xfrm rot="17553000" flipV="1">
              <a:off x="-699480" y="498420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360 h 306720"/>
                <a:gd name="textAreaBottom" fmla="*/ 30744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58" name="Google Shape;1194;p19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659" name="Google Shape;1195;p19"/>
          <p:cNvGrpSpPr/>
          <p:nvPr/>
        </p:nvGrpSpPr>
        <p:grpSpPr>
          <a:xfrm>
            <a:off x="8056800" y="3864240"/>
            <a:ext cx="2193840" cy="2097360"/>
            <a:chOff x="8056800" y="3864240"/>
            <a:chExt cx="2193840" cy="2097360"/>
          </a:xfrm>
        </p:grpSpPr>
        <p:sp>
          <p:nvSpPr>
            <p:cNvPr id="660" name="Google Shape;1196;p19"/>
            <p:cNvSpPr/>
            <p:nvPr/>
          </p:nvSpPr>
          <p:spPr>
            <a:xfrm rot="1992000">
              <a:off x="8295120" y="422136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61" name="Google Shape;1197;p19"/>
            <p:cNvSpPr/>
            <p:nvPr/>
          </p:nvSpPr>
          <p:spPr>
            <a:xfrm rot="1992000">
              <a:off x="8419320" y="48790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62" name="Google Shape;1198;p19"/>
            <p:cNvSpPr/>
            <p:nvPr/>
          </p:nvSpPr>
          <p:spPr>
            <a:xfrm rot="1992000">
              <a:off x="8478720" y="47084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63" name="Google Shape;1199;p19"/>
            <p:cNvSpPr/>
            <p:nvPr/>
          </p:nvSpPr>
          <p:spPr>
            <a:xfrm rot="1992000">
              <a:off x="8539920" y="45349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64" name="Google Shape;1200;p19"/>
            <p:cNvSpPr/>
            <p:nvPr/>
          </p:nvSpPr>
          <p:spPr>
            <a:xfrm rot="1992000">
              <a:off x="8597520" y="436680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65" name="Google Shape;1201;p19"/>
            <p:cNvSpPr/>
            <p:nvPr/>
          </p:nvSpPr>
          <p:spPr>
            <a:xfrm rot="1992000">
              <a:off x="8359560" y="50497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66" name="Google Shape;1202;p19"/>
            <p:cNvSpPr/>
            <p:nvPr/>
          </p:nvSpPr>
          <p:spPr>
            <a:xfrm rot="1992000">
              <a:off x="8475120" y="427500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67" name="Google Shape;1203;p19"/>
            <p:cNvSpPr/>
            <p:nvPr/>
          </p:nvSpPr>
          <p:spPr>
            <a:xfrm rot="1992000">
              <a:off x="9160200" y="421200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68" name="Google Shape;1204;p19"/>
            <p:cNvSpPr/>
            <p:nvPr/>
          </p:nvSpPr>
          <p:spPr>
            <a:xfrm rot="1992000">
              <a:off x="9078120" y="415908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69" name="Google Shape;1205;p19"/>
            <p:cNvSpPr/>
            <p:nvPr/>
          </p:nvSpPr>
          <p:spPr>
            <a:xfrm rot="1992000">
              <a:off x="9081000" y="428652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0" name="Google Shape;1206;p19"/>
            <p:cNvSpPr/>
            <p:nvPr/>
          </p:nvSpPr>
          <p:spPr>
            <a:xfrm rot="1992000">
              <a:off x="9547920" y="444384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1" name="Google Shape;1207;p19"/>
            <p:cNvSpPr/>
            <p:nvPr/>
          </p:nvSpPr>
          <p:spPr>
            <a:xfrm rot="1992000">
              <a:off x="9450360" y="453276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2" name="Google Shape;1208;p19"/>
            <p:cNvSpPr/>
            <p:nvPr/>
          </p:nvSpPr>
          <p:spPr>
            <a:xfrm rot="1992000">
              <a:off x="9614880" y="50630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3" name="Google Shape;1209;p19"/>
            <p:cNvSpPr/>
            <p:nvPr/>
          </p:nvSpPr>
          <p:spPr>
            <a:xfrm rot="1992000">
              <a:off x="9525960" y="494856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4" name="Google Shape;1210;p19"/>
            <p:cNvSpPr/>
            <p:nvPr/>
          </p:nvSpPr>
          <p:spPr>
            <a:xfrm rot="1992000">
              <a:off x="9543600" y="516096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5" name="Google Shape;1211;p19"/>
            <p:cNvSpPr/>
            <p:nvPr/>
          </p:nvSpPr>
          <p:spPr>
            <a:xfrm rot="1992000">
              <a:off x="8490960" y="421092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6" name="Google Shape;1212;p19"/>
            <p:cNvSpPr/>
            <p:nvPr/>
          </p:nvSpPr>
          <p:spPr>
            <a:xfrm rot="1992000">
              <a:off x="8655840" y="474120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7" name="Google Shape;1213;p19"/>
            <p:cNvSpPr/>
            <p:nvPr/>
          </p:nvSpPr>
          <p:spPr>
            <a:xfrm rot="1992000">
              <a:off x="8566920" y="462672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8" name="Google Shape;1214;p19"/>
            <p:cNvSpPr/>
            <p:nvPr/>
          </p:nvSpPr>
          <p:spPr>
            <a:xfrm rot="1992000">
              <a:off x="8584560" y="483948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9" name="Google Shape;1215;p19"/>
            <p:cNvSpPr/>
            <p:nvPr/>
          </p:nvSpPr>
          <p:spPr>
            <a:xfrm rot="1992000">
              <a:off x="9057600" y="42955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80" name="Google Shape;1216;p19"/>
            <p:cNvSpPr/>
            <p:nvPr/>
          </p:nvSpPr>
          <p:spPr>
            <a:xfrm rot="1992000">
              <a:off x="9057240" y="42944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81" name="Google Shape;1217;p19"/>
            <p:cNvSpPr/>
            <p:nvPr/>
          </p:nvSpPr>
          <p:spPr>
            <a:xfrm rot="1992000">
              <a:off x="9524160" y="44521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82" name="Google Shape;1218;p19"/>
            <p:cNvSpPr/>
            <p:nvPr/>
          </p:nvSpPr>
          <p:spPr>
            <a:xfrm rot="1992000">
              <a:off x="9524160" y="44510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683" name="Google Shape;1219;p19"/>
          <p:cNvSpPr/>
          <p:nvPr/>
        </p:nvSpPr>
        <p:spPr>
          <a:xfrm rot="20906400">
            <a:off x="1897200" y="-600840"/>
            <a:ext cx="3024720" cy="1816560"/>
          </a:xfrm>
          <a:custGeom>
            <a:avLst/>
            <a:gdLst>
              <a:gd name="textAreaLeft" fmla="*/ 0 w 3024720"/>
              <a:gd name="textAreaRight" fmla="*/ 302508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84" name="PlaceHolder 1"/>
          <p:cNvSpPr>
            <a:spLocks noGrp="1"/>
          </p:cNvSpPr>
          <p:nvPr>
            <p:ph type="title"/>
          </p:nvPr>
        </p:nvSpPr>
        <p:spPr>
          <a:xfrm>
            <a:off x="720000" y="2300040"/>
            <a:ext cx="5362200" cy="971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85" name="PlaceHolder 2"/>
          <p:cNvSpPr>
            <a:spLocks noGrp="1"/>
          </p:cNvSpPr>
          <p:nvPr>
            <p:ph type="title"/>
          </p:nvPr>
        </p:nvSpPr>
        <p:spPr>
          <a:xfrm>
            <a:off x="720000" y="1353600"/>
            <a:ext cx="1387800" cy="1032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6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86" name="Google Shape;1223;p19"/>
          <p:cNvSpPr/>
          <p:nvPr/>
        </p:nvSpPr>
        <p:spPr>
          <a:xfrm>
            <a:off x="8731080" y="118008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687" name="Google Shape;1224;p19"/>
          <p:cNvSpPr/>
          <p:nvPr/>
        </p:nvSpPr>
        <p:spPr>
          <a:xfrm>
            <a:off x="1391400" y="37692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1226;p20"/>
          <p:cNvSpPr/>
          <p:nvPr/>
        </p:nvSpPr>
        <p:spPr>
          <a:xfrm rot="10800000" flipH="1">
            <a:off x="1504800" y="461448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89" name="Google Shape;1227;p20"/>
          <p:cNvSpPr/>
          <p:nvPr/>
        </p:nvSpPr>
        <p:spPr>
          <a:xfrm flipH="1">
            <a:off x="5821560" y="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90" name="Google Shape;1228;p20"/>
          <p:cNvSpPr/>
          <p:nvPr/>
        </p:nvSpPr>
        <p:spPr>
          <a:xfrm rot="5400000">
            <a:off x="270360" y="-27000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91" name="Google Shape;1229;p20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692" name="Google Shape;1230;p20"/>
          <p:cNvGrpSpPr/>
          <p:nvPr/>
        </p:nvGrpSpPr>
        <p:grpSpPr>
          <a:xfrm>
            <a:off x="-264600" y="4431600"/>
            <a:ext cx="1328400" cy="1218600"/>
            <a:chOff x="-264600" y="4431600"/>
            <a:chExt cx="1328400" cy="1218600"/>
          </a:xfrm>
        </p:grpSpPr>
        <p:sp>
          <p:nvSpPr>
            <p:cNvPr id="693" name="Google Shape;1231;p20"/>
            <p:cNvSpPr/>
            <p:nvPr/>
          </p:nvSpPr>
          <p:spPr>
            <a:xfrm rot="12186600" flipV="1">
              <a:off x="-137520" y="4608000"/>
              <a:ext cx="1074600" cy="865440"/>
            </a:xfrm>
            <a:custGeom>
              <a:avLst/>
              <a:gdLst>
                <a:gd name="textAreaLeft" fmla="*/ 0 w 1074600"/>
                <a:gd name="textAreaRight" fmla="*/ 1074960 w 1074600"/>
                <a:gd name="textAreaTop" fmla="*/ 360 h 865440"/>
                <a:gd name="textAreaBottom" fmla="*/ 866160 h 86544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94" name="Google Shape;1232;p20"/>
            <p:cNvSpPr/>
            <p:nvPr/>
          </p:nvSpPr>
          <p:spPr>
            <a:xfrm rot="12186600" flipV="1">
              <a:off x="-90720" y="500328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95" name="Google Shape;1233;p20"/>
            <p:cNvSpPr/>
            <p:nvPr/>
          </p:nvSpPr>
          <p:spPr>
            <a:xfrm rot="12186600" flipV="1">
              <a:off x="-22320" y="491292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96" name="Google Shape;1234;p20"/>
            <p:cNvSpPr/>
            <p:nvPr/>
          </p:nvSpPr>
          <p:spPr>
            <a:xfrm rot="12186600" flipV="1">
              <a:off x="46080" y="482076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97" name="Google Shape;1235;p20"/>
            <p:cNvSpPr/>
            <p:nvPr/>
          </p:nvSpPr>
          <p:spPr>
            <a:xfrm rot="12186600" flipV="1">
              <a:off x="113760" y="473256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98" name="Google Shape;1236;p20"/>
            <p:cNvSpPr/>
            <p:nvPr/>
          </p:nvSpPr>
          <p:spPr>
            <a:xfrm rot="12186600" flipV="1">
              <a:off x="-159120" y="509328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99" name="Google Shape;1237;p20"/>
            <p:cNvSpPr/>
            <p:nvPr/>
          </p:nvSpPr>
          <p:spPr>
            <a:xfrm rot="12186600" flipV="1">
              <a:off x="-132480" y="4583160"/>
              <a:ext cx="951840" cy="865440"/>
            </a:xfrm>
            <a:custGeom>
              <a:avLst/>
              <a:gdLst>
                <a:gd name="textAreaLeft" fmla="*/ 0 w 951840"/>
                <a:gd name="textAreaRight" fmla="*/ 952200 w 951840"/>
                <a:gd name="textAreaTop" fmla="*/ 360 h 865440"/>
                <a:gd name="textAreaBottom" fmla="*/ 866160 h 86544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700" name="Google Shape;1238;p20"/>
            <p:cNvSpPr/>
            <p:nvPr/>
          </p:nvSpPr>
          <p:spPr>
            <a:xfrm rot="12186600" flipV="1">
              <a:off x="519480" y="4663800"/>
              <a:ext cx="270360" cy="78120"/>
            </a:xfrm>
            <a:custGeom>
              <a:avLst/>
              <a:gdLst>
                <a:gd name="textAreaLeft" fmla="*/ 0 w 270360"/>
                <a:gd name="textAreaRight" fmla="*/ 270720 w 270360"/>
                <a:gd name="textAreaTop" fmla="*/ -360 h 78120"/>
                <a:gd name="textAreaBottom" fmla="*/ 78120 h 781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701" name="Google Shape;1239;p20"/>
            <p:cNvSpPr/>
            <p:nvPr/>
          </p:nvSpPr>
          <p:spPr>
            <a:xfrm rot="12186600" flipV="1">
              <a:off x="461520" y="4627800"/>
              <a:ext cx="354600" cy="194400"/>
            </a:xfrm>
            <a:custGeom>
              <a:avLst/>
              <a:gdLst>
                <a:gd name="textAreaLeft" fmla="*/ 0 w 354600"/>
                <a:gd name="textAreaRight" fmla="*/ 354960 w 354600"/>
                <a:gd name="textAreaTop" fmla="*/ 360 h 194400"/>
                <a:gd name="textAreaBottom" fmla="*/ 195120 h 19440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2" name="Google Shape;1240;p20"/>
            <p:cNvSpPr/>
            <p:nvPr/>
          </p:nvSpPr>
          <p:spPr>
            <a:xfrm rot="12186600" flipV="1">
              <a:off x="720000" y="4844880"/>
              <a:ext cx="31320" cy="15480"/>
            </a:xfrm>
            <a:custGeom>
              <a:avLst/>
              <a:gdLst>
                <a:gd name="textAreaLeft" fmla="*/ 0 w 31320"/>
                <a:gd name="textAreaRight" fmla="*/ 31680 w 31320"/>
                <a:gd name="textAreaTop" fmla="*/ -360 h 15480"/>
                <a:gd name="textAreaBottom" fmla="*/ 15480 h 1548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703" name="Google Shape;1241;p20"/>
            <p:cNvSpPr/>
            <p:nvPr/>
          </p:nvSpPr>
          <p:spPr>
            <a:xfrm rot="12186600" flipV="1">
              <a:off x="476280" y="4656240"/>
              <a:ext cx="31320" cy="15480"/>
            </a:xfrm>
            <a:custGeom>
              <a:avLst/>
              <a:gdLst>
                <a:gd name="textAreaLeft" fmla="*/ 0 w 31320"/>
                <a:gd name="textAreaRight" fmla="*/ 31680 w 31320"/>
                <a:gd name="textAreaTop" fmla="*/ -360 h 15480"/>
                <a:gd name="textAreaBottom" fmla="*/ 15480 h 1548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704" name="Google Shape;1242;p20"/>
            <p:cNvSpPr/>
            <p:nvPr/>
          </p:nvSpPr>
          <p:spPr>
            <a:xfrm rot="12186600" flipV="1">
              <a:off x="35280" y="4508280"/>
              <a:ext cx="228240" cy="676440"/>
            </a:xfrm>
            <a:custGeom>
              <a:avLst/>
              <a:gdLst>
                <a:gd name="textAreaLeft" fmla="*/ 0 w 228240"/>
                <a:gd name="textAreaRight" fmla="*/ 228600 w 228240"/>
                <a:gd name="textAreaTop" fmla="*/ -360 h 676440"/>
                <a:gd name="textAreaBottom" fmla="*/ 676440 h 676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5" name="Google Shape;1243;p20"/>
            <p:cNvSpPr/>
            <p:nvPr/>
          </p:nvSpPr>
          <p:spPr>
            <a:xfrm rot="12186600" flipV="1">
              <a:off x="137520" y="4839840"/>
              <a:ext cx="20160" cy="18720"/>
            </a:xfrm>
            <a:custGeom>
              <a:avLst/>
              <a:gdLst>
                <a:gd name="textAreaLeft" fmla="*/ 0 w 20160"/>
                <a:gd name="textAreaRight" fmla="*/ 20520 w 20160"/>
                <a:gd name="textAreaTop" fmla="*/ 360 h 18720"/>
                <a:gd name="textAreaBottom" fmla="*/ 19440 h 1872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360" bIns="9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6" name="Google Shape;1244;p20"/>
            <p:cNvSpPr/>
            <p:nvPr/>
          </p:nvSpPr>
          <p:spPr>
            <a:xfrm rot="12186600" flipV="1">
              <a:off x="82080" y="4768200"/>
              <a:ext cx="133920" cy="15624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360 h 156240"/>
                <a:gd name="textAreaBottom" fmla="*/ 156960 h 1562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7" name="Google Shape;1245;p20"/>
            <p:cNvSpPr/>
            <p:nvPr/>
          </p:nvSpPr>
          <p:spPr>
            <a:xfrm rot="12186600" flipV="1">
              <a:off x="74520" y="4890960"/>
              <a:ext cx="65160" cy="22680"/>
            </a:xfrm>
            <a:custGeom>
              <a:avLst/>
              <a:gdLst>
                <a:gd name="textAreaLeft" fmla="*/ 0 w 65160"/>
                <a:gd name="textAreaRight" fmla="*/ 65520 w 65160"/>
                <a:gd name="textAreaTop" fmla="*/ -360 h 22680"/>
                <a:gd name="textAreaBottom" fmla="*/ 22680 h 2268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8" name="Google Shape;1246;p20"/>
            <p:cNvSpPr/>
            <p:nvPr/>
          </p:nvSpPr>
          <p:spPr>
            <a:xfrm rot="12186600" flipV="1">
              <a:off x="535680" y="4896000"/>
              <a:ext cx="228240" cy="676440"/>
            </a:xfrm>
            <a:custGeom>
              <a:avLst/>
              <a:gdLst>
                <a:gd name="textAreaLeft" fmla="*/ 0 w 228240"/>
                <a:gd name="textAreaRight" fmla="*/ 228600 w 228240"/>
                <a:gd name="textAreaTop" fmla="*/ -360 h 676440"/>
                <a:gd name="textAreaBottom" fmla="*/ 676440 h 676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9" name="Google Shape;1247;p20"/>
            <p:cNvSpPr/>
            <p:nvPr/>
          </p:nvSpPr>
          <p:spPr>
            <a:xfrm rot="12186600" flipV="1">
              <a:off x="638280" y="5227560"/>
              <a:ext cx="20160" cy="18720"/>
            </a:xfrm>
            <a:custGeom>
              <a:avLst/>
              <a:gdLst>
                <a:gd name="textAreaLeft" fmla="*/ 0 w 20160"/>
                <a:gd name="textAreaRight" fmla="*/ 20520 w 20160"/>
                <a:gd name="textAreaTop" fmla="*/ 360 h 18720"/>
                <a:gd name="textAreaBottom" fmla="*/ 19440 h 1872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360" bIns="9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0" name="Google Shape;1248;p20"/>
            <p:cNvSpPr/>
            <p:nvPr/>
          </p:nvSpPr>
          <p:spPr>
            <a:xfrm rot="12186600" flipV="1">
              <a:off x="583200" y="5156280"/>
              <a:ext cx="133560" cy="156600"/>
            </a:xfrm>
            <a:custGeom>
              <a:avLst/>
              <a:gdLst>
                <a:gd name="textAreaLeft" fmla="*/ 0 w 133560"/>
                <a:gd name="textAreaRight" fmla="*/ 133920 w 133560"/>
                <a:gd name="textAreaTop" fmla="*/ -360 h 156600"/>
                <a:gd name="textAreaBottom" fmla="*/ 156600 h 15660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480" bIns="78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1" name="Google Shape;1249;p20"/>
            <p:cNvSpPr/>
            <p:nvPr/>
          </p:nvSpPr>
          <p:spPr>
            <a:xfrm rot="12186600" flipV="1">
              <a:off x="574920" y="5278680"/>
              <a:ext cx="65160" cy="22680"/>
            </a:xfrm>
            <a:custGeom>
              <a:avLst/>
              <a:gdLst>
                <a:gd name="textAreaLeft" fmla="*/ 0 w 65160"/>
                <a:gd name="textAreaRight" fmla="*/ 65520 w 65160"/>
                <a:gd name="textAreaTop" fmla="*/ -360 h 22680"/>
                <a:gd name="textAreaBottom" fmla="*/ 22680 h 2268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2" name="Google Shape;1250;p20"/>
            <p:cNvSpPr/>
            <p:nvPr/>
          </p:nvSpPr>
          <p:spPr>
            <a:xfrm rot="12186600" flipV="1">
              <a:off x="700560" y="4847040"/>
              <a:ext cx="56520" cy="237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3760"/>
                <a:gd name="textAreaBottom" fmla="*/ 24480 h 237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880" bIns="11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3" name="Google Shape;1251;p20"/>
            <p:cNvSpPr/>
            <p:nvPr/>
          </p:nvSpPr>
          <p:spPr>
            <a:xfrm rot="12186600" flipV="1">
              <a:off x="702720" y="4848120"/>
              <a:ext cx="56520" cy="20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0160"/>
                <a:gd name="textAreaBottom" fmla="*/ 20880 h 2016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4" name="Google Shape;1252;p20"/>
            <p:cNvSpPr/>
            <p:nvPr/>
          </p:nvSpPr>
          <p:spPr>
            <a:xfrm rot="12186600" flipV="1">
              <a:off x="457920" y="4658760"/>
              <a:ext cx="55800" cy="23400"/>
            </a:xfrm>
            <a:custGeom>
              <a:avLst/>
              <a:gdLst>
                <a:gd name="textAreaLeft" fmla="*/ 0 w 55800"/>
                <a:gd name="textAreaRight" fmla="*/ 56160 w 55800"/>
                <a:gd name="textAreaTop" fmla="*/ -360 h 23400"/>
                <a:gd name="textAreaBottom" fmla="*/ 23400 h 2340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880" bIns="11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5" name="Google Shape;1253;p20"/>
            <p:cNvSpPr/>
            <p:nvPr/>
          </p:nvSpPr>
          <p:spPr>
            <a:xfrm rot="12186600" flipV="1">
              <a:off x="459000" y="4659120"/>
              <a:ext cx="56520" cy="20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0160"/>
                <a:gd name="textAreaBottom" fmla="*/ 20880 h 2016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716" name="Google Shape;1254;p20"/>
          <p:cNvGrpSpPr/>
          <p:nvPr/>
        </p:nvGrpSpPr>
        <p:grpSpPr>
          <a:xfrm>
            <a:off x="8301960" y="4440600"/>
            <a:ext cx="993240" cy="919080"/>
            <a:chOff x="8301960" y="4440600"/>
            <a:chExt cx="993240" cy="919080"/>
          </a:xfrm>
        </p:grpSpPr>
        <p:sp>
          <p:nvSpPr>
            <p:cNvPr id="717" name="Google Shape;1255;p20"/>
            <p:cNvSpPr/>
            <p:nvPr/>
          </p:nvSpPr>
          <p:spPr>
            <a:xfrm>
              <a:off x="8301960" y="4440600"/>
              <a:ext cx="993240" cy="919080"/>
            </a:xfrm>
            <a:custGeom>
              <a:avLst/>
              <a:gdLst>
                <a:gd name="textAreaLeft" fmla="*/ 0 w 993240"/>
                <a:gd name="textAreaRight" fmla="*/ 993600 w 993240"/>
                <a:gd name="textAreaTop" fmla="*/ 0 h 919080"/>
                <a:gd name="textAreaBottom" fmla="*/ 919440 h 91908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8" name="Google Shape;1256;p20"/>
            <p:cNvSpPr/>
            <p:nvPr/>
          </p:nvSpPr>
          <p:spPr>
            <a:xfrm>
              <a:off x="8440920" y="470484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9" name="Google Shape;1257;p20"/>
            <p:cNvSpPr/>
            <p:nvPr/>
          </p:nvSpPr>
          <p:spPr>
            <a:xfrm>
              <a:off x="8429040" y="4555440"/>
              <a:ext cx="680040" cy="567000"/>
            </a:xfrm>
            <a:custGeom>
              <a:avLst/>
              <a:gdLst>
                <a:gd name="textAreaLeft" fmla="*/ 0 w 680040"/>
                <a:gd name="textAreaRight" fmla="*/ 680400 w 680040"/>
                <a:gd name="textAreaTop" fmla="*/ 0 h 567000"/>
                <a:gd name="textAreaBottom" fmla="*/ 567360 h 5670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0" name="Google Shape;1258;p20"/>
            <p:cNvSpPr/>
            <p:nvPr/>
          </p:nvSpPr>
          <p:spPr>
            <a:xfrm>
              <a:off x="8757000" y="4737600"/>
              <a:ext cx="142560" cy="21564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215640"/>
                <a:gd name="textAreaBottom" fmla="*/ 216000 h 2156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1" name="Google Shape;1259;p20"/>
            <p:cNvSpPr/>
            <p:nvPr/>
          </p:nvSpPr>
          <p:spPr>
            <a:xfrm>
              <a:off x="8757720" y="4915440"/>
              <a:ext cx="72360" cy="244080"/>
            </a:xfrm>
            <a:custGeom>
              <a:avLst/>
              <a:gdLst>
                <a:gd name="textAreaLeft" fmla="*/ 0 w 72360"/>
                <a:gd name="textAreaRight" fmla="*/ 72720 w 72360"/>
                <a:gd name="textAreaTop" fmla="*/ 0 h 244080"/>
                <a:gd name="textAreaBottom" fmla="*/ 244440 h 2440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722" name="Google Shape;1260;p20"/>
            <p:cNvSpPr/>
            <p:nvPr/>
          </p:nvSpPr>
          <p:spPr>
            <a:xfrm>
              <a:off x="8771040" y="4927680"/>
              <a:ext cx="15480" cy="13680"/>
            </a:xfrm>
            <a:custGeom>
              <a:avLst/>
              <a:gdLst>
                <a:gd name="textAreaLeft" fmla="*/ 0 w 15480"/>
                <a:gd name="textAreaRight" fmla="*/ 15840 w 15480"/>
                <a:gd name="textAreaTop" fmla="*/ 0 h 13680"/>
                <a:gd name="textAreaBottom" fmla="*/ 14040 h 136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40" bIns="6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3" name="Google Shape;1261;p20"/>
            <p:cNvSpPr/>
            <p:nvPr/>
          </p:nvSpPr>
          <p:spPr>
            <a:xfrm>
              <a:off x="8440920" y="470484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4" name="Google Shape;1262;p20"/>
            <p:cNvSpPr/>
            <p:nvPr/>
          </p:nvSpPr>
          <p:spPr>
            <a:xfrm>
              <a:off x="8461080" y="4587840"/>
              <a:ext cx="698040" cy="666000"/>
            </a:xfrm>
            <a:custGeom>
              <a:avLst/>
              <a:gdLst>
                <a:gd name="textAreaLeft" fmla="*/ 0 w 698040"/>
                <a:gd name="textAreaRight" fmla="*/ 698400 w 698040"/>
                <a:gd name="textAreaTop" fmla="*/ 0 h 666000"/>
                <a:gd name="textAreaBottom" fmla="*/ 666360 h 66600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725" name="Google Shape;1263;p20"/>
          <p:cNvGrpSpPr/>
          <p:nvPr/>
        </p:nvGrpSpPr>
        <p:grpSpPr>
          <a:xfrm>
            <a:off x="-454320" y="-501840"/>
            <a:ext cx="1294200" cy="1422000"/>
            <a:chOff x="-454320" y="-501840"/>
            <a:chExt cx="1294200" cy="1422000"/>
          </a:xfrm>
        </p:grpSpPr>
        <p:sp>
          <p:nvSpPr>
            <p:cNvPr id="726" name="Google Shape;1264;p20"/>
            <p:cNvSpPr/>
            <p:nvPr/>
          </p:nvSpPr>
          <p:spPr>
            <a:xfrm rot="716400">
              <a:off x="-338400" y="-404640"/>
              <a:ext cx="1063080" cy="1228320"/>
            </a:xfrm>
            <a:custGeom>
              <a:avLst/>
              <a:gdLst>
                <a:gd name="textAreaLeft" fmla="*/ 0 w 1063080"/>
                <a:gd name="textAreaRight" fmla="*/ 1063440 w 1063080"/>
                <a:gd name="textAreaTop" fmla="*/ 0 h 1228320"/>
                <a:gd name="textAreaBottom" fmla="*/ 1228680 h 122832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7" name="Google Shape;1265;p20"/>
            <p:cNvSpPr/>
            <p:nvPr/>
          </p:nvSpPr>
          <p:spPr>
            <a:xfrm rot="716400">
              <a:off x="-322200" y="-434880"/>
              <a:ext cx="759600" cy="1103760"/>
            </a:xfrm>
            <a:custGeom>
              <a:avLst/>
              <a:gdLst>
                <a:gd name="textAreaLeft" fmla="*/ 0 w 759600"/>
                <a:gd name="textAreaRight" fmla="*/ 759960 w 759600"/>
                <a:gd name="textAreaTop" fmla="*/ 0 h 1103760"/>
                <a:gd name="textAreaBottom" fmla="*/ 1104120 h 110376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8" name="Google Shape;1266;p20"/>
            <p:cNvSpPr/>
            <p:nvPr/>
          </p:nvSpPr>
          <p:spPr>
            <a:xfrm rot="716400">
              <a:off x="-307080" y="-460800"/>
              <a:ext cx="498960" cy="983160"/>
            </a:xfrm>
            <a:custGeom>
              <a:avLst/>
              <a:gdLst>
                <a:gd name="textAreaLeft" fmla="*/ 0 w 498960"/>
                <a:gd name="textAreaRight" fmla="*/ 499320 w 498960"/>
                <a:gd name="textAreaTop" fmla="*/ 0 h 983160"/>
                <a:gd name="textAreaBottom" fmla="*/ 983520 h 9831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29" name="Google Shape;1267;p20"/>
            <p:cNvSpPr/>
            <p:nvPr/>
          </p:nvSpPr>
          <p:spPr>
            <a:xfrm rot="716400">
              <a:off x="-97200" y="23616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0" name="Google Shape;1268;p20"/>
            <p:cNvSpPr/>
            <p:nvPr/>
          </p:nvSpPr>
          <p:spPr>
            <a:xfrm rot="716400">
              <a:off x="-138960" y="29196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1" name="Google Shape;1269;p20"/>
            <p:cNvSpPr/>
            <p:nvPr/>
          </p:nvSpPr>
          <p:spPr>
            <a:xfrm rot="716400">
              <a:off x="-180720" y="34812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2" name="Google Shape;1270;p20"/>
            <p:cNvSpPr/>
            <p:nvPr/>
          </p:nvSpPr>
          <p:spPr>
            <a:xfrm rot="716400">
              <a:off x="111960" y="-42840"/>
              <a:ext cx="370800" cy="325440"/>
            </a:xfrm>
            <a:custGeom>
              <a:avLst/>
              <a:gdLst>
                <a:gd name="textAreaLeft" fmla="*/ 0 w 370800"/>
                <a:gd name="textAreaRight" fmla="*/ 371160 w 370800"/>
                <a:gd name="textAreaTop" fmla="*/ 0 h 325440"/>
                <a:gd name="textAreaBottom" fmla="*/ 325800 h 32544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3" name="Google Shape;1271;p20"/>
            <p:cNvSpPr/>
            <p:nvPr/>
          </p:nvSpPr>
          <p:spPr>
            <a:xfrm rot="716400">
              <a:off x="132120" y="7920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0 h 140040"/>
                <a:gd name="textAreaBottom" fmla="*/ 140400 h 14004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4" name="Google Shape;1272;p20"/>
            <p:cNvSpPr/>
            <p:nvPr/>
          </p:nvSpPr>
          <p:spPr>
            <a:xfrm rot="716400">
              <a:off x="183240" y="-4824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0 h 278640"/>
                <a:gd name="textAreaBottom" fmla="*/ 279000 h 27864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5" name="Google Shape;1273;p20"/>
            <p:cNvSpPr/>
            <p:nvPr/>
          </p:nvSpPr>
          <p:spPr>
            <a:xfrm rot="716400">
              <a:off x="179280" y="2052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0 h 140040"/>
                <a:gd name="textAreaBottom" fmla="*/ 140400 h 14004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6" name="Google Shape;1274;p20"/>
            <p:cNvSpPr/>
            <p:nvPr/>
          </p:nvSpPr>
          <p:spPr>
            <a:xfrm rot="716400">
              <a:off x="263160" y="1080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0 h 278640"/>
                <a:gd name="textAreaBottom" fmla="*/ 279000 h 27864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7" name="Google Shape;1275;p20"/>
            <p:cNvSpPr/>
            <p:nvPr/>
          </p:nvSpPr>
          <p:spPr>
            <a:xfrm rot="716400">
              <a:off x="225360" y="-23760"/>
              <a:ext cx="143640" cy="288360"/>
            </a:xfrm>
            <a:custGeom>
              <a:avLst/>
              <a:gdLst>
                <a:gd name="textAreaLeft" fmla="*/ 0 w 143640"/>
                <a:gd name="textAreaRight" fmla="*/ 144000 w 143640"/>
                <a:gd name="textAreaTop" fmla="*/ 0 h 288360"/>
                <a:gd name="textAreaBottom" fmla="*/ 288720 h 28836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8" name="Google Shape;1276;p20"/>
            <p:cNvSpPr/>
            <p:nvPr/>
          </p:nvSpPr>
          <p:spPr>
            <a:xfrm rot="716400">
              <a:off x="153360" y="47520"/>
              <a:ext cx="288360" cy="143640"/>
            </a:xfrm>
            <a:custGeom>
              <a:avLst/>
              <a:gdLst>
                <a:gd name="textAreaLeft" fmla="*/ 0 w 288360"/>
                <a:gd name="textAreaRight" fmla="*/ 288720 w 288360"/>
                <a:gd name="textAreaTop" fmla="*/ 0 h 143640"/>
                <a:gd name="textAreaBottom" fmla="*/ 14400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39" name="Google Shape;1277;p20"/>
            <p:cNvSpPr/>
            <p:nvPr/>
          </p:nvSpPr>
          <p:spPr>
            <a:xfrm rot="716400">
              <a:off x="199080" y="-350280"/>
              <a:ext cx="602280" cy="270360"/>
            </a:xfrm>
            <a:custGeom>
              <a:avLst/>
              <a:gdLst>
                <a:gd name="textAreaLeft" fmla="*/ 0 w 602280"/>
                <a:gd name="textAreaRight" fmla="*/ 602640 w 602280"/>
                <a:gd name="textAreaTop" fmla="*/ 0 h 270360"/>
                <a:gd name="textAreaBottom" fmla="*/ 270720 h 27036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740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741" name="Google Shape;1283;p20"/>
          <p:cNvSpPr/>
          <p:nvPr/>
        </p:nvSpPr>
        <p:spPr>
          <a:xfrm>
            <a:off x="8719560" y="348804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742" name="Google Shape;1284;p20"/>
          <p:cNvSpPr/>
          <p:nvPr/>
        </p:nvSpPr>
        <p:spPr>
          <a:xfrm>
            <a:off x="272520" y="16596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743" name="Google Shape;1285;p20"/>
          <p:cNvSpPr/>
          <p:nvPr/>
        </p:nvSpPr>
        <p:spPr>
          <a:xfrm>
            <a:off x="1583280" y="480708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744" name="Google Shape;1286;p20"/>
          <p:cNvGrpSpPr/>
          <p:nvPr/>
        </p:nvGrpSpPr>
        <p:grpSpPr>
          <a:xfrm>
            <a:off x="7982640" y="-686520"/>
            <a:ext cx="1659600" cy="1655280"/>
            <a:chOff x="7982640" y="-686520"/>
            <a:chExt cx="1659600" cy="1655280"/>
          </a:xfrm>
        </p:grpSpPr>
        <p:sp>
          <p:nvSpPr>
            <p:cNvPr id="745" name="Google Shape;1287;p20"/>
            <p:cNvSpPr/>
            <p:nvPr/>
          </p:nvSpPr>
          <p:spPr>
            <a:xfrm rot="2499000">
              <a:off x="8211600" y="-432000"/>
              <a:ext cx="1201680" cy="1146240"/>
            </a:xfrm>
            <a:custGeom>
              <a:avLst/>
              <a:gdLst>
                <a:gd name="textAreaLeft" fmla="*/ 0 w 1201680"/>
                <a:gd name="textAreaRight" fmla="*/ 1202040 w 1201680"/>
                <a:gd name="textAreaTop" fmla="*/ 0 h 1146240"/>
                <a:gd name="textAreaBottom" fmla="*/ 1146600 h 114624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46" name="Google Shape;1288;p20"/>
            <p:cNvSpPr/>
            <p:nvPr/>
          </p:nvSpPr>
          <p:spPr>
            <a:xfrm rot="2499000">
              <a:off x="8255880" y="-371880"/>
              <a:ext cx="1113840" cy="1024200"/>
            </a:xfrm>
            <a:custGeom>
              <a:avLst/>
              <a:gdLst>
                <a:gd name="textAreaLeft" fmla="*/ 0 w 1113840"/>
                <a:gd name="textAreaRight" fmla="*/ 1114200 w 1113840"/>
                <a:gd name="textAreaTop" fmla="*/ 0 h 1024200"/>
                <a:gd name="textAreaBottom" fmla="*/ 1024560 h 102420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47" name="Google Shape;1289;p20"/>
            <p:cNvSpPr/>
            <p:nvPr/>
          </p:nvSpPr>
          <p:spPr>
            <a:xfrm rot="2499000">
              <a:off x="8573040" y="-279000"/>
              <a:ext cx="482040" cy="829080"/>
            </a:xfrm>
            <a:custGeom>
              <a:avLst/>
              <a:gdLst>
                <a:gd name="textAreaLeft" fmla="*/ 0 w 482040"/>
                <a:gd name="textAreaRight" fmla="*/ 482400 w 482040"/>
                <a:gd name="textAreaTop" fmla="*/ 0 h 829080"/>
                <a:gd name="textAreaBottom" fmla="*/ 829440 h 82908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48" name="Google Shape;1290;p20"/>
            <p:cNvSpPr/>
            <p:nvPr/>
          </p:nvSpPr>
          <p:spPr>
            <a:xfrm rot="2499000">
              <a:off x="8219880" y="-276840"/>
              <a:ext cx="1095480" cy="908640"/>
            </a:xfrm>
            <a:custGeom>
              <a:avLst/>
              <a:gdLst>
                <a:gd name="textAreaLeft" fmla="*/ 0 w 1095480"/>
                <a:gd name="textAreaRight" fmla="*/ 1095840 w 1095480"/>
                <a:gd name="textAreaTop" fmla="*/ 0 h 908640"/>
                <a:gd name="textAreaBottom" fmla="*/ 909000 h 90864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49" name="Google Shape;1291;p20"/>
            <p:cNvSpPr/>
            <p:nvPr/>
          </p:nvSpPr>
          <p:spPr>
            <a:xfrm rot="2499000">
              <a:off x="8717760" y="-22284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50" name="Google Shape;1292;p20"/>
            <p:cNvSpPr/>
            <p:nvPr/>
          </p:nvSpPr>
          <p:spPr>
            <a:xfrm rot="2499000">
              <a:off x="8702640" y="-13284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51" name="Google Shape;1293;p20"/>
            <p:cNvSpPr/>
            <p:nvPr/>
          </p:nvSpPr>
          <p:spPr>
            <a:xfrm rot="2499000">
              <a:off x="8966880" y="34020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52" name="Google Shape;1294;p20"/>
            <p:cNvSpPr/>
            <p:nvPr/>
          </p:nvSpPr>
          <p:spPr>
            <a:xfrm rot="2499000">
              <a:off x="8951760" y="43020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53" name="Google Shape;1295;p20"/>
            <p:cNvSpPr/>
            <p:nvPr/>
          </p:nvSpPr>
          <p:spPr>
            <a:xfrm rot="2499000">
              <a:off x="8300880" y="12096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54" name="Google Shape;1296;p20"/>
            <p:cNvSpPr/>
            <p:nvPr/>
          </p:nvSpPr>
          <p:spPr>
            <a:xfrm rot="2499000">
              <a:off x="8285760" y="21096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755" name="Google Shape;1297;p20"/>
          <p:cNvSpPr/>
          <p:nvPr/>
        </p:nvSpPr>
        <p:spPr>
          <a:xfrm rot="264600">
            <a:off x="984960" y="-594360"/>
            <a:ext cx="2434320" cy="1082160"/>
          </a:xfrm>
          <a:custGeom>
            <a:avLst/>
            <a:gdLst>
              <a:gd name="textAreaLeft" fmla="*/ 0 w 2434320"/>
              <a:gd name="textAreaRight" fmla="*/ 2434680 w 2434320"/>
              <a:gd name="textAreaTop" fmla="*/ 0 h 1082160"/>
              <a:gd name="textAreaBottom" fmla="*/ 1082520 h 108216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756" name="Google Shape;1298;p20"/>
          <p:cNvSpPr/>
          <p:nvPr/>
        </p:nvSpPr>
        <p:spPr>
          <a:xfrm rot="10535400" flipH="1">
            <a:off x="5450760" y="4626360"/>
            <a:ext cx="2434320" cy="1082160"/>
          </a:xfrm>
          <a:custGeom>
            <a:avLst/>
            <a:gdLst>
              <a:gd name="textAreaLeft" fmla="*/ 360 w 2434320"/>
              <a:gd name="textAreaRight" fmla="*/ 2435040 w 2434320"/>
              <a:gd name="textAreaTop" fmla="*/ 0 h 1082160"/>
              <a:gd name="textAreaBottom" fmla="*/ 1082520 h 108216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757" name="Google Shape;1299;p20"/>
          <p:cNvGrpSpPr/>
          <p:nvPr/>
        </p:nvGrpSpPr>
        <p:grpSpPr>
          <a:xfrm>
            <a:off x="218160" y="3537720"/>
            <a:ext cx="261720" cy="531000"/>
            <a:chOff x="218160" y="3537720"/>
            <a:chExt cx="261720" cy="531000"/>
          </a:xfrm>
        </p:grpSpPr>
        <p:sp>
          <p:nvSpPr>
            <p:cNvPr id="758" name="Google Shape;1300;p20"/>
            <p:cNvSpPr/>
            <p:nvPr/>
          </p:nvSpPr>
          <p:spPr>
            <a:xfrm>
              <a:off x="218160" y="35377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59" name="Google Shape;1301;p20"/>
            <p:cNvSpPr/>
            <p:nvPr/>
          </p:nvSpPr>
          <p:spPr>
            <a:xfrm>
              <a:off x="290160" y="40327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60" name="Google Shape;1302;p20"/>
            <p:cNvSpPr/>
            <p:nvPr/>
          </p:nvSpPr>
          <p:spPr>
            <a:xfrm>
              <a:off x="338760" y="35377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761" name="Google Shape;1303;p20"/>
          <p:cNvGrpSpPr/>
          <p:nvPr/>
        </p:nvGrpSpPr>
        <p:grpSpPr>
          <a:xfrm>
            <a:off x="8719560" y="1017720"/>
            <a:ext cx="261720" cy="531000"/>
            <a:chOff x="8719560" y="1017720"/>
            <a:chExt cx="261720" cy="531000"/>
          </a:xfrm>
        </p:grpSpPr>
        <p:sp>
          <p:nvSpPr>
            <p:cNvPr id="762" name="Google Shape;1304;p20"/>
            <p:cNvSpPr/>
            <p:nvPr/>
          </p:nvSpPr>
          <p:spPr>
            <a:xfrm>
              <a:off x="8719560" y="10177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63" name="Google Shape;1305;p20"/>
            <p:cNvSpPr/>
            <p:nvPr/>
          </p:nvSpPr>
          <p:spPr>
            <a:xfrm>
              <a:off x="8791920" y="15127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64" name="Google Shape;1306;p20"/>
            <p:cNvSpPr/>
            <p:nvPr/>
          </p:nvSpPr>
          <p:spPr>
            <a:xfrm>
              <a:off x="8840160" y="10177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91;p3"/>
          <p:cNvSpPr/>
          <p:nvPr/>
        </p:nvSpPr>
        <p:spPr>
          <a:xfrm flipH="1">
            <a:off x="3745080" y="-4788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766" name="Google Shape;92;p3"/>
          <p:cNvSpPr/>
          <p:nvPr/>
        </p:nvSpPr>
        <p:spPr>
          <a:xfrm rot="5400000" flipH="1">
            <a:off x="270000" y="264672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767" name="Google Shape;93;p3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768" name="Google Shape;94;p3"/>
          <p:cNvGrpSpPr/>
          <p:nvPr/>
        </p:nvGrpSpPr>
        <p:grpSpPr>
          <a:xfrm>
            <a:off x="-573480" y="-574560"/>
            <a:ext cx="1362240" cy="1457640"/>
            <a:chOff x="-573480" y="-574560"/>
            <a:chExt cx="1362240" cy="1457640"/>
          </a:xfrm>
        </p:grpSpPr>
        <p:sp>
          <p:nvSpPr>
            <p:cNvPr id="769" name="Google Shape;95;p3"/>
            <p:cNvSpPr/>
            <p:nvPr/>
          </p:nvSpPr>
          <p:spPr>
            <a:xfrm>
              <a:off x="-413640" y="-57456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1211760"/>
                <a:gd name="textAreaBottom" fmla="*/ 121212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0" name="Google Shape;96;p3"/>
            <p:cNvSpPr/>
            <p:nvPr/>
          </p:nvSpPr>
          <p:spPr>
            <a:xfrm>
              <a:off x="-413640" y="-57456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846360"/>
                <a:gd name="textAreaBottom" fmla="*/ 84672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1" name="Google Shape;97;p3"/>
            <p:cNvSpPr/>
            <p:nvPr/>
          </p:nvSpPr>
          <p:spPr>
            <a:xfrm>
              <a:off x="16560" y="-43200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2" name="Google Shape;98;p3"/>
            <p:cNvSpPr/>
            <p:nvPr/>
          </p:nvSpPr>
          <p:spPr>
            <a:xfrm>
              <a:off x="33120" y="-16848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0 h 533160"/>
                <a:gd name="textAreaBottom" fmla="*/ 53352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3" name="Google Shape;99;p3"/>
            <p:cNvSpPr/>
            <p:nvPr/>
          </p:nvSpPr>
          <p:spPr>
            <a:xfrm>
              <a:off x="200520" y="-12312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0 h 425160"/>
                <a:gd name="textAreaBottom" fmla="*/ 42552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4" name="Google Shape;100;p3"/>
            <p:cNvSpPr/>
            <p:nvPr/>
          </p:nvSpPr>
          <p:spPr>
            <a:xfrm>
              <a:off x="532440" y="10260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5" name="Google Shape;101;p3"/>
            <p:cNvSpPr/>
            <p:nvPr/>
          </p:nvSpPr>
          <p:spPr>
            <a:xfrm>
              <a:off x="406800" y="-338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6" name="Google Shape;102;p3"/>
            <p:cNvSpPr/>
            <p:nvPr/>
          </p:nvSpPr>
          <p:spPr>
            <a:xfrm>
              <a:off x="-573480" y="-504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888120"/>
                <a:gd name="textAreaBottom" fmla="*/ 88848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7" name="Google Shape;103;p3"/>
            <p:cNvSpPr/>
            <p:nvPr/>
          </p:nvSpPr>
          <p:spPr>
            <a:xfrm>
              <a:off x="-573480" y="-504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667440"/>
                <a:gd name="textAreaBottom" fmla="*/ 66780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8" name="Google Shape;104;p3"/>
            <p:cNvSpPr/>
            <p:nvPr/>
          </p:nvSpPr>
          <p:spPr>
            <a:xfrm>
              <a:off x="-537120" y="35136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0 h 360720"/>
                <a:gd name="textAreaBottom" fmla="*/ 36108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79" name="Google Shape;105;p3"/>
            <p:cNvSpPr/>
            <p:nvPr/>
          </p:nvSpPr>
          <p:spPr>
            <a:xfrm>
              <a:off x="-142560" y="32976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0 h 203040"/>
                <a:gd name="textAreaBottom" fmla="*/ 20340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0" name="Google Shape;106;p3"/>
            <p:cNvSpPr/>
            <p:nvPr/>
          </p:nvSpPr>
          <p:spPr>
            <a:xfrm>
              <a:off x="21240" y="27324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0 h 169200"/>
                <a:gd name="textAreaBottom" fmla="*/ 16956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1" name="Google Shape;107;p3"/>
            <p:cNvSpPr/>
            <p:nvPr/>
          </p:nvSpPr>
          <p:spPr>
            <a:xfrm>
              <a:off x="-368640" y="7740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782" name="Google Shape;108;p3"/>
          <p:cNvGrpSpPr/>
          <p:nvPr/>
        </p:nvGrpSpPr>
        <p:grpSpPr>
          <a:xfrm>
            <a:off x="-1108440" y="3884400"/>
            <a:ext cx="2097000" cy="2174040"/>
            <a:chOff x="-1108440" y="3884400"/>
            <a:chExt cx="2097000" cy="2174040"/>
          </a:xfrm>
        </p:grpSpPr>
        <p:sp>
          <p:nvSpPr>
            <p:cNvPr id="783" name="Google Shape;109;p3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4" name="Google Shape;110;p3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5" name="Google Shape;111;p3"/>
            <p:cNvSpPr/>
            <p:nvPr/>
          </p:nvSpPr>
          <p:spPr>
            <a:xfrm rot="17553000" flipV="1">
              <a:off x="-813600" y="4722480"/>
              <a:ext cx="1450800" cy="66060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-360 h 660600"/>
                <a:gd name="textAreaBottom" fmla="*/ 660600 h 66060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6" name="Google Shape;112;p3"/>
            <p:cNvSpPr/>
            <p:nvPr/>
          </p:nvSpPr>
          <p:spPr>
            <a:xfrm rot="17553000" flipV="1">
              <a:off x="-500760" y="461088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360 h 433440"/>
                <a:gd name="textAreaBottom" fmla="*/ 43416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7" name="Google Shape;113;p3"/>
            <p:cNvSpPr/>
            <p:nvPr/>
          </p:nvSpPr>
          <p:spPr>
            <a:xfrm rot="17553000" flipV="1">
              <a:off x="-550440" y="459720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360 h 403200"/>
                <a:gd name="textAreaBottom" fmla="*/ 40392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8" name="Google Shape;114;p3"/>
            <p:cNvSpPr/>
            <p:nvPr/>
          </p:nvSpPr>
          <p:spPr>
            <a:xfrm rot="17553000" flipV="1">
              <a:off x="-600120" y="4578120"/>
              <a:ext cx="830520" cy="37584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360 h 375840"/>
                <a:gd name="textAreaBottom" fmla="*/ 376560 h 37584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9" name="Google Shape;115;p3"/>
            <p:cNvSpPr/>
            <p:nvPr/>
          </p:nvSpPr>
          <p:spPr>
            <a:xfrm rot="17553000" flipV="1">
              <a:off x="-703800" y="463392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0" name="Google Shape;116;p3"/>
            <p:cNvSpPr/>
            <p:nvPr/>
          </p:nvSpPr>
          <p:spPr>
            <a:xfrm rot="17553000" flipV="1">
              <a:off x="-273960" y="441432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-360 h 113400"/>
                <a:gd name="textAreaBottom" fmla="*/ 11340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1" name="Google Shape;117;p3"/>
            <p:cNvSpPr/>
            <p:nvPr/>
          </p:nvSpPr>
          <p:spPr>
            <a:xfrm rot="17553000" flipV="1">
              <a:off x="-659520" y="467784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2" name="Google Shape;118;p3"/>
            <p:cNvSpPr/>
            <p:nvPr/>
          </p:nvSpPr>
          <p:spPr>
            <a:xfrm rot="17553000" flipV="1">
              <a:off x="-801000" y="522288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360 h 164880"/>
                <a:gd name="textAreaBottom" fmla="*/ 16560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3" name="Google Shape;119;p3"/>
            <p:cNvSpPr/>
            <p:nvPr/>
          </p:nvSpPr>
          <p:spPr>
            <a:xfrm rot="17553000" flipV="1">
              <a:off x="-756720" y="526752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-360 h 164520"/>
                <a:gd name="textAreaBottom" fmla="*/ 16452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4" name="Google Shape;120;p3"/>
            <p:cNvSpPr/>
            <p:nvPr/>
          </p:nvSpPr>
          <p:spPr>
            <a:xfrm rot="17553000" flipV="1">
              <a:off x="-39600" y="4236120"/>
              <a:ext cx="178920" cy="18252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-360 h 182520"/>
                <a:gd name="textAreaBottom" fmla="*/ 182520 h 18252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5" name="Google Shape;121;p3"/>
            <p:cNvSpPr/>
            <p:nvPr/>
          </p:nvSpPr>
          <p:spPr>
            <a:xfrm rot="17553000" flipV="1">
              <a:off x="74520" y="42771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6" name="Google Shape;122;p3"/>
            <p:cNvSpPr/>
            <p:nvPr/>
          </p:nvSpPr>
          <p:spPr>
            <a:xfrm rot="17553000" flipV="1">
              <a:off x="57240" y="42548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7" name="Google Shape;123;p3"/>
            <p:cNvSpPr/>
            <p:nvPr/>
          </p:nvSpPr>
          <p:spPr>
            <a:xfrm rot="17553000" flipV="1">
              <a:off x="77040" y="43560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8" name="Google Shape;124;p3"/>
            <p:cNvSpPr/>
            <p:nvPr/>
          </p:nvSpPr>
          <p:spPr>
            <a:xfrm rot="17553000" flipV="1">
              <a:off x="64800" y="43812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99" name="Google Shape;125;p3"/>
            <p:cNvSpPr/>
            <p:nvPr/>
          </p:nvSpPr>
          <p:spPr>
            <a:xfrm rot="17553000" flipV="1">
              <a:off x="-905400" y="504036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360 h 284400"/>
                <a:gd name="textAreaBottom" fmla="*/ 28512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0" name="Google Shape;126;p3"/>
            <p:cNvSpPr/>
            <p:nvPr/>
          </p:nvSpPr>
          <p:spPr>
            <a:xfrm rot="17553000" flipV="1">
              <a:off x="-668520" y="429048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360 h 1519920"/>
                <a:gd name="textAreaBottom" fmla="*/ 152064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1" name="Google Shape;127;p3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2" name="Google Shape;128;p3"/>
            <p:cNvSpPr/>
            <p:nvPr/>
          </p:nvSpPr>
          <p:spPr>
            <a:xfrm rot="17553000" flipV="1">
              <a:off x="-64080" y="4765320"/>
              <a:ext cx="689400" cy="82476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-360 h 824760"/>
                <a:gd name="textAreaBottom" fmla="*/ 824760 h 82476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3" name="Google Shape;129;p3"/>
            <p:cNvSpPr/>
            <p:nvPr/>
          </p:nvSpPr>
          <p:spPr>
            <a:xfrm rot="17553000" flipV="1">
              <a:off x="-100800" y="472932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-360 h 763560"/>
                <a:gd name="textAreaBottom" fmla="*/ 76356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4" name="Google Shape;130;p3"/>
            <p:cNvSpPr/>
            <p:nvPr/>
          </p:nvSpPr>
          <p:spPr>
            <a:xfrm rot="17553000" flipV="1">
              <a:off x="-136080" y="468972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-360 h 707400"/>
                <a:gd name="textAreaBottom" fmla="*/ 70740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5" name="Google Shape;131;p3"/>
            <p:cNvSpPr/>
            <p:nvPr/>
          </p:nvSpPr>
          <p:spPr>
            <a:xfrm rot="17553000" flipV="1">
              <a:off x="-253440" y="46890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6" name="Google Shape;132;p3"/>
            <p:cNvSpPr/>
            <p:nvPr/>
          </p:nvSpPr>
          <p:spPr>
            <a:xfrm rot="17553000" flipV="1">
              <a:off x="228960" y="469800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360 h 177120"/>
                <a:gd name="textAreaBottom" fmla="*/ 17784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7" name="Google Shape;133;p3"/>
            <p:cNvSpPr/>
            <p:nvPr/>
          </p:nvSpPr>
          <p:spPr>
            <a:xfrm rot="17553000" flipV="1">
              <a:off x="-235440" y="47484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8" name="Google Shape;134;p3"/>
            <p:cNvSpPr/>
            <p:nvPr/>
          </p:nvSpPr>
          <p:spPr>
            <a:xfrm rot="17553000" flipV="1">
              <a:off x="-616680" y="51624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09" name="Google Shape;135;p3"/>
            <p:cNvSpPr/>
            <p:nvPr/>
          </p:nvSpPr>
          <p:spPr>
            <a:xfrm rot="17553000" flipV="1">
              <a:off x="-598680" y="52218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0" name="Google Shape;136;p3"/>
            <p:cNvSpPr/>
            <p:nvPr/>
          </p:nvSpPr>
          <p:spPr>
            <a:xfrm rot="17553000" flipV="1">
              <a:off x="487800" y="4670640"/>
              <a:ext cx="198360" cy="1893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360 h 189360"/>
                <a:gd name="textAreaBottom" fmla="*/ 190080 h 18936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1" name="Google Shape;137;p3"/>
            <p:cNvSpPr/>
            <p:nvPr/>
          </p:nvSpPr>
          <p:spPr>
            <a:xfrm rot="17553000" flipV="1">
              <a:off x="616680" y="47358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2" name="Google Shape;138;p3"/>
            <p:cNvSpPr/>
            <p:nvPr/>
          </p:nvSpPr>
          <p:spPr>
            <a:xfrm rot="17553000" flipV="1">
              <a:off x="612000" y="470880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3" name="Google Shape;139;p3"/>
            <p:cNvSpPr/>
            <p:nvPr/>
          </p:nvSpPr>
          <p:spPr>
            <a:xfrm rot="17553000" flipV="1">
              <a:off x="581400" y="48063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4" name="Google Shape;140;p3"/>
            <p:cNvSpPr/>
            <p:nvPr/>
          </p:nvSpPr>
          <p:spPr>
            <a:xfrm rot="17553000" flipV="1">
              <a:off x="558000" y="48225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5" name="Google Shape;141;p3"/>
            <p:cNvSpPr/>
            <p:nvPr/>
          </p:nvSpPr>
          <p:spPr>
            <a:xfrm rot="17553000" flipV="1">
              <a:off x="-699480" y="498420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360 h 306720"/>
                <a:gd name="textAreaBottom" fmla="*/ 30744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6" name="Google Shape;142;p3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817" name="Google Shape;143;p3"/>
          <p:cNvGrpSpPr/>
          <p:nvPr/>
        </p:nvGrpSpPr>
        <p:grpSpPr>
          <a:xfrm>
            <a:off x="8056800" y="3864240"/>
            <a:ext cx="2193840" cy="2097360"/>
            <a:chOff x="8056800" y="3864240"/>
            <a:chExt cx="2193840" cy="2097360"/>
          </a:xfrm>
        </p:grpSpPr>
        <p:sp>
          <p:nvSpPr>
            <p:cNvPr id="818" name="Google Shape;144;p3"/>
            <p:cNvSpPr/>
            <p:nvPr/>
          </p:nvSpPr>
          <p:spPr>
            <a:xfrm rot="1992000">
              <a:off x="8295120" y="422136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19" name="Google Shape;145;p3"/>
            <p:cNvSpPr/>
            <p:nvPr/>
          </p:nvSpPr>
          <p:spPr>
            <a:xfrm rot="1992000">
              <a:off x="8419320" y="48790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0" name="Google Shape;146;p3"/>
            <p:cNvSpPr/>
            <p:nvPr/>
          </p:nvSpPr>
          <p:spPr>
            <a:xfrm rot="1992000">
              <a:off x="8478720" y="47084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1" name="Google Shape;147;p3"/>
            <p:cNvSpPr/>
            <p:nvPr/>
          </p:nvSpPr>
          <p:spPr>
            <a:xfrm rot="1992000">
              <a:off x="8539920" y="45349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2" name="Google Shape;148;p3"/>
            <p:cNvSpPr/>
            <p:nvPr/>
          </p:nvSpPr>
          <p:spPr>
            <a:xfrm rot="1992000">
              <a:off x="8597520" y="436680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3" name="Google Shape;149;p3"/>
            <p:cNvSpPr/>
            <p:nvPr/>
          </p:nvSpPr>
          <p:spPr>
            <a:xfrm rot="1992000">
              <a:off x="8359560" y="50497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4" name="Google Shape;150;p3"/>
            <p:cNvSpPr/>
            <p:nvPr/>
          </p:nvSpPr>
          <p:spPr>
            <a:xfrm rot="1992000">
              <a:off x="8475120" y="427500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5" name="Google Shape;151;p3"/>
            <p:cNvSpPr/>
            <p:nvPr/>
          </p:nvSpPr>
          <p:spPr>
            <a:xfrm rot="1992000">
              <a:off x="9160200" y="421200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6" name="Google Shape;152;p3"/>
            <p:cNvSpPr/>
            <p:nvPr/>
          </p:nvSpPr>
          <p:spPr>
            <a:xfrm rot="1992000">
              <a:off x="9078120" y="415908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27" name="Google Shape;153;p3"/>
            <p:cNvSpPr/>
            <p:nvPr/>
          </p:nvSpPr>
          <p:spPr>
            <a:xfrm rot="1992000">
              <a:off x="9081000" y="428652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8" name="Google Shape;154;p3"/>
            <p:cNvSpPr/>
            <p:nvPr/>
          </p:nvSpPr>
          <p:spPr>
            <a:xfrm rot="1992000">
              <a:off x="9547920" y="444384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29" name="Google Shape;155;p3"/>
            <p:cNvSpPr/>
            <p:nvPr/>
          </p:nvSpPr>
          <p:spPr>
            <a:xfrm rot="1992000">
              <a:off x="9450360" y="453276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0" name="Google Shape;156;p3"/>
            <p:cNvSpPr/>
            <p:nvPr/>
          </p:nvSpPr>
          <p:spPr>
            <a:xfrm rot="1992000">
              <a:off x="9614880" y="50630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1" name="Google Shape;157;p3"/>
            <p:cNvSpPr/>
            <p:nvPr/>
          </p:nvSpPr>
          <p:spPr>
            <a:xfrm rot="1992000">
              <a:off x="9525960" y="494856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2" name="Google Shape;158;p3"/>
            <p:cNvSpPr/>
            <p:nvPr/>
          </p:nvSpPr>
          <p:spPr>
            <a:xfrm rot="1992000">
              <a:off x="9543600" y="516096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3" name="Google Shape;159;p3"/>
            <p:cNvSpPr/>
            <p:nvPr/>
          </p:nvSpPr>
          <p:spPr>
            <a:xfrm rot="1992000">
              <a:off x="8490960" y="421092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4" name="Google Shape;160;p3"/>
            <p:cNvSpPr/>
            <p:nvPr/>
          </p:nvSpPr>
          <p:spPr>
            <a:xfrm rot="1992000">
              <a:off x="8655840" y="474120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5" name="Google Shape;161;p3"/>
            <p:cNvSpPr/>
            <p:nvPr/>
          </p:nvSpPr>
          <p:spPr>
            <a:xfrm rot="1992000">
              <a:off x="8566920" y="462672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6" name="Google Shape;162;p3"/>
            <p:cNvSpPr/>
            <p:nvPr/>
          </p:nvSpPr>
          <p:spPr>
            <a:xfrm rot="1992000">
              <a:off x="8584560" y="483948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7" name="Google Shape;163;p3"/>
            <p:cNvSpPr/>
            <p:nvPr/>
          </p:nvSpPr>
          <p:spPr>
            <a:xfrm rot="1992000">
              <a:off x="9057600" y="42955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8" name="Google Shape;164;p3"/>
            <p:cNvSpPr/>
            <p:nvPr/>
          </p:nvSpPr>
          <p:spPr>
            <a:xfrm rot="1992000">
              <a:off x="9057240" y="42944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39" name="Google Shape;165;p3"/>
            <p:cNvSpPr/>
            <p:nvPr/>
          </p:nvSpPr>
          <p:spPr>
            <a:xfrm rot="1992000">
              <a:off x="9524160" y="44521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40" name="Google Shape;166;p3"/>
            <p:cNvSpPr/>
            <p:nvPr/>
          </p:nvSpPr>
          <p:spPr>
            <a:xfrm rot="1992000">
              <a:off x="9524160" y="44510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841" name="PlaceHolder 1"/>
          <p:cNvSpPr>
            <a:spLocks noGrp="1"/>
          </p:cNvSpPr>
          <p:nvPr>
            <p:ph type="title"/>
          </p:nvPr>
        </p:nvSpPr>
        <p:spPr>
          <a:xfrm>
            <a:off x="720000" y="2178360"/>
            <a:ext cx="5375520" cy="1051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42" name="PlaceHolder 2"/>
          <p:cNvSpPr>
            <a:spLocks noGrp="1"/>
          </p:cNvSpPr>
          <p:nvPr>
            <p:ph type="title"/>
          </p:nvPr>
        </p:nvSpPr>
        <p:spPr>
          <a:xfrm>
            <a:off x="720000" y="1144800"/>
            <a:ext cx="1387800" cy="1032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6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43" name="Google Shape;170;p3"/>
          <p:cNvSpPr/>
          <p:nvPr/>
        </p:nvSpPr>
        <p:spPr>
          <a:xfrm>
            <a:off x="8731080" y="118008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844" name="Google Shape;171;p3"/>
          <p:cNvSpPr/>
          <p:nvPr/>
        </p:nvSpPr>
        <p:spPr>
          <a:xfrm>
            <a:off x="1334880" y="3150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1308;p21"/>
          <p:cNvSpPr/>
          <p:nvPr/>
        </p:nvSpPr>
        <p:spPr>
          <a:xfrm rot="5400000" flipH="1">
            <a:off x="270000" y="268992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846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47" name="Google Shape;1316;p21"/>
          <p:cNvSpPr/>
          <p:nvPr/>
        </p:nvSpPr>
        <p:spPr>
          <a:xfrm>
            <a:off x="2114640" y="0"/>
            <a:ext cx="1816200" cy="572400"/>
          </a:xfrm>
          <a:custGeom>
            <a:avLst/>
            <a:gdLst>
              <a:gd name="textAreaLeft" fmla="*/ 0 w 1816200"/>
              <a:gd name="textAreaRight" fmla="*/ 181656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848" name="Google Shape;1317;p21"/>
          <p:cNvSpPr/>
          <p:nvPr/>
        </p:nvSpPr>
        <p:spPr>
          <a:xfrm rot="10800000" flipH="1">
            <a:off x="5490720" y="461448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849" name="Google Shape;1318;p21"/>
          <p:cNvSpPr/>
          <p:nvPr/>
        </p:nvSpPr>
        <p:spPr>
          <a:xfrm rot="10800000" flipH="1">
            <a:off x="6527520" y="4356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850" name="Google Shape;1319;p21"/>
          <p:cNvGrpSpPr/>
          <p:nvPr/>
        </p:nvGrpSpPr>
        <p:grpSpPr>
          <a:xfrm>
            <a:off x="-234720" y="-326520"/>
            <a:ext cx="1054800" cy="961560"/>
            <a:chOff x="-234720" y="-326520"/>
            <a:chExt cx="1054800" cy="961560"/>
          </a:xfrm>
        </p:grpSpPr>
        <p:sp>
          <p:nvSpPr>
            <p:cNvPr id="851" name="Google Shape;1320;p21"/>
            <p:cNvSpPr/>
            <p:nvPr/>
          </p:nvSpPr>
          <p:spPr>
            <a:xfrm>
              <a:off x="-234720" y="-326520"/>
              <a:ext cx="1054800" cy="961560"/>
            </a:xfrm>
            <a:custGeom>
              <a:avLst/>
              <a:gdLst>
                <a:gd name="textAreaLeft" fmla="*/ 0 w 1054800"/>
                <a:gd name="textAreaRight" fmla="*/ 1055160 w 1054800"/>
                <a:gd name="textAreaTop" fmla="*/ 0 h 961560"/>
                <a:gd name="textAreaBottom" fmla="*/ 961920 h 9615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52" name="Google Shape;1321;p21"/>
            <p:cNvSpPr/>
            <p:nvPr/>
          </p:nvSpPr>
          <p:spPr>
            <a:xfrm>
              <a:off x="-86760" y="-50040"/>
              <a:ext cx="799920" cy="608400"/>
            </a:xfrm>
            <a:custGeom>
              <a:avLst/>
              <a:gdLst>
                <a:gd name="textAreaLeft" fmla="*/ 0 w 799920"/>
                <a:gd name="textAreaRight" fmla="*/ 800280 w 799920"/>
                <a:gd name="textAreaTop" fmla="*/ 0 h 608400"/>
                <a:gd name="textAreaBottom" fmla="*/ 608760 h 608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53" name="Google Shape;1322;p21"/>
            <p:cNvSpPr/>
            <p:nvPr/>
          </p:nvSpPr>
          <p:spPr>
            <a:xfrm>
              <a:off x="-99360" y="-206640"/>
              <a:ext cx="722160" cy="593280"/>
            </a:xfrm>
            <a:custGeom>
              <a:avLst/>
              <a:gdLst>
                <a:gd name="textAreaLeft" fmla="*/ 0 w 722160"/>
                <a:gd name="textAreaRight" fmla="*/ 722520 w 722160"/>
                <a:gd name="textAreaTop" fmla="*/ 0 h 593280"/>
                <a:gd name="textAreaBottom" fmla="*/ 593640 h 59328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54" name="Google Shape;1323;p21"/>
            <p:cNvSpPr/>
            <p:nvPr/>
          </p:nvSpPr>
          <p:spPr>
            <a:xfrm>
              <a:off x="248760" y="-15840"/>
              <a:ext cx="151560" cy="225720"/>
            </a:xfrm>
            <a:custGeom>
              <a:avLst/>
              <a:gdLst>
                <a:gd name="textAreaLeft" fmla="*/ 0 w 151560"/>
                <a:gd name="textAreaRight" fmla="*/ 151920 w 151560"/>
                <a:gd name="textAreaTop" fmla="*/ 0 h 225720"/>
                <a:gd name="textAreaBottom" fmla="*/ 226080 h 22572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55" name="Google Shape;1324;p21"/>
            <p:cNvSpPr/>
            <p:nvPr/>
          </p:nvSpPr>
          <p:spPr>
            <a:xfrm>
              <a:off x="249480" y="169920"/>
              <a:ext cx="77040" cy="255600"/>
            </a:xfrm>
            <a:custGeom>
              <a:avLst/>
              <a:gdLst>
                <a:gd name="textAreaLeft" fmla="*/ 0 w 77040"/>
                <a:gd name="textAreaRight" fmla="*/ 77400 w 77040"/>
                <a:gd name="textAreaTop" fmla="*/ 0 h 255600"/>
                <a:gd name="textAreaBottom" fmla="*/ 255960 h 25560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56" name="Google Shape;1325;p21"/>
            <p:cNvSpPr/>
            <p:nvPr/>
          </p:nvSpPr>
          <p:spPr>
            <a:xfrm>
              <a:off x="263520" y="182880"/>
              <a:ext cx="16560" cy="14400"/>
            </a:xfrm>
            <a:custGeom>
              <a:avLst/>
              <a:gdLst>
                <a:gd name="textAreaLeft" fmla="*/ 0 w 16560"/>
                <a:gd name="textAreaRight" fmla="*/ 16920 w 16560"/>
                <a:gd name="textAreaTop" fmla="*/ 0 h 14400"/>
                <a:gd name="textAreaBottom" fmla="*/ 14760 h 144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" bIns="7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57" name="Google Shape;1326;p21"/>
            <p:cNvSpPr/>
            <p:nvPr/>
          </p:nvSpPr>
          <p:spPr>
            <a:xfrm>
              <a:off x="-86760" y="-50040"/>
              <a:ext cx="799920" cy="608400"/>
            </a:xfrm>
            <a:custGeom>
              <a:avLst/>
              <a:gdLst>
                <a:gd name="textAreaLeft" fmla="*/ 0 w 799920"/>
                <a:gd name="textAreaRight" fmla="*/ 800280 w 799920"/>
                <a:gd name="textAreaTop" fmla="*/ 0 h 608400"/>
                <a:gd name="textAreaBottom" fmla="*/ 608760 h 608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58" name="Google Shape;1327;p21"/>
            <p:cNvSpPr/>
            <p:nvPr/>
          </p:nvSpPr>
          <p:spPr>
            <a:xfrm>
              <a:off x="-65520" y="-172440"/>
              <a:ext cx="741240" cy="696600"/>
            </a:xfrm>
            <a:custGeom>
              <a:avLst/>
              <a:gdLst>
                <a:gd name="textAreaLeft" fmla="*/ 0 w 741240"/>
                <a:gd name="textAreaRight" fmla="*/ 741600 w 741240"/>
                <a:gd name="textAreaTop" fmla="*/ 0 h 696600"/>
                <a:gd name="textAreaBottom" fmla="*/ 696960 h 69660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859" name="Google Shape;1328;p21"/>
          <p:cNvGrpSpPr/>
          <p:nvPr/>
        </p:nvGrpSpPr>
        <p:grpSpPr>
          <a:xfrm>
            <a:off x="8308800" y="4324680"/>
            <a:ext cx="992160" cy="1061640"/>
            <a:chOff x="8308800" y="4324680"/>
            <a:chExt cx="992160" cy="1061640"/>
          </a:xfrm>
        </p:grpSpPr>
        <p:sp>
          <p:nvSpPr>
            <p:cNvPr id="860" name="Google Shape;1329;p21"/>
            <p:cNvSpPr/>
            <p:nvPr/>
          </p:nvSpPr>
          <p:spPr>
            <a:xfrm>
              <a:off x="8425080" y="4324680"/>
              <a:ext cx="875880" cy="882720"/>
            </a:xfrm>
            <a:custGeom>
              <a:avLst/>
              <a:gdLst>
                <a:gd name="textAreaLeft" fmla="*/ 0 w 875880"/>
                <a:gd name="textAreaRight" fmla="*/ 876240 w 875880"/>
                <a:gd name="textAreaTop" fmla="*/ 0 h 882720"/>
                <a:gd name="textAreaBottom" fmla="*/ 883080 h 88272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1" name="Google Shape;1330;p21"/>
            <p:cNvSpPr/>
            <p:nvPr/>
          </p:nvSpPr>
          <p:spPr>
            <a:xfrm>
              <a:off x="8425080" y="4324680"/>
              <a:ext cx="875880" cy="616680"/>
            </a:xfrm>
            <a:custGeom>
              <a:avLst/>
              <a:gdLst>
                <a:gd name="textAreaLeft" fmla="*/ 0 w 875880"/>
                <a:gd name="textAreaRight" fmla="*/ 876240 w 875880"/>
                <a:gd name="textAreaTop" fmla="*/ 0 h 616680"/>
                <a:gd name="textAreaBottom" fmla="*/ 617040 h 61668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2" name="Google Shape;1331;p21"/>
            <p:cNvSpPr/>
            <p:nvPr/>
          </p:nvSpPr>
          <p:spPr>
            <a:xfrm>
              <a:off x="8738640" y="4428360"/>
              <a:ext cx="93960" cy="84600"/>
            </a:xfrm>
            <a:custGeom>
              <a:avLst/>
              <a:gdLst>
                <a:gd name="textAreaLeft" fmla="*/ 0 w 93960"/>
                <a:gd name="textAreaRight" fmla="*/ 94320 w 93960"/>
                <a:gd name="textAreaTop" fmla="*/ 0 h 84600"/>
                <a:gd name="textAreaBottom" fmla="*/ 84960 h 8460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2480" bIns="42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3" name="Google Shape;1332;p21"/>
            <p:cNvSpPr/>
            <p:nvPr/>
          </p:nvSpPr>
          <p:spPr>
            <a:xfrm>
              <a:off x="8750880" y="4620240"/>
              <a:ext cx="360360" cy="388440"/>
            </a:xfrm>
            <a:custGeom>
              <a:avLst/>
              <a:gdLst>
                <a:gd name="textAreaLeft" fmla="*/ 0 w 360360"/>
                <a:gd name="textAreaRight" fmla="*/ 360720 w 360360"/>
                <a:gd name="textAreaTop" fmla="*/ 0 h 388440"/>
                <a:gd name="textAreaBottom" fmla="*/ 388800 h 38844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4" name="Google Shape;1333;p21"/>
            <p:cNvSpPr/>
            <p:nvPr/>
          </p:nvSpPr>
          <p:spPr>
            <a:xfrm>
              <a:off x="8872560" y="4653360"/>
              <a:ext cx="288360" cy="309600"/>
            </a:xfrm>
            <a:custGeom>
              <a:avLst/>
              <a:gdLst>
                <a:gd name="textAreaLeft" fmla="*/ 0 w 288360"/>
                <a:gd name="textAreaRight" fmla="*/ 288720 w 288360"/>
                <a:gd name="textAreaTop" fmla="*/ 0 h 309600"/>
                <a:gd name="textAreaBottom" fmla="*/ 309960 h 30960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5" name="Google Shape;1334;p21"/>
            <p:cNvSpPr/>
            <p:nvPr/>
          </p:nvSpPr>
          <p:spPr>
            <a:xfrm>
              <a:off x="9114480" y="4817880"/>
              <a:ext cx="95760" cy="99720"/>
            </a:xfrm>
            <a:custGeom>
              <a:avLst/>
              <a:gdLst>
                <a:gd name="textAreaLeft" fmla="*/ 0 w 95760"/>
                <a:gd name="textAreaRight" fmla="*/ 96120 w 95760"/>
                <a:gd name="textAreaTop" fmla="*/ 0 h 99720"/>
                <a:gd name="textAreaBottom" fmla="*/ 100080 h 9972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040" bIns="50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6" name="Google Shape;1335;p21"/>
            <p:cNvSpPr/>
            <p:nvPr/>
          </p:nvSpPr>
          <p:spPr>
            <a:xfrm>
              <a:off x="9023040" y="4718520"/>
              <a:ext cx="95760" cy="99720"/>
            </a:xfrm>
            <a:custGeom>
              <a:avLst/>
              <a:gdLst>
                <a:gd name="textAreaLeft" fmla="*/ 0 w 95760"/>
                <a:gd name="textAreaRight" fmla="*/ 96120 w 95760"/>
                <a:gd name="textAreaTop" fmla="*/ 0 h 99720"/>
                <a:gd name="textAreaBottom" fmla="*/ 100080 h 9972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040" bIns="50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7" name="Google Shape;1336;p21"/>
            <p:cNvSpPr/>
            <p:nvPr/>
          </p:nvSpPr>
          <p:spPr>
            <a:xfrm>
              <a:off x="8308800" y="4739400"/>
              <a:ext cx="883800" cy="646920"/>
            </a:xfrm>
            <a:custGeom>
              <a:avLst/>
              <a:gdLst>
                <a:gd name="textAreaLeft" fmla="*/ 0 w 883800"/>
                <a:gd name="textAreaRight" fmla="*/ 884160 w 88380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8" name="Google Shape;1337;p21"/>
            <p:cNvSpPr/>
            <p:nvPr/>
          </p:nvSpPr>
          <p:spPr>
            <a:xfrm>
              <a:off x="8308800" y="4739400"/>
              <a:ext cx="883800" cy="486360"/>
            </a:xfrm>
            <a:custGeom>
              <a:avLst/>
              <a:gdLst>
                <a:gd name="textAreaLeft" fmla="*/ 0 w 883800"/>
                <a:gd name="textAreaRight" fmla="*/ 884160 w 883800"/>
                <a:gd name="textAreaTop" fmla="*/ 0 h 486360"/>
                <a:gd name="textAreaBottom" fmla="*/ 486720 h 48636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69" name="Google Shape;1338;p21"/>
            <p:cNvSpPr/>
            <p:nvPr/>
          </p:nvSpPr>
          <p:spPr>
            <a:xfrm>
              <a:off x="8335080" y="4998960"/>
              <a:ext cx="798840" cy="262800"/>
            </a:xfrm>
            <a:custGeom>
              <a:avLst/>
              <a:gdLst>
                <a:gd name="textAreaLeft" fmla="*/ 0 w 798840"/>
                <a:gd name="textAreaRight" fmla="*/ 799200 w 798840"/>
                <a:gd name="textAreaTop" fmla="*/ 0 h 262800"/>
                <a:gd name="textAreaBottom" fmla="*/ 263160 h 26280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0" name="Google Shape;1339;p21"/>
            <p:cNvSpPr/>
            <p:nvPr/>
          </p:nvSpPr>
          <p:spPr>
            <a:xfrm>
              <a:off x="8622720" y="4983480"/>
              <a:ext cx="489960" cy="147600"/>
            </a:xfrm>
            <a:custGeom>
              <a:avLst/>
              <a:gdLst>
                <a:gd name="textAreaLeft" fmla="*/ 0 w 489960"/>
                <a:gd name="textAreaRight" fmla="*/ 490320 w 489960"/>
                <a:gd name="textAreaTop" fmla="*/ 0 h 147600"/>
                <a:gd name="textAreaBottom" fmla="*/ 147960 h 14760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3800" bIns="73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1" name="Google Shape;1340;p21"/>
            <p:cNvSpPr/>
            <p:nvPr/>
          </p:nvSpPr>
          <p:spPr>
            <a:xfrm>
              <a:off x="8742240" y="4942080"/>
              <a:ext cx="385920" cy="123120"/>
            </a:xfrm>
            <a:custGeom>
              <a:avLst/>
              <a:gdLst>
                <a:gd name="textAreaLeft" fmla="*/ 0 w 385920"/>
                <a:gd name="textAreaRight" fmla="*/ 386280 w 385920"/>
                <a:gd name="textAreaTop" fmla="*/ 0 h 123120"/>
                <a:gd name="textAreaBottom" fmla="*/ 123480 h 12312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1560" bIns="61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2" name="Google Shape;1341;p21"/>
            <p:cNvSpPr/>
            <p:nvPr/>
          </p:nvSpPr>
          <p:spPr>
            <a:xfrm>
              <a:off x="8457840" y="4799520"/>
              <a:ext cx="93240" cy="84600"/>
            </a:xfrm>
            <a:custGeom>
              <a:avLst/>
              <a:gdLst>
                <a:gd name="textAreaLeft" fmla="*/ 0 w 93240"/>
                <a:gd name="textAreaRight" fmla="*/ 93600 w 93240"/>
                <a:gd name="textAreaTop" fmla="*/ 0 h 84600"/>
                <a:gd name="textAreaBottom" fmla="*/ 84960 h 8460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2480" bIns="42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873" name="Google Shape;1342;p21"/>
          <p:cNvGrpSpPr/>
          <p:nvPr/>
        </p:nvGrpSpPr>
        <p:grpSpPr>
          <a:xfrm>
            <a:off x="-520560" y="4047480"/>
            <a:ext cx="1696320" cy="1705320"/>
            <a:chOff x="-520560" y="4047480"/>
            <a:chExt cx="1696320" cy="1705320"/>
          </a:xfrm>
        </p:grpSpPr>
        <p:sp>
          <p:nvSpPr>
            <p:cNvPr id="874" name="Google Shape;1343;p21"/>
            <p:cNvSpPr/>
            <p:nvPr/>
          </p:nvSpPr>
          <p:spPr>
            <a:xfrm rot="3083400">
              <a:off x="-291600" y="4309200"/>
              <a:ext cx="1238760" cy="1181880"/>
            </a:xfrm>
            <a:custGeom>
              <a:avLst/>
              <a:gdLst>
                <a:gd name="textAreaLeft" fmla="*/ 0 w 1238760"/>
                <a:gd name="textAreaRight" fmla="*/ 1239120 w 1238760"/>
                <a:gd name="textAreaTop" fmla="*/ 0 h 1181880"/>
                <a:gd name="textAreaBottom" fmla="*/ 1182240 h 118188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5" name="Google Shape;1344;p21"/>
            <p:cNvSpPr/>
            <p:nvPr/>
          </p:nvSpPr>
          <p:spPr>
            <a:xfrm rot="3083400">
              <a:off x="-245520" y="4371120"/>
              <a:ext cx="1148400" cy="1055880"/>
            </a:xfrm>
            <a:custGeom>
              <a:avLst/>
              <a:gdLst>
                <a:gd name="textAreaLeft" fmla="*/ 0 w 1148400"/>
                <a:gd name="textAreaRight" fmla="*/ 1148760 w 1148400"/>
                <a:gd name="textAreaTop" fmla="*/ 0 h 1055880"/>
                <a:gd name="textAreaBottom" fmla="*/ 1056240 h 105588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6" name="Google Shape;1345;p21"/>
            <p:cNvSpPr/>
            <p:nvPr/>
          </p:nvSpPr>
          <p:spPr>
            <a:xfrm rot="3083400">
              <a:off x="81720" y="4467240"/>
              <a:ext cx="496800" cy="855000"/>
            </a:xfrm>
            <a:custGeom>
              <a:avLst/>
              <a:gdLst>
                <a:gd name="textAreaLeft" fmla="*/ 0 w 496800"/>
                <a:gd name="textAreaRight" fmla="*/ 497160 w 496800"/>
                <a:gd name="textAreaTop" fmla="*/ 0 h 855000"/>
                <a:gd name="textAreaBottom" fmla="*/ 855360 h 85500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7" name="Google Shape;1346;p21"/>
            <p:cNvSpPr/>
            <p:nvPr/>
          </p:nvSpPr>
          <p:spPr>
            <a:xfrm rot="3083400">
              <a:off x="-288360" y="4460400"/>
              <a:ext cx="1129320" cy="936720"/>
            </a:xfrm>
            <a:custGeom>
              <a:avLst/>
              <a:gdLst>
                <a:gd name="textAreaLeft" fmla="*/ 0 w 1129320"/>
                <a:gd name="textAreaRight" fmla="*/ 1129680 w 1129320"/>
                <a:gd name="textAreaTop" fmla="*/ 0 h 936720"/>
                <a:gd name="textAreaBottom" fmla="*/ 937080 h 93672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8" name="Google Shape;1347;p21"/>
            <p:cNvSpPr/>
            <p:nvPr/>
          </p:nvSpPr>
          <p:spPr>
            <a:xfrm rot="3083400">
              <a:off x="287280" y="4517280"/>
              <a:ext cx="52560" cy="90720"/>
            </a:xfrm>
            <a:custGeom>
              <a:avLst/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5360" bIns="45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79" name="Google Shape;1348;p21"/>
            <p:cNvSpPr/>
            <p:nvPr/>
          </p:nvSpPr>
          <p:spPr>
            <a:xfrm rot="3083400">
              <a:off x="263160" y="4604760"/>
              <a:ext cx="24120" cy="7920"/>
            </a:xfrm>
            <a:custGeom>
              <a:avLst/>
              <a:gdLst>
                <a:gd name="textAreaLeft" fmla="*/ 0 w 24120"/>
                <a:gd name="textAreaRight" fmla="*/ 24480 w 2412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80" name="Google Shape;1349;p21"/>
            <p:cNvSpPr/>
            <p:nvPr/>
          </p:nvSpPr>
          <p:spPr>
            <a:xfrm rot="3083400">
              <a:off x="441720" y="5133600"/>
              <a:ext cx="52920" cy="90720"/>
            </a:xfrm>
            <a:custGeom>
              <a:avLst/>
              <a:gdLst>
                <a:gd name="textAreaLeft" fmla="*/ 0 w 52920"/>
                <a:gd name="textAreaRight" fmla="*/ 53280 w 52920"/>
                <a:gd name="textAreaTop" fmla="*/ 0 h 90720"/>
                <a:gd name="textAreaBottom" fmla="*/ 91080 h 9072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5360" bIns="45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81" name="Google Shape;1350;p21"/>
            <p:cNvSpPr/>
            <p:nvPr/>
          </p:nvSpPr>
          <p:spPr>
            <a:xfrm rot="3083400">
              <a:off x="417960" y="5220720"/>
              <a:ext cx="24120" cy="7920"/>
            </a:xfrm>
            <a:custGeom>
              <a:avLst/>
              <a:gdLst>
                <a:gd name="textAreaLeft" fmla="*/ 0 w 24120"/>
                <a:gd name="textAreaRight" fmla="*/ 24480 w 2412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82" name="Google Shape;1351;p21"/>
            <p:cNvSpPr/>
            <p:nvPr/>
          </p:nvSpPr>
          <p:spPr>
            <a:xfrm rot="3083400">
              <a:off x="-196200" y="4794840"/>
              <a:ext cx="52920" cy="90720"/>
            </a:xfrm>
            <a:custGeom>
              <a:avLst/>
              <a:gdLst>
                <a:gd name="textAreaLeft" fmla="*/ 0 w 52920"/>
                <a:gd name="textAreaRight" fmla="*/ 53280 w 52920"/>
                <a:gd name="textAreaTop" fmla="*/ 0 h 90720"/>
                <a:gd name="textAreaBottom" fmla="*/ 91080 h 9072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5360" bIns="45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83" name="Google Shape;1352;p21"/>
            <p:cNvSpPr/>
            <p:nvPr/>
          </p:nvSpPr>
          <p:spPr>
            <a:xfrm rot="3083400">
              <a:off x="-220320" y="4881960"/>
              <a:ext cx="24120" cy="7920"/>
            </a:xfrm>
            <a:custGeom>
              <a:avLst/>
              <a:gdLst>
                <a:gd name="textAreaLeft" fmla="*/ 0 w 24120"/>
                <a:gd name="textAreaRight" fmla="*/ 24480 w 2412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884" name="Google Shape;1353;p21"/>
          <p:cNvGrpSpPr/>
          <p:nvPr/>
        </p:nvGrpSpPr>
        <p:grpSpPr>
          <a:xfrm>
            <a:off x="8110440" y="-545040"/>
            <a:ext cx="1448640" cy="1482840"/>
            <a:chOff x="8110440" y="-545040"/>
            <a:chExt cx="1448640" cy="1482840"/>
          </a:xfrm>
        </p:grpSpPr>
        <p:sp>
          <p:nvSpPr>
            <p:cNvPr id="885" name="Google Shape;1354;p21"/>
            <p:cNvSpPr/>
            <p:nvPr/>
          </p:nvSpPr>
          <p:spPr>
            <a:xfrm rot="3067800">
              <a:off x="8257320" y="-268560"/>
              <a:ext cx="1154520" cy="929880"/>
            </a:xfrm>
            <a:custGeom>
              <a:avLst/>
              <a:gdLst>
                <a:gd name="textAreaLeft" fmla="*/ 0 w 1154520"/>
                <a:gd name="textAreaRight" fmla="*/ 1154880 w 1154520"/>
                <a:gd name="textAreaTop" fmla="*/ 0 h 929880"/>
                <a:gd name="textAreaBottom" fmla="*/ 930240 h 92988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86" name="Google Shape;1355;p21"/>
            <p:cNvSpPr/>
            <p:nvPr/>
          </p:nvSpPr>
          <p:spPr>
            <a:xfrm rot="3067800">
              <a:off x="8307360" y="155880"/>
              <a:ext cx="907560" cy="274680"/>
            </a:xfrm>
            <a:custGeom>
              <a:avLst/>
              <a:gdLst>
                <a:gd name="textAreaLeft" fmla="*/ 0 w 907560"/>
                <a:gd name="textAreaRight" fmla="*/ 907920 w 907560"/>
                <a:gd name="textAreaTop" fmla="*/ 0 h 274680"/>
                <a:gd name="textAreaBottom" fmla="*/ 275040 h 27468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87" name="Google Shape;1356;p21"/>
            <p:cNvSpPr/>
            <p:nvPr/>
          </p:nvSpPr>
          <p:spPr>
            <a:xfrm rot="3067800">
              <a:off x="8380800" y="59040"/>
              <a:ext cx="907560" cy="274680"/>
            </a:xfrm>
            <a:custGeom>
              <a:avLst/>
              <a:gdLst>
                <a:gd name="textAreaLeft" fmla="*/ 0 w 907560"/>
                <a:gd name="textAreaRight" fmla="*/ 907920 w 907560"/>
                <a:gd name="textAreaTop" fmla="*/ 0 h 274680"/>
                <a:gd name="textAreaBottom" fmla="*/ 275040 h 27468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88" name="Google Shape;1357;p21"/>
            <p:cNvSpPr/>
            <p:nvPr/>
          </p:nvSpPr>
          <p:spPr>
            <a:xfrm rot="3067800">
              <a:off x="8455680" y="-38880"/>
              <a:ext cx="907560" cy="274680"/>
            </a:xfrm>
            <a:custGeom>
              <a:avLst/>
              <a:gdLst>
                <a:gd name="textAreaLeft" fmla="*/ 0 w 907560"/>
                <a:gd name="textAreaRight" fmla="*/ 907920 w 907560"/>
                <a:gd name="textAreaTop" fmla="*/ 0 h 274680"/>
                <a:gd name="textAreaBottom" fmla="*/ 275040 h 27468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89" name="Google Shape;1358;p21"/>
            <p:cNvSpPr/>
            <p:nvPr/>
          </p:nvSpPr>
          <p:spPr>
            <a:xfrm rot="3067800">
              <a:off x="8527320" y="-134640"/>
              <a:ext cx="907560" cy="274680"/>
            </a:xfrm>
            <a:custGeom>
              <a:avLst/>
              <a:gdLst>
                <a:gd name="textAreaLeft" fmla="*/ 0 w 907560"/>
                <a:gd name="textAreaRight" fmla="*/ 907920 w 907560"/>
                <a:gd name="textAreaTop" fmla="*/ 0 h 274680"/>
                <a:gd name="textAreaBottom" fmla="*/ 275040 h 27468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90" name="Google Shape;1359;p21"/>
            <p:cNvSpPr/>
            <p:nvPr/>
          </p:nvSpPr>
          <p:spPr>
            <a:xfrm rot="3067800">
              <a:off x="8233920" y="252720"/>
              <a:ext cx="907560" cy="274680"/>
            </a:xfrm>
            <a:custGeom>
              <a:avLst/>
              <a:gdLst>
                <a:gd name="textAreaLeft" fmla="*/ 0 w 907560"/>
                <a:gd name="textAreaRight" fmla="*/ 907920 w 907560"/>
                <a:gd name="textAreaTop" fmla="*/ 0 h 274680"/>
                <a:gd name="textAreaBottom" fmla="*/ 275040 h 27468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91" name="Google Shape;1360;p21"/>
            <p:cNvSpPr/>
            <p:nvPr/>
          </p:nvSpPr>
          <p:spPr>
            <a:xfrm rot="3067800">
              <a:off x="8364600" y="-217080"/>
              <a:ext cx="1022760" cy="929880"/>
            </a:xfrm>
            <a:custGeom>
              <a:avLst/>
              <a:gdLst>
                <a:gd name="textAreaLeft" fmla="*/ 0 w 1022760"/>
                <a:gd name="textAreaRight" fmla="*/ 1023120 w 1022760"/>
                <a:gd name="textAreaTop" fmla="*/ 0 h 929880"/>
                <a:gd name="textAreaBottom" fmla="*/ 930240 h 92988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92" name="Google Shape;1361;p21"/>
            <p:cNvSpPr/>
            <p:nvPr/>
          </p:nvSpPr>
          <p:spPr>
            <a:xfrm rot="3067800">
              <a:off x="8964000" y="-207720"/>
              <a:ext cx="290520" cy="83880"/>
            </a:xfrm>
            <a:custGeom>
              <a:avLst/>
              <a:gdLst>
                <a:gd name="textAreaLeft" fmla="*/ 0 w 290520"/>
                <a:gd name="textAreaRight" fmla="*/ 290880 w 290520"/>
                <a:gd name="textAreaTop" fmla="*/ 0 h 83880"/>
                <a:gd name="textAreaBottom" fmla="*/ 84240 h 8388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2120" bIns="42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93" name="Google Shape;1362;p21"/>
            <p:cNvSpPr/>
            <p:nvPr/>
          </p:nvSpPr>
          <p:spPr>
            <a:xfrm rot="3067800">
              <a:off x="8901000" y="-247320"/>
              <a:ext cx="381240" cy="208800"/>
            </a:xfrm>
            <a:custGeom>
              <a:avLst/>
              <a:gdLst>
                <a:gd name="textAreaLeft" fmla="*/ 0 w 381240"/>
                <a:gd name="textAreaRight" fmla="*/ 381600 w 381240"/>
                <a:gd name="textAreaTop" fmla="*/ 0 h 208800"/>
                <a:gd name="textAreaBottom" fmla="*/ 209160 h 20880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94" name="Google Shape;1363;p21"/>
            <p:cNvSpPr/>
            <p:nvPr/>
          </p:nvSpPr>
          <p:spPr>
            <a:xfrm rot="3067800">
              <a:off x="8914320" y="-214200"/>
              <a:ext cx="33840" cy="16920"/>
            </a:xfrm>
            <a:custGeom>
              <a:avLst/>
              <a:gdLst>
                <a:gd name="textAreaLeft" fmla="*/ 0 w 33840"/>
                <a:gd name="textAreaRight" fmla="*/ 34200 w 33840"/>
                <a:gd name="textAreaTop" fmla="*/ 0 h 16920"/>
                <a:gd name="textAreaBottom" fmla="*/ 17280 h 1692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95" name="Google Shape;1364;p21"/>
            <p:cNvSpPr/>
            <p:nvPr/>
          </p:nvSpPr>
          <p:spPr>
            <a:xfrm rot="3067800">
              <a:off x="9180360" y="-16920"/>
              <a:ext cx="33840" cy="16920"/>
            </a:xfrm>
            <a:custGeom>
              <a:avLst/>
              <a:gdLst>
                <a:gd name="textAreaLeft" fmla="*/ 0 w 33840"/>
                <a:gd name="textAreaRight" fmla="*/ 34200 w 33840"/>
                <a:gd name="textAreaTop" fmla="*/ 0 h 16920"/>
                <a:gd name="textAreaBottom" fmla="*/ 17280 h 1692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896" name="Google Shape;1365;p21"/>
            <p:cNvSpPr/>
            <p:nvPr/>
          </p:nvSpPr>
          <p:spPr>
            <a:xfrm rot="3067800">
              <a:off x="8985600" y="34920"/>
              <a:ext cx="245160" cy="726840"/>
            </a:xfrm>
            <a:custGeom>
              <a:avLst/>
              <a:gdLst>
                <a:gd name="textAreaLeft" fmla="*/ 0 w 245160"/>
                <a:gd name="textAreaRight" fmla="*/ 245520 w 245160"/>
                <a:gd name="textAreaTop" fmla="*/ 0 h 726840"/>
                <a:gd name="textAreaBottom" fmla="*/ 727200 h 7268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97" name="Google Shape;1366;p21"/>
            <p:cNvSpPr/>
            <p:nvPr/>
          </p:nvSpPr>
          <p:spPr>
            <a:xfrm rot="3067800">
              <a:off x="9095400" y="390600"/>
              <a:ext cx="21600" cy="2016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20160"/>
                <a:gd name="textAreaBottom" fmla="*/ 20520 h 2016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98" name="Google Shape;1367;p21"/>
            <p:cNvSpPr/>
            <p:nvPr/>
          </p:nvSpPr>
          <p:spPr>
            <a:xfrm rot="3067800">
              <a:off x="9036000" y="314280"/>
              <a:ext cx="143640" cy="167760"/>
            </a:xfrm>
            <a:custGeom>
              <a:avLst/>
              <a:gdLst>
                <a:gd name="textAreaLeft" fmla="*/ 0 w 143640"/>
                <a:gd name="textAreaRight" fmla="*/ 144000 w 143640"/>
                <a:gd name="textAreaTop" fmla="*/ 0 h 167760"/>
                <a:gd name="textAreaBottom" fmla="*/ 168120 h 16776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3880" bIns="83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899" name="Google Shape;1368;p21"/>
            <p:cNvSpPr/>
            <p:nvPr/>
          </p:nvSpPr>
          <p:spPr>
            <a:xfrm rot="3067800">
              <a:off x="9027360" y="446040"/>
              <a:ext cx="70200" cy="24120"/>
            </a:xfrm>
            <a:custGeom>
              <a:avLst/>
              <a:gdLst>
                <a:gd name="textAreaLeft" fmla="*/ 0 w 70200"/>
                <a:gd name="textAreaRight" fmla="*/ 70560 w 7020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0" name="Google Shape;1369;p21"/>
            <p:cNvSpPr/>
            <p:nvPr/>
          </p:nvSpPr>
          <p:spPr>
            <a:xfrm rot="3067800">
              <a:off x="8438040" y="-369720"/>
              <a:ext cx="245160" cy="727200"/>
            </a:xfrm>
            <a:custGeom>
              <a:avLst/>
              <a:gdLst>
                <a:gd name="textAreaLeft" fmla="*/ 0 w 245160"/>
                <a:gd name="textAreaRight" fmla="*/ 245520 w 245160"/>
                <a:gd name="textAreaTop" fmla="*/ 0 h 727200"/>
                <a:gd name="textAreaBottom" fmla="*/ 727560 h 72720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1" name="Google Shape;1370;p21"/>
            <p:cNvSpPr/>
            <p:nvPr/>
          </p:nvSpPr>
          <p:spPr>
            <a:xfrm rot="3067800">
              <a:off x="8548200" y="-13680"/>
              <a:ext cx="21600" cy="2016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20160"/>
                <a:gd name="textAreaBottom" fmla="*/ 20520 h 2016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2" name="Google Shape;1371;p21"/>
            <p:cNvSpPr/>
            <p:nvPr/>
          </p:nvSpPr>
          <p:spPr>
            <a:xfrm rot="3067800">
              <a:off x="8489160" y="-89640"/>
              <a:ext cx="143640" cy="167760"/>
            </a:xfrm>
            <a:custGeom>
              <a:avLst/>
              <a:gdLst>
                <a:gd name="textAreaLeft" fmla="*/ 0 w 143640"/>
                <a:gd name="textAreaRight" fmla="*/ 144000 w 143640"/>
                <a:gd name="textAreaTop" fmla="*/ 0 h 167760"/>
                <a:gd name="textAreaBottom" fmla="*/ 168120 h 16776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3880" bIns="83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3" name="Google Shape;1372;p21"/>
            <p:cNvSpPr/>
            <p:nvPr/>
          </p:nvSpPr>
          <p:spPr>
            <a:xfrm rot="3067800">
              <a:off x="8480520" y="41760"/>
              <a:ext cx="70200" cy="24120"/>
            </a:xfrm>
            <a:custGeom>
              <a:avLst/>
              <a:gdLst>
                <a:gd name="textAreaLeft" fmla="*/ 0 w 70200"/>
                <a:gd name="textAreaRight" fmla="*/ 70560 w 7020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4" name="Google Shape;1373;p21"/>
            <p:cNvSpPr/>
            <p:nvPr/>
          </p:nvSpPr>
          <p:spPr>
            <a:xfrm rot="3067800">
              <a:off x="8895600" y="-209520"/>
              <a:ext cx="60480" cy="25560"/>
            </a:xfrm>
            <a:custGeom>
              <a:avLst/>
              <a:gdLst>
                <a:gd name="textAreaLeft" fmla="*/ 0 w 60480"/>
                <a:gd name="textAreaRight" fmla="*/ 60840 w 60480"/>
                <a:gd name="textAreaTop" fmla="*/ 0 h 25560"/>
                <a:gd name="textAreaBottom" fmla="*/ 25920 h 255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5" name="Google Shape;1374;p21"/>
            <p:cNvSpPr/>
            <p:nvPr/>
          </p:nvSpPr>
          <p:spPr>
            <a:xfrm rot="3067800">
              <a:off x="8896320" y="-210240"/>
              <a:ext cx="60840" cy="2124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21240"/>
                <a:gd name="textAreaBottom" fmla="*/ 21600 h 2124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800" bIns="10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6" name="Google Shape;1375;p21"/>
            <p:cNvSpPr/>
            <p:nvPr/>
          </p:nvSpPr>
          <p:spPr>
            <a:xfrm rot="3067800">
              <a:off x="9162000" y="-12960"/>
              <a:ext cx="60480" cy="25560"/>
            </a:xfrm>
            <a:custGeom>
              <a:avLst/>
              <a:gdLst>
                <a:gd name="textAreaLeft" fmla="*/ 0 w 60480"/>
                <a:gd name="textAreaRight" fmla="*/ 60840 w 60480"/>
                <a:gd name="textAreaTop" fmla="*/ 0 h 25560"/>
                <a:gd name="textAreaBottom" fmla="*/ 25920 h 255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7" name="Google Shape;1376;p21"/>
            <p:cNvSpPr/>
            <p:nvPr/>
          </p:nvSpPr>
          <p:spPr>
            <a:xfrm rot="3067800">
              <a:off x="9162360" y="-13320"/>
              <a:ext cx="60840" cy="2124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21240"/>
                <a:gd name="textAreaBottom" fmla="*/ 21600 h 2124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800" bIns="10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908" name="Google Shape;1377;p21"/>
          <p:cNvSpPr/>
          <p:nvPr/>
        </p:nvSpPr>
        <p:spPr>
          <a:xfrm rot="2455200" flipH="1">
            <a:off x="4405320" y="-1203840"/>
            <a:ext cx="2929680" cy="1759320"/>
          </a:xfrm>
          <a:custGeom>
            <a:avLst/>
            <a:gdLst>
              <a:gd name="textAreaLeft" fmla="*/ 360 w 2929680"/>
              <a:gd name="textAreaRight" fmla="*/ 2930400 w 2929680"/>
              <a:gd name="textAreaTop" fmla="*/ 0 h 1759320"/>
              <a:gd name="textAreaBottom" fmla="*/ 1759680 h 1759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909" name="Google Shape;1378;p21"/>
          <p:cNvSpPr/>
          <p:nvPr/>
        </p:nvSpPr>
        <p:spPr>
          <a:xfrm rot="8549400">
            <a:off x="1154520" y="4503600"/>
            <a:ext cx="2929320" cy="1759320"/>
          </a:xfrm>
          <a:custGeom>
            <a:avLst/>
            <a:gdLst>
              <a:gd name="textAreaLeft" fmla="*/ 0 w 2929320"/>
              <a:gd name="textAreaRight" fmla="*/ 2929680 w 2929320"/>
              <a:gd name="textAreaTop" fmla="*/ 0 h 1759320"/>
              <a:gd name="textAreaBottom" fmla="*/ 1759680 h 1759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910" name="Google Shape;1379;p21"/>
          <p:cNvSpPr/>
          <p:nvPr/>
        </p:nvSpPr>
        <p:spPr>
          <a:xfrm>
            <a:off x="7652520" y="476568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911" name="Google Shape;1380;p21"/>
          <p:cNvSpPr/>
          <p:nvPr/>
        </p:nvSpPr>
        <p:spPr>
          <a:xfrm>
            <a:off x="285480" y="131616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912" name="Google Shape;1381;p21"/>
          <p:cNvGrpSpPr/>
          <p:nvPr/>
        </p:nvGrpSpPr>
        <p:grpSpPr>
          <a:xfrm>
            <a:off x="8723880" y="1222920"/>
            <a:ext cx="261720" cy="531000"/>
            <a:chOff x="8723880" y="1222920"/>
            <a:chExt cx="261720" cy="531000"/>
          </a:xfrm>
        </p:grpSpPr>
        <p:sp>
          <p:nvSpPr>
            <p:cNvPr id="913" name="Google Shape;1382;p21"/>
            <p:cNvSpPr/>
            <p:nvPr/>
          </p:nvSpPr>
          <p:spPr>
            <a:xfrm>
              <a:off x="8723880" y="12229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14" name="Google Shape;1383;p21"/>
            <p:cNvSpPr/>
            <p:nvPr/>
          </p:nvSpPr>
          <p:spPr>
            <a:xfrm>
              <a:off x="8796240" y="17179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15" name="Google Shape;1384;p21"/>
            <p:cNvSpPr/>
            <p:nvPr/>
          </p:nvSpPr>
          <p:spPr>
            <a:xfrm>
              <a:off x="8844480" y="12229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916" name="Google Shape;1385;p21"/>
          <p:cNvGrpSpPr/>
          <p:nvPr/>
        </p:nvGrpSpPr>
        <p:grpSpPr>
          <a:xfrm>
            <a:off x="181440" y="3444120"/>
            <a:ext cx="262080" cy="531360"/>
            <a:chOff x="181440" y="3444120"/>
            <a:chExt cx="262080" cy="531360"/>
          </a:xfrm>
        </p:grpSpPr>
        <p:sp>
          <p:nvSpPr>
            <p:cNvPr id="917" name="Google Shape;1386;p21"/>
            <p:cNvSpPr/>
            <p:nvPr/>
          </p:nvSpPr>
          <p:spPr>
            <a:xfrm>
              <a:off x="181440" y="34441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18" name="Google Shape;1387;p21"/>
            <p:cNvSpPr/>
            <p:nvPr/>
          </p:nvSpPr>
          <p:spPr>
            <a:xfrm>
              <a:off x="253800" y="393948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19" name="Google Shape;1388;p21"/>
            <p:cNvSpPr/>
            <p:nvPr/>
          </p:nvSpPr>
          <p:spPr>
            <a:xfrm>
              <a:off x="302400" y="34441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1390;p22"/>
          <p:cNvSpPr/>
          <p:nvPr/>
        </p:nvSpPr>
        <p:spPr>
          <a:xfrm rot="10800000" flipH="1">
            <a:off x="1623960" y="401544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921" name="Google Shape;1391;p22"/>
          <p:cNvSpPr/>
          <p:nvPr/>
        </p:nvSpPr>
        <p:spPr>
          <a:xfrm rot="16200000" flipH="1">
            <a:off x="6647040" y="-27000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922" name="Google Shape;1392;p22"/>
          <p:cNvSpPr/>
          <p:nvPr/>
        </p:nvSpPr>
        <p:spPr>
          <a:xfrm rot="10800000">
            <a:off x="360" y="36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923" name="Google Shape;1393;p22"/>
          <p:cNvGrpSpPr/>
          <p:nvPr/>
        </p:nvGrpSpPr>
        <p:grpSpPr>
          <a:xfrm>
            <a:off x="-284760" y="-581400"/>
            <a:ext cx="1481400" cy="1371960"/>
            <a:chOff x="-284760" y="-581400"/>
            <a:chExt cx="1481400" cy="1371960"/>
          </a:xfrm>
        </p:grpSpPr>
        <p:sp>
          <p:nvSpPr>
            <p:cNvPr id="924" name="Google Shape;1394;p22"/>
            <p:cNvSpPr/>
            <p:nvPr/>
          </p:nvSpPr>
          <p:spPr>
            <a:xfrm rot="4376400" flipV="1">
              <a:off x="-73800" y="-507600"/>
              <a:ext cx="1059480" cy="122436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-360 h 1224360"/>
                <a:gd name="textAreaBottom" fmla="*/ 1224360 h 122436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5" name="Google Shape;1395;p22"/>
            <p:cNvSpPr/>
            <p:nvPr/>
          </p:nvSpPr>
          <p:spPr>
            <a:xfrm rot="4376400" flipV="1">
              <a:off x="-26280" y="-571680"/>
              <a:ext cx="757080" cy="1099800"/>
            </a:xfrm>
            <a:custGeom>
              <a:avLst/>
              <a:gdLst>
                <a:gd name="textAreaLeft" fmla="*/ 0 w 757080"/>
                <a:gd name="textAreaRight" fmla="*/ 757440 w 757080"/>
                <a:gd name="textAreaTop" fmla="*/ 360 h 1099800"/>
                <a:gd name="textAreaBottom" fmla="*/ 110052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6" name="Google Shape;1396;p22"/>
            <p:cNvSpPr/>
            <p:nvPr/>
          </p:nvSpPr>
          <p:spPr>
            <a:xfrm rot="4376400" flipV="1">
              <a:off x="7560" y="-61812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360 h 979560"/>
                <a:gd name="textAreaBottom" fmla="*/ 98028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7" name="Google Shape;1397;p22"/>
            <p:cNvSpPr/>
            <p:nvPr/>
          </p:nvSpPr>
          <p:spPr>
            <a:xfrm rot="4376400" flipV="1">
              <a:off x="366840" y="-871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-360 h 226440"/>
                <a:gd name="textAreaBottom" fmla="*/ 22644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8" name="Google Shape;1398;p22"/>
            <p:cNvSpPr/>
            <p:nvPr/>
          </p:nvSpPr>
          <p:spPr>
            <a:xfrm rot="4376400" flipV="1">
              <a:off x="418680" y="-13356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9" name="Google Shape;1399;p22"/>
            <p:cNvSpPr/>
            <p:nvPr/>
          </p:nvSpPr>
          <p:spPr>
            <a:xfrm rot="4376400" flipV="1">
              <a:off x="470520" y="-18000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0" name="Google Shape;1400;p22"/>
            <p:cNvSpPr/>
            <p:nvPr/>
          </p:nvSpPr>
          <p:spPr>
            <a:xfrm rot="4376400" flipV="1">
              <a:off x="191520" y="54720"/>
              <a:ext cx="369720" cy="32472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360 h 324720"/>
                <a:gd name="textAreaBottom" fmla="*/ 325440 h 32472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1" name="Google Shape;1401;p22"/>
            <p:cNvSpPr/>
            <p:nvPr/>
          </p:nvSpPr>
          <p:spPr>
            <a:xfrm rot="4376400" flipV="1">
              <a:off x="262800" y="12024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2" name="Google Shape;1402;p22"/>
            <p:cNvSpPr/>
            <p:nvPr/>
          </p:nvSpPr>
          <p:spPr>
            <a:xfrm rot="4376400" flipV="1">
              <a:off x="270000" y="3996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-360 h 277560"/>
                <a:gd name="textAreaBottom" fmla="*/ 27756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3" name="Google Shape;1403;p22"/>
            <p:cNvSpPr/>
            <p:nvPr/>
          </p:nvSpPr>
          <p:spPr>
            <a:xfrm rot="4376400" flipV="1">
              <a:off x="208800" y="17208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4" name="Google Shape;1404;p22"/>
            <p:cNvSpPr/>
            <p:nvPr/>
          </p:nvSpPr>
          <p:spPr>
            <a:xfrm rot="4376400" flipV="1">
              <a:off x="336240" y="11412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360 h 277920"/>
                <a:gd name="textAreaBottom" fmla="*/ 27864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5" name="Google Shape;1405;p22"/>
            <p:cNvSpPr/>
            <p:nvPr/>
          </p:nvSpPr>
          <p:spPr>
            <a:xfrm rot="4376400" flipV="1">
              <a:off x="304920" y="7308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360 h 287280"/>
                <a:gd name="textAreaBottom" fmla="*/ 28800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6" name="Google Shape;1406;p22"/>
            <p:cNvSpPr/>
            <p:nvPr/>
          </p:nvSpPr>
          <p:spPr>
            <a:xfrm rot="4376400" flipV="1">
              <a:off x="232200" y="145080"/>
              <a:ext cx="287280" cy="14364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-360 h 143640"/>
                <a:gd name="textAreaBottom" fmla="*/ 14364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37" name="Google Shape;1407;p22"/>
            <p:cNvSpPr/>
            <p:nvPr/>
          </p:nvSpPr>
          <p:spPr>
            <a:xfrm rot="4376400" flipV="1">
              <a:off x="-238320" y="31248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360 h 269280"/>
                <a:gd name="textAreaBottom" fmla="*/ 27000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938" name="Google Shape;1408;p22"/>
          <p:cNvGrpSpPr/>
          <p:nvPr/>
        </p:nvGrpSpPr>
        <p:grpSpPr>
          <a:xfrm>
            <a:off x="-269280" y="4302000"/>
            <a:ext cx="1455840" cy="1504800"/>
            <a:chOff x="-269280" y="4302000"/>
            <a:chExt cx="1455840" cy="1504800"/>
          </a:xfrm>
        </p:grpSpPr>
        <p:sp>
          <p:nvSpPr>
            <p:cNvPr id="939" name="Google Shape;1409;p22"/>
            <p:cNvSpPr/>
            <p:nvPr/>
          </p:nvSpPr>
          <p:spPr>
            <a:xfrm rot="6685800">
              <a:off x="28800" y="4647600"/>
              <a:ext cx="1005120" cy="101268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0 h 1012680"/>
                <a:gd name="textAreaBottom" fmla="*/ 1013040 h 101268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0" name="Google Shape;1410;p22"/>
            <p:cNvSpPr/>
            <p:nvPr/>
          </p:nvSpPr>
          <p:spPr>
            <a:xfrm rot="6685800">
              <a:off x="171000" y="4856040"/>
              <a:ext cx="1005120" cy="70740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0 h 707400"/>
                <a:gd name="textAreaBottom" fmla="*/ 707760 h 70740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1" name="Google Shape;1411;p22"/>
            <p:cNvSpPr/>
            <p:nvPr/>
          </p:nvSpPr>
          <p:spPr>
            <a:xfrm rot="6685800">
              <a:off x="825480" y="5145840"/>
              <a:ext cx="107640" cy="97200"/>
            </a:xfrm>
            <a:custGeom>
              <a:avLst/>
              <a:gdLst>
                <a:gd name="textAreaLeft" fmla="*/ 0 w 107640"/>
                <a:gd name="textAreaRight" fmla="*/ 108000 w 107640"/>
                <a:gd name="textAreaTop" fmla="*/ 0 h 97200"/>
                <a:gd name="textAreaBottom" fmla="*/ 97560 h 9720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2" name="Google Shape;1412;p22"/>
            <p:cNvSpPr/>
            <p:nvPr/>
          </p:nvSpPr>
          <p:spPr>
            <a:xfrm rot="6685800">
              <a:off x="244440" y="4983120"/>
              <a:ext cx="413640" cy="445680"/>
            </a:xfrm>
            <a:custGeom>
              <a:avLst/>
              <a:gdLst>
                <a:gd name="textAreaLeft" fmla="*/ 0 w 413640"/>
                <a:gd name="textAreaRight" fmla="*/ 414000 w 413640"/>
                <a:gd name="textAreaTop" fmla="*/ 0 h 445680"/>
                <a:gd name="textAreaBottom" fmla="*/ 446040 h 44568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3" name="Google Shape;1413;p22"/>
            <p:cNvSpPr/>
            <p:nvPr/>
          </p:nvSpPr>
          <p:spPr>
            <a:xfrm rot="6685800">
              <a:off x="256680" y="5122440"/>
              <a:ext cx="330840" cy="355320"/>
            </a:xfrm>
            <a:custGeom>
              <a:avLst/>
              <a:gdLst>
                <a:gd name="textAreaLeft" fmla="*/ 0 w 330840"/>
                <a:gd name="textAreaRight" fmla="*/ 331200 w 330840"/>
                <a:gd name="textAreaTop" fmla="*/ 0 h 355320"/>
                <a:gd name="textAreaBottom" fmla="*/ 355680 h 35532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4" name="Google Shape;1414;p22"/>
            <p:cNvSpPr/>
            <p:nvPr/>
          </p:nvSpPr>
          <p:spPr>
            <a:xfrm rot="6685800">
              <a:off x="242280" y="53733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114480"/>
                <a:gd name="textAreaBottom" fmla="*/ 114840 h 11448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5" name="Google Shape;1415;p22"/>
            <p:cNvSpPr/>
            <p:nvPr/>
          </p:nvSpPr>
          <p:spPr>
            <a:xfrm rot="6685800">
              <a:off x="386640" y="53175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114480"/>
                <a:gd name="textAreaBottom" fmla="*/ 114840 h 11448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6" name="Google Shape;1416;p22"/>
            <p:cNvSpPr/>
            <p:nvPr/>
          </p:nvSpPr>
          <p:spPr>
            <a:xfrm rot="6685800">
              <a:off x="-245160" y="4538160"/>
              <a:ext cx="1014120" cy="74232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0 h 742320"/>
                <a:gd name="textAreaBottom" fmla="*/ 742680 h 7423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7" name="Google Shape;1417;p22"/>
            <p:cNvSpPr/>
            <p:nvPr/>
          </p:nvSpPr>
          <p:spPr>
            <a:xfrm rot="6685800">
              <a:off x="-159480" y="4663800"/>
              <a:ext cx="1014120" cy="55800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0 h 558000"/>
                <a:gd name="textAreaBottom" fmla="*/ 558360 h 55800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8" name="Google Shape;1418;p22"/>
            <p:cNvSpPr/>
            <p:nvPr/>
          </p:nvSpPr>
          <p:spPr>
            <a:xfrm rot="6685800">
              <a:off x="-262080" y="4712760"/>
              <a:ext cx="916560" cy="301680"/>
            </a:xfrm>
            <a:custGeom>
              <a:avLst/>
              <a:gdLst>
                <a:gd name="textAreaLeft" fmla="*/ 0 w 916560"/>
                <a:gd name="textAreaRight" fmla="*/ 916920 w 916560"/>
                <a:gd name="textAreaTop" fmla="*/ 0 h 301680"/>
                <a:gd name="textAreaBottom" fmla="*/ 302040 h 30168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49" name="Google Shape;1419;p22"/>
            <p:cNvSpPr/>
            <p:nvPr/>
          </p:nvSpPr>
          <p:spPr>
            <a:xfrm rot="6685800">
              <a:off x="-61920" y="4951800"/>
              <a:ext cx="561960" cy="169560"/>
            </a:xfrm>
            <a:custGeom>
              <a:avLst/>
              <a:gdLst>
                <a:gd name="textAreaLeft" fmla="*/ 0 w 561960"/>
                <a:gd name="textAreaRight" fmla="*/ 562320 w 561960"/>
                <a:gd name="textAreaTop" fmla="*/ 0 h 169560"/>
                <a:gd name="textAreaBottom" fmla="*/ 169920 h 16956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0" name="Google Shape;1420;p22"/>
            <p:cNvSpPr/>
            <p:nvPr/>
          </p:nvSpPr>
          <p:spPr>
            <a:xfrm rot="6685800">
              <a:off x="25560" y="5060520"/>
              <a:ext cx="443160" cy="141480"/>
            </a:xfrm>
            <a:custGeom>
              <a:avLst/>
              <a:gdLst>
                <a:gd name="textAreaLeft" fmla="*/ 0 w 443160"/>
                <a:gd name="textAreaRight" fmla="*/ 443520 w 443160"/>
                <a:gd name="textAreaTop" fmla="*/ 0 h 141480"/>
                <a:gd name="textAreaBottom" fmla="*/ 141840 h 14148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920" bIns="70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1" name="Google Shape;1421;p22"/>
            <p:cNvSpPr/>
            <p:nvPr/>
          </p:nvSpPr>
          <p:spPr>
            <a:xfrm rot="6685800">
              <a:off x="547200" y="4690440"/>
              <a:ext cx="106920" cy="97200"/>
            </a:xfrm>
            <a:custGeom>
              <a:avLst/>
              <a:gdLst>
                <a:gd name="textAreaLeft" fmla="*/ 0 w 106920"/>
                <a:gd name="textAreaRight" fmla="*/ 107280 w 106920"/>
                <a:gd name="textAreaTop" fmla="*/ 0 h 97200"/>
                <a:gd name="textAreaBottom" fmla="*/ 97560 h 9720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952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953" name="Google Shape;1431;p22"/>
          <p:cNvGrpSpPr/>
          <p:nvPr/>
        </p:nvGrpSpPr>
        <p:grpSpPr>
          <a:xfrm>
            <a:off x="8291880" y="4301280"/>
            <a:ext cx="1424160" cy="1395720"/>
            <a:chOff x="8291880" y="4301280"/>
            <a:chExt cx="1424160" cy="1395720"/>
          </a:xfrm>
        </p:grpSpPr>
        <p:sp>
          <p:nvSpPr>
            <p:cNvPr id="954" name="Google Shape;1432;p22"/>
            <p:cNvSpPr/>
            <p:nvPr/>
          </p:nvSpPr>
          <p:spPr>
            <a:xfrm rot="1297200" flipV="1">
              <a:off x="8448120" y="446832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360 h 1060560"/>
                <a:gd name="textAreaBottom" fmla="*/ 106128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5" name="Google Shape;1433;p22"/>
            <p:cNvSpPr/>
            <p:nvPr/>
          </p:nvSpPr>
          <p:spPr>
            <a:xfrm rot="1297200" flipV="1">
              <a:off x="8488440" y="452664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360 h 947520"/>
                <a:gd name="textAreaBottom" fmla="*/ 94824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6" name="Google Shape;1434;p22"/>
            <p:cNvSpPr/>
            <p:nvPr/>
          </p:nvSpPr>
          <p:spPr>
            <a:xfrm rot="1297200" flipV="1">
              <a:off x="8777520" y="4618800"/>
              <a:ext cx="446040" cy="76752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360 h 767520"/>
                <a:gd name="textAreaBottom" fmla="*/ 768240 h 76752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7" name="Google Shape;1435;p22"/>
            <p:cNvSpPr/>
            <p:nvPr/>
          </p:nvSpPr>
          <p:spPr>
            <a:xfrm rot="1297200" flipV="1">
              <a:off x="8508600" y="452736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-360 h 840600"/>
                <a:gd name="textAreaBottom" fmla="*/ 84060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8" name="Google Shape;1436;p22"/>
            <p:cNvSpPr/>
            <p:nvPr/>
          </p:nvSpPr>
          <p:spPr>
            <a:xfrm rot="1297200" flipV="1">
              <a:off x="8687160" y="503532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59" name="Google Shape;1437;p22"/>
            <p:cNvSpPr/>
            <p:nvPr/>
          </p:nvSpPr>
          <p:spPr>
            <a:xfrm rot="1297200" flipV="1">
              <a:off x="8729640" y="502740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60" name="Google Shape;1438;p22"/>
            <p:cNvSpPr/>
            <p:nvPr/>
          </p:nvSpPr>
          <p:spPr>
            <a:xfrm rot="1297200" flipV="1">
              <a:off x="9256680" y="50068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61" name="Google Shape;1439;p22"/>
            <p:cNvSpPr/>
            <p:nvPr/>
          </p:nvSpPr>
          <p:spPr>
            <a:xfrm rot="1297200" flipV="1">
              <a:off x="9298800" y="499896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62" name="Google Shape;1440;p22"/>
            <p:cNvSpPr/>
            <p:nvPr/>
          </p:nvSpPr>
          <p:spPr>
            <a:xfrm rot="1297200" flipV="1">
              <a:off x="8798040" y="45478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63" name="Google Shape;1441;p22"/>
            <p:cNvSpPr/>
            <p:nvPr/>
          </p:nvSpPr>
          <p:spPr>
            <a:xfrm rot="1297200" flipV="1">
              <a:off x="8840520" y="453960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964" name="Google Shape;1442;p22"/>
          <p:cNvSpPr/>
          <p:nvPr/>
        </p:nvSpPr>
        <p:spPr>
          <a:xfrm>
            <a:off x="8032320" y="480996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965" name="Google Shape;1443;p22"/>
          <p:cNvSpPr/>
          <p:nvPr/>
        </p:nvSpPr>
        <p:spPr>
          <a:xfrm>
            <a:off x="273960" y="12949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966" name="Google Shape;1444;p22"/>
          <p:cNvSpPr/>
          <p:nvPr/>
        </p:nvSpPr>
        <p:spPr>
          <a:xfrm>
            <a:off x="7828560" y="1368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967" name="Google Shape;1445;p22"/>
          <p:cNvGrpSpPr/>
          <p:nvPr/>
        </p:nvGrpSpPr>
        <p:grpSpPr>
          <a:xfrm>
            <a:off x="8182080" y="-386640"/>
            <a:ext cx="1272600" cy="1436040"/>
            <a:chOff x="8182080" y="-386640"/>
            <a:chExt cx="1272600" cy="1436040"/>
          </a:xfrm>
        </p:grpSpPr>
        <p:sp>
          <p:nvSpPr>
            <p:cNvPr id="968" name="Google Shape;1446;p22"/>
            <p:cNvSpPr/>
            <p:nvPr/>
          </p:nvSpPr>
          <p:spPr>
            <a:xfrm rot="20821200" flipV="1">
              <a:off x="8251200" y="-268920"/>
              <a:ext cx="1133280" cy="749520"/>
            </a:xfrm>
            <a:custGeom>
              <a:avLst/>
              <a:gdLst>
                <a:gd name="textAreaLeft" fmla="*/ 0 w 1133280"/>
                <a:gd name="textAreaRight" fmla="*/ 1133640 w 1133280"/>
                <a:gd name="textAreaTop" fmla="*/ 360 h 749520"/>
                <a:gd name="textAreaBottom" fmla="*/ 750240 h 74952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69" name="Google Shape;1447;p22"/>
            <p:cNvSpPr/>
            <p:nvPr/>
          </p:nvSpPr>
          <p:spPr>
            <a:xfrm rot="20821200" flipV="1">
              <a:off x="8251200" y="-268920"/>
              <a:ext cx="1133280" cy="749520"/>
            </a:xfrm>
            <a:custGeom>
              <a:avLst/>
              <a:gdLst>
                <a:gd name="textAreaLeft" fmla="*/ 0 w 1133280"/>
                <a:gd name="textAreaRight" fmla="*/ 1133640 w 1133280"/>
                <a:gd name="textAreaTop" fmla="*/ 360 h 749520"/>
                <a:gd name="textAreaBottom" fmla="*/ 750240 h 74952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0" name="Google Shape;1448;p22"/>
            <p:cNvSpPr/>
            <p:nvPr/>
          </p:nvSpPr>
          <p:spPr>
            <a:xfrm rot="20821200" flipV="1">
              <a:off x="8275680" y="84240"/>
              <a:ext cx="1014840" cy="462240"/>
            </a:xfrm>
            <a:custGeom>
              <a:avLst/>
              <a:gdLst>
                <a:gd name="textAreaLeft" fmla="*/ 0 w 1014840"/>
                <a:gd name="textAreaRight" fmla="*/ 1015200 w 1014840"/>
                <a:gd name="textAreaTop" fmla="*/ 360 h 462240"/>
                <a:gd name="textAreaBottom" fmla="*/ 462960 h 462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1" name="Google Shape;1449;p22"/>
            <p:cNvSpPr/>
            <p:nvPr/>
          </p:nvSpPr>
          <p:spPr>
            <a:xfrm rot="20821200" flipV="1">
              <a:off x="8601120" y="114120"/>
              <a:ext cx="679680" cy="303120"/>
            </a:xfrm>
            <a:custGeom>
              <a:avLst/>
              <a:gdLst>
                <a:gd name="textAreaLeft" fmla="*/ 0 w 679680"/>
                <a:gd name="textAreaRight" fmla="*/ 680040 w 679680"/>
                <a:gd name="textAreaTop" fmla="*/ 360 h 303120"/>
                <a:gd name="textAreaBottom" fmla="*/ 303840 h 30312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2" name="Google Shape;1450;p22"/>
            <p:cNvSpPr/>
            <p:nvPr/>
          </p:nvSpPr>
          <p:spPr>
            <a:xfrm rot="20821200" flipV="1">
              <a:off x="8608680" y="62640"/>
              <a:ext cx="627840" cy="281880"/>
            </a:xfrm>
            <a:custGeom>
              <a:avLst/>
              <a:gdLst>
                <a:gd name="textAreaLeft" fmla="*/ 0 w 627840"/>
                <a:gd name="textAreaRight" fmla="*/ 628200 w 627840"/>
                <a:gd name="textAreaTop" fmla="*/ -360 h 281880"/>
                <a:gd name="textAreaBottom" fmla="*/ 281880 h 28188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3" name="Google Shape;1451;p22"/>
            <p:cNvSpPr/>
            <p:nvPr/>
          </p:nvSpPr>
          <p:spPr>
            <a:xfrm rot="20821200" flipV="1">
              <a:off x="8616240" y="12240"/>
              <a:ext cx="581040" cy="262440"/>
            </a:xfrm>
            <a:custGeom>
              <a:avLst/>
              <a:gdLst>
                <a:gd name="textAreaLeft" fmla="*/ 0 w 581040"/>
                <a:gd name="textAreaRight" fmla="*/ 581400 w 581040"/>
                <a:gd name="textAreaTop" fmla="*/ -360 h 262440"/>
                <a:gd name="textAreaBottom" fmla="*/ 262440 h 26244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4" name="Google Shape;1452;p22"/>
            <p:cNvSpPr/>
            <p:nvPr/>
          </p:nvSpPr>
          <p:spPr>
            <a:xfrm rot="20821200" flipV="1">
              <a:off x="8631720" y="-99720"/>
              <a:ext cx="344880" cy="165600"/>
            </a:xfrm>
            <a:custGeom>
              <a:avLst/>
              <a:gdLst>
                <a:gd name="textAreaLeft" fmla="*/ 0 w 344880"/>
                <a:gd name="textAreaRight" fmla="*/ 345240 w 344880"/>
                <a:gd name="textAreaTop" fmla="*/ -360 h 165600"/>
                <a:gd name="textAreaBottom" fmla="*/ 165600 h 1656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800" bIns="82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5" name="Google Shape;1453;p22"/>
            <p:cNvSpPr/>
            <p:nvPr/>
          </p:nvSpPr>
          <p:spPr>
            <a:xfrm rot="20821200" flipV="1">
              <a:off x="9010080" y="-10440"/>
              <a:ext cx="136800" cy="79560"/>
            </a:xfrm>
            <a:custGeom>
              <a:avLst/>
              <a:gdLst>
                <a:gd name="textAreaLeft" fmla="*/ 0 w 136800"/>
                <a:gd name="textAreaRight" fmla="*/ 137160 w 136800"/>
                <a:gd name="textAreaTop" fmla="*/ -360 h 79560"/>
                <a:gd name="textAreaBottom" fmla="*/ 79560 h 7956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960" bIns="39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6" name="Google Shape;1454;p22"/>
            <p:cNvSpPr/>
            <p:nvPr/>
          </p:nvSpPr>
          <p:spPr>
            <a:xfrm rot="20821200" flipV="1">
              <a:off x="8624880" y="-56520"/>
              <a:ext cx="344880" cy="165600"/>
            </a:xfrm>
            <a:custGeom>
              <a:avLst/>
              <a:gdLst>
                <a:gd name="textAreaLeft" fmla="*/ 0 w 344880"/>
                <a:gd name="textAreaRight" fmla="*/ 345240 w 344880"/>
                <a:gd name="textAreaTop" fmla="*/ 360 h 165600"/>
                <a:gd name="textAreaBottom" fmla="*/ 166320 h 16560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800" bIns="82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7" name="Google Shape;1455;p22"/>
            <p:cNvSpPr/>
            <p:nvPr/>
          </p:nvSpPr>
          <p:spPr>
            <a:xfrm rot="20821200" flipV="1">
              <a:off x="8302320" y="45720"/>
              <a:ext cx="223920" cy="115200"/>
            </a:xfrm>
            <a:custGeom>
              <a:avLst/>
              <a:gdLst>
                <a:gd name="textAreaLeft" fmla="*/ 0 w 223920"/>
                <a:gd name="textAreaRight" fmla="*/ 224280 w 223920"/>
                <a:gd name="textAreaTop" fmla="*/ 360 h 115200"/>
                <a:gd name="textAreaBottom" fmla="*/ 115920 h 11520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0" bIns="57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8" name="Google Shape;1456;p22"/>
            <p:cNvSpPr/>
            <p:nvPr/>
          </p:nvSpPr>
          <p:spPr>
            <a:xfrm rot="20821200" flipV="1">
              <a:off x="8295120" y="88920"/>
              <a:ext cx="223920" cy="115200"/>
            </a:xfrm>
            <a:custGeom>
              <a:avLst/>
              <a:gdLst>
                <a:gd name="textAreaLeft" fmla="*/ 0 w 223920"/>
                <a:gd name="textAreaRight" fmla="*/ 224280 w 223920"/>
                <a:gd name="textAreaTop" fmla="*/ 360 h 115200"/>
                <a:gd name="textAreaBottom" fmla="*/ 115920 h 11520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0" bIns="57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79" name="Google Shape;1457;p22"/>
            <p:cNvSpPr/>
            <p:nvPr/>
          </p:nvSpPr>
          <p:spPr>
            <a:xfrm rot="20821200" flipV="1">
              <a:off x="9189360" y="34920"/>
              <a:ext cx="124920" cy="127440"/>
            </a:xfrm>
            <a:custGeom>
              <a:avLst/>
              <a:gdLst>
                <a:gd name="textAreaLeft" fmla="*/ 0 w 124920"/>
                <a:gd name="textAreaRight" fmla="*/ 125280 w 124920"/>
                <a:gd name="textAreaTop" fmla="*/ 360 h 127440"/>
                <a:gd name="textAreaBottom" fmla="*/ 128160 h 12744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3720" bIns="63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0" name="Google Shape;1458;p22"/>
            <p:cNvSpPr/>
            <p:nvPr/>
          </p:nvSpPr>
          <p:spPr>
            <a:xfrm rot="20821200" flipV="1">
              <a:off x="9286560" y="94320"/>
              <a:ext cx="7920" cy="6840"/>
            </a:xfrm>
            <a:custGeom>
              <a:avLst/>
              <a:gdLst>
                <a:gd name="textAreaLeft" fmla="*/ 0 w 7920"/>
                <a:gd name="textAreaRight" fmla="*/ 8280 w 792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1" name="Google Shape;1459;p22"/>
            <p:cNvSpPr/>
            <p:nvPr/>
          </p:nvSpPr>
          <p:spPr>
            <a:xfrm rot="20821200" flipV="1">
              <a:off x="9292320" y="75600"/>
              <a:ext cx="7560" cy="6840"/>
            </a:xfrm>
            <a:custGeom>
              <a:avLst/>
              <a:gdLst>
                <a:gd name="textAreaLeft" fmla="*/ 0 w 7560"/>
                <a:gd name="textAreaRight" fmla="*/ 7920 w 756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2" name="Google Shape;1460;p22"/>
            <p:cNvSpPr/>
            <p:nvPr/>
          </p:nvSpPr>
          <p:spPr>
            <a:xfrm rot="20821200" flipV="1">
              <a:off x="9243000" y="127440"/>
              <a:ext cx="5760" cy="5760"/>
            </a:xfrm>
            <a:custGeom>
              <a:avLst/>
              <a:gdLst>
                <a:gd name="textAreaLeft" fmla="*/ 0 w 5760"/>
                <a:gd name="textAreaRight" fmla="*/ 6120 w 5760"/>
                <a:gd name="textAreaTop" fmla="*/ 360 h 5760"/>
                <a:gd name="textAreaBottom" fmla="*/ 6480 h 57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80" bIns="2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3" name="Google Shape;1461;p22"/>
            <p:cNvSpPr/>
            <p:nvPr/>
          </p:nvSpPr>
          <p:spPr>
            <a:xfrm rot="20821200" flipV="1">
              <a:off x="9223560" y="130680"/>
              <a:ext cx="5760" cy="5760"/>
            </a:xfrm>
            <a:custGeom>
              <a:avLst/>
              <a:gdLst>
                <a:gd name="textAreaLeft" fmla="*/ 0 w 5760"/>
                <a:gd name="textAreaRight" fmla="*/ 6120 w 5760"/>
                <a:gd name="textAreaTop" fmla="*/ 360 h 5760"/>
                <a:gd name="textAreaBottom" fmla="*/ 6480 h 57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80" bIns="2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4" name="Google Shape;1462;p22"/>
            <p:cNvSpPr/>
            <p:nvPr/>
          </p:nvSpPr>
          <p:spPr>
            <a:xfrm rot="20821200" flipV="1">
              <a:off x="8335080" y="-115200"/>
              <a:ext cx="198720" cy="198720"/>
            </a:xfrm>
            <a:custGeom>
              <a:avLst/>
              <a:gdLst>
                <a:gd name="textAreaLeft" fmla="*/ 0 w 198720"/>
                <a:gd name="textAreaRight" fmla="*/ 199080 w 198720"/>
                <a:gd name="textAreaTop" fmla="*/ -360 h 198720"/>
                <a:gd name="textAreaBottom" fmla="*/ 198720 h 19872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5" name="Google Shape;1463;p22"/>
            <p:cNvSpPr/>
            <p:nvPr/>
          </p:nvSpPr>
          <p:spPr>
            <a:xfrm rot="20821200" flipV="1">
              <a:off x="8346240" y="-154080"/>
              <a:ext cx="966240" cy="1063080"/>
            </a:xfrm>
            <a:custGeom>
              <a:avLst/>
              <a:gdLst>
                <a:gd name="textAreaLeft" fmla="*/ 0 w 966240"/>
                <a:gd name="textAreaRight" fmla="*/ 966600 w 966240"/>
                <a:gd name="textAreaTop" fmla="*/ -360 h 1063080"/>
                <a:gd name="textAreaBottom" fmla="*/ 1063080 h 106308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6" name="Google Shape;1464;p22"/>
            <p:cNvSpPr/>
            <p:nvPr/>
          </p:nvSpPr>
          <p:spPr>
            <a:xfrm rot="20821200" flipV="1">
              <a:off x="8334360" y="95040"/>
              <a:ext cx="726480" cy="884160"/>
            </a:xfrm>
            <a:custGeom>
              <a:avLst/>
              <a:gdLst>
                <a:gd name="textAreaLeft" fmla="*/ 0 w 726480"/>
                <a:gd name="textAreaRight" fmla="*/ 726840 w 726480"/>
                <a:gd name="textAreaTop" fmla="*/ 360 h 884160"/>
                <a:gd name="textAreaBottom" fmla="*/ 884880 h 88416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7" name="Google Shape;1465;p22"/>
            <p:cNvSpPr/>
            <p:nvPr/>
          </p:nvSpPr>
          <p:spPr>
            <a:xfrm rot="20821200" flipV="1">
              <a:off x="8620920" y="287280"/>
              <a:ext cx="482040" cy="577440"/>
            </a:xfrm>
            <a:custGeom>
              <a:avLst/>
              <a:gdLst>
                <a:gd name="textAreaLeft" fmla="*/ 0 w 482040"/>
                <a:gd name="textAreaRight" fmla="*/ 482400 w 482040"/>
                <a:gd name="textAreaTop" fmla="*/ 360 h 577440"/>
                <a:gd name="textAreaBottom" fmla="*/ 578160 h 57744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8" name="Google Shape;1466;p22"/>
            <p:cNvSpPr/>
            <p:nvPr/>
          </p:nvSpPr>
          <p:spPr>
            <a:xfrm rot="20821200" flipV="1">
              <a:off x="8651520" y="245880"/>
              <a:ext cx="446760" cy="534240"/>
            </a:xfrm>
            <a:custGeom>
              <a:avLst/>
              <a:gdLst>
                <a:gd name="textAreaLeft" fmla="*/ 0 w 446760"/>
                <a:gd name="textAreaRight" fmla="*/ 447120 w 446760"/>
                <a:gd name="textAreaTop" fmla="*/ 360 h 534240"/>
                <a:gd name="textAreaBottom" fmla="*/ 534960 h 53424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89" name="Google Shape;1467;p22"/>
            <p:cNvSpPr/>
            <p:nvPr/>
          </p:nvSpPr>
          <p:spPr>
            <a:xfrm rot="20821200" flipV="1">
              <a:off x="8682120" y="205200"/>
              <a:ext cx="414720" cy="494640"/>
            </a:xfrm>
            <a:custGeom>
              <a:avLst/>
              <a:gdLst>
                <a:gd name="textAreaLeft" fmla="*/ 0 w 414720"/>
                <a:gd name="textAreaRight" fmla="*/ 415080 w 414720"/>
                <a:gd name="textAreaTop" fmla="*/ 360 h 494640"/>
                <a:gd name="textAreaBottom" fmla="*/ 495360 h 4946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0" name="Google Shape;1468;p22"/>
            <p:cNvSpPr/>
            <p:nvPr/>
          </p:nvSpPr>
          <p:spPr>
            <a:xfrm rot="20821200" flipV="1">
              <a:off x="8748720" y="114120"/>
              <a:ext cx="252360" cy="298080"/>
            </a:xfrm>
            <a:custGeom>
              <a:avLst/>
              <a:gdLst>
                <a:gd name="textAreaLeft" fmla="*/ 0 w 252360"/>
                <a:gd name="textAreaRight" fmla="*/ 252720 w 252360"/>
                <a:gd name="textAreaTop" fmla="*/ 360 h 298080"/>
                <a:gd name="textAreaBottom" fmla="*/ 298800 h 2980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1" name="Google Shape;1469;p22"/>
            <p:cNvSpPr/>
            <p:nvPr/>
          </p:nvSpPr>
          <p:spPr>
            <a:xfrm rot="20821200" flipV="1">
              <a:off x="9040680" y="369720"/>
              <a:ext cx="109440" cy="123840"/>
            </a:xfrm>
            <a:custGeom>
              <a:avLst/>
              <a:gdLst>
                <a:gd name="textAreaLeft" fmla="*/ 0 w 109440"/>
                <a:gd name="textAreaRight" fmla="*/ 109800 w 109440"/>
                <a:gd name="textAreaTop" fmla="*/ 360 h 123840"/>
                <a:gd name="textAreaBottom" fmla="*/ 124560 h 1238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1920" bIns="61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2" name="Google Shape;1470;p22"/>
            <p:cNvSpPr/>
            <p:nvPr/>
          </p:nvSpPr>
          <p:spPr>
            <a:xfrm rot="20821200" flipV="1">
              <a:off x="8722440" y="148680"/>
              <a:ext cx="252360" cy="298080"/>
            </a:xfrm>
            <a:custGeom>
              <a:avLst/>
              <a:gdLst>
                <a:gd name="textAreaLeft" fmla="*/ 0 w 252360"/>
                <a:gd name="textAreaRight" fmla="*/ 252720 w 252360"/>
                <a:gd name="textAreaTop" fmla="*/ 360 h 298080"/>
                <a:gd name="textAreaBottom" fmla="*/ 298800 h 2980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3" name="Google Shape;1471;p22"/>
            <p:cNvSpPr/>
            <p:nvPr/>
          </p:nvSpPr>
          <p:spPr>
            <a:xfrm rot="20821200" flipV="1">
              <a:off x="8390160" y="86040"/>
              <a:ext cx="168840" cy="196560"/>
            </a:xfrm>
            <a:custGeom>
              <a:avLst/>
              <a:gdLst>
                <a:gd name="textAreaLeft" fmla="*/ 0 w 168840"/>
                <a:gd name="textAreaRight" fmla="*/ 169200 w 168840"/>
                <a:gd name="textAreaTop" fmla="*/ 360 h 196560"/>
                <a:gd name="textAreaBottom" fmla="*/ 197280 h 1965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4" name="Google Shape;1472;p22"/>
            <p:cNvSpPr/>
            <p:nvPr/>
          </p:nvSpPr>
          <p:spPr>
            <a:xfrm rot="20821200" flipV="1">
              <a:off x="8363520" y="120600"/>
              <a:ext cx="168840" cy="196560"/>
            </a:xfrm>
            <a:custGeom>
              <a:avLst/>
              <a:gdLst>
                <a:gd name="textAreaLeft" fmla="*/ 0 w 168840"/>
                <a:gd name="textAreaRight" fmla="*/ 169200 w 168840"/>
                <a:gd name="textAreaTop" fmla="*/ 360 h 196560"/>
                <a:gd name="textAreaBottom" fmla="*/ 197280 h 1965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5" name="Google Shape;1473;p22"/>
            <p:cNvSpPr/>
            <p:nvPr/>
          </p:nvSpPr>
          <p:spPr>
            <a:xfrm rot="20821200" flipV="1">
              <a:off x="9151920" y="516240"/>
              <a:ext cx="138600" cy="132840"/>
            </a:xfrm>
            <a:custGeom>
              <a:avLst/>
              <a:gdLst>
                <a:gd name="textAreaLeft" fmla="*/ 0 w 138600"/>
                <a:gd name="textAreaRight" fmla="*/ 138960 w 138600"/>
                <a:gd name="textAreaTop" fmla="*/ -360 h 132840"/>
                <a:gd name="textAreaBottom" fmla="*/ 132840 h 13284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6600" bIns="66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6" name="Google Shape;1474;p22"/>
            <p:cNvSpPr/>
            <p:nvPr/>
          </p:nvSpPr>
          <p:spPr>
            <a:xfrm rot="20821200" flipV="1">
              <a:off x="9245520" y="589680"/>
              <a:ext cx="7560" cy="6840"/>
            </a:xfrm>
            <a:custGeom>
              <a:avLst/>
              <a:gdLst>
                <a:gd name="textAreaLeft" fmla="*/ 0 w 7560"/>
                <a:gd name="textAreaRight" fmla="*/ 7920 w 756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7" name="Google Shape;1475;p22"/>
            <p:cNvSpPr/>
            <p:nvPr/>
          </p:nvSpPr>
          <p:spPr>
            <a:xfrm rot="20821200" flipV="1">
              <a:off x="9259560" y="576000"/>
              <a:ext cx="7560" cy="6840"/>
            </a:xfrm>
            <a:custGeom>
              <a:avLst/>
              <a:gdLst>
                <a:gd name="textAreaLeft" fmla="*/ 0 w 7560"/>
                <a:gd name="textAreaRight" fmla="*/ 7920 w 756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8" name="Google Shape;1476;p22"/>
            <p:cNvSpPr/>
            <p:nvPr/>
          </p:nvSpPr>
          <p:spPr>
            <a:xfrm rot="20821200" flipV="1">
              <a:off x="9190800" y="598320"/>
              <a:ext cx="7560" cy="6840"/>
            </a:xfrm>
            <a:custGeom>
              <a:avLst/>
              <a:gdLst>
                <a:gd name="textAreaLeft" fmla="*/ 0 w 7560"/>
                <a:gd name="textAreaRight" fmla="*/ 7920 w 756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9" name="Google Shape;1477;p22"/>
            <p:cNvSpPr/>
            <p:nvPr/>
          </p:nvSpPr>
          <p:spPr>
            <a:xfrm rot="20821200" flipV="1">
              <a:off x="9172080" y="591840"/>
              <a:ext cx="7560" cy="6840"/>
            </a:xfrm>
            <a:custGeom>
              <a:avLst/>
              <a:gdLst>
                <a:gd name="textAreaLeft" fmla="*/ 0 w 7560"/>
                <a:gd name="textAreaRight" fmla="*/ 7920 w 756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00" name="Google Shape;1478;p22"/>
            <p:cNvSpPr/>
            <p:nvPr/>
          </p:nvSpPr>
          <p:spPr>
            <a:xfrm rot="20821200" flipV="1">
              <a:off x="8441640" y="-18720"/>
              <a:ext cx="214560" cy="214560"/>
            </a:xfrm>
            <a:custGeom>
              <a:avLst/>
              <a:gdLst>
                <a:gd name="textAreaLeft" fmla="*/ 0 w 214560"/>
                <a:gd name="textAreaRight" fmla="*/ 214920 w 214560"/>
                <a:gd name="textAreaTop" fmla="*/ 360 h 214560"/>
                <a:gd name="textAreaBottom" fmla="*/ 215280 h 21456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01" name="Google Shape;1479;p22"/>
            <p:cNvSpPr/>
            <p:nvPr/>
          </p:nvSpPr>
          <p:spPr>
            <a:xfrm rot="20821200" flipV="1">
              <a:off x="8334360" y="95040"/>
              <a:ext cx="726480" cy="884160"/>
            </a:xfrm>
            <a:custGeom>
              <a:avLst/>
              <a:gdLst>
                <a:gd name="textAreaLeft" fmla="*/ 0 w 726480"/>
                <a:gd name="textAreaRight" fmla="*/ 726840 w 726480"/>
                <a:gd name="textAreaTop" fmla="*/ 360 h 884160"/>
                <a:gd name="textAreaBottom" fmla="*/ 884880 h 88416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002" name="Google Shape;1480;p22"/>
          <p:cNvSpPr/>
          <p:nvPr/>
        </p:nvSpPr>
        <p:spPr>
          <a:xfrm flipH="1">
            <a:off x="1901880" y="-635760"/>
            <a:ext cx="2430000" cy="1080360"/>
          </a:xfrm>
          <a:custGeom>
            <a:avLst/>
            <a:gdLst>
              <a:gd name="textAreaLeft" fmla="*/ 360 w 2430000"/>
              <a:gd name="textAreaRight" fmla="*/ 2430720 w 2430000"/>
              <a:gd name="textAreaTop" fmla="*/ 0 h 1080360"/>
              <a:gd name="textAreaBottom" fmla="*/ 1080720 h 108036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03" name="Google Shape;1481;p22"/>
          <p:cNvSpPr/>
          <p:nvPr/>
        </p:nvSpPr>
        <p:spPr>
          <a:xfrm rot="10800000">
            <a:off x="4871520" y="4655160"/>
            <a:ext cx="2430000" cy="1080360"/>
          </a:xfrm>
          <a:custGeom>
            <a:avLst/>
            <a:gdLst>
              <a:gd name="textAreaLeft" fmla="*/ 0 w 2430000"/>
              <a:gd name="textAreaRight" fmla="*/ 2430360 w 2430000"/>
              <a:gd name="textAreaTop" fmla="*/ 0 h 1080360"/>
              <a:gd name="textAreaBottom" fmla="*/ 1080720 h 108036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004" name="Google Shape;1482;p22"/>
          <p:cNvGrpSpPr/>
          <p:nvPr/>
        </p:nvGrpSpPr>
        <p:grpSpPr>
          <a:xfrm>
            <a:off x="8691120" y="1122480"/>
            <a:ext cx="261720" cy="531000"/>
            <a:chOff x="8691120" y="1122480"/>
            <a:chExt cx="261720" cy="531000"/>
          </a:xfrm>
        </p:grpSpPr>
        <p:sp>
          <p:nvSpPr>
            <p:cNvPr id="1005" name="Google Shape;1483;p22"/>
            <p:cNvSpPr/>
            <p:nvPr/>
          </p:nvSpPr>
          <p:spPr>
            <a:xfrm>
              <a:off x="8691120" y="112248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06" name="Google Shape;1484;p22"/>
            <p:cNvSpPr/>
            <p:nvPr/>
          </p:nvSpPr>
          <p:spPr>
            <a:xfrm>
              <a:off x="8763480" y="161748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07" name="Google Shape;1485;p22"/>
            <p:cNvSpPr/>
            <p:nvPr/>
          </p:nvSpPr>
          <p:spPr>
            <a:xfrm>
              <a:off x="8811720" y="112248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008" name="Google Shape;1486;p22"/>
          <p:cNvGrpSpPr/>
          <p:nvPr/>
        </p:nvGrpSpPr>
        <p:grpSpPr>
          <a:xfrm>
            <a:off x="166320" y="3483720"/>
            <a:ext cx="261720" cy="531000"/>
            <a:chOff x="166320" y="3483720"/>
            <a:chExt cx="261720" cy="531000"/>
          </a:xfrm>
        </p:grpSpPr>
        <p:sp>
          <p:nvSpPr>
            <p:cNvPr id="1009" name="Google Shape;1487;p22"/>
            <p:cNvSpPr/>
            <p:nvPr/>
          </p:nvSpPr>
          <p:spPr>
            <a:xfrm>
              <a:off x="166320" y="34837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10" name="Google Shape;1488;p22"/>
            <p:cNvSpPr/>
            <p:nvPr/>
          </p:nvSpPr>
          <p:spPr>
            <a:xfrm>
              <a:off x="238680" y="39787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11" name="Google Shape;1489;p22"/>
            <p:cNvSpPr/>
            <p:nvPr/>
          </p:nvSpPr>
          <p:spPr>
            <a:xfrm>
              <a:off x="286920" y="34837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491;p23"/>
          <p:cNvSpPr/>
          <p:nvPr/>
        </p:nvSpPr>
        <p:spPr>
          <a:xfrm>
            <a:off x="1505520" y="0"/>
            <a:ext cx="1816200" cy="572400"/>
          </a:xfrm>
          <a:custGeom>
            <a:avLst/>
            <a:gdLst>
              <a:gd name="textAreaLeft" fmla="*/ 0 w 1816200"/>
              <a:gd name="textAreaRight" fmla="*/ 181656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13" name="Google Shape;1492;p23"/>
          <p:cNvSpPr/>
          <p:nvPr/>
        </p:nvSpPr>
        <p:spPr>
          <a:xfrm rot="10800000">
            <a:off x="5822280" y="4571280"/>
            <a:ext cx="1816200" cy="572400"/>
          </a:xfrm>
          <a:custGeom>
            <a:avLst/>
            <a:gdLst>
              <a:gd name="textAreaLeft" fmla="*/ 0 w 1816200"/>
              <a:gd name="textAreaRight" fmla="*/ 181656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14" name="Google Shape;1493;p23"/>
          <p:cNvSpPr/>
          <p:nvPr/>
        </p:nvSpPr>
        <p:spPr>
          <a:xfrm rot="5400000" flipH="1">
            <a:off x="270000" y="264636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15" name="Google Shape;1494;p23"/>
          <p:cNvSpPr/>
          <p:nvPr/>
        </p:nvSpPr>
        <p:spPr>
          <a:xfrm rot="10800000" flipH="1">
            <a:off x="6527520" y="36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16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017" name="Google Shape;1508;p23"/>
          <p:cNvGrpSpPr/>
          <p:nvPr/>
        </p:nvGrpSpPr>
        <p:grpSpPr>
          <a:xfrm>
            <a:off x="-284760" y="4246920"/>
            <a:ext cx="1481040" cy="1371960"/>
            <a:chOff x="-284760" y="4246920"/>
            <a:chExt cx="1481040" cy="1371960"/>
          </a:xfrm>
        </p:grpSpPr>
        <p:sp>
          <p:nvSpPr>
            <p:cNvPr id="1018" name="Google Shape;1509;p23"/>
            <p:cNvSpPr/>
            <p:nvPr/>
          </p:nvSpPr>
          <p:spPr>
            <a:xfrm rot="17223600">
              <a:off x="-73800" y="4320720"/>
              <a:ext cx="1059480" cy="122400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0 h 1224000"/>
                <a:gd name="textAreaBottom" fmla="*/ 1224360 h 122400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19" name="Google Shape;1510;p23"/>
            <p:cNvSpPr/>
            <p:nvPr/>
          </p:nvSpPr>
          <p:spPr>
            <a:xfrm rot="17223600">
              <a:off x="-26280" y="4509360"/>
              <a:ext cx="756720" cy="1099800"/>
            </a:xfrm>
            <a:custGeom>
              <a:avLst/>
              <a:gdLst>
                <a:gd name="textAreaLeft" fmla="*/ 0 w 756720"/>
                <a:gd name="textAreaRight" fmla="*/ 757080 w 756720"/>
                <a:gd name="textAreaTop" fmla="*/ 0 h 1099800"/>
                <a:gd name="textAreaBottom" fmla="*/ 110016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0" name="Google Shape;1511;p23"/>
            <p:cNvSpPr/>
            <p:nvPr/>
          </p:nvSpPr>
          <p:spPr>
            <a:xfrm rot="17223600">
              <a:off x="7560" y="467604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0 h 979560"/>
                <a:gd name="textAreaBottom" fmla="*/ 97992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1" name="Google Shape;1512;p23"/>
            <p:cNvSpPr/>
            <p:nvPr/>
          </p:nvSpPr>
          <p:spPr>
            <a:xfrm rot="17223600">
              <a:off x="366840" y="48985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2" name="Google Shape;1513;p23"/>
            <p:cNvSpPr/>
            <p:nvPr/>
          </p:nvSpPr>
          <p:spPr>
            <a:xfrm rot="17223600">
              <a:off x="418680" y="49453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3" name="Google Shape;1514;p23"/>
            <p:cNvSpPr/>
            <p:nvPr/>
          </p:nvSpPr>
          <p:spPr>
            <a:xfrm rot="17223600">
              <a:off x="470520" y="499176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4" name="Google Shape;1515;p23"/>
            <p:cNvSpPr/>
            <p:nvPr/>
          </p:nvSpPr>
          <p:spPr>
            <a:xfrm rot="17223600">
              <a:off x="191160" y="4658400"/>
              <a:ext cx="369720" cy="32436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0 h 324360"/>
                <a:gd name="textAreaBottom" fmla="*/ 324720 h 32436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5" name="Google Shape;1516;p23"/>
            <p:cNvSpPr/>
            <p:nvPr/>
          </p:nvSpPr>
          <p:spPr>
            <a:xfrm rot="17223600">
              <a:off x="262800" y="4777200"/>
              <a:ext cx="281880" cy="139680"/>
            </a:xfrm>
            <a:custGeom>
              <a:avLst/>
              <a:gdLst>
                <a:gd name="textAreaLeft" fmla="*/ 0 w 281880"/>
                <a:gd name="textAreaRight" fmla="*/ 282240 w 281880"/>
                <a:gd name="textAreaTop" fmla="*/ 0 h 139680"/>
                <a:gd name="textAreaBottom" fmla="*/ 14004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6" name="Google Shape;1517;p23"/>
            <p:cNvSpPr/>
            <p:nvPr/>
          </p:nvSpPr>
          <p:spPr>
            <a:xfrm rot="17223600">
              <a:off x="270000" y="471960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277560"/>
                <a:gd name="textAreaBottom" fmla="*/ 27792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7" name="Google Shape;1518;p23"/>
            <p:cNvSpPr/>
            <p:nvPr/>
          </p:nvSpPr>
          <p:spPr>
            <a:xfrm rot="17223600">
              <a:off x="208800" y="4725360"/>
              <a:ext cx="281880" cy="139680"/>
            </a:xfrm>
            <a:custGeom>
              <a:avLst/>
              <a:gdLst>
                <a:gd name="textAreaLeft" fmla="*/ 0 w 281880"/>
                <a:gd name="textAreaRight" fmla="*/ 282240 w 281880"/>
                <a:gd name="textAreaTop" fmla="*/ 0 h 139680"/>
                <a:gd name="textAreaBottom" fmla="*/ 14004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8" name="Google Shape;1519;p23"/>
            <p:cNvSpPr/>
            <p:nvPr/>
          </p:nvSpPr>
          <p:spPr>
            <a:xfrm rot="17223600">
              <a:off x="336240" y="464544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277920"/>
                <a:gd name="textAreaBottom" fmla="*/ 27828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29" name="Google Shape;1520;p23"/>
            <p:cNvSpPr/>
            <p:nvPr/>
          </p:nvSpPr>
          <p:spPr>
            <a:xfrm rot="17223600">
              <a:off x="304920" y="467712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0 h 287280"/>
                <a:gd name="textAreaBottom" fmla="*/ 28764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0" name="Google Shape;1521;p23"/>
            <p:cNvSpPr/>
            <p:nvPr/>
          </p:nvSpPr>
          <p:spPr>
            <a:xfrm rot="17223600">
              <a:off x="232200" y="4749120"/>
              <a:ext cx="287280" cy="14328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0 h 143280"/>
                <a:gd name="textAreaBottom" fmla="*/ 143640 h 14328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1640" bIns="71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1" name="Google Shape;1522;p23"/>
            <p:cNvSpPr/>
            <p:nvPr/>
          </p:nvSpPr>
          <p:spPr>
            <a:xfrm rot="17223600">
              <a:off x="-238320" y="445500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0 h 269280"/>
                <a:gd name="textAreaBottom" fmla="*/ 26964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032" name="Google Shape;1523;p23"/>
          <p:cNvGrpSpPr/>
          <p:nvPr/>
        </p:nvGrpSpPr>
        <p:grpSpPr>
          <a:xfrm>
            <a:off x="-315000" y="-581040"/>
            <a:ext cx="1424160" cy="1395720"/>
            <a:chOff x="-315000" y="-581040"/>
            <a:chExt cx="1424160" cy="1395720"/>
          </a:xfrm>
        </p:grpSpPr>
        <p:sp>
          <p:nvSpPr>
            <p:cNvPr id="1033" name="Google Shape;1524;p23"/>
            <p:cNvSpPr/>
            <p:nvPr/>
          </p:nvSpPr>
          <p:spPr>
            <a:xfrm rot="20302800">
              <a:off x="-158400" y="-41328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0 h 1060560"/>
                <a:gd name="textAreaBottom" fmla="*/ 106092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4" name="Google Shape;1525;p23"/>
            <p:cNvSpPr/>
            <p:nvPr/>
          </p:nvSpPr>
          <p:spPr>
            <a:xfrm rot="20302800">
              <a:off x="-118440" y="-35784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0 h 947520"/>
                <a:gd name="textAreaBottom" fmla="*/ 94788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5" name="Google Shape;1526;p23"/>
            <p:cNvSpPr/>
            <p:nvPr/>
          </p:nvSpPr>
          <p:spPr>
            <a:xfrm rot="20302800">
              <a:off x="170280" y="-270720"/>
              <a:ext cx="446040" cy="76716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0 h 767160"/>
                <a:gd name="textAreaBottom" fmla="*/ 767520 h 7671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6" name="Google Shape;1527;p23"/>
            <p:cNvSpPr/>
            <p:nvPr/>
          </p:nvSpPr>
          <p:spPr>
            <a:xfrm rot="20302800">
              <a:off x="-98280" y="-25128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0 h 840600"/>
                <a:gd name="textAreaBottom" fmla="*/ 84096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7" name="Google Shape;1528;p23"/>
            <p:cNvSpPr/>
            <p:nvPr/>
          </p:nvSpPr>
          <p:spPr>
            <a:xfrm rot="20302800">
              <a:off x="80280" y="-36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8" name="Google Shape;1529;p23"/>
            <p:cNvSpPr/>
            <p:nvPr/>
          </p:nvSpPr>
          <p:spPr>
            <a:xfrm rot="20302800">
              <a:off x="122400" y="817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39" name="Google Shape;1530;p23"/>
            <p:cNvSpPr/>
            <p:nvPr/>
          </p:nvSpPr>
          <p:spPr>
            <a:xfrm rot="20302800">
              <a:off x="649800" y="280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0" name="Google Shape;1531;p23"/>
            <p:cNvSpPr/>
            <p:nvPr/>
          </p:nvSpPr>
          <p:spPr>
            <a:xfrm rot="20302800">
              <a:off x="691560" y="1105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1" name="Google Shape;1532;p23"/>
            <p:cNvSpPr/>
            <p:nvPr/>
          </p:nvSpPr>
          <p:spPr>
            <a:xfrm rot="20302800">
              <a:off x="191520" y="4870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2" name="Google Shape;1533;p23"/>
            <p:cNvSpPr/>
            <p:nvPr/>
          </p:nvSpPr>
          <p:spPr>
            <a:xfrm rot="20302800">
              <a:off x="233280" y="5695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043" name="Google Shape;1534;p23"/>
          <p:cNvGrpSpPr/>
          <p:nvPr/>
        </p:nvGrpSpPr>
        <p:grpSpPr>
          <a:xfrm>
            <a:off x="8091360" y="4301280"/>
            <a:ext cx="1455840" cy="1505520"/>
            <a:chOff x="8091360" y="4301280"/>
            <a:chExt cx="1455840" cy="1505520"/>
          </a:xfrm>
        </p:grpSpPr>
        <p:sp>
          <p:nvSpPr>
            <p:cNvPr id="1044" name="Google Shape;1535;p23"/>
            <p:cNvSpPr/>
            <p:nvPr/>
          </p:nvSpPr>
          <p:spPr>
            <a:xfrm rot="4113600" flipV="1">
              <a:off x="8243640" y="4646880"/>
              <a:ext cx="1005120" cy="101304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360 h 1013040"/>
                <a:gd name="textAreaBottom" fmla="*/ 1013760 h 101304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5" name="Google Shape;1536;p23"/>
            <p:cNvSpPr/>
            <p:nvPr/>
          </p:nvSpPr>
          <p:spPr>
            <a:xfrm rot="4113600" flipV="1">
              <a:off x="8101440" y="4855320"/>
              <a:ext cx="1005120" cy="70740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-360 h 707400"/>
                <a:gd name="textAreaBottom" fmla="*/ 707400 h 70740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6" name="Google Shape;1537;p23"/>
            <p:cNvSpPr/>
            <p:nvPr/>
          </p:nvSpPr>
          <p:spPr>
            <a:xfrm rot="4113600" flipV="1">
              <a:off x="8344800" y="5145840"/>
              <a:ext cx="107640" cy="97200"/>
            </a:xfrm>
            <a:custGeom>
              <a:avLst/>
              <a:gdLst>
                <a:gd name="textAreaLeft" fmla="*/ 0 w 107640"/>
                <a:gd name="textAreaRight" fmla="*/ 108000 w 107640"/>
                <a:gd name="textAreaTop" fmla="*/ 360 h 97200"/>
                <a:gd name="textAreaBottom" fmla="*/ 97920 h 9720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7" name="Google Shape;1538;p23"/>
            <p:cNvSpPr/>
            <p:nvPr/>
          </p:nvSpPr>
          <p:spPr>
            <a:xfrm rot="4113600" flipV="1">
              <a:off x="8619840" y="4983480"/>
              <a:ext cx="413640" cy="445680"/>
            </a:xfrm>
            <a:custGeom>
              <a:avLst/>
              <a:gdLst>
                <a:gd name="textAreaLeft" fmla="*/ 0 w 413640"/>
                <a:gd name="textAreaRight" fmla="*/ 414000 w 413640"/>
                <a:gd name="textAreaTop" fmla="*/ 360 h 445680"/>
                <a:gd name="textAreaBottom" fmla="*/ 446400 h 44568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8" name="Google Shape;1539;p23"/>
            <p:cNvSpPr/>
            <p:nvPr/>
          </p:nvSpPr>
          <p:spPr>
            <a:xfrm rot="4113600" flipV="1">
              <a:off x="8690400" y="5122800"/>
              <a:ext cx="330840" cy="355320"/>
            </a:xfrm>
            <a:custGeom>
              <a:avLst/>
              <a:gdLst>
                <a:gd name="textAreaLeft" fmla="*/ 0 w 330840"/>
                <a:gd name="textAreaRight" fmla="*/ 331200 w 330840"/>
                <a:gd name="textAreaTop" fmla="*/ -360 h 355320"/>
                <a:gd name="textAreaBottom" fmla="*/ 355320 h 35532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49" name="Google Shape;1540;p23"/>
            <p:cNvSpPr/>
            <p:nvPr/>
          </p:nvSpPr>
          <p:spPr>
            <a:xfrm rot="4113600" flipV="1">
              <a:off x="8925840" y="53733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360 h 114480"/>
                <a:gd name="textAreaBottom" fmla="*/ 115200 h 11448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0" name="Google Shape;1541;p23"/>
            <p:cNvSpPr/>
            <p:nvPr/>
          </p:nvSpPr>
          <p:spPr>
            <a:xfrm rot="4113600" flipV="1">
              <a:off x="8781120" y="53175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360 h 114480"/>
                <a:gd name="textAreaBottom" fmla="*/ 115200 h 11448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1" name="Google Shape;1542;p23"/>
            <p:cNvSpPr/>
            <p:nvPr/>
          </p:nvSpPr>
          <p:spPr>
            <a:xfrm rot="4113600" flipV="1">
              <a:off x="8509320" y="4537440"/>
              <a:ext cx="1014120" cy="74232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360 h 742320"/>
                <a:gd name="textAreaBottom" fmla="*/ 743040 h 7423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2" name="Google Shape;1543;p23"/>
            <p:cNvSpPr/>
            <p:nvPr/>
          </p:nvSpPr>
          <p:spPr>
            <a:xfrm rot="4113600" flipV="1">
              <a:off x="8423640" y="4663800"/>
              <a:ext cx="1014120" cy="55800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360 h 558000"/>
                <a:gd name="textAreaBottom" fmla="*/ 558720 h 55800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3" name="Google Shape;1544;p23"/>
            <p:cNvSpPr/>
            <p:nvPr/>
          </p:nvSpPr>
          <p:spPr>
            <a:xfrm rot="4113600" flipV="1">
              <a:off x="8623800" y="4713480"/>
              <a:ext cx="916560" cy="301680"/>
            </a:xfrm>
            <a:custGeom>
              <a:avLst/>
              <a:gdLst>
                <a:gd name="textAreaLeft" fmla="*/ 0 w 916560"/>
                <a:gd name="textAreaRight" fmla="*/ 916920 w 916560"/>
                <a:gd name="textAreaTop" fmla="*/ 360 h 301680"/>
                <a:gd name="textAreaBottom" fmla="*/ 302400 h 30168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4" name="Google Shape;1545;p23"/>
            <p:cNvSpPr/>
            <p:nvPr/>
          </p:nvSpPr>
          <p:spPr>
            <a:xfrm rot="4113600" flipV="1">
              <a:off x="8778240" y="4951440"/>
              <a:ext cx="561960" cy="169560"/>
            </a:xfrm>
            <a:custGeom>
              <a:avLst/>
              <a:gdLst>
                <a:gd name="textAreaLeft" fmla="*/ 0 w 561960"/>
                <a:gd name="textAreaRight" fmla="*/ 562320 w 561960"/>
                <a:gd name="textAreaTop" fmla="*/ -360 h 169560"/>
                <a:gd name="textAreaBottom" fmla="*/ 169560 h 16956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5" name="Google Shape;1546;p23"/>
            <p:cNvSpPr/>
            <p:nvPr/>
          </p:nvSpPr>
          <p:spPr>
            <a:xfrm rot="4113600" flipV="1">
              <a:off x="8809200" y="5060520"/>
              <a:ext cx="443160" cy="141480"/>
            </a:xfrm>
            <a:custGeom>
              <a:avLst/>
              <a:gdLst>
                <a:gd name="textAreaLeft" fmla="*/ 0 w 443160"/>
                <a:gd name="textAreaRight" fmla="*/ 443520 w 443160"/>
                <a:gd name="textAreaTop" fmla="*/ -360 h 141480"/>
                <a:gd name="textAreaBottom" fmla="*/ 141480 h 14148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920" bIns="70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6" name="Google Shape;1547;p23"/>
            <p:cNvSpPr/>
            <p:nvPr/>
          </p:nvSpPr>
          <p:spPr>
            <a:xfrm rot="4113600" flipV="1">
              <a:off x="8623800" y="4690080"/>
              <a:ext cx="106920" cy="96840"/>
            </a:xfrm>
            <a:custGeom>
              <a:avLst/>
              <a:gdLst>
                <a:gd name="textAreaLeft" fmla="*/ 0 w 106920"/>
                <a:gd name="textAreaRight" fmla="*/ 107280 w 106920"/>
                <a:gd name="textAreaTop" fmla="*/ -360 h 96840"/>
                <a:gd name="textAreaBottom" fmla="*/ 96840 h 9684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057" name="Google Shape;1548;p23"/>
          <p:cNvGrpSpPr/>
          <p:nvPr/>
        </p:nvGrpSpPr>
        <p:grpSpPr>
          <a:xfrm>
            <a:off x="8424000" y="-370800"/>
            <a:ext cx="972720" cy="899640"/>
            <a:chOff x="8424000" y="-370800"/>
            <a:chExt cx="972720" cy="899640"/>
          </a:xfrm>
        </p:grpSpPr>
        <p:sp>
          <p:nvSpPr>
            <p:cNvPr id="1058" name="Google Shape;1549;p23"/>
            <p:cNvSpPr/>
            <p:nvPr/>
          </p:nvSpPr>
          <p:spPr>
            <a:xfrm>
              <a:off x="8424000" y="-370800"/>
              <a:ext cx="972720" cy="899640"/>
            </a:xfrm>
            <a:custGeom>
              <a:avLst/>
              <a:gdLst>
                <a:gd name="textAreaLeft" fmla="*/ 0 w 972720"/>
                <a:gd name="textAreaRight" fmla="*/ 973080 w 972720"/>
                <a:gd name="textAreaTop" fmla="*/ 0 h 899640"/>
                <a:gd name="textAreaBottom" fmla="*/ 900000 h 8996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59" name="Google Shape;1550;p23"/>
            <p:cNvSpPr/>
            <p:nvPr/>
          </p:nvSpPr>
          <p:spPr>
            <a:xfrm>
              <a:off x="8560080" y="-111960"/>
              <a:ext cx="737640" cy="56952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569520"/>
                <a:gd name="textAreaBottom" fmla="*/ 569880 h 56952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60" name="Google Shape;1551;p23"/>
            <p:cNvSpPr/>
            <p:nvPr/>
          </p:nvSpPr>
          <p:spPr>
            <a:xfrm>
              <a:off x="8548920" y="-258480"/>
              <a:ext cx="666000" cy="555120"/>
            </a:xfrm>
            <a:custGeom>
              <a:avLst/>
              <a:gdLst>
                <a:gd name="textAreaLeft" fmla="*/ 0 w 666000"/>
                <a:gd name="textAreaRight" fmla="*/ 666360 w 666000"/>
                <a:gd name="textAreaTop" fmla="*/ 0 h 555120"/>
                <a:gd name="textAreaBottom" fmla="*/ 555480 h 55512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61" name="Google Shape;1552;p23"/>
            <p:cNvSpPr/>
            <p:nvPr/>
          </p:nvSpPr>
          <p:spPr>
            <a:xfrm>
              <a:off x="8869680" y="-79920"/>
              <a:ext cx="139680" cy="211320"/>
            </a:xfrm>
            <a:custGeom>
              <a:avLst/>
              <a:gdLst>
                <a:gd name="textAreaLeft" fmla="*/ 0 w 139680"/>
                <a:gd name="textAreaRight" fmla="*/ 140040 w 139680"/>
                <a:gd name="textAreaTop" fmla="*/ 0 h 211320"/>
                <a:gd name="textAreaBottom" fmla="*/ 211680 h 21132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62" name="Google Shape;1553;p23"/>
            <p:cNvSpPr/>
            <p:nvPr/>
          </p:nvSpPr>
          <p:spPr>
            <a:xfrm>
              <a:off x="8870400" y="93960"/>
              <a:ext cx="70920" cy="239040"/>
            </a:xfrm>
            <a:custGeom>
              <a:avLst/>
              <a:gdLst>
                <a:gd name="textAreaLeft" fmla="*/ 0 w 70920"/>
                <a:gd name="textAreaRight" fmla="*/ 71280 w 70920"/>
                <a:gd name="textAreaTop" fmla="*/ 0 h 239040"/>
                <a:gd name="textAreaBottom" fmla="*/ 239400 h 23904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063" name="Google Shape;1554;p23"/>
            <p:cNvSpPr/>
            <p:nvPr/>
          </p:nvSpPr>
          <p:spPr>
            <a:xfrm>
              <a:off x="8883360" y="105840"/>
              <a:ext cx="15120" cy="13320"/>
            </a:xfrm>
            <a:custGeom>
              <a:avLst/>
              <a:gdLst>
                <a:gd name="textAreaLeft" fmla="*/ 0 w 15120"/>
                <a:gd name="textAreaRight" fmla="*/ 15480 w 15120"/>
                <a:gd name="textAreaTop" fmla="*/ 0 h 13320"/>
                <a:gd name="textAreaBottom" fmla="*/ 13680 h 1332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40" bIns="6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64" name="Google Shape;1555;p23"/>
            <p:cNvSpPr/>
            <p:nvPr/>
          </p:nvSpPr>
          <p:spPr>
            <a:xfrm>
              <a:off x="8560080" y="-111960"/>
              <a:ext cx="737640" cy="56952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569520"/>
                <a:gd name="textAreaBottom" fmla="*/ 569880 h 56952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65" name="Google Shape;1556;p23"/>
            <p:cNvSpPr/>
            <p:nvPr/>
          </p:nvSpPr>
          <p:spPr>
            <a:xfrm>
              <a:off x="8579880" y="-226440"/>
              <a:ext cx="683280" cy="651960"/>
            </a:xfrm>
            <a:custGeom>
              <a:avLst/>
              <a:gdLst>
                <a:gd name="textAreaLeft" fmla="*/ 0 w 683280"/>
                <a:gd name="textAreaRight" fmla="*/ 683640 w 683280"/>
                <a:gd name="textAreaTop" fmla="*/ 0 h 651960"/>
                <a:gd name="textAreaBottom" fmla="*/ 652320 h 65196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066" name="Google Shape;1557;p23"/>
          <p:cNvSpPr/>
          <p:nvPr/>
        </p:nvSpPr>
        <p:spPr>
          <a:xfrm rot="10800000">
            <a:off x="153360" y="11977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067" name="Google Shape;1558;p23"/>
          <p:cNvSpPr/>
          <p:nvPr/>
        </p:nvSpPr>
        <p:spPr>
          <a:xfrm rot="10800000">
            <a:off x="1674000" y="16848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068" name="Google Shape;1559;p23"/>
          <p:cNvSpPr/>
          <p:nvPr/>
        </p:nvSpPr>
        <p:spPr>
          <a:xfrm rot="10800000">
            <a:off x="8762760" y="400464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069" name="Google Shape;1560;p23"/>
          <p:cNvSpPr/>
          <p:nvPr/>
        </p:nvSpPr>
        <p:spPr>
          <a:xfrm rot="10800000">
            <a:off x="6527520" y="484092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070" name="Google Shape;1561;p23"/>
          <p:cNvSpPr/>
          <p:nvPr/>
        </p:nvSpPr>
        <p:spPr>
          <a:xfrm rot="2029800" flipH="1">
            <a:off x="5072400" y="-643680"/>
            <a:ext cx="1963800" cy="1179360"/>
          </a:xfrm>
          <a:custGeom>
            <a:avLst/>
            <a:gdLst>
              <a:gd name="textAreaLeft" fmla="*/ -360 w 1963800"/>
              <a:gd name="textAreaRight" fmla="*/ 1963800 w 1963800"/>
              <a:gd name="textAreaTop" fmla="*/ 0 h 1179360"/>
              <a:gd name="textAreaBottom" fmla="*/ 1179720 h 11793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71" name="Google Shape;1562;p23"/>
          <p:cNvSpPr/>
          <p:nvPr/>
        </p:nvSpPr>
        <p:spPr>
          <a:xfrm rot="8770200">
            <a:off x="1359000" y="4638240"/>
            <a:ext cx="1963800" cy="1179360"/>
          </a:xfrm>
          <a:custGeom>
            <a:avLst/>
            <a:gdLst>
              <a:gd name="textAreaLeft" fmla="*/ 0 w 1963800"/>
              <a:gd name="textAreaRight" fmla="*/ 1964160 w 1963800"/>
              <a:gd name="textAreaTop" fmla="*/ 0 h 1179360"/>
              <a:gd name="textAreaBottom" fmla="*/ 1179720 h 11793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072" name="Google Shape;1563;p23"/>
          <p:cNvGrpSpPr/>
          <p:nvPr/>
        </p:nvGrpSpPr>
        <p:grpSpPr>
          <a:xfrm>
            <a:off x="8687160" y="752040"/>
            <a:ext cx="261720" cy="531000"/>
            <a:chOff x="8687160" y="752040"/>
            <a:chExt cx="261720" cy="531000"/>
          </a:xfrm>
        </p:grpSpPr>
        <p:sp>
          <p:nvSpPr>
            <p:cNvPr id="1073" name="Google Shape;1564;p23"/>
            <p:cNvSpPr/>
            <p:nvPr/>
          </p:nvSpPr>
          <p:spPr>
            <a:xfrm>
              <a:off x="8687160" y="75204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74" name="Google Shape;1565;p23"/>
            <p:cNvSpPr/>
            <p:nvPr/>
          </p:nvSpPr>
          <p:spPr>
            <a:xfrm>
              <a:off x="8759160" y="124704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75" name="Google Shape;1566;p23"/>
            <p:cNvSpPr/>
            <p:nvPr/>
          </p:nvSpPr>
          <p:spPr>
            <a:xfrm>
              <a:off x="8807760" y="75204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076" name="Google Shape;1567;p23"/>
          <p:cNvGrpSpPr/>
          <p:nvPr/>
        </p:nvGrpSpPr>
        <p:grpSpPr>
          <a:xfrm>
            <a:off x="195480" y="3522600"/>
            <a:ext cx="261720" cy="531360"/>
            <a:chOff x="195480" y="3522600"/>
            <a:chExt cx="261720" cy="531360"/>
          </a:xfrm>
        </p:grpSpPr>
        <p:sp>
          <p:nvSpPr>
            <p:cNvPr id="1077" name="Google Shape;1568;p23"/>
            <p:cNvSpPr/>
            <p:nvPr/>
          </p:nvSpPr>
          <p:spPr>
            <a:xfrm>
              <a:off x="195480" y="35226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78" name="Google Shape;1569;p23"/>
            <p:cNvSpPr/>
            <p:nvPr/>
          </p:nvSpPr>
          <p:spPr>
            <a:xfrm>
              <a:off x="267840" y="40179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79" name="Google Shape;1570;p23"/>
            <p:cNvSpPr/>
            <p:nvPr/>
          </p:nvSpPr>
          <p:spPr>
            <a:xfrm>
              <a:off x="316080" y="35226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572;p24"/>
          <p:cNvSpPr/>
          <p:nvPr/>
        </p:nvSpPr>
        <p:spPr>
          <a:xfrm rot="10800000">
            <a:off x="3746160" y="405288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81" name="Google Shape;1573;p24"/>
          <p:cNvSpPr/>
          <p:nvPr/>
        </p:nvSpPr>
        <p:spPr>
          <a:xfrm rot="5400000">
            <a:off x="270360" y="-28008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82" name="Google Shape;1574;p24"/>
          <p:cNvSpPr/>
          <p:nvPr/>
        </p:nvSpPr>
        <p:spPr>
          <a:xfrm rot="10800000" flipH="1">
            <a:off x="6527520" y="-1008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83" name="PlaceHolder 1"/>
          <p:cNvSpPr>
            <a:spLocks noGrp="1"/>
          </p:cNvSpPr>
          <p:nvPr>
            <p:ph type="title"/>
          </p:nvPr>
        </p:nvSpPr>
        <p:spPr>
          <a:xfrm>
            <a:off x="1114200" y="619200"/>
            <a:ext cx="3384000" cy="768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5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4" name="PlaceHolder 2"/>
          <p:cNvSpPr>
            <a:spLocks noGrp="1"/>
          </p:cNvSpPr>
          <p:nvPr>
            <p:ph type="title"/>
          </p:nvPr>
        </p:nvSpPr>
        <p:spPr>
          <a:xfrm>
            <a:off x="1114200" y="1973160"/>
            <a:ext cx="3384000" cy="768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5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5" name="PlaceHolder 3"/>
          <p:cNvSpPr>
            <a:spLocks noGrp="1"/>
          </p:cNvSpPr>
          <p:nvPr>
            <p:ph type="title"/>
          </p:nvPr>
        </p:nvSpPr>
        <p:spPr>
          <a:xfrm>
            <a:off x="1114200" y="3344040"/>
            <a:ext cx="3384000" cy="768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5000" b="1" strike="noStrike" spc="-1">
                <a:solidFill>
                  <a:schemeClr val="dk2"/>
                </a:solidFill>
                <a:latin typeface="Work Sans"/>
                <a:ea typeface="Work Sans"/>
              </a:rPr>
              <a:t>xx%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86" name="Google Shape;1581;p24"/>
          <p:cNvGrpSpPr/>
          <p:nvPr/>
        </p:nvGrpSpPr>
        <p:grpSpPr>
          <a:xfrm>
            <a:off x="-573480" y="4249440"/>
            <a:ext cx="1362240" cy="1458000"/>
            <a:chOff x="-573480" y="4249440"/>
            <a:chExt cx="1362240" cy="1458000"/>
          </a:xfrm>
        </p:grpSpPr>
        <p:sp>
          <p:nvSpPr>
            <p:cNvPr id="1087" name="Google Shape;1582;p24"/>
            <p:cNvSpPr/>
            <p:nvPr/>
          </p:nvSpPr>
          <p:spPr>
            <a:xfrm flipV="1">
              <a:off x="-413280" y="449568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360 h 1211760"/>
                <a:gd name="textAreaBottom" fmla="*/ 121248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88" name="Google Shape;1583;p24"/>
            <p:cNvSpPr/>
            <p:nvPr/>
          </p:nvSpPr>
          <p:spPr>
            <a:xfrm flipV="1">
              <a:off x="-413280" y="486036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-360 h 846360"/>
                <a:gd name="textAreaBottom" fmla="*/ 84636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89" name="Google Shape;1584;p24"/>
            <p:cNvSpPr/>
            <p:nvPr/>
          </p:nvSpPr>
          <p:spPr>
            <a:xfrm flipV="1">
              <a:off x="16560" y="544788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-360 h 116280"/>
                <a:gd name="textAreaBottom" fmla="*/ 11628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0" name="Google Shape;1585;p24"/>
            <p:cNvSpPr/>
            <p:nvPr/>
          </p:nvSpPr>
          <p:spPr>
            <a:xfrm flipV="1">
              <a:off x="33120" y="476748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-360 h 533160"/>
                <a:gd name="textAreaBottom" fmla="*/ 53316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1" name="Google Shape;1586;p24"/>
            <p:cNvSpPr/>
            <p:nvPr/>
          </p:nvSpPr>
          <p:spPr>
            <a:xfrm flipV="1">
              <a:off x="200520" y="483012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-360 h 425160"/>
                <a:gd name="textAreaBottom" fmla="*/ 42516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2" name="Google Shape;1587;p24"/>
            <p:cNvSpPr/>
            <p:nvPr/>
          </p:nvSpPr>
          <p:spPr>
            <a:xfrm flipV="1">
              <a:off x="532440" y="489240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-360 h 137160"/>
                <a:gd name="textAreaBottom" fmla="*/ 13716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3" name="Google Shape;1588;p24"/>
            <p:cNvSpPr/>
            <p:nvPr/>
          </p:nvSpPr>
          <p:spPr>
            <a:xfrm flipV="1">
              <a:off x="406800" y="50288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-360 h 137160"/>
                <a:gd name="textAreaBottom" fmla="*/ 13716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4" name="Google Shape;1589;p24"/>
            <p:cNvSpPr/>
            <p:nvPr/>
          </p:nvSpPr>
          <p:spPr>
            <a:xfrm flipV="1">
              <a:off x="-573120" y="424908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-360 h 888120"/>
                <a:gd name="textAreaBottom" fmla="*/ 88812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5" name="Google Shape;1590;p24"/>
            <p:cNvSpPr/>
            <p:nvPr/>
          </p:nvSpPr>
          <p:spPr>
            <a:xfrm flipV="1">
              <a:off x="-573480" y="447048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360 h 667440"/>
                <a:gd name="textAreaBottom" fmla="*/ 66816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6" name="Google Shape;1591;p24"/>
            <p:cNvSpPr/>
            <p:nvPr/>
          </p:nvSpPr>
          <p:spPr>
            <a:xfrm flipV="1">
              <a:off x="-537120" y="442080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360 h 360720"/>
                <a:gd name="textAreaBottom" fmla="*/ 36144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7" name="Google Shape;1592;p24"/>
            <p:cNvSpPr/>
            <p:nvPr/>
          </p:nvSpPr>
          <p:spPr>
            <a:xfrm flipV="1">
              <a:off x="-142200" y="460044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360 h 203040"/>
                <a:gd name="textAreaBottom" fmla="*/ 20376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8" name="Google Shape;1593;p24"/>
            <p:cNvSpPr/>
            <p:nvPr/>
          </p:nvSpPr>
          <p:spPr>
            <a:xfrm flipV="1">
              <a:off x="21240" y="469044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360 h 169200"/>
                <a:gd name="textAreaBottom" fmla="*/ 16992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99" name="Google Shape;1594;p24"/>
            <p:cNvSpPr/>
            <p:nvPr/>
          </p:nvSpPr>
          <p:spPr>
            <a:xfrm flipV="1">
              <a:off x="-368640" y="493848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-360 h 116280"/>
                <a:gd name="textAreaBottom" fmla="*/ 11628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100" name="Google Shape;1595;p24"/>
          <p:cNvGrpSpPr/>
          <p:nvPr/>
        </p:nvGrpSpPr>
        <p:grpSpPr>
          <a:xfrm>
            <a:off x="-1108440" y="-925920"/>
            <a:ext cx="2097000" cy="2174040"/>
            <a:chOff x="-1108440" y="-925920"/>
            <a:chExt cx="2097000" cy="2174040"/>
          </a:xfrm>
        </p:grpSpPr>
        <p:sp>
          <p:nvSpPr>
            <p:cNvPr id="1101" name="Google Shape;1596;p24"/>
            <p:cNvSpPr/>
            <p:nvPr/>
          </p:nvSpPr>
          <p:spPr>
            <a:xfrm rot="4047000">
              <a:off x="-1113120" y="-2408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0 h 1071360"/>
                <a:gd name="textAreaBottom" fmla="*/ 107172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2" name="Google Shape;1597;p24"/>
            <p:cNvSpPr/>
            <p:nvPr/>
          </p:nvSpPr>
          <p:spPr>
            <a:xfrm rot="4047000">
              <a:off x="-1113120" y="-2408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0 h 1071360"/>
                <a:gd name="textAreaBottom" fmla="*/ 107172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3" name="Google Shape;1598;p24"/>
            <p:cNvSpPr/>
            <p:nvPr/>
          </p:nvSpPr>
          <p:spPr>
            <a:xfrm rot="4047000">
              <a:off x="-813600" y="-250560"/>
              <a:ext cx="1450800" cy="66096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0 h 660960"/>
                <a:gd name="textAreaBottom" fmla="*/ 661320 h 66096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4" name="Google Shape;1599;p24"/>
            <p:cNvSpPr/>
            <p:nvPr/>
          </p:nvSpPr>
          <p:spPr>
            <a:xfrm rot="4047000">
              <a:off x="-500760" y="8712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0 h 433440"/>
                <a:gd name="textAreaBottom" fmla="*/ 43380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5" name="Google Shape;1600;p24"/>
            <p:cNvSpPr/>
            <p:nvPr/>
          </p:nvSpPr>
          <p:spPr>
            <a:xfrm rot="4047000">
              <a:off x="-550080" y="13212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0 h 403200"/>
                <a:gd name="textAreaBottom" fmla="*/ 40356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6" name="Google Shape;1601;p24"/>
            <p:cNvSpPr/>
            <p:nvPr/>
          </p:nvSpPr>
          <p:spPr>
            <a:xfrm rot="4047000">
              <a:off x="-599760" y="177840"/>
              <a:ext cx="830520" cy="37548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0 h 375480"/>
                <a:gd name="textAreaBottom" fmla="*/ 375840 h 37548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7" name="Google Shape;1602;p24"/>
            <p:cNvSpPr/>
            <p:nvPr/>
          </p:nvSpPr>
          <p:spPr>
            <a:xfrm rot="4047000">
              <a:off x="-703800" y="26172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236520"/>
                <a:gd name="textAreaBottom" fmla="*/ 23688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8" name="Google Shape;1603;p24"/>
            <p:cNvSpPr/>
            <p:nvPr/>
          </p:nvSpPr>
          <p:spPr>
            <a:xfrm rot="4047000">
              <a:off x="-274320" y="60444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0 h 113400"/>
                <a:gd name="textAreaBottom" fmla="*/ 11376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09" name="Google Shape;1604;p24"/>
            <p:cNvSpPr/>
            <p:nvPr/>
          </p:nvSpPr>
          <p:spPr>
            <a:xfrm rot="4047000">
              <a:off x="-659520" y="21780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236520"/>
                <a:gd name="textAreaBottom" fmla="*/ 23688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0" name="Google Shape;1605;p24"/>
            <p:cNvSpPr/>
            <p:nvPr/>
          </p:nvSpPr>
          <p:spPr>
            <a:xfrm rot="4047000">
              <a:off x="-801000" y="-25560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0 h 164880"/>
                <a:gd name="textAreaBottom" fmla="*/ 16524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1" name="Google Shape;1606;p24"/>
            <p:cNvSpPr/>
            <p:nvPr/>
          </p:nvSpPr>
          <p:spPr>
            <a:xfrm rot="4047000">
              <a:off x="-757080" y="-29952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0 h 164520"/>
                <a:gd name="textAreaBottom" fmla="*/ 16488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2" name="Google Shape;1607;p24"/>
            <p:cNvSpPr/>
            <p:nvPr/>
          </p:nvSpPr>
          <p:spPr>
            <a:xfrm rot="4047000">
              <a:off x="-39240" y="713160"/>
              <a:ext cx="178920" cy="18216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0 h 182160"/>
                <a:gd name="textAreaBottom" fmla="*/ 182520 h 1821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080" bIns="91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3" name="Google Shape;1608;p24"/>
            <p:cNvSpPr/>
            <p:nvPr/>
          </p:nvSpPr>
          <p:spPr>
            <a:xfrm rot="4047000">
              <a:off x="74520" y="8445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4" name="Google Shape;1609;p24"/>
            <p:cNvSpPr/>
            <p:nvPr/>
          </p:nvSpPr>
          <p:spPr>
            <a:xfrm rot="4047000">
              <a:off x="57240" y="8672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5" name="Google Shape;1610;p24"/>
            <p:cNvSpPr/>
            <p:nvPr/>
          </p:nvSpPr>
          <p:spPr>
            <a:xfrm rot="4047000">
              <a:off x="77040" y="76644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9000"/>
                <a:gd name="textAreaBottom" fmla="*/ 936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6" name="Google Shape;1611;p24"/>
            <p:cNvSpPr/>
            <p:nvPr/>
          </p:nvSpPr>
          <p:spPr>
            <a:xfrm rot="4047000">
              <a:off x="64800" y="74124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9000"/>
                <a:gd name="textAreaBottom" fmla="*/ 936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7" name="Google Shape;1612;p24"/>
            <p:cNvSpPr/>
            <p:nvPr/>
          </p:nvSpPr>
          <p:spPr>
            <a:xfrm rot="4047000">
              <a:off x="-905400" y="-19260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0 h 284400"/>
                <a:gd name="textAreaBottom" fmla="*/ 28476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8" name="Google Shape;1613;p24"/>
            <p:cNvSpPr/>
            <p:nvPr/>
          </p:nvSpPr>
          <p:spPr>
            <a:xfrm rot="4047000">
              <a:off x="-668520" y="-67752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0 h 1519920"/>
                <a:gd name="textAreaBottom" fmla="*/ 152028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19" name="Google Shape;1614;p24"/>
            <p:cNvSpPr/>
            <p:nvPr/>
          </p:nvSpPr>
          <p:spPr>
            <a:xfrm rot="4047000">
              <a:off x="-420480" y="-83592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0 h 1263600"/>
                <a:gd name="textAreaBottom" fmla="*/ 126396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0" name="Google Shape;1615;p24"/>
            <p:cNvSpPr/>
            <p:nvPr/>
          </p:nvSpPr>
          <p:spPr>
            <a:xfrm rot="4047000">
              <a:off x="-64080" y="-457560"/>
              <a:ext cx="689400" cy="82512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0 h 825120"/>
                <a:gd name="textAreaBottom" fmla="*/ 825480 h 82512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1" name="Google Shape;1616;p24"/>
            <p:cNvSpPr/>
            <p:nvPr/>
          </p:nvSpPr>
          <p:spPr>
            <a:xfrm rot="4047000">
              <a:off x="-100800" y="-36000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0 h 763560"/>
                <a:gd name="textAreaBottom" fmla="*/ 76392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2" name="Google Shape;1617;p24"/>
            <p:cNvSpPr/>
            <p:nvPr/>
          </p:nvSpPr>
          <p:spPr>
            <a:xfrm rot="4047000">
              <a:off x="-136080" y="-26424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0 h 707400"/>
                <a:gd name="textAreaBottom" fmla="*/ 70776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3" name="Google Shape;1618;p24"/>
            <p:cNvSpPr/>
            <p:nvPr/>
          </p:nvSpPr>
          <p:spPr>
            <a:xfrm rot="4047000">
              <a:off x="-253440" y="16920"/>
              <a:ext cx="361080" cy="42588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0 h 425880"/>
                <a:gd name="textAreaBottom" fmla="*/ 426240 h 4258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4" name="Google Shape;1619;p24"/>
            <p:cNvSpPr/>
            <p:nvPr/>
          </p:nvSpPr>
          <p:spPr>
            <a:xfrm rot="4047000">
              <a:off x="228960" y="25668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0 h 177120"/>
                <a:gd name="textAreaBottom" fmla="*/ 17748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5" name="Google Shape;1620;p24"/>
            <p:cNvSpPr/>
            <p:nvPr/>
          </p:nvSpPr>
          <p:spPr>
            <a:xfrm rot="4047000">
              <a:off x="-235440" y="-42480"/>
              <a:ext cx="361080" cy="42588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0 h 425880"/>
                <a:gd name="textAreaBottom" fmla="*/ 426240 h 42588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6" name="Google Shape;1621;p24"/>
            <p:cNvSpPr/>
            <p:nvPr/>
          </p:nvSpPr>
          <p:spPr>
            <a:xfrm rot="4047000">
              <a:off x="-616680" y="-31104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0 h 280800"/>
                <a:gd name="textAreaBottom" fmla="*/ 28116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7" name="Google Shape;1622;p24"/>
            <p:cNvSpPr/>
            <p:nvPr/>
          </p:nvSpPr>
          <p:spPr>
            <a:xfrm rot="4047000">
              <a:off x="-598680" y="-3708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0 h 280800"/>
                <a:gd name="textAreaBottom" fmla="*/ 28116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8" name="Google Shape;1623;p24"/>
            <p:cNvSpPr/>
            <p:nvPr/>
          </p:nvSpPr>
          <p:spPr>
            <a:xfrm rot="4047000">
              <a:off x="487440" y="272160"/>
              <a:ext cx="198360" cy="18972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189720"/>
                <a:gd name="textAreaBottom" fmla="*/ 190080 h 18972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29" name="Google Shape;1624;p24"/>
            <p:cNvSpPr/>
            <p:nvPr/>
          </p:nvSpPr>
          <p:spPr>
            <a:xfrm rot="4047000">
              <a:off x="616680" y="3852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30" name="Google Shape;1625;p24"/>
            <p:cNvSpPr/>
            <p:nvPr/>
          </p:nvSpPr>
          <p:spPr>
            <a:xfrm rot="4047000">
              <a:off x="612000" y="41328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31" name="Google Shape;1626;p24"/>
            <p:cNvSpPr/>
            <p:nvPr/>
          </p:nvSpPr>
          <p:spPr>
            <a:xfrm rot="4047000">
              <a:off x="581400" y="31464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32" name="Google Shape;1627;p24"/>
            <p:cNvSpPr/>
            <p:nvPr/>
          </p:nvSpPr>
          <p:spPr>
            <a:xfrm rot="4047000">
              <a:off x="558000" y="29808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0 h 10440"/>
                <a:gd name="textAreaBottom" fmla="*/ 1080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33" name="Google Shape;1628;p24"/>
            <p:cNvSpPr/>
            <p:nvPr/>
          </p:nvSpPr>
          <p:spPr>
            <a:xfrm rot="4047000">
              <a:off x="-699840" y="-15840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0 h 306720"/>
                <a:gd name="textAreaBottom" fmla="*/ 30708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34" name="Google Shape;1629;p24"/>
            <p:cNvSpPr/>
            <p:nvPr/>
          </p:nvSpPr>
          <p:spPr>
            <a:xfrm rot="4047000">
              <a:off x="-420480" y="-83592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0 h 1263600"/>
                <a:gd name="textAreaBottom" fmla="*/ 126396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135" name="Google Shape;1630;p24"/>
          <p:cNvGrpSpPr/>
          <p:nvPr/>
        </p:nvGrpSpPr>
        <p:grpSpPr>
          <a:xfrm>
            <a:off x="8056440" y="-829080"/>
            <a:ext cx="2194200" cy="2097720"/>
            <a:chOff x="8056440" y="-829080"/>
            <a:chExt cx="2194200" cy="2097720"/>
          </a:xfrm>
        </p:grpSpPr>
        <p:sp>
          <p:nvSpPr>
            <p:cNvPr id="1136" name="Google Shape;1631;p24"/>
            <p:cNvSpPr/>
            <p:nvPr/>
          </p:nvSpPr>
          <p:spPr>
            <a:xfrm rot="19608000" flipV="1">
              <a:off x="8295120" y="-47124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-360 h 1382760"/>
                <a:gd name="textAreaBottom" fmla="*/ 138276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37" name="Google Shape;1632;p24"/>
            <p:cNvSpPr/>
            <p:nvPr/>
          </p:nvSpPr>
          <p:spPr>
            <a:xfrm rot="19608000" flipV="1">
              <a:off x="8419320" y="-1555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-360 h 408600"/>
                <a:gd name="textAreaBottom" fmla="*/ 40860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38" name="Google Shape;1633;p24"/>
            <p:cNvSpPr/>
            <p:nvPr/>
          </p:nvSpPr>
          <p:spPr>
            <a:xfrm rot="19608000" flipV="1">
              <a:off x="8478720" y="1476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-360 h 408600"/>
                <a:gd name="textAreaBottom" fmla="*/ 40860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39" name="Google Shape;1634;p24"/>
            <p:cNvSpPr/>
            <p:nvPr/>
          </p:nvSpPr>
          <p:spPr>
            <a:xfrm rot="19608000" flipV="1">
              <a:off x="8539920" y="1879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-360 h 408600"/>
                <a:gd name="textAreaBottom" fmla="*/ 40860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40" name="Google Shape;1635;p24"/>
            <p:cNvSpPr/>
            <p:nvPr/>
          </p:nvSpPr>
          <p:spPr>
            <a:xfrm rot="19608000" flipV="1">
              <a:off x="8597520" y="3560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-360 h 408600"/>
                <a:gd name="textAreaBottom" fmla="*/ 40860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41" name="Google Shape;1636;p24"/>
            <p:cNvSpPr/>
            <p:nvPr/>
          </p:nvSpPr>
          <p:spPr>
            <a:xfrm rot="19608000" flipV="1">
              <a:off x="8359560" y="-3265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360 h 408600"/>
                <a:gd name="textAreaBottom" fmla="*/ 40932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42" name="Google Shape;1637;p24"/>
            <p:cNvSpPr/>
            <p:nvPr/>
          </p:nvSpPr>
          <p:spPr>
            <a:xfrm rot="19608000" flipV="1">
              <a:off x="8475480" y="-525960"/>
              <a:ext cx="1520640" cy="1382760"/>
            </a:xfrm>
            <a:custGeom>
              <a:avLst/>
              <a:gdLst>
                <a:gd name="textAreaLeft" fmla="*/ 0 w 1520640"/>
                <a:gd name="textAreaRight" fmla="*/ 1521000 w 1520640"/>
                <a:gd name="textAreaTop" fmla="*/ -360 h 1382760"/>
                <a:gd name="textAreaBottom" fmla="*/ 138276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43" name="Google Shape;1638;p24"/>
            <p:cNvSpPr/>
            <p:nvPr/>
          </p:nvSpPr>
          <p:spPr>
            <a:xfrm rot="19608000" flipV="1">
              <a:off x="9160200" y="79488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-360 h 124920"/>
                <a:gd name="textAreaBottom" fmla="*/ 12492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44" name="Google Shape;1639;p24"/>
            <p:cNvSpPr/>
            <p:nvPr/>
          </p:nvSpPr>
          <p:spPr>
            <a:xfrm rot="19608000" flipV="1">
              <a:off x="9078120" y="661680"/>
              <a:ext cx="567000" cy="31104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360 h 311040"/>
                <a:gd name="textAreaBottom" fmla="*/ 311760 h 31104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45" name="Google Shape;1640;p24"/>
            <p:cNvSpPr/>
            <p:nvPr/>
          </p:nvSpPr>
          <p:spPr>
            <a:xfrm rot="19608000" flipV="1">
              <a:off x="9081000" y="819720"/>
              <a:ext cx="50400" cy="2484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-360 h 24840"/>
                <a:gd name="textAreaBottom" fmla="*/ 24840 h 2484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46" name="Google Shape;1641;p24"/>
            <p:cNvSpPr/>
            <p:nvPr/>
          </p:nvSpPr>
          <p:spPr>
            <a:xfrm rot="19608000" flipV="1">
              <a:off x="9547920" y="662760"/>
              <a:ext cx="50400" cy="2484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-360 h 24840"/>
                <a:gd name="textAreaBottom" fmla="*/ 24840 h 2484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47" name="Google Shape;1642;p24"/>
            <p:cNvSpPr/>
            <p:nvPr/>
          </p:nvSpPr>
          <p:spPr>
            <a:xfrm rot="19608000" flipV="1">
              <a:off x="9450360" y="-48168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360 h 1081440"/>
                <a:gd name="textAreaBottom" fmla="*/ 108216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48" name="Google Shape;1643;p24"/>
            <p:cNvSpPr/>
            <p:nvPr/>
          </p:nvSpPr>
          <p:spPr>
            <a:xfrm rot="19608000" flipV="1">
              <a:off x="9614880" y="39240"/>
              <a:ext cx="32400" cy="3060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-360 h 30600"/>
                <a:gd name="textAreaBottom" fmla="*/ 30600 h 3060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49" name="Google Shape;1644;p24"/>
            <p:cNvSpPr/>
            <p:nvPr/>
          </p:nvSpPr>
          <p:spPr>
            <a:xfrm rot="19608000" flipV="1">
              <a:off x="9525960" y="-6588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360 h 249840"/>
                <a:gd name="textAreaBottom" fmla="*/ 25056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0" name="Google Shape;1645;p24"/>
            <p:cNvSpPr/>
            <p:nvPr/>
          </p:nvSpPr>
          <p:spPr>
            <a:xfrm rot="19608000" flipV="1">
              <a:off x="9543600" y="-6516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360 h 36360"/>
                <a:gd name="textAreaBottom" fmla="*/ 3708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1" name="Google Shape;1646;p24"/>
            <p:cNvSpPr/>
            <p:nvPr/>
          </p:nvSpPr>
          <p:spPr>
            <a:xfrm rot="19608000" flipV="1">
              <a:off x="8490960" y="-16020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360 h 1081440"/>
                <a:gd name="textAreaBottom" fmla="*/ 108216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2" name="Google Shape;1647;p24"/>
            <p:cNvSpPr/>
            <p:nvPr/>
          </p:nvSpPr>
          <p:spPr>
            <a:xfrm rot="19608000" flipV="1">
              <a:off x="8655840" y="361080"/>
              <a:ext cx="32400" cy="3060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-360 h 30600"/>
                <a:gd name="textAreaBottom" fmla="*/ 30600 h 3060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3" name="Google Shape;1648;p24"/>
            <p:cNvSpPr/>
            <p:nvPr/>
          </p:nvSpPr>
          <p:spPr>
            <a:xfrm rot="19608000" flipV="1">
              <a:off x="8566920" y="25560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360 h 249840"/>
                <a:gd name="textAreaBottom" fmla="*/ 25056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4" name="Google Shape;1649;p24"/>
            <p:cNvSpPr/>
            <p:nvPr/>
          </p:nvSpPr>
          <p:spPr>
            <a:xfrm rot="19608000" flipV="1">
              <a:off x="8584560" y="25632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-360 h 36360"/>
                <a:gd name="textAreaBottom" fmla="*/ 3636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5" name="Google Shape;1650;p24"/>
            <p:cNvSpPr/>
            <p:nvPr/>
          </p:nvSpPr>
          <p:spPr>
            <a:xfrm rot="19608000" flipV="1">
              <a:off x="9057600" y="79884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360 h 38160"/>
                <a:gd name="textAreaBottom" fmla="*/ 3888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6" name="Google Shape;1651;p24"/>
            <p:cNvSpPr/>
            <p:nvPr/>
          </p:nvSpPr>
          <p:spPr>
            <a:xfrm rot="19608000" flipV="1">
              <a:off x="9057240" y="8060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360 h 31680"/>
                <a:gd name="textAreaBottom" fmla="*/ 3240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7" name="Google Shape;1652;p24"/>
            <p:cNvSpPr/>
            <p:nvPr/>
          </p:nvSpPr>
          <p:spPr>
            <a:xfrm rot="19608000" flipV="1">
              <a:off x="9524160" y="64224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360 h 38160"/>
                <a:gd name="textAreaBottom" fmla="*/ 3888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58" name="Google Shape;1653;p24"/>
            <p:cNvSpPr/>
            <p:nvPr/>
          </p:nvSpPr>
          <p:spPr>
            <a:xfrm rot="19608000" flipV="1">
              <a:off x="9524160" y="6494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360 h 31680"/>
                <a:gd name="textAreaBottom" fmla="*/ 3240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159" name="Google Shape;1654;p24"/>
          <p:cNvSpPr/>
          <p:nvPr/>
        </p:nvSpPr>
        <p:spPr>
          <a:xfrm rot="21374400" flipH="1">
            <a:off x="5615640" y="4268880"/>
            <a:ext cx="3266280" cy="1184040"/>
          </a:xfrm>
          <a:custGeom>
            <a:avLst/>
            <a:gdLst>
              <a:gd name="textAreaLeft" fmla="*/ -360 w 3266280"/>
              <a:gd name="textAreaRight" fmla="*/ 3266280 w 3266280"/>
              <a:gd name="textAreaTop" fmla="*/ 0 h 1184040"/>
              <a:gd name="textAreaBottom" fmla="*/ 1184400 h 118404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160" name="Google Shape;1655;p24"/>
          <p:cNvSpPr/>
          <p:nvPr/>
        </p:nvSpPr>
        <p:spPr>
          <a:xfrm rot="21461400">
            <a:off x="3889800" y="-312840"/>
            <a:ext cx="1578600" cy="860760"/>
          </a:xfrm>
          <a:custGeom>
            <a:avLst/>
            <a:gdLst>
              <a:gd name="textAreaLeft" fmla="*/ 0 w 1578600"/>
              <a:gd name="textAreaRight" fmla="*/ 1578960 w 1578600"/>
              <a:gd name="textAreaTop" fmla="*/ 0 h 860760"/>
              <a:gd name="textAreaBottom" fmla="*/ 861120 h 8607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657;p25"/>
          <p:cNvSpPr/>
          <p:nvPr/>
        </p:nvSpPr>
        <p:spPr>
          <a:xfrm>
            <a:off x="1624320" y="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162" name="Google Shape;1658;p25"/>
          <p:cNvSpPr/>
          <p:nvPr/>
        </p:nvSpPr>
        <p:spPr>
          <a:xfrm rot="16200000">
            <a:off x="6646680" y="264672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163" name="Google Shape;1659;p25"/>
          <p:cNvSpPr/>
          <p:nvPr/>
        </p:nvSpPr>
        <p:spPr>
          <a:xfrm flipH="1">
            <a:off x="0" y="225288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164" name="Google Shape;1660;p25"/>
          <p:cNvGrpSpPr/>
          <p:nvPr/>
        </p:nvGrpSpPr>
        <p:grpSpPr>
          <a:xfrm>
            <a:off x="-371880" y="-539280"/>
            <a:ext cx="1481400" cy="1371960"/>
            <a:chOff x="-371880" y="-539280"/>
            <a:chExt cx="1481400" cy="1371960"/>
          </a:xfrm>
        </p:grpSpPr>
        <p:sp>
          <p:nvSpPr>
            <p:cNvPr id="1165" name="Google Shape;1661;p25"/>
            <p:cNvSpPr/>
            <p:nvPr/>
          </p:nvSpPr>
          <p:spPr>
            <a:xfrm rot="4376400" flipV="1">
              <a:off x="-160920" y="-465480"/>
              <a:ext cx="1059480" cy="122436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-360 h 1224360"/>
                <a:gd name="textAreaBottom" fmla="*/ 1224360 h 122436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66" name="Google Shape;1662;p25"/>
            <p:cNvSpPr/>
            <p:nvPr/>
          </p:nvSpPr>
          <p:spPr>
            <a:xfrm rot="4376400" flipV="1">
              <a:off x="-113400" y="-529560"/>
              <a:ext cx="757080" cy="1099800"/>
            </a:xfrm>
            <a:custGeom>
              <a:avLst/>
              <a:gdLst>
                <a:gd name="textAreaLeft" fmla="*/ 0 w 757080"/>
                <a:gd name="textAreaRight" fmla="*/ 757440 w 757080"/>
                <a:gd name="textAreaTop" fmla="*/ -360 h 1099800"/>
                <a:gd name="textAreaBottom" fmla="*/ 109980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67" name="Google Shape;1663;p25"/>
            <p:cNvSpPr/>
            <p:nvPr/>
          </p:nvSpPr>
          <p:spPr>
            <a:xfrm rot="4376400" flipV="1">
              <a:off x="-79200" y="-57600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360 h 979560"/>
                <a:gd name="textAreaBottom" fmla="*/ 98028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68" name="Google Shape;1664;p25"/>
            <p:cNvSpPr/>
            <p:nvPr/>
          </p:nvSpPr>
          <p:spPr>
            <a:xfrm rot="4376400" flipV="1">
              <a:off x="279720" y="-4500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-360 h 226440"/>
                <a:gd name="textAreaBottom" fmla="*/ 22644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69" name="Google Shape;1665;p25"/>
            <p:cNvSpPr/>
            <p:nvPr/>
          </p:nvSpPr>
          <p:spPr>
            <a:xfrm rot="4376400" flipV="1">
              <a:off x="331560" y="-9144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-360 h 226440"/>
                <a:gd name="textAreaBottom" fmla="*/ 22644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0" name="Google Shape;1666;p25"/>
            <p:cNvSpPr/>
            <p:nvPr/>
          </p:nvSpPr>
          <p:spPr>
            <a:xfrm rot="4376400" flipV="1">
              <a:off x="383400" y="-13824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1" name="Google Shape;1667;p25"/>
            <p:cNvSpPr/>
            <p:nvPr/>
          </p:nvSpPr>
          <p:spPr>
            <a:xfrm rot="4376400" flipV="1">
              <a:off x="104400" y="96840"/>
              <a:ext cx="369720" cy="32472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360 h 324720"/>
                <a:gd name="textAreaBottom" fmla="*/ 325440 h 32472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2" name="Google Shape;1668;p25"/>
            <p:cNvSpPr/>
            <p:nvPr/>
          </p:nvSpPr>
          <p:spPr>
            <a:xfrm rot="4376400" flipV="1">
              <a:off x="175680" y="16200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3" name="Google Shape;1669;p25"/>
            <p:cNvSpPr/>
            <p:nvPr/>
          </p:nvSpPr>
          <p:spPr>
            <a:xfrm rot="4376400" flipV="1">
              <a:off x="183240" y="8208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-360 h 277560"/>
                <a:gd name="textAreaBottom" fmla="*/ 27756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4" name="Google Shape;1670;p25"/>
            <p:cNvSpPr/>
            <p:nvPr/>
          </p:nvSpPr>
          <p:spPr>
            <a:xfrm rot="4376400" flipV="1">
              <a:off x="121680" y="21384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5" name="Google Shape;1671;p25"/>
            <p:cNvSpPr/>
            <p:nvPr/>
          </p:nvSpPr>
          <p:spPr>
            <a:xfrm rot="4376400" flipV="1">
              <a:off x="249120" y="15624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360 h 277920"/>
                <a:gd name="textAreaBottom" fmla="*/ 27864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6" name="Google Shape;1672;p25"/>
            <p:cNvSpPr/>
            <p:nvPr/>
          </p:nvSpPr>
          <p:spPr>
            <a:xfrm rot="4376400" flipV="1">
              <a:off x="217800" y="11520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360 h 287280"/>
                <a:gd name="textAreaBottom" fmla="*/ 28800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7" name="Google Shape;1673;p25"/>
            <p:cNvSpPr/>
            <p:nvPr/>
          </p:nvSpPr>
          <p:spPr>
            <a:xfrm rot="4376400" flipV="1">
              <a:off x="145080" y="187200"/>
              <a:ext cx="287280" cy="14364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-360 h 143640"/>
                <a:gd name="textAreaBottom" fmla="*/ 14364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78" name="Google Shape;1674;p25"/>
            <p:cNvSpPr/>
            <p:nvPr/>
          </p:nvSpPr>
          <p:spPr>
            <a:xfrm rot="4376400" flipV="1">
              <a:off x="-325080" y="35460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360 h 269280"/>
                <a:gd name="textAreaBottom" fmla="*/ 27000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179" name="Google Shape;1675;p25"/>
          <p:cNvGrpSpPr/>
          <p:nvPr/>
        </p:nvGrpSpPr>
        <p:grpSpPr>
          <a:xfrm>
            <a:off x="-315000" y="4222800"/>
            <a:ext cx="1424160" cy="1395720"/>
            <a:chOff x="-315000" y="4222800"/>
            <a:chExt cx="1424160" cy="1395720"/>
          </a:xfrm>
        </p:grpSpPr>
        <p:sp>
          <p:nvSpPr>
            <p:cNvPr id="1180" name="Google Shape;1676;p25"/>
            <p:cNvSpPr/>
            <p:nvPr/>
          </p:nvSpPr>
          <p:spPr>
            <a:xfrm rot="1297200" flipV="1">
              <a:off x="-158400" y="438984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360 h 1060560"/>
                <a:gd name="textAreaBottom" fmla="*/ 106128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1" name="Google Shape;1677;p25"/>
            <p:cNvSpPr/>
            <p:nvPr/>
          </p:nvSpPr>
          <p:spPr>
            <a:xfrm rot="1297200" flipV="1">
              <a:off x="-118440" y="444780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360 h 947520"/>
                <a:gd name="textAreaBottom" fmla="*/ 94824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2" name="Google Shape;1678;p25"/>
            <p:cNvSpPr/>
            <p:nvPr/>
          </p:nvSpPr>
          <p:spPr>
            <a:xfrm rot="1297200" flipV="1">
              <a:off x="170640" y="4540320"/>
              <a:ext cx="446040" cy="76752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360 h 767520"/>
                <a:gd name="textAreaBottom" fmla="*/ 768240 h 76752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3" name="Google Shape;1679;p25"/>
            <p:cNvSpPr/>
            <p:nvPr/>
          </p:nvSpPr>
          <p:spPr>
            <a:xfrm rot="1297200" flipV="1">
              <a:off x="-98280" y="444852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-360 h 840600"/>
                <a:gd name="textAreaBottom" fmla="*/ 84060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4" name="Google Shape;1680;p25"/>
            <p:cNvSpPr/>
            <p:nvPr/>
          </p:nvSpPr>
          <p:spPr>
            <a:xfrm rot="1297200" flipV="1">
              <a:off x="79920" y="49568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5" name="Google Shape;1681;p25"/>
            <p:cNvSpPr/>
            <p:nvPr/>
          </p:nvSpPr>
          <p:spPr>
            <a:xfrm rot="1297200" flipV="1">
              <a:off x="122400" y="49489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6" name="Google Shape;1682;p25"/>
            <p:cNvSpPr/>
            <p:nvPr/>
          </p:nvSpPr>
          <p:spPr>
            <a:xfrm rot="1297200" flipV="1">
              <a:off x="649440" y="4928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7" name="Google Shape;1683;p25"/>
            <p:cNvSpPr/>
            <p:nvPr/>
          </p:nvSpPr>
          <p:spPr>
            <a:xfrm rot="1297200" flipV="1">
              <a:off x="691560" y="4920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8" name="Google Shape;1684;p25"/>
            <p:cNvSpPr/>
            <p:nvPr/>
          </p:nvSpPr>
          <p:spPr>
            <a:xfrm rot="1297200" flipV="1">
              <a:off x="191160" y="4469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89" name="Google Shape;1685;p25"/>
            <p:cNvSpPr/>
            <p:nvPr/>
          </p:nvSpPr>
          <p:spPr>
            <a:xfrm rot="1297200" flipV="1">
              <a:off x="233280" y="4461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190" name="Google Shape;1686;p25"/>
          <p:cNvGrpSpPr/>
          <p:nvPr/>
        </p:nvGrpSpPr>
        <p:grpSpPr>
          <a:xfrm>
            <a:off x="8117640" y="4210200"/>
            <a:ext cx="1356480" cy="1421280"/>
            <a:chOff x="8117640" y="4210200"/>
            <a:chExt cx="1356480" cy="1421280"/>
          </a:xfrm>
        </p:grpSpPr>
        <p:sp>
          <p:nvSpPr>
            <p:cNvPr id="1191" name="Google Shape;1687;p25"/>
            <p:cNvSpPr/>
            <p:nvPr/>
          </p:nvSpPr>
          <p:spPr>
            <a:xfrm>
              <a:off x="8143200" y="4751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2" name="Google Shape;1688;p25"/>
            <p:cNvSpPr/>
            <p:nvPr/>
          </p:nvSpPr>
          <p:spPr>
            <a:xfrm>
              <a:off x="8143200" y="4751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3" name="Google Shape;1689;p25"/>
            <p:cNvSpPr/>
            <p:nvPr/>
          </p:nvSpPr>
          <p:spPr>
            <a:xfrm>
              <a:off x="8117640" y="468900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4" name="Google Shape;1690;p25"/>
            <p:cNvSpPr/>
            <p:nvPr/>
          </p:nvSpPr>
          <p:spPr>
            <a:xfrm>
              <a:off x="8507880" y="47977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5" name="Google Shape;1691;p25"/>
            <p:cNvSpPr/>
            <p:nvPr/>
          </p:nvSpPr>
          <p:spPr>
            <a:xfrm>
              <a:off x="8533440" y="48848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6" name="Google Shape;1692;p25"/>
            <p:cNvSpPr/>
            <p:nvPr/>
          </p:nvSpPr>
          <p:spPr>
            <a:xfrm>
              <a:off x="8559000" y="496980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7" name="Google Shape;1693;p25"/>
            <p:cNvSpPr/>
            <p:nvPr/>
          </p:nvSpPr>
          <p:spPr>
            <a:xfrm>
              <a:off x="8622720" y="52376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8" name="Google Shape;1694;p25"/>
            <p:cNvSpPr/>
            <p:nvPr/>
          </p:nvSpPr>
          <p:spPr>
            <a:xfrm>
              <a:off x="9046440" y="51638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9" name="Google Shape;1695;p25"/>
            <p:cNvSpPr/>
            <p:nvPr/>
          </p:nvSpPr>
          <p:spPr>
            <a:xfrm>
              <a:off x="8602920" y="51901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0" name="Google Shape;1696;p25"/>
            <p:cNvSpPr/>
            <p:nvPr/>
          </p:nvSpPr>
          <p:spPr>
            <a:xfrm>
              <a:off x="8215920" y="52326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1" name="Google Shape;1697;p25"/>
            <p:cNvSpPr/>
            <p:nvPr/>
          </p:nvSpPr>
          <p:spPr>
            <a:xfrm>
              <a:off x="8196480" y="518544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2" name="Google Shape;1698;p25"/>
            <p:cNvSpPr/>
            <p:nvPr/>
          </p:nvSpPr>
          <p:spPr>
            <a:xfrm>
              <a:off x="9233640" y="50090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3" name="Google Shape;1699;p25"/>
            <p:cNvSpPr/>
            <p:nvPr/>
          </p:nvSpPr>
          <p:spPr>
            <a:xfrm>
              <a:off x="9346680" y="507132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4" name="Google Shape;1700;p25"/>
            <p:cNvSpPr/>
            <p:nvPr/>
          </p:nvSpPr>
          <p:spPr>
            <a:xfrm>
              <a:off x="9358200" y="50911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5" name="Google Shape;1701;p25"/>
            <p:cNvSpPr/>
            <p:nvPr/>
          </p:nvSpPr>
          <p:spPr>
            <a:xfrm>
              <a:off x="9288720" y="504612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6" name="Google Shape;1702;p25"/>
            <p:cNvSpPr/>
            <p:nvPr/>
          </p:nvSpPr>
          <p:spPr>
            <a:xfrm>
              <a:off x="9265320" y="504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7" name="Google Shape;1703;p25"/>
            <p:cNvSpPr/>
            <p:nvPr/>
          </p:nvSpPr>
          <p:spPr>
            <a:xfrm>
              <a:off x="8285400" y="53146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8" name="Google Shape;1704;p25"/>
            <p:cNvSpPr/>
            <p:nvPr/>
          </p:nvSpPr>
          <p:spPr>
            <a:xfrm>
              <a:off x="8182800" y="425304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09" name="Google Shape;1705;p25"/>
            <p:cNvSpPr/>
            <p:nvPr/>
          </p:nvSpPr>
          <p:spPr>
            <a:xfrm>
              <a:off x="8130600" y="42102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0" name="Google Shape;1706;p25"/>
            <p:cNvSpPr/>
            <p:nvPr/>
          </p:nvSpPr>
          <p:spPr>
            <a:xfrm>
              <a:off x="8451720" y="430236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1" name="Google Shape;1707;p25"/>
            <p:cNvSpPr/>
            <p:nvPr/>
          </p:nvSpPr>
          <p:spPr>
            <a:xfrm>
              <a:off x="8503920" y="4395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2" name="Google Shape;1708;p25"/>
            <p:cNvSpPr/>
            <p:nvPr/>
          </p:nvSpPr>
          <p:spPr>
            <a:xfrm>
              <a:off x="8555760" y="448452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3" name="Google Shape;1709;p25"/>
            <p:cNvSpPr/>
            <p:nvPr/>
          </p:nvSpPr>
          <p:spPr>
            <a:xfrm>
              <a:off x="8684280" y="482148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4" name="Google Shape;1710;p25"/>
            <p:cNvSpPr/>
            <p:nvPr/>
          </p:nvSpPr>
          <p:spPr>
            <a:xfrm>
              <a:off x="8975520" y="467136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5" name="Google Shape;1711;p25"/>
            <p:cNvSpPr/>
            <p:nvPr/>
          </p:nvSpPr>
          <p:spPr>
            <a:xfrm>
              <a:off x="8644680" y="47887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6" name="Google Shape;1712;p25"/>
            <p:cNvSpPr/>
            <p:nvPr/>
          </p:nvSpPr>
          <p:spPr>
            <a:xfrm>
              <a:off x="8295840" y="507564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7" name="Google Shape;1713;p25"/>
            <p:cNvSpPr/>
            <p:nvPr/>
          </p:nvSpPr>
          <p:spPr>
            <a:xfrm>
              <a:off x="8256240" y="504324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8" name="Google Shape;1714;p25"/>
            <p:cNvSpPr/>
            <p:nvPr/>
          </p:nvSpPr>
          <p:spPr>
            <a:xfrm>
              <a:off x="9063000" y="446076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19" name="Google Shape;1715;p25"/>
            <p:cNvSpPr/>
            <p:nvPr/>
          </p:nvSpPr>
          <p:spPr>
            <a:xfrm>
              <a:off x="9169200" y="45151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20" name="Google Shape;1716;p25"/>
            <p:cNvSpPr/>
            <p:nvPr/>
          </p:nvSpPr>
          <p:spPr>
            <a:xfrm>
              <a:off x="9188640" y="45273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21" name="Google Shape;1717;p25"/>
            <p:cNvSpPr/>
            <p:nvPr/>
          </p:nvSpPr>
          <p:spPr>
            <a:xfrm>
              <a:off x="9104400" y="451980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22" name="Google Shape;1718;p25"/>
            <p:cNvSpPr/>
            <p:nvPr/>
          </p:nvSpPr>
          <p:spPr>
            <a:xfrm>
              <a:off x="9084600" y="45320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23" name="Google Shape;1719;p25"/>
            <p:cNvSpPr/>
            <p:nvPr/>
          </p:nvSpPr>
          <p:spPr>
            <a:xfrm>
              <a:off x="8379000" y="515556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24" name="Google Shape;1720;p25"/>
            <p:cNvSpPr/>
            <p:nvPr/>
          </p:nvSpPr>
          <p:spPr>
            <a:xfrm>
              <a:off x="8130600" y="42102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225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226" name="PlaceHolder 2"/>
          <p:cNvSpPr>
            <a:spLocks noGrp="1"/>
          </p:cNvSpPr>
          <p:nvPr>
            <p:ph type="title"/>
          </p:nvPr>
        </p:nvSpPr>
        <p:spPr>
          <a:xfrm>
            <a:off x="1467360" y="2254680"/>
            <a:ext cx="101448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chemeClr val="dk1"/>
                </a:solidFill>
                <a:latin typeface="Work Sans"/>
                <a:ea typeface="Work Sans"/>
              </a:rPr>
              <a:t>xx%</a:t>
            </a:r>
            <a:endParaRPr lang="fr-FR" sz="2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7" name="PlaceHolder 3"/>
          <p:cNvSpPr>
            <a:spLocks noGrp="1"/>
          </p:cNvSpPr>
          <p:nvPr>
            <p:ph type="title"/>
          </p:nvPr>
        </p:nvSpPr>
        <p:spPr>
          <a:xfrm>
            <a:off x="4063680" y="2254680"/>
            <a:ext cx="101448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chemeClr val="dk1"/>
                </a:solidFill>
                <a:latin typeface="Work Sans"/>
                <a:ea typeface="Work Sans"/>
              </a:rPr>
              <a:t>xx%</a:t>
            </a:r>
            <a:endParaRPr lang="fr-FR" sz="2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8" name="PlaceHolder 4"/>
          <p:cNvSpPr>
            <a:spLocks noGrp="1"/>
          </p:cNvSpPr>
          <p:nvPr>
            <p:ph type="title"/>
          </p:nvPr>
        </p:nvSpPr>
        <p:spPr>
          <a:xfrm>
            <a:off x="6661800" y="2254680"/>
            <a:ext cx="101448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chemeClr val="dk1"/>
                </a:solidFill>
                <a:latin typeface="Work Sans"/>
                <a:ea typeface="Work Sans"/>
              </a:rPr>
              <a:t>xx%</a:t>
            </a:r>
            <a:endParaRPr lang="fr-FR" sz="22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229" name="Google Shape;1731;p25"/>
          <p:cNvGrpSpPr/>
          <p:nvPr/>
        </p:nvGrpSpPr>
        <p:grpSpPr>
          <a:xfrm>
            <a:off x="8310960" y="-445680"/>
            <a:ext cx="1114200" cy="1030680"/>
            <a:chOff x="8310960" y="-445680"/>
            <a:chExt cx="1114200" cy="1030680"/>
          </a:xfrm>
        </p:grpSpPr>
        <p:sp>
          <p:nvSpPr>
            <p:cNvPr id="1230" name="Google Shape;1732;p25"/>
            <p:cNvSpPr/>
            <p:nvPr/>
          </p:nvSpPr>
          <p:spPr>
            <a:xfrm>
              <a:off x="8310960" y="-445680"/>
              <a:ext cx="1114200" cy="1030680"/>
            </a:xfrm>
            <a:custGeom>
              <a:avLst/>
              <a:gdLst>
                <a:gd name="textAreaLeft" fmla="*/ 0 w 1114200"/>
                <a:gd name="textAreaRight" fmla="*/ 1114560 w 1114200"/>
                <a:gd name="textAreaTop" fmla="*/ 0 h 1030680"/>
                <a:gd name="textAreaBottom" fmla="*/ 1031040 h 103068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31" name="Google Shape;1733;p25"/>
            <p:cNvSpPr/>
            <p:nvPr/>
          </p:nvSpPr>
          <p:spPr>
            <a:xfrm>
              <a:off x="8467200" y="-149040"/>
              <a:ext cx="844920" cy="652320"/>
            </a:xfrm>
            <a:custGeom>
              <a:avLst/>
              <a:gdLst>
                <a:gd name="textAreaLeft" fmla="*/ 0 w 844920"/>
                <a:gd name="textAreaRight" fmla="*/ 845280 w 844920"/>
                <a:gd name="textAreaTop" fmla="*/ 0 h 652320"/>
                <a:gd name="textAreaBottom" fmla="*/ 652680 h 65232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32" name="Google Shape;1734;p25"/>
            <p:cNvSpPr/>
            <p:nvPr/>
          </p:nvSpPr>
          <p:spPr>
            <a:xfrm>
              <a:off x="8453880" y="-317160"/>
              <a:ext cx="762840" cy="635760"/>
            </a:xfrm>
            <a:custGeom>
              <a:avLst/>
              <a:gdLst>
                <a:gd name="textAreaLeft" fmla="*/ 0 w 762840"/>
                <a:gd name="textAreaRight" fmla="*/ 763200 w 762840"/>
                <a:gd name="textAreaTop" fmla="*/ 0 h 635760"/>
                <a:gd name="textAreaBottom" fmla="*/ 636120 h 6357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33" name="Google Shape;1735;p25"/>
            <p:cNvSpPr/>
            <p:nvPr/>
          </p:nvSpPr>
          <p:spPr>
            <a:xfrm>
              <a:off x="8821800" y="-112680"/>
              <a:ext cx="160200" cy="241920"/>
            </a:xfrm>
            <a:custGeom>
              <a:avLst/>
              <a:gdLst>
                <a:gd name="textAreaLeft" fmla="*/ 0 w 160200"/>
                <a:gd name="textAreaRight" fmla="*/ 160560 w 160200"/>
                <a:gd name="textAreaTop" fmla="*/ 0 h 241920"/>
                <a:gd name="textAreaBottom" fmla="*/ 242280 h 24192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34" name="Google Shape;1736;p25"/>
            <p:cNvSpPr/>
            <p:nvPr/>
          </p:nvSpPr>
          <p:spPr>
            <a:xfrm>
              <a:off x="8822520" y="86760"/>
              <a:ext cx="81360" cy="273960"/>
            </a:xfrm>
            <a:custGeom>
              <a:avLst/>
              <a:gdLst>
                <a:gd name="textAreaLeft" fmla="*/ 0 w 81360"/>
                <a:gd name="textAreaRight" fmla="*/ 81720 w 81360"/>
                <a:gd name="textAreaTop" fmla="*/ 0 h 273960"/>
                <a:gd name="textAreaBottom" fmla="*/ 274320 h 27396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235" name="Google Shape;1737;p25"/>
            <p:cNvSpPr/>
            <p:nvPr/>
          </p:nvSpPr>
          <p:spPr>
            <a:xfrm>
              <a:off x="8837280" y="100440"/>
              <a:ext cx="17640" cy="15480"/>
            </a:xfrm>
            <a:custGeom>
              <a:avLst/>
              <a:gdLst>
                <a:gd name="textAreaLeft" fmla="*/ 0 w 17640"/>
                <a:gd name="textAreaRight" fmla="*/ 18000 w 17640"/>
                <a:gd name="textAreaTop" fmla="*/ 0 h 15480"/>
                <a:gd name="textAreaBottom" fmla="*/ 15840 h 154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36" name="Google Shape;1738;p25"/>
            <p:cNvSpPr/>
            <p:nvPr/>
          </p:nvSpPr>
          <p:spPr>
            <a:xfrm>
              <a:off x="8467200" y="-149040"/>
              <a:ext cx="844920" cy="652320"/>
            </a:xfrm>
            <a:custGeom>
              <a:avLst/>
              <a:gdLst>
                <a:gd name="textAreaLeft" fmla="*/ 0 w 844920"/>
                <a:gd name="textAreaRight" fmla="*/ 845280 w 844920"/>
                <a:gd name="textAreaTop" fmla="*/ 0 h 652320"/>
                <a:gd name="textAreaBottom" fmla="*/ 652680 h 65232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37" name="Google Shape;1739;p25"/>
            <p:cNvSpPr/>
            <p:nvPr/>
          </p:nvSpPr>
          <p:spPr>
            <a:xfrm>
              <a:off x="8489520" y="-280440"/>
              <a:ext cx="783000" cy="747000"/>
            </a:xfrm>
            <a:custGeom>
              <a:avLst/>
              <a:gdLst>
                <a:gd name="textAreaLeft" fmla="*/ 0 w 783000"/>
                <a:gd name="textAreaRight" fmla="*/ 783360 w 783000"/>
                <a:gd name="textAreaTop" fmla="*/ 0 h 747000"/>
                <a:gd name="textAreaBottom" fmla="*/ 747360 h 74700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238" name="Google Shape;1740;p25"/>
          <p:cNvSpPr/>
          <p:nvPr/>
        </p:nvSpPr>
        <p:spPr>
          <a:xfrm rot="2184000" flipH="1">
            <a:off x="5227560" y="-950400"/>
            <a:ext cx="2531160" cy="1520280"/>
          </a:xfrm>
          <a:custGeom>
            <a:avLst/>
            <a:gdLst>
              <a:gd name="textAreaLeft" fmla="*/ -360 w 2531160"/>
              <a:gd name="textAreaRight" fmla="*/ 2531160 w 2531160"/>
              <a:gd name="textAreaTop" fmla="*/ 0 h 1520280"/>
              <a:gd name="textAreaBottom" fmla="*/ 1520640 h 152028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239" name="Google Shape;1741;p25"/>
          <p:cNvSpPr/>
          <p:nvPr/>
        </p:nvSpPr>
        <p:spPr>
          <a:xfrm rot="8616000">
            <a:off x="988920" y="4540680"/>
            <a:ext cx="2531160" cy="1520280"/>
          </a:xfrm>
          <a:custGeom>
            <a:avLst/>
            <a:gdLst>
              <a:gd name="textAreaLeft" fmla="*/ 0 w 2531160"/>
              <a:gd name="textAreaRight" fmla="*/ 2531520 w 2531160"/>
              <a:gd name="textAreaTop" fmla="*/ 0 h 1520280"/>
              <a:gd name="textAreaBottom" fmla="*/ 1520640 h 152028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240" name="Google Shape;1742;p25"/>
          <p:cNvGrpSpPr/>
          <p:nvPr/>
        </p:nvGrpSpPr>
        <p:grpSpPr>
          <a:xfrm>
            <a:off x="190440" y="3484440"/>
            <a:ext cx="261720" cy="531000"/>
            <a:chOff x="190440" y="3484440"/>
            <a:chExt cx="261720" cy="531000"/>
          </a:xfrm>
        </p:grpSpPr>
        <p:sp>
          <p:nvSpPr>
            <p:cNvPr id="1241" name="Google Shape;1743;p25"/>
            <p:cNvSpPr/>
            <p:nvPr/>
          </p:nvSpPr>
          <p:spPr>
            <a:xfrm flipH="1">
              <a:off x="190080" y="348444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42" name="Google Shape;1744;p25"/>
            <p:cNvSpPr/>
            <p:nvPr/>
          </p:nvSpPr>
          <p:spPr>
            <a:xfrm flipH="1">
              <a:off x="262800" y="397944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43" name="Google Shape;1745;p25"/>
            <p:cNvSpPr/>
            <p:nvPr/>
          </p:nvSpPr>
          <p:spPr>
            <a:xfrm flipH="1">
              <a:off x="190800" y="348444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244" name="Google Shape;1746;p25"/>
          <p:cNvSpPr/>
          <p:nvPr/>
        </p:nvSpPr>
        <p:spPr>
          <a:xfrm>
            <a:off x="7688880" y="48049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245" name="Google Shape;1747;p25"/>
          <p:cNvSpPr/>
          <p:nvPr/>
        </p:nvSpPr>
        <p:spPr>
          <a:xfrm>
            <a:off x="8762400" y="350208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246" name="Google Shape;1748;p25"/>
          <p:cNvSpPr/>
          <p:nvPr/>
        </p:nvSpPr>
        <p:spPr>
          <a:xfrm>
            <a:off x="242640" y="12006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247" name="Google Shape;1749;p25"/>
          <p:cNvGrpSpPr/>
          <p:nvPr/>
        </p:nvGrpSpPr>
        <p:grpSpPr>
          <a:xfrm>
            <a:off x="8710200" y="1082520"/>
            <a:ext cx="261720" cy="531360"/>
            <a:chOff x="8710200" y="1082520"/>
            <a:chExt cx="261720" cy="531360"/>
          </a:xfrm>
        </p:grpSpPr>
        <p:sp>
          <p:nvSpPr>
            <p:cNvPr id="1248" name="Google Shape;1750;p25"/>
            <p:cNvSpPr/>
            <p:nvPr/>
          </p:nvSpPr>
          <p:spPr>
            <a:xfrm flipH="1">
              <a:off x="8709840" y="108252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49" name="Google Shape;1751;p25"/>
            <p:cNvSpPr/>
            <p:nvPr/>
          </p:nvSpPr>
          <p:spPr>
            <a:xfrm flipH="1">
              <a:off x="8782560" y="157788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50" name="Google Shape;1752;p25"/>
            <p:cNvSpPr/>
            <p:nvPr/>
          </p:nvSpPr>
          <p:spPr>
            <a:xfrm flipH="1">
              <a:off x="8710560" y="108252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251" name="Google Shape;1753;p25"/>
          <p:cNvSpPr/>
          <p:nvPr/>
        </p:nvSpPr>
        <p:spPr>
          <a:xfrm>
            <a:off x="1280520" y="979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796;p27"/>
          <p:cNvSpPr/>
          <p:nvPr/>
        </p:nvSpPr>
        <p:spPr>
          <a:xfrm rot="10800000" flipH="1">
            <a:off x="2219400" y="401544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292" name="Google Shape;1797;p27"/>
          <p:cNvSpPr/>
          <p:nvPr/>
        </p:nvSpPr>
        <p:spPr>
          <a:xfrm rot="16200000" flipH="1">
            <a:off x="6647040" y="-27000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293" name="Google Shape;1798;p27"/>
          <p:cNvSpPr/>
          <p:nvPr/>
        </p:nvSpPr>
        <p:spPr>
          <a:xfrm rot="10800000">
            <a:off x="360" y="36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294" name="Google Shape;1799;p27"/>
          <p:cNvGrpSpPr/>
          <p:nvPr/>
        </p:nvGrpSpPr>
        <p:grpSpPr>
          <a:xfrm>
            <a:off x="-284760" y="4246920"/>
            <a:ext cx="1481040" cy="1371960"/>
            <a:chOff x="-284760" y="4246920"/>
            <a:chExt cx="1481040" cy="1371960"/>
          </a:xfrm>
        </p:grpSpPr>
        <p:sp>
          <p:nvSpPr>
            <p:cNvPr id="1295" name="Google Shape;1800;p27"/>
            <p:cNvSpPr/>
            <p:nvPr/>
          </p:nvSpPr>
          <p:spPr>
            <a:xfrm rot="17223600">
              <a:off x="-73800" y="4320720"/>
              <a:ext cx="1059480" cy="122400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0 h 1224000"/>
                <a:gd name="textAreaBottom" fmla="*/ 1224360 h 122400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96" name="Google Shape;1801;p27"/>
            <p:cNvSpPr/>
            <p:nvPr/>
          </p:nvSpPr>
          <p:spPr>
            <a:xfrm rot="17223600">
              <a:off x="-26280" y="4509360"/>
              <a:ext cx="756720" cy="1099800"/>
            </a:xfrm>
            <a:custGeom>
              <a:avLst/>
              <a:gdLst>
                <a:gd name="textAreaLeft" fmla="*/ 0 w 756720"/>
                <a:gd name="textAreaRight" fmla="*/ 757080 w 756720"/>
                <a:gd name="textAreaTop" fmla="*/ 0 h 1099800"/>
                <a:gd name="textAreaBottom" fmla="*/ 110016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97" name="Google Shape;1802;p27"/>
            <p:cNvSpPr/>
            <p:nvPr/>
          </p:nvSpPr>
          <p:spPr>
            <a:xfrm rot="17223600">
              <a:off x="7560" y="467604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0 h 979560"/>
                <a:gd name="textAreaBottom" fmla="*/ 97992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98" name="Google Shape;1803;p27"/>
            <p:cNvSpPr/>
            <p:nvPr/>
          </p:nvSpPr>
          <p:spPr>
            <a:xfrm rot="17223600">
              <a:off x="366840" y="48985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99" name="Google Shape;1804;p27"/>
            <p:cNvSpPr/>
            <p:nvPr/>
          </p:nvSpPr>
          <p:spPr>
            <a:xfrm rot="17223600">
              <a:off x="418680" y="49453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0" name="Google Shape;1805;p27"/>
            <p:cNvSpPr/>
            <p:nvPr/>
          </p:nvSpPr>
          <p:spPr>
            <a:xfrm rot="17223600">
              <a:off x="470520" y="499176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1" name="Google Shape;1806;p27"/>
            <p:cNvSpPr/>
            <p:nvPr/>
          </p:nvSpPr>
          <p:spPr>
            <a:xfrm rot="17223600">
              <a:off x="191160" y="4658400"/>
              <a:ext cx="369720" cy="32436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0 h 324360"/>
                <a:gd name="textAreaBottom" fmla="*/ 324720 h 32436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2" name="Google Shape;1807;p27"/>
            <p:cNvSpPr/>
            <p:nvPr/>
          </p:nvSpPr>
          <p:spPr>
            <a:xfrm rot="17223600">
              <a:off x="262800" y="4777200"/>
              <a:ext cx="281880" cy="139680"/>
            </a:xfrm>
            <a:custGeom>
              <a:avLst/>
              <a:gdLst>
                <a:gd name="textAreaLeft" fmla="*/ 0 w 281880"/>
                <a:gd name="textAreaRight" fmla="*/ 282240 w 281880"/>
                <a:gd name="textAreaTop" fmla="*/ 0 h 139680"/>
                <a:gd name="textAreaBottom" fmla="*/ 14004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3" name="Google Shape;1808;p27"/>
            <p:cNvSpPr/>
            <p:nvPr/>
          </p:nvSpPr>
          <p:spPr>
            <a:xfrm rot="17223600">
              <a:off x="270000" y="471960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277560"/>
                <a:gd name="textAreaBottom" fmla="*/ 27792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4" name="Google Shape;1809;p27"/>
            <p:cNvSpPr/>
            <p:nvPr/>
          </p:nvSpPr>
          <p:spPr>
            <a:xfrm rot="17223600">
              <a:off x="208800" y="4725360"/>
              <a:ext cx="281880" cy="139680"/>
            </a:xfrm>
            <a:custGeom>
              <a:avLst/>
              <a:gdLst>
                <a:gd name="textAreaLeft" fmla="*/ 0 w 281880"/>
                <a:gd name="textAreaRight" fmla="*/ 282240 w 281880"/>
                <a:gd name="textAreaTop" fmla="*/ 0 h 139680"/>
                <a:gd name="textAreaBottom" fmla="*/ 14004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5" name="Google Shape;1810;p27"/>
            <p:cNvSpPr/>
            <p:nvPr/>
          </p:nvSpPr>
          <p:spPr>
            <a:xfrm rot="17223600">
              <a:off x="336240" y="464544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277920"/>
                <a:gd name="textAreaBottom" fmla="*/ 27828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6" name="Google Shape;1811;p27"/>
            <p:cNvSpPr/>
            <p:nvPr/>
          </p:nvSpPr>
          <p:spPr>
            <a:xfrm rot="17223600">
              <a:off x="304920" y="467712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0 h 287280"/>
                <a:gd name="textAreaBottom" fmla="*/ 28764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7" name="Google Shape;1812;p27"/>
            <p:cNvSpPr/>
            <p:nvPr/>
          </p:nvSpPr>
          <p:spPr>
            <a:xfrm rot="17223600">
              <a:off x="232200" y="4749120"/>
              <a:ext cx="287280" cy="14328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0 h 143280"/>
                <a:gd name="textAreaBottom" fmla="*/ 143640 h 14328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1640" bIns="71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08" name="Google Shape;1813;p27"/>
            <p:cNvSpPr/>
            <p:nvPr/>
          </p:nvSpPr>
          <p:spPr>
            <a:xfrm rot="17223600">
              <a:off x="-238320" y="445500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0 h 269280"/>
                <a:gd name="textAreaBottom" fmla="*/ 26964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309" name="Google Shape;1814;p27"/>
          <p:cNvGrpSpPr/>
          <p:nvPr/>
        </p:nvGrpSpPr>
        <p:grpSpPr>
          <a:xfrm>
            <a:off x="-315000" y="-581040"/>
            <a:ext cx="1424160" cy="1395720"/>
            <a:chOff x="-315000" y="-581040"/>
            <a:chExt cx="1424160" cy="1395720"/>
          </a:xfrm>
        </p:grpSpPr>
        <p:sp>
          <p:nvSpPr>
            <p:cNvPr id="1310" name="Google Shape;1815;p27"/>
            <p:cNvSpPr/>
            <p:nvPr/>
          </p:nvSpPr>
          <p:spPr>
            <a:xfrm rot="20302800">
              <a:off x="-158400" y="-41328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0 h 1060560"/>
                <a:gd name="textAreaBottom" fmla="*/ 106092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1" name="Google Shape;1816;p27"/>
            <p:cNvSpPr/>
            <p:nvPr/>
          </p:nvSpPr>
          <p:spPr>
            <a:xfrm rot="20302800">
              <a:off x="-118440" y="-35784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0 h 947520"/>
                <a:gd name="textAreaBottom" fmla="*/ 94788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2" name="Google Shape;1817;p27"/>
            <p:cNvSpPr/>
            <p:nvPr/>
          </p:nvSpPr>
          <p:spPr>
            <a:xfrm rot="20302800">
              <a:off x="170280" y="-270720"/>
              <a:ext cx="446040" cy="76716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0 h 767160"/>
                <a:gd name="textAreaBottom" fmla="*/ 767520 h 7671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3" name="Google Shape;1818;p27"/>
            <p:cNvSpPr/>
            <p:nvPr/>
          </p:nvSpPr>
          <p:spPr>
            <a:xfrm rot="20302800">
              <a:off x="-98280" y="-25128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0 h 840600"/>
                <a:gd name="textAreaBottom" fmla="*/ 84096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4" name="Google Shape;1819;p27"/>
            <p:cNvSpPr/>
            <p:nvPr/>
          </p:nvSpPr>
          <p:spPr>
            <a:xfrm rot="20302800">
              <a:off x="80280" y="-36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5" name="Google Shape;1820;p27"/>
            <p:cNvSpPr/>
            <p:nvPr/>
          </p:nvSpPr>
          <p:spPr>
            <a:xfrm rot="20302800">
              <a:off x="122400" y="817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6" name="Google Shape;1821;p27"/>
            <p:cNvSpPr/>
            <p:nvPr/>
          </p:nvSpPr>
          <p:spPr>
            <a:xfrm rot="20302800">
              <a:off x="649800" y="280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7" name="Google Shape;1822;p27"/>
            <p:cNvSpPr/>
            <p:nvPr/>
          </p:nvSpPr>
          <p:spPr>
            <a:xfrm rot="20302800">
              <a:off x="691560" y="1105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8" name="Google Shape;1823;p27"/>
            <p:cNvSpPr/>
            <p:nvPr/>
          </p:nvSpPr>
          <p:spPr>
            <a:xfrm rot="20302800">
              <a:off x="191520" y="4870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19" name="Google Shape;1824;p27"/>
            <p:cNvSpPr/>
            <p:nvPr/>
          </p:nvSpPr>
          <p:spPr>
            <a:xfrm rot="20302800">
              <a:off x="233280" y="5695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320" name="PlaceHolder 1"/>
          <p:cNvSpPr>
            <a:spLocks noGrp="1"/>
          </p:cNvSpPr>
          <p:nvPr>
            <p:ph type="title"/>
          </p:nvPr>
        </p:nvSpPr>
        <p:spPr>
          <a:xfrm>
            <a:off x="726120" y="444960"/>
            <a:ext cx="769176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321" name="Google Shape;1826;p27"/>
          <p:cNvGrpSpPr/>
          <p:nvPr/>
        </p:nvGrpSpPr>
        <p:grpSpPr>
          <a:xfrm>
            <a:off x="8128080" y="4301280"/>
            <a:ext cx="1455480" cy="1505520"/>
            <a:chOff x="8128080" y="4301280"/>
            <a:chExt cx="1455480" cy="1505520"/>
          </a:xfrm>
        </p:grpSpPr>
        <p:sp>
          <p:nvSpPr>
            <p:cNvPr id="1322" name="Google Shape;1827;p27"/>
            <p:cNvSpPr/>
            <p:nvPr/>
          </p:nvSpPr>
          <p:spPr>
            <a:xfrm rot="4113600" flipV="1">
              <a:off x="8280360" y="4646880"/>
              <a:ext cx="1005120" cy="101304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360 h 1013040"/>
                <a:gd name="textAreaBottom" fmla="*/ 1013760 h 101304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23" name="Google Shape;1828;p27"/>
            <p:cNvSpPr/>
            <p:nvPr/>
          </p:nvSpPr>
          <p:spPr>
            <a:xfrm rot="4113600" flipV="1">
              <a:off x="8138160" y="4855320"/>
              <a:ext cx="1005120" cy="70740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-360 h 707400"/>
                <a:gd name="textAreaBottom" fmla="*/ 707400 h 70740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24" name="Google Shape;1829;p27"/>
            <p:cNvSpPr/>
            <p:nvPr/>
          </p:nvSpPr>
          <p:spPr>
            <a:xfrm rot="4113600" flipV="1">
              <a:off x="8381160" y="5145840"/>
              <a:ext cx="107640" cy="97200"/>
            </a:xfrm>
            <a:custGeom>
              <a:avLst/>
              <a:gdLst>
                <a:gd name="textAreaLeft" fmla="*/ 0 w 107640"/>
                <a:gd name="textAreaRight" fmla="*/ 108000 w 107640"/>
                <a:gd name="textAreaTop" fmla="*/ 360 h 97200"/>
                <a:gd name="textAreaBottom" fmla="*/ 97920 h 9720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25" name="Google Shape;1830;p27"/>
            <p:cNvSpPr/>
            <p:nvPr/>
          </p:nvSpPr>
          <p:spPr>
            <a:xfrm rot="4113600" flipV="1">
              <a:off x="8656560" y="4983480"/>
              <a:ext cx="413640" cy="445680"/>
            </a:xfrm>
            <a:custGeom>
              <a:avLst/>
              <a:gdLst>
                <a:gd name="textAreaLeft" fmla="*/ 0 w 413640"/>
                <a:gd name="textAreaRight" fmla="*/ 414000 w 413640"/>
                <a:gd name="textAreaTop" fmla="*/ 360 h 445680"/>
                <a:gd name="textAreaBottom" fmla="*/ 446400 h 44568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26" name="Google Shape;1831;p27"/>
            <p:cNvSpPr/>
            <p:nvPr/>
          </p:nvSpPr>
          <p:spPr>
            <a:xfrm rot="4113600" flipV="1">
              <a:off x="8726760" y="5122800"/>
              <a:ext cx="330840" cy="355320"/>
            </a:xfrm>
            <a:custGeom>
              <a:avLst/>
              <a:gdLst>
                <a:gd name="textAreaLeft" fmla="*/ 0 w 330840"/>
                <a:gd name="textAreaRight" fmla="*/ 331200 w 330840"/>
                <a:gd name="textAreaTop" fmla="*/ -360 h 355320"/>
                <a:gd name="textAreaBottom" fmla="*/ 355320 h 35532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27" name="Google Shape;1832;p27"/>
            <p:cNvSpPr/>
            <p:nvPr/>
          </p:nvSpPr>
          <p:spPr>
            <a:xfrm rot="4113600" flipV="1">
              <a:off x="8962200" y="53733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360 h 114480"/>
                <a:gd name="textAreaBottom" fmla="*/ 115200 h 11448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28" name="Google Shape;1833;p27"/>
            <p:cNvSpPr/>
            <p:nvPr/>
          </p:nvSpPr>
          <p:spPr>
            <a:xfrm rot="4113600" flipV="1">
              <a:off x="8817840" y="53175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360 h 114480"/>
                <a:gd name="textAreaBottom" fmla="*/ 115200 h 11448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29" name="Google Shape;1834;p27"/>
            <p:cNvSpPr/>
            <p:nvPr/>
          </p:nvSpPr>
          <p:spPr>
            <a:xfrm rot="4113600" flipV="1">
              <a:off x="8545680" y="4537440"/>
              <a:ext cx="1014120" cy="74232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360 h 742320"/>
                <a:gd name="textAreaBottom" fmla="*/ 743040 h 7423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0" name="Google Shape;1835;p27"/>
            <p:cNvSpPr/>
            <p:nvPr/>
          </p:nvSpPr>
          <p:spPr>
            <a:xfrm rot="4113600" flipV="1">
              <a:off x="8460000" y="4663800"/>
              <a:ext cx="1014120" cy="55800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360 h 558000"/>
                <a:gd name="textAreaBottom" fmla="*/ 558720 h 55800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1" name="Google Shape;1836;p27"/>
            <p:cNvSpPr/>
            <p:nvPr/>
          </p:nvSpPr>
          <p:spPr>
            <a:xfrm rot="4113600" flipV="1">
              <a:off x="8660160" y="4713480"/>
              <a:ext cx="916560" cy="301680"/>
            </a:xfrm>
            <a:custGeom>
              <a:avLst/>
              <a:gdLst>
                <a:gd name="textAreaLeft" fmla="*/ 0 w 916560"/>
                <a:gd name="textAreaRight" fmla="*/ 916920 w 916560"/>
                <a:gd name="textAreaTop" fmla="*/ 360 h 301680"/>
                <a:gd name="textAreaBottom" fmla="*/ 302400 h 30168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2" name="Google Shape;1837;p27"/>
            <p:cNvSpPr/>
            <p:nvPr/>
          </p:nvSpPr>
          <p:spPr>
            <a:xfrm rot="4113600" flipV="1">
              <a:off x="8814600" y="4951440"/>
              <a:ext cx="561960" cy="169560"/>
            </a:xfrm>
            <a:custGeom>
              <a:avLst/>
              <a:gdLst>
                <a:gd name="textAreaLeft" fmla="*/ 0 w 561960"/>
                <a:gd name="textAreaRight" fmla="*/ 562320 w 561960"/>
                <a:gd name="textAreaTop" fmla="*/ -360 h 169560"/>
                <a:gd name="textAreaBottom" fmla="*/ 169560 h 16956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3" name="Google Shape;1838;p27"/>
            <p:cNvSpPr/>
            <p:nvPr/>
          </p:nvSpPr>
          <p:spPr>
            <a:xfrm rot="4113600" flipV="1">
              <a:off x="8845560" y="5060520"/>
              <a:ext cx="443160" cy="141480"/>
            </a:xfrm>
            <a:custGeom>
              <a:avLst/>
              <a:gdLst>
                <a:gd name="textAreaLeft" fmla="*/ 0 w 443160"/>
                <a:gd name="textAreaRight" fmla="*/ 443520 w 443160"/>
                <a:gd name="textAreaTop" fmla="*/ -360 h 141480"/>
                <a:gd name="textAreaBottom" fmla="*/ 141480 h 14148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920" bIns="70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4" name="Google Shape;1839;p27"/>
            <p:cNvSpPr/>
            <p:nvPr/>
          </p:nvSpPr>
          <p:spPr>
            <a:xfrm rot="4113600" flipV="1">
              <a:off x="8660160" y="4690080"/>
              <a:ext cx="106920" cy="96840"/>
            </a:xfrm>
            <a:custGeom>
              <a:avLst/>
              <a:gdLst>
                <a:gd name="textAreaLeft" fmla="*/ 0 w 106920"/>
                <a:gd name="textAreaRight" fmla="*/ 107280 w 106920"/>
                <a:gd name="textAreaTop" fmla="*/ -360 h 96840"/>
                <a:gd name="textAreaBottom" fmla="*/ 96840 h 9684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335" name="Google Shape;1840;p27"/>
          <p:cNvSpPr/>
          <p:nvPr/>
        </p:nvSpPr>
        <p:spPr>
          <a:xfrm>
            <a:off x="7762320" y="1728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336" name="Google Shape;1841;p27"/>
          <p:cNvGrpSpPr/>
          <p:nvPr/>
        </p:nvGrpSpPr>
        <p:grpSpPr>
          <a:xfrm>
            <a:off x="8417880" y="-428400"/>
            <a:ext cx="1034640" cy="957240"/>
            <a:chOff x="8417880" y="-428400"/>
            <a:chExt cx="1034640" cy="957240"/>
          </a:xfrm>
        </p:grpSpPr>
        <p:sp>
          <p:nvSpPr>
            <p:cNvPr id="1337" name="Google Shape;1842;p27"/>
            <p:cNvSpPr/>
            <p:nvPr/>
          </p:nvSpPr>
          <p:spPr>
            <a:xfrm>
              <a:off x="8417880" y="-428400"/>
              <a:ext cx="1034640" cy="957240"/>
            </a:xfrm>
            <a:custGeom>
              <a:avLst/>
              <a:gdLst>
                <a:gd name="textAreaLeft" fmla="*/ 0 w 1034640"/>
                <a:gd name="textAreaRight" fmla="*/ 1035000 w 1034640"/>
                <a:gd name="textAreaTop" fmla="*/ 0 h 957240"/>
                <a:gd name="textAreaBottom" fmla="*/ 957600 h 9572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8" name="Google Shape;1843;p27"/>
            <p:cNvSpPr/>
            <p:nvPr/>
          </p:nvSpPr>
          <p:spPr>
            <a:xfrm>
              <a:off x="8562960" y="-153000"/>
              <a:ext cx="784800" cy="605880"/>
            </a:xfrm>
            <a:custGeom>
              <a:avLst/>
              <a:gdLst>
                <a:gd name="textAreaLeft" fmla="*/ 0 w 784800"/>
                <a:gd name="textAreaRight" fmla="*/ 785160 w 784800"/>
                <a:gd name="textAreaTop" fmla="*/ 0 h 605880"/>
                <a:gd name="textAreaBottom" fmla="*/ 606240 h 60588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39" name="Google Shape;1844;p27"/>
            <p:cNvSpPr/>
            <p:nvPr/>
          </p:nvSpPr>
          <p:spPr>
            <a:xfrm>
              <a:off x="8550720" y="-308880"/>
              <a:ext cx="708480" cy="590400"/>
            </a:xfrm>
            <a:custGeom>
              <a:avLst/>
              <a:gdLst>
                <a:gd name="textAreaLeft" fmla="*/ 0 w 708480"/>
                <a:gd name="textAreaRight" fmla="*/ 708840 w 708480"/>
                <a:gd name="textAreaTop" fmla="*/ 0 h 590400"/>
                <a:gd name="textAreaBottom" fmla="*/ 590760 h 5904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40" name="Google Shape;1845;p27"/>
            <p:cNvSpPr/>
            <p:nvPr/>
          </p:nvSpPr>
          <p:spPr>
            <a:xfrm>
              <a:off x="8892000" y="-119160"/>
              <a:ext cx="148680" cy="224640"/>
            </a:xfrm>
            <a:custGeom>
              <a:avLst/>
              <a:gdLst>
                <a:gd name="textAreaLeft" fmla="*/ 0 w 148680"/>
                <a:gd name="textAreaRight" fmla="*/ 149040 w 148680"/>
                <a:gd name="textAreaTop" fmla="*/ 0 h 224640"/>
                <a:gd name="textAreaBottom" fmla="*/ 225000 h 2246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41" name="Google Shape;1846;p27"/>
            <p:cNvSpPr/>
            <p:nvPr/>
          </p:nvSpPr>
          <p:spPr>
            <a:xfrm>
              <a:off x="8893080" y="66240"/>
              <a:ext cx="75600" cy="254160"/>
            </a:xfrm>
            <a:custGeom>
              <a:avLst/>
              <a:gdLst>
                <a:gd name="textAreaLeft" fmla="*/ 0 w 75600"/>
                <a:gd name="textAreaRight" fmla="*/ 75960 w 75600"/>
                <a:gd name="textAreaTop" fmla="*/ 0 h 254160"/>
                <a:gd name="textAreaBottom" fmla="*/ 254520 h 25416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342" name="Google Shape;1847;p27"/>
            <p:cNvSpPr/>
            <p:nvPr/>
          </p:nvSpPr>
          <p:spPr>
            <a:xfrm>
              <a:off x="8906760" y="78840"/>
              <a:ext cx="16200" cy="14040"/>
            </a:xfrm>
            <a:custGeom>
              <a:avLst/>
              <a:gdLst>
                <a:gd name="textAreaLeft" fmla="*/ 0 w 16200"/>
                <a:gd name="textAreaRight" fmla="*/ 16560 w 16200"/>
                <a:gd name="textAreaTop" fmla="*/ 0 h 14040"/>
                <a:gd name="textAreaBottom" fmla="*/ 14400 h 1404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" bIns="7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43" name="Google Shape;1848;p27"/>
            <p:cNvSpPr/>
            <p:nvPr/>
          </p:nvSpPr>
          <p:spPr>
            <a:xfrm>
              <a:off x="8562960" y="-153000"/>
              <a:ext cx="784800" cy="605880"/>
            </a:xfrm>
            <a:custGeom>
              <a:avLst/>
              <a:gdLst>
                <a:gd name="textAreaLeft" fmla="*/ 0 w 784800"/>
                <a:gd name="textAreaRight" fmla="*/ 785160 w 784800"/>
                <a:gd name="textAreaTop" fmla="*/ 0 h 605880"/>
                <a:gd name="textAreaBottom" fmla="*/ 606240 h 60588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44" name="Google Shape;1849;p27"/>
            <p:cNvSpPr/>
            <p:nvPr/>
          </p:nvSpPr>
          <p:spPr>
            <a:xfrm>
              <a:off x="8583840" y="-275040"/>
              <a:ext cx="727200" cy="693360"/>
            </a:xfrm>
            <a:custGeom>
              <a:avLst/>
              <a:gdLst>
                <a:gd name="textAreaLeft" fmla="*/ 0 w 727200"/>
                <a:gd name="textAreaRight" fmla="*/ 727560 w 727200"/>
                <a:gd name="textAreaTop" fmla="*/ 0 h 693360"/>
                <a:gd name="textAreaBottom" fmla="*/ 693720 h 69336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345" name="Google Shape;1850;p27"/>
          <p:cNvSpPr/>
          <p:nvPr/>
        </p:nvSpPr>
        <p:spPr>
          <a:xfrm flipH="1">
            <a:off x="2022120" y="-578880"/>
            <a:ext cx="2274120" cy="1010880"/>
          </a:xfrm>
          <a:custGeom>
            <a:avLst/>
            <a:gdLst>
              <a:gd name="textAreaLeft" fmla="*/ -360 w 2274120"/>
              <a:gd name="textAreaRight" fmla="*/ 2274120 w 2274120"/>
              <a:gd name="textAreaTop" fmla="*/ 0 h 1010880"/>
              <a:gd name="textAreaBottom" fmla="*/ 1011240 h 10108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346" name="Google Shape;1851;p27"/>
          <p:cNvSpPr/>
          <p:nvPr/>
        </p:nvSpPr>
        <p:spPr>
          <a:xfrm rot="10800000">
            <a:off x="4674240" y="4743720"/>
            <a:ext cx="2274120" cy="1010880"/>
          </a:xfrm>
          <a:custGeom>
            <a:avLst/>
            <a:gdLst>
              <a:gd name="textAreaLeft" fmla="*/ 0 w 2274120"/>
              <a:gd name="textAreaRight" fmla="*/ 2274480 w 2274120"/>
              <a:gd name="textAreaTop" fmla="*/ 0 h 1010880"/>
              <a:gd name="textAreaBottom" fmla="*/ 1011240 h 10108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347" name="Google Shape;1852;p27"/>
          <p:cNvSpPr/>
          <p:nvPr/>
        </p:nvSpPr>
        <p:spPr>
          <a:xfrm>
            <a:off x="7920720" y="483948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348" name="Google Shape;1853;p27"/>
          <p:cNvGrpSpPr/>
          <p:nvPr/>
        </p:nvGrpSpPr>
        <p:grpSpPr>
          <a:xfrm>
            <a:off x="8723520" y="878040"/>
            <a:ext cx="261720" cy="531360"/>
            <a:chOff x="8723520" y="878040"/>
            <a:chExt cx="261720" cy="531360"/>
          </a:xfrm>
        </p:grpSpPr>
        <p:sp>
          <p:nvSpPr>
            <p:cNvPr id="1349" name="Google Shape;1854;p27"/>
            <p:cNvSpPr/>
            <p:nvPr/>
          </p:nvSpPr>
          <p:spPr>
            <a:xfrm>
              <a:off x="8723520" y="87804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50" name="Google Shape;1855;p27"/>
            <p:cNvSpPr/>
            <p:nvPr/>
          </p:nvSpPr>
          <p:spPr>
            <a:xfrm>
              <a:off x="8795880" y="13734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51" name="Google Shape;1856;p27"/>
            <p:cNvSpPr/>
            <p:nvPr/>
          </p:nvSpPr>
          <p:spPr>
            <a:xfrm>
              <a:off x="8844120" y="87804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352" name="Google Shape;1857;p27"/>
          <p:cNvGrpSpPr/>
          <p:nvPr/>
        </p:nvGrpSpPr>
        <p:grpSpPr>
          <a:xfrm>
            <a:off x="186480" y="3483720"/>
            <a:ext cx="261720" cy="531000"/>
            <a:chOff x="186480" y="3483720"/>
            <a:chExt cx="261720" cy="531000"/>
          </a:xfrm>
        </p:grpSpPr>
        <p:sp>
          <p:nvSpPr>
            <p:cNvPr id="1353" name="Google Shape;1858;p27"/>
            <p:cNvSpPr/>
            <p:nvPr/>
          </p:nvSpPr>
          <p:spPr>
            <a:xfrm>
              <a:off x="186480" y="34837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54" name="Google Shape;1859;p27"/>
            <p:cNvSpPr/>
            <p:nvPr/>
          </p:nvSpPr>
          <p:spPr>
            <a:xfrm>
              <a:off x="258840" y="39787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55" name="Google Shape;1860;p27"/>
            <p:cNvSpPr/>
            <p:nvPr/>
          </p:nvSpPr>
          <p:spPr>
            <a:xfrm>
              <a:off x="307080" y="34837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356" name="Google Shape;1861;p27"/>
          <p:cNvSpPr/>
          <p:nvPr/>
        </p:nvSpPr>
        <p:spPr>
          <a:xfrm>
            <a:off x="186480" y="103716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863;p28"/>
          <p:cNvSpPr/>
          <p:nvPr/>
        </p:nvSpPr>
        <p:spPr>
          <a:xfrm>
            <a:off x="1624320" y="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358" name="Google Shape;1864;p28"/>
          <p:cNvSpPr/>
          <p:nvPr/>
        </p:nvSpPr>
        <p:spPr>
          <a:xfrm rot="16200000">
            <a:off x="6646680" y="264672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359" name="Google Shape;1865;p28"/>
          <p:cNvSpPr/>
          <p:nvPr/>
        </p:nvSpPr>
        <p:spPr>
          <a:xfrm flipH="1">
            <a:off x="0" y="225288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360" name="Google Shape;1866;p28"/>
          <p:cNvGrpSpPr/>
          <p:nvPr/>
        </p:nvGrpSpPr>
        <p:grpSpPr>
          <a:xfrm>
            <a:off x="-284760" y="-581400"/>
            <a:ext cx="1481400" cy="1371960"/>
            <a:chOff x="-284760" y="-581400"/>
            <a:chExt cx="1481400" cy="1371960"/>
          </a:xfrm>
        </p:grpSpPr>
        <p:sp>
          <p:nvSpPr>
            <p:cNvPr id="1361" name="Google Shape;1867;p28"/>
            <p:cNvSpPr/>
            <p:nvPr/>
          </p:nvSpPr>
          <p:spPr>
            <a:xfrm rot="4376400" flipV="1">
              <a:off x="-73800" y="-507600"/>
              <a:ext cx="1059480" cy="122436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-360 h 1224360"/>
                <a:gd name="textAreaBottom" fmla="*/ 1224360 h 122436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2" name="Google Shape;1868;p28"/>
            <p:cNvSpPr/>
            <p:nvPr/>
          </p:nvSpPr>
          <p:spPr>
            <a:xfrm rot="4376400" flipV="1">
              <a:off x="-26280" y="-571680"/>
              <a:ext cx="757080" cy="1099800"/>
            </a:xfrm>
            <a:custGeom>
              <a:avLst/>
              <a:gdLst>
                <a:gd name="textAreaLeft" fmla="*/ 0 w 757080"/>
                <a:gd name="textAreaRight" fmla="*/ 757440 w 757080"/>
                <a:gd name="textAreaTop" fmla="*/ 360 h 1099800"/>
                <a:gd name="textAreaBottom" fmla="*/ 110052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3" name="Google Shape;1869;p28"/>
            <p:cNvSpPr/>
            <p:nvPr/>
          </p:nvSpPr>
          <p:spPr>
            <a:xfrm rot="4376400" flipV="1">
              <a:off x="7560" y="-61812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360 h 979560"/>
                <a:gd name="textAreaBottom" fmla="*/ 98028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4" name="Google Shape;1870;p28"/>
            <p:cNvSpPr/>
            <p:nvPr/>
          </p:nvSpPr>
          <p:spPr>
            <a:xfrm rot="4376400" flipV="1">
              <a:off x="366840" y="-871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-360 h 226440"/>
                <a:gd name="textAreaBottom" fmla="*/ 22644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5" name="Google Shape;1871;p28"/>
            <p:cNvSpPr/>
            <p:nvPr/>
          </p:nvSpPr>
          <p:spPr>
            <a:xfrm rot="4376400" flipV="1">
              <a:off x="418680" y="-13356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6" name="Google Shape;1872;p28"/>
            <p:cNvSpPr/>
            <p:nvPr/>
          </p:nvSpPr>
          <p:spPr>
            <a:xfrm rot="4376400" flipV="1">
              <a:off x="470520" y="-18000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7" name="Google Shape;1873;p28"/>
            <p:cNvSpPr/>
            <p:nvPr/>
          </p:nvSpPr>
          <p:spPr>
            <a:xfrm rot="4376400" flipV="1">
              <a:off x="191520" y="54720"/>
              <a:ext cx="369720" cy="32472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360 h 324720"/>
                <a:gd name="textAreaBottom" fmla="*/ 325440 h 32472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8" name="Google Shape;1874;p28"/>
            <p:cNvSpPr/>
            <p:nvPr/>
          </p:nvSpPr>
          <p:spPr>
            <a:xfrm rot="4376400" flipV="1">
              <a:off x="262800" y="12024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69" name="Google Shape;1875;p28"/>
            <p:cNvSpPr/>
            <p:nvPr/>
          </p:nvSpPr>
          <p:spPr>
            <a:xfrm rot="4376400" flipV="1">
              <a:off x="270000" y="3996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-360 h 277560"/>
                <a:gd name="textAreaBottom" fmla="*/ 27756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0" name="Google Shape;1876;p28"/>
            <p:cNvSpPr/>
            <p:nvPr/>
          </p:nvSpPr>
          <p:spPr>
            <a:xfrm rot="4376400" flipV="1">
              <a:off x="208800" y="17208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1" name="Google Shape;1877;p28"/>
            <p:cNvSpPr/>
            <p:nvPr/>
          </p:nvSpPr>
          <p:spPr>
            <a:xfrm rot="4376400" flipV="1">
              <a:off x="336240" y="11412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360 h 277920"/>
                <a:gd name="textAreaBottom" fmla="*/ 27864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2" name="Google Shape;1878;p28"/>
            <p:cNvSpPr/>
            <p:nvPr/>
          </p:nvSpPr>
          <p:spPr>
            <a:xfrm rot="4376400" flipV="1">
              <a:off x="304920" y="7308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360 h 287280"/>
                <a:gd name="textAreaBottom" fmla="*/ 28800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3" name="Google Shape;1879;p28"/>
            <p:cNvSpPr/>
            <p:nvPr/>
          </p:nvSpPr>
          <p:spPr>
            <a:xfrm rot="4376400" flipV="1">
              <a:off x="232200" y="145080"/>
              <a:ext cx="287280" cy="14364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-360 h 143640"/>
                <a:gd name="textAreaBottom" fmla="*/ 14364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4" name="Google Shape;1880;p28"/>
            <p:cNvSpPr/>
            <p:nvPr/>
          </p:nvSpPr>
          <p:spPr>
            <a:xfrm rot="4376400" flipV="1">
              <a:off x="-238320" y="31248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360 h 269280"/>
                <a:gd name="textAreaBottom" fmla="*/ 27000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375" name="Google Shape;1881;p28"/>
          <p:cNvGrpSpPr/>
          <p:nvPr/>
        </p:nvGrpSpPr>
        <p:grpSpPr>
          <a:xfrm>
            <a:off x="-315000" y="4222800"/>
            <a:ext cx="1424160" cy="1395720"/>
            <a:chOff x="-315000" y="4222800"/>
            <a:chExt cx="1424160" cy="1395720"/>
          </a:xfrm>
        </p:grpSpPr>
        <p:sp>
          <p:nvSpPr>
            <p:cNvPr id="1376" name="Google Shape;1882;p28"/>
            <p:cNvSpPr/>
            <p:nvPr/>
          </p:nvSpPr>
          <p:spPr>
            <a:xfrm rot="1297200" flipV="1">
              <a:off x="-158400" y="438984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360 h 1060560"/>
                <a:gd name="textAreaBottom" fmla="*/ 106128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7" name="Google Shape;1883;p28"/>
            <p:cNvSpPr/>
            <p:nvPr/>
          </p:nvSpPr>
          <p:spPr>
            <a:xfrm rot="1297200" flipV="1">
              <a:off x="-118440" y="444780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360 h 947520"/>
                <a:gd name="textAreaBottom" fmla="*/ 94824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8" name="Google Shape;1884;p28"/>
            <p:cNvSpPr/>
            <p:nvPr/>
          </p:nvSpPr>
          <p:spPr>
            <a:xfrm rot="1297200" flipV="1">
              <a:off x="170640" y="4540320"/>
              <a:ext cx="446040" cy="76752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360 h 767520"/>
                <a:gd name="textAreaBottom" fmla="*/ 768240 h 76752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79" name="Google Shape;1885;p28"/>
            <p:cNvSpPr/>
            <p:nvPr/>
          </p:nvSpPr>
          <p:spPr>
            <a:xfrm rot="1297200" flipV="1">
              <a:off x="-98280" y="444852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-360 h 840600"/>
                <a:gd name="textAreaBottom" fmla="*/ 84060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0" name="Google Shape;1886;p28"/>
            <p:cNvSpPr/>
            <p:nvPr/>
          </p:nvSpPr>
          <p:spPr>
            <a:xfrm rot="1297200" flipV="1">
              <a:off x="79920" y="49568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1" name="Google Shape;1887;p28"/>
            <p:cNvSpPr/>
            <p:nvPr/>
          </p:nvSpPr>
          <p:spPr>
            <a:xfrm rot="1297200" flipV="1">
              <a:off x="122400" y="49489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2" name="Google Shape;1888;p28"/>
            <p:cNvSpPr/>
            <p:nvPr/>
          </p:nvSpPr>
          <p:spPr>
            <a:xfrm rot="1297200" flipV="1">
              <a:off x="649440" y="4928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3" name="Google Shape;1889;p28"/>
            <p:cNvSpPr/>
            <p:nvPr/>
          </p:nvSpPr>
          <p:spPr>
            <a:xfrm rot="1297200" flipV="1">
              <a:off x="691560" y="4920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4" name="Google Shape;1890;p28"/>
            <p:cNvSpPr/>
            <p:nvPr/>
          </p:nvSpPr>
          <p:spPr>
            <a:xfrm rot="1297200" flipV="1">
              <a:off x="191160" y="4469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5" name="Google Shape;1891;p28"/>
            <p:cNvSpPr/>
            <p:nvPr/>
          </p:nvSpPr>
          <p:spPr>
            <a:xfrm rot="1297200" flipV="1">
              <a:off x="233280" y="4461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386" name="PlaceHolder 1"/>
          <p:cNvSpPr>
            <a:spLocks noGrp="1"/>
          </p:cNvSpPr>
          <p:nvPr>
            <p:ph type="title"/>
          </p:nvPr>
        </p:nvSpPr>
        <p:spPr>
          <a:xfrm>
            <a:off x="726120" y="444960"/>
            <a:ext cx="769176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387" name="Google Shape;1893;p28"/>
          <p:cNvGrpSpPr/>
          <p:nvPr/>
        </p:nvGrpSpPr>
        <p:grpSpPr>
          <a:xfrm>
            <a:off x="8117640" y="4210200"/>
            <a:ext cx="1356480" cy="1421280"/>
            <a:chOff x="8117640" y="4210200"/>
            <a:chExt cx="1356480" cy="1421280"/>
          </a:xfrm>
        </p:grpSpPr>
        <p:sp>
          <p:nvSpPr>
            <p:cNvPr id="1388" name="Google Shape;1894;p28"/>
            <p:cNvSpPr/>
            <p:nvPr/>
          </p:nvSpPr>
          <p:spPr>
            <a:xfrm>
              <a:off x="8143200" y="4751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89" name="Google Shape;1895;p28"/>
            <p:cNvSpPr/>
            <p:nvPr/>
          </p:nvSpPr>
          <p:spPr>
            <a:xfrm>
              <a:off x="8143200" y="4751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0" name="Google Shape;1896;p28"/>
            <p:cNvSpPr/>
            <p:nvPr/>
          </p:nvSpPr>
          <p:spPr>
            <a:xfrm>
              <a:off x="8117640" y="468900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1" name="Google Shape;1897;p28"/>
            <p:cNvSpPr/>
            <p:nvPr/>
          </p:nvSpPr>
          <p:spPr>
            <a:xfrm>
              <a:off x="8507880" y="47977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2" name="Google Shape;1898;p28"/>
            <p:cNvSpPr/>
            <p:nvPr/>
          </p:nvSpPr>
          <p:spPr>
            <a:xfrm>
              <a:off x="8533440" y="48848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3" name="Google Shape;1899;p28"/>
            <p:cNvSpPr/>
            <p:nvPr/>
          </p:nvSpPr>
          <p:spPr>
            <a:xfrm>
              <a:off x="8559000" y="496980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4" name="Google Shape;1900;p28"/>
            <p:cNvSpPr/>
            <p:nvPr/>
          </p:nvSpPr>
          <p:spPr>
            <a:xfrm>
              <a:off x="8622720" y="52376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5" name="Google Shape;1901;p28"/>
            <p:cNvSpPr/>
            <p:nvPr/>
          </p:nvSpPr>
          <p:spPr>
            <a:xfrm>
              <a:off x="9046440" y="51638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6" name="Google Shape;1902;p28"/>
            <p:cNvSpPr/>
            <p:nvPr/>
          </p:nvSpPr>
          <p:spPr>
            <a:xfrm>
              <a:off x="8602920" y="51901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7" name="Google Shape;1903;p28"/>
            <p:cNvSpPr/>
            <p:nvPr/>
          </p:nvSpPr>
          <p:spPr>
            <a:xfrm>
              <a:off x="8215920" y="52326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8" name="Google Shape;1904;p28"/>
            <p:cNvSpPr/>
            <p:nvPr/>
          </p:nvSpPr>
          <p:spPr>
            <a:xfrm>
              <a:off x="8196480" y="518544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399" name="Google Shape;1905;p28"/>
            <p:cNvSpPr/>
            <p:nvPr/>
          </p:nvSpPr>
          <p:spPr>
            <a:xfrm>
              <a:off x="9233640" y="50090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0" name="Google Shape;1906;p28"/>
            <p:cNvSpPr/>
            <p:nvPr/>
          </p:nvSpPr>
          <p:spPr>
            <a:xfrm>
              <a:off x="9346680" y="507132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1" name="Google Shape;1907;p28"/>
            <p:cNvSpPr/>
            <p:nvPr/>
          </p:nvSpPr>
          <p:spPr>
            <a:xfrm>
              <a:off x="9358200" y="50911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2" name="Google Shape;1908;p28"/>
            <p:cNvSpPr/>
            <p:nvPr/>
          </p:nvSpPr>
          <p:spPr>
            <a:xfrm>
              <a:off x="9288720" y="504612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3" name="Google Shape;1909;p28"/>
            <p:cNvSpPr/>
            <p:nvPr/>
          </p:nvSpPr>
          <p:spPr>
            <a:xfrm>
              <a:off x="9265320" y="504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4" name="Google Shape;1910;p28"/>
            <p:cNvSpPr/>
            <p:nvPr/>
          </p:nvSpPr>
          <p:spPr>
            <a:xfrm>
              <a:off x="8285400" y="53146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5" name="Google Shape;1911;p28"/>
            <p:cNvSpPr/>
            <p:nvPr/>
          </p:nvSpPr>
          <p:spPr>
            <a:xfrm>
              <a:off x="8182800" y="425304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6" name="Google Shape;1912;p28"/>
            <p:cNvSpPr/>
            <p:nvPr/>
          </p:nvSpPr>
          <p:spPr>
            <a:xfrm>
              <a:off x="8130600" y="42102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7" name="Google Shape;1913;p28"/>
            <p:cNvSpPr/>
            <p:nvPr/>
          </p:nvSpPr>
          <p:spPr>
            <a:xfrm>
              <a:off x="8451720" y="430236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8" name="Google Shape;1914;p28"/>
            <p:cNvSpPr/>
            <p:nvPr/>
          </p:nvSpPr>
          <p:spPr>
            <a:xfrm>
              <a:off x="8503920" y="4395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09" name="Google Shape;1915;p28"/>
            <p:cNvSpPr/>
            <p:nvPr/>
          </p:nvSpPr>
          <p:spPr>
            <a:xfrm>
              <a:off x="8555760" y="448452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0" name="Google Shape;1916;p28"/>
            <p:cNvSpPr/>
            <p:nvPr/>
          </p:nvSpPr>
          <p:spPr>
            <a:xfrm>
              <a:off x="8684280" y="482148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1" name="Google Shape;1917;p28"/>
            <p:cNvSpPr/>
            <p:nvPr/>
          </p:nvSpPr>
          <p:spPr>
            <a:xfrm>
              <a:off x="8975520" y="467136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2" name="Google Shape;1918;p28"/>
            <p:cNvSpPr/>
            <p:nvPr/>
          </p:nvSpPr>
          <p:spPr>
            <a:xfrm>
              <a:off x="8644680" y="47887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3" name="Google Shape;1919;p28"/>
            <p:cNvSpPr/>
            <p:nvPr/>
          </p:nvSpPr>
          <p:spPr>
            <a:xfrm>
              <a:off x="8295840" y="507564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4" name="Google Shape;1920;p28"/>
            <p:cNvSpPr/>
            <p:nvPr/>
          </p:nvSpPr>
          <p:spPr>
            <a:xfrm>
              <a:off x="8256240" y="504324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5" name="Google Shape;1921;p28"/>
            <p:cNvSpPr/>
            <p:nvPr/>
          </p:nvSpPr>
          <p:spPr>
            <a:xfrm>
              <a:off x="9063000" y="446076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6" name="Google Shape;1922;p28"/>
            <p:cNvSpPr/>
            <p:nvPr/>
          </p:nvSpPr>
          <p:spPr>
            <a:xfrm>
              <a:off x="9169200" y="45151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7" name="Google Shape;1923;p28"/>
            <p:cNvSpPr/>
            <p:nvPr/>
          </p:nvSpPr>
          <p:spPr>
            <a:xfrm>
              <a:off x="9188640" y="45273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8" name="Google Shape;1924;p28"/>
            <p:cNvSpPr/>
            <p:nvPr/>
          </p:nvSpPr>
          <p:spPr>
            <a:xfrm>
              <a:off x="9104400" y="451980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19" name="Google Shape;1925;p28"/>
            <p:cNvSpPr/>
            <p:nvPr/>
          </p:nvSpPr>
          <p:spPr>
            <a:xfrm>
              <a:off x="9084600" y="45320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0" name="Google Shape;1926;p28"/>
            <p:cNvSpPr/>
            <p:nvPr/>
          </p:nvSpPr>
          <p:spPr>
            <a:xfrm>
              <a:off x="8379000" y="515556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1" name="Google Shape;1927;p28"/>
            <p:cNvSpPr/>
            <p:nvPr/>
          </p:nvSpPr>
          <p:spPr>
            <a:xfrm>
              <a:off x="8130600" y="42102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422" name="Google Shape;1928;p28"/>
          <p:cNvGrpSpPr/>
          <p:nvPr/>
        </p:nvGrpSpPr>
        <p:grpSpPr>
          <a:xfrm>
            <a:off x="8323200" y="-500040"/>
            <a:ext cx="1249560" cy="1209960"/>
            <a:chOff x="8323200" y="-500040"/>
            <a:chExt cx="1249560" cy="1209960"/>
          </a:xfrm>
        </p:grpSpPr>
        <p:sp>
          <p:nvSpPr>
            <p:cNvPr id="1423" name="Google Shape;1929;p28"/>
            <p:cNvSpPr/>
            <p:nvPr/>
          </p:nvSpPr>
          <p:spPr>
            <a:xfrm rot="5778600">
              <a:off x="8558640" y="-304200"/>
              <a:ext cx="960480" cy="967680"/>
            </a:xfrm>
            <a:custGeom>
              <a:avLst/>
              <a:gdLst>
                <a:gd name="textAreaLeft" fmla="*/ 0 w 960480"/>
                <a:gd name="textAreaRight" fmla="*/ 960840 w 960480"/>
                <a:gd name="textAreaTop" fmla="*/ 0 h 967680"/>
                <a:gd name="textAreaBottom" fmla="*/ 968040 h 96768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4" name="Google Shape;1930;p28"/>
            <p:cNvSpPr/>
            <p:nvPr/>
          </p:nvSpPr>
          <p:spPr>
            <a:xfrm rot="5778600">
              <a:off x="8703720" y="-142560"/>
              <a:ext cx="960480" cy="676080"/>
            </a:xfrm>
            <a:custGeom>
              <a:avLst/>
              <a:gdLst>
                <a:gd name="textAreaLeft" fmla="*/ 0 w 960480"/>
                <a:gd name="textAreaRight" fmla="*/ 960840 w 960480"/>
                <a:gd name="textAreaTop" fmla="*/ 0 h 676080"/>
                <a:gd name="textAreaBottom" fmla="*/ 676440 h 67608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5" name="Google Shape;1931;p28"/>
            <p:cNvSpPr/>
            <p:nvPr/>
          </p:nvSpPr>
          <p:spPr>
            <a:xfrm rot="5778600">
              <a:off x="9318600" y="83520"/>
              <a:ext cx="102960" cy="92880"/>
            </a:xfrm>
            <a:custGeom>
              <a:avLst/>
              <a:gdLst>
                <a:gd name="textAreaLeft" fmla="*/ 0 w 102960"/>
                <a:gd name="textAreaRight" fmla="*/ 103320 w 102960"/>
                <a:gd name="textAreaTop" fmla="*/ 0 h 92880"/>
                <a:gd name="textAreaBottom" fmla="*/ 93240 h 928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440" bIns="46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6" name="Google Shape;1932;p28"/>
            <p:cNvSpPr/>
            <p:nvPr/>
          </p:nvSpPr>
          <p:spPr>
            <a:xfrm rot="5778600">
              <a:off x="8780040" y="34200"/>
              <a:ext cx="395280" cy="425880"/>
            </a:xfrm>
            <a:custGeom>
              <a:avLst/>
              <a:gdLst>
                <a:gd name="textAreaLeft" fmla="*/ 0 w 395280"/>
                <a:gd name="textAreaRight" fmla="*/ 395640 w 395280"/>
                <a:gd name="textAreaTop" fmla="*/ 0 h 425880"/>
                <a:gd name="textAreaBottom" fmla="*/ 426240 h 42588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7" name="Google Shape;1933;p28"/>
            <p:cNvSpPr/>
            <p:nvPr/>
          </p:nvSpPr>
          <p:spPr>
            <a:xfrm rot="5778600">
              <a:off x="8816400" y="171720"/>
              <a:ext cx="316080" cy="339480"/>
            </a:xfrm>
            <a:custGeom>
              <a:avLst/>
              <a:gdLst>
                <a:gd name="textAreaLeft" fmla="*/ 0 w 316080"/>
                <a:gd name="textAreaRight" fmla="*/ 316440 w 316080"/>
                <a:gd name="textAreaTop" fmla="*/ 0 h 339480"/>
                <a:gd name="textAreaBottom" fmla="*/ 339840 h 33948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8" name="Google Shape;1934;p28"/>
            <p:cNvSpPr/>
            <p:nvPr/>
          </p:nvSpPr>
          <p:spPr>
            <a:xfrm rot="5778600">
              <a:off x="8839440" y="437760"/>
              <a:ext cx="104760" cy="109440"/>
            </a:xfrm>
            <a:custGeom>
              <a:avLst/>
              <a:gdLst>
                <a:gd name="textAreaLeft" fmla="*/ 0 w 104760"/>
                <a:gd name="textAreaRight" fmla="*/ 105120 w 104760"/>
                <a:gd name="textAreaTop" fmla="*/ 0 h 109440"/>
                <a:gd name="textAreaBottom" fmla="*/ 109800 h 10944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720" bIns="54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29" name="Google Shape;1935;p28"/>
            <p:cNvSpPr/>
            <p:nvPr/>
          </p:nvSpPr>
          <p:spPr>
            <a:xfrm rot="5778600">
              <a:off x="8958600" y="350280"/>
              <a:ext cx="104760" cy="109440"/>
            </a:xfrm>
            <a:custGeom>
              <a:avLst/>
              <a:gdLst>
                <a:gd name="textAreaLeft" fmla="*/ 0 w 104760"/>
                <a:gd name="textAreaRight" fmla="*/ 105120 w 104760"/>
                <a:gd name="textAreaTop" fmla="*/ 0 h 109440"/>
                <a:gd name="textAreaBottom" fmla="*/ 109800 h 10944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720" bIns="54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30" name="Google Shape;1936;p28"/>
            <p:cNvSpPr/>
            <p:nvPr/>
          </p:nvSpPr>
          <p:spPr>
            <a:xfrm rot="5778600">
              <a:off x="8244360" y="-333720"/>
              <a:ext cx="969120" cy="709200"/>
            </a:xfrm>
            <a:custGeom>
              <a:avLst/>
              <a:gdLst>
                <a:gd name="textAreaLeft" fmla="*/ 0 w 969120"/>
                <a:gd name="textAreaRight" fmla="*/ 969480 w 96912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31" name="Google Shape;1937;p28"/>
            <p:cNvSpPr/>
            <p:nvPr/>
          </p:nvSpPr>
          <p:spPr>
            <a:xfrm rot="5778600">
              <a:off x="8331840" y="-236160"/>
              <a:ext cx="969120" cy="533160"/>
            </a:xfrm>
            <a:custGeom>
              <a:avLst/>
              <a:gdLst>
                <a:gd name="textAreaLeft" fmla="*/ 0 w 969120"/>
                <a:gd name="textAreaRight" fmla="*/ 969480 w 969120"/>
                <a:gd name="textAreaTop" fmla="*/ 0 h 533160"/>
                <a:gd name="textAreaBottom" fmla="*/ 533520 h 53316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32" name="Google Shape;1938;p28"/>
            <p:cNvSpPr/>
            <p:nvPr/>
          </p:nvSpPr>
          <p:spPr>
            <a:xfrm rot="5778600">
              <a:off x="8218800" y="-148680"/>
              <a:ext cx="875880" cy="288360"/>
            </a:xfrm>
            <a:custGeom>
              <a:avLst/>
              <a:gdLst>
                <a:gd name="textAreaLeft" fmla="*/ 0 w 875880"/>
                <a:gd name="textAreaRight" fmla="*/ 876240 w 875880"/>
                <a:gd name="textAreaTop" fmla="*/ 0 h 288360"/>
                <a:gd name="textAreaBottom" fmla="*/ 288720 h 28836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33" name="Google Shape;1939;p28"/>
            <p:cNvSpPr/>
            <p:nvPr/>
          </p:nvSpPr>
          <p:spPr>
            <a:xfrm rot="5778600">
              <a:off x="8452440" y="68040"/>
              <a:ext cx="537120" cy="162000"/>
            </a:xfrm>
            <a:custGeom>
              <a:avLst/>
              <a:gdLst>
                <a:gd name="textAreaLeft" fmla="*/ 0 w 537120"/>
                <a:gd name="textAreaRight" fmla="*/ 537480 w 537120"/>
                <a:gd name="textAreaTop" fmla="*/ 0 h 162000"/>
                <a:gd name="textAreaBottom" fmla="*/ 162360 h 16200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1000" bIns="81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34" name="Google Shape;1940;p28"/>
            <p:cNvSpPr/>
            <p:nvPr/>
          </p:nvSpPr>
          <p:spPr>
            <a:xfrm rot="5778600">
              <a:off x="8559360" y="161640"/>
              <a:ext cx="423360" cy="135000"/>
            </a:xfrm>
            <a:custGeom>
              <a:avLst/>
              <a:gdLst>
                <a:gd name="textAreaLeft" fmla="*/ 0 w 423360"/>
                <a:gd name="textAreaRight" fmla="*/ 423720 w 423360"/>
                <a:gd name="textAreaTop" fmla="*/ 0 h 135000"/>
                <a:gd name="textAreaBottom" fmla="*/ 135360 h 1350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35" name="Google Shape;1941;p28"/>
            <p:cNvSpPr/>
            <p:nvPr/>
          </p:nvSpPr>
          <p:spPr>
            <a:xfrm rot="5778600">
              <a:off x="8948520" y="-267120"/>
              <a:ext cx="102240" cy="92880"/>
            </a:xfrm>
            <a:custGeom>
              <a:avLst/>
              <a:gdLst>
                <a:gd name="textAreaLeft" fmla="*/ 0 w 102240"/>
                <a:gd name="textAreaRight" fmla="*/ 102600 w 102240"/>
                <a:gd name="textAreaTop" fmla="*/ 0 h 92880"/>
                <a:gd name="textAreaBottom" fmla="*/ 93240 h 928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440" bIns="46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436" name="Google Shape;1942;p28"/>
          <p:cNvSpPr/>
          <p:nvPr/>
        </p:nvSpPr>
        <p:spPr>
          <a:xfrm rot="1596600" flipH="1">
            <a:off x="5692680" y="-725400"/>
            <a:ext cx="1963800" cy="1179360"/>
          </a:xfrm>
          <a:custGeom>
            <a:avLst/>
            <a:gdLst>
              <a:gd name="textAreaLeft" fmla="*/ -360 w 1963800"/>
              <a:gd name="textAreaRight" fmla="*/ 1963800 w 1963800"/>
              <a:gd name="textAreaTop" fmla="*/ 0 h 1179360"/>
              <a:gd name="textAreaBottom" fmla="*/ 1179720 h 11793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37" name="Google Shape;1943;p28"/>
          <p:cNvSpPr/>
          <p:nvPr/>
        </p:nvSpPr>
        <p:spPr>
          <a:xfrm rot="9203400">
            <a:off x="1523880" y="4664160"/>
            <a:ext cx="1963800" cy="1179360"/>
          </a:xfrm>
          <a:custGeom>
            <a:avLst/>
            <a:gdLst>
              <a:gd name="textAreaLeft" fmla="*/ 0 w 1963800"/>
              <a:gd name="textAreaRight" fmla="*/ 1964160 w 1963800"/>
              <a:gd name="textAreaTop" fmla="*/ 0 h 1179360"/>
              <a:gd name="textAreaBottom" fmla="*/ 1179720 h 11793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38" name="Google Shape;1944;p28"/>
          <p:cNvSpPr/>
          <p:nvPr/>
        </p:nvSpPr>
        <p:spPr>
          <a:xfrm>
            <a:off x="7467120" y="482760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439" name="Google Shape;1945;p28"/>
          <p:cNvSpPr/>
          <p:nvPr/>
        </p:nvSpPr>
        <p:spPr>
          <a:xfrm>
            <a:off x="8820720" y="38754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440" name="Google Shape;1946;p28"/>
          <p:cNvSpPr/>
          <p:nvPr/>
        </p:nvSpPr>
        <p:spPr>
          <a:xfrm>
            <a:off x="1363320" y="1476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441" name="Google Shape;1947;p28"/>
          <p:cNvSpPr/>
          <p:nvPr/>
        </p:nvSpPr>
        <p:spPr>
          <a:xfrm>
            <a:off x="146160" y="94176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442" name="Google Shape;1948;p28"/>
          <p:cNvGrpSpPr/>
          <p:nvPr/>
        </p:nvGrpSpPr>
        <p:grpSpPr>
          <a:xfrm>
            <a:off x="146160" y="3496320"/>
            <a:ext cx="261720" cy="531000"/>
            <a:chOff x="146160" y="3496320"/>
            <a:chExt cx="261720" cy="531000"/>
          </a:xfrm>
        </p:grpSpPr>
        <p:sp>
          <p:nvSpPr>
            <p:cNvPr id="1443" name="Google Shape;1949;p28"/>
            <p:cNvSpPr/>
            <p:nvPr/>
          </p:nvSpPr>
          <p:spPr>
            <a:xfrm>
              <a:off x="146160" y="34963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44" name="Google Shape;1950;p28"/>
            <p:cNvSpPr/>
            <p:nvPr/>
          </p:nvSpPr>
          <p:spPr>
            <a:xfrm>
              <a:off x="218520" y="39913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45" name="Google Shape;1951;p28"/>
            <p:cNvSpPr/>
            <p:nvPr/>
          </p:nvSpPr>
          <p:spPr>
            <a:xfrm>
              <a:off x="266760" y="34963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446" name="Google Shape;1952;p28"/>
          <p:cNvGrpSpPr/>
          <p:nvPr/>
        </p:nvGrpSpPr>
        <p:grpSpPr>
          <a:xfrm>
            <a:off x="8717040" y="831600"/>
            <a:ext cx="261720" cy="531360"/>
            <a:chOff x="8717040" y="831600"/>
            <a:chExt cx="261720" cy="531360"/>
          </a:xfrm>
        </p:grpSpPr>
        <p:sp>
          <p:nvSpPr>
            <p:cNvPr id="1447" name="Google Shape;1953;p28"/>
            <p:cNvSpPr/>
            <p:nvPr/>
          </p:nvSpPr>
          <p:spPr>
            <a:xfrm>
              <a:off x="8717040" y="8316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48" name="Google Shape;1954;p28"/>
            <p:cNvSpPr/>
            <p:nvPr/>
          </p:nvSpPr>
          <p:spPr>
            <a:xfrm>
              <a:off x="8789400" y="13269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49" name="Google Shape;1955;p28"/>
            <p:cNvSpPr/>
            <p:nvPr/>
          </p:nvSpPr>
          <p:spPr>
            <a:xfrm>
              <a:off x="8837640" y="8316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957;p29"/>
          <p:cNvSpPr/>
          <p:nvPr/>
        </p:nvSpPr>
        <p:spPr>
          <a:xfrm rot="10800000">
            <a:off x="3940920" y="401544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51" name="Google Shape;1958;p29"/>
          <p:cNvSpPr/>
          <p:nvPr/>
        </p:nvSpPr>
        <p:spPr>
          <a:xfrm rot="5400000">
            <a:off x="270360" y="-27000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52" name="Google Shape;1959;p29"/>
          <p:cNvSpPr/>
          <p:nvPr/>
        </p:nvSpPr>
        <p:spPr>
          <a:xfrm rot="10800000" flipH="1">
            <a:off x="6527520" y="36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53" name="PlaceHolder 1"/>
          <p:cNvSpPr>
            <a:spLocks noGrp="1"/>
          </p:cNvSpPr>
          <p:nvPr>
            <p:ph type="title"/>
          </p:nvPr>
        </p:nvSpPr>
        <p:spPr>
          <a:xfrm>
            <a:off x="726120" y="444960"/>
            <a:ext cx="769176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454" name="Google Shape;1961;p29"/>
          <p:cNvGrpSpPr/>
          <p:nvPr/>
        </p:nvGrpSpPr>
        <p:grpSpPr>
          <a:xfrm>
            <a:off x="-381960" y="-565200"/>
            <a:ext cx="1242720" cy="1149840"/>
            <a:chOff x="-381960" y="-565200"/>
            <a:chExt cx="1242720" cy="1149840"/>
          </a:xfrm>
        </p:grpSpPr>
        <p:sp>
          <p:nvSpPr>
            <p:cNvPr id="1455" name="Google Shape;1962;p29"/>
            <p:cNvSpPr/>
            <p:nvPr/>
          </p:nvSpPr>
          <p:spPr>
            <a:xfrm>
              <a:off x="-381960" y="-56520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56" name="Google Shape;1963;p29"/>
            <p:cNvSpPr/>
            <p:nvPr/>
          </p:nvSpPr>
          <p:spPr>
            <a:xfrm>
              <a:off x="-207720" y="-23472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57" name="Google Shape;1964;p29"/>
            <p:cNvSpPr/>
            <p:nvPr/>
          </p:nvSpPr>
          <p:spPr>
            <a:xfrm>
              <a:off x="-222480" y="-42192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58" name="Google Shape;1965;p29"/>
            <p:cNvSpPr/>
            <p:nvPr/>
          </p:nvSpPr>
          <p:spPr>
            <a:xfrm>
              <a:off x="187560" y="-19368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59" name="Google Shape;1966;p29"/>
            <p:cNvSpPr/>
            <p:nvPr/>
          </p:nvSpPr>
          <p:spPr>
            <a:xfrm>
              <a:off x="188640" y="2844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460" name="Google Shape;1967;p29"/>
            <p:cNvSpPr/>
            <p:nvPr/>
          </p:nvSpPr>
          <p:spPr>
            <a:xfrm>
              <a:off x="204840" y="4392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61" name="Google Shape;1968;p29"/>
            <p:cNvSpPr/>
            <p:nvPr/>
          </p:nvSpPr>
          <p:spPr>
            <a:xfrm>
              <a:off x="-207720" y="-23472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62" name="Google Shape;1969;p29"/>
            <p:cNvSpPr/>
            <p:nvPr/>
          </p:nvSpPr>
          <p:spPr>
            <a:xfrm>
              <a:off x="-182880" y="-38088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463" name="Google Shape;1970;p29"/>
          <p:cNvGrpSpPr/>
          <p:nvPr/>
        </p:nvGrpSpPr>
        <p:grpSpPr>
          <a:xfrm>
            <a:off x="-336600" y="4302000"/>
            <a:ext cx="1456200" cy="1504800"/>
            <a:chOff x="-336600" y="4302000"/>
            <a:chExt cx="1456200" cy="1504800"/>
          </a:xfrm>
        </p:grpSpPr>
        <p:sp>
          <p:nvSpPr>
            <p:cNvPr id="1464" name="Google Shape;1971;p29"/>
            <p:cNvSpPr/>
            <p:nvPr/>
          </p:nvSpPr>
          <p:spPr>
            <a:xfrm rot="6685800">
              <a:off x="-37800" y="4647600"/>
              <a:ext cx="1005120" cy="101268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0 h 1012680"/>
                <a:gd name="textAreaBottom" fmla="*/ 1013040 h 101268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65" name="Google Shape;1972;p29"/>
            <p:cNvSpPr/>
            <p:nvPr/>
          </p:nvSpPr>
          <p:spPr>
            <a:xfrm rot="6685800">
              <a:off x="104040" y="4856040"/>
              <a:ext cx="1005120" cy="70740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0 h 707400"/>
                <a:gd name="textAreaBottom" fmla="*/ 707760 h 70740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66" name="Google Shape;1973;p29"/>
            <p:cNvSpPr/>
            <p:nvPr/>
          </p:nvSpPr>
          <p:spPr>
            <a:xfrm rot="6685800">
              <a:off x="758520" y="5145840"/>
              <a:ext cx="107640" cy="97200"/>
            </a:xfrm>
            <a:custGeom>
              <a:avLst/>
              <a:gdLst>
                <a:gd name="textAreaLeft" fmla="*/ 0 w 107640"/>
                <a:gd name="textAreaRight" fmla="*/ 108000 w 107640"/>
                <a:gd name="textAreaTop" fmla="*/ 0 h 97200"/>
                <a:gd name="textAreaBottom" fmla="*/ 97560 h 9720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67" name="Google Shape;1974;p29"/>
            <p:cNvSpPr/>
            <p:nvPr/>
          </p:nvSpPr>
          <p:spPr>
            <a:xfrm rot="6685800">
              <a:off x="177120" y="4983120"/>
              <a:ext cx="413640" cy="445680"/>
            </a:xfrm>
            <a:custGeom>
              <a:avLst/>
              <a:gdLst>
                <a:gd name="textAreaLeft" fmla="*/ 0 w 413640"/>
                <a:gd name="textAreaRight" fmla="*/ 414000 w 413640"/>
                <a:gd name="textAreaTop" fmla="*/ 0 h 445680"/>
                <a:gd name="textAreaBottom" fmla="*/ 446040 h 44568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68" name="Google Shape;1975;p29"/>
            <p:cNvSpPr/>
            <p:nvPr/>
          </p:nvSpPr>
          <p:spPr>
            <a:xfrm rot="6685800">
              <a:off x="189720" y="5122440"/>
              <a:ext cx="330840" cy="355320"/>
            </a:xfrm>
            <a:custGeom>
              <a:avLst/>
              <a:gdLst>
                <a:gd name="textAreaLeft" fmla="*/ 0 w 330840"/>
                <a:gd name="textAreaRight" fmla="*/ 331200 w 330840"/>
                <a:gd name="textAreaTop" fmla="*/ 0 h 355320"/>
                <a:gd name="textAreaBottom" fmla="*/ 355680 h 35532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69" name="Google Shape;1976;p29"/>
            <p:cNvSpPr/>
            <p:nvPr/>
          </p:nvSpPr>
          <p:spPr>
            <a:xfrm rot="6685800">
              <a:off x="175320" y="53733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114480"/>
                <a:gd name="textAreaBottom" fmla="*/ 114840 h 11448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0" name="Google Shape;1977;p29"/>
            <p:cNvSpPr/>
            <p:nvPr/>
          </p:nvSpPr>
          <p:spPr>
            <a:xfrm rot="6685800">
              <a:off x="319680" y="53175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114480"/>
                <a:gd name="textAreaBottom" fmla="*/ 114840 h 11448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1" name="Google Shape;1978;p29"/>
            <p:cNvSpPr/>
            <p:nvPr/>
          </p:nvSpPr>
          <p:spPr>
            <a:xfrm rot="6685800">
              <a:off x="-312480" y="4538160"/>
              <a:ext cx="1014120" cy="74232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0 h 742320"/>
                <a:gd name="textAreaBottom" fmla="*/ 742680 h 7423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2" name="Google Shape;1979;p29"/>
            <p:cNvSpPr/>
            <p:nvPr/>
          </p:nvSpPr>
          <p:spPr>
            <a:xfrm rot="6685800">
              <a:off x="-226800" y="4663800"/>
              <a:ext cx="1014120" cy="55800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0 h 558000"/>
                <a:gd name="textAreaBottom" fmla="*/ 558360 h 55800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3" name="Google Shape;1980;p29"/>
            <p:cNvSpPr/>
            <p:nvPr/>
          </p:nvSpPr>
          <p:spPr>
            <a:xfrm rot="6685800">
              <a:off x="-329040" y="4712760"/>
              <a:ext cx="916560" cy="301680"/>
            </a:xfrm>
            <a:custGeom>
              <a:avLst/>
              <a:gdLst>
                <a:gd name="textAreaLeft" fmla="*/ 0 w 916560"/>
                <a:gd name="textAreaRight" fmla="*/ 916920 w 916560"/>
                <a:gd name="textAreaTop" fmla="*/ 0 h 301680"/>
                <a:gd name="textAreaBottom" fmla="*/ 302040 h 30168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4" name="Google Shape;1981;p29"/>
            <p:cNvSpPr/>
            <p:nvPr/>
          </p:nvSpPr>
          <p:spPr>
            <a:xfrm rot="6685800">
              <a:off x="-128880" y="4951800"/>
              <a:ext cx="561960" cy="169560"/>
            </a:xfrm>
            <a:custGeom>
              <a:avLst/>
              <a:gdLst>
                <a:gd name="textAreaLeft" fmla="*/ 0 w 561960"/>
                <a:gd name="textAreaRight" fmla="*/ 562320 w 561960"/>
                <a:gd name="textAreaTop" fmla="*/ 0 h 169560"/>
                <a:gd name="textAreaBottom" fmla="*/ 169920 h 16956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5" name="Google Shape;1982;p29"/>
            <p:cNvSpPr/>
            <p:nvPr/>
          </p:nvSpPr>
          <p:spPr>
            <a:xfrm rot="6685800">
              <a:off x="-41040" y="5060520"/>
              <a:ext cx="443160" cy="141480"/>
            </a:xfrm>
            <a:custGeom>
              <a:avLst/>
              <a:gdLst>
                <a:gd name="textAreaLeft" fmla="*/ 0 w 443160"/>
                <a:gd name="textAreaRight" fmla="*/ 443520 w 443160"/>
                <a:gd name="textAreaTop" fmla="*/ 0 h 141480"/>
                <a:gd name="textAreaBottom" fmla="*/ 141840 h 14148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920" bIns="70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6" name="Google Shape;1983;p29"/>
            <p:cNvSpPr/>
            <p:nvPr/>
          </p:nvSpPr>
          <p:spPr>
            <a:xfrm rot="6685800">
              <a:off x="480240" y="4690440"/>
              <a:ext cx="106920" cy="97200"/>
            </a:xfrm>
            <a:custGeom>
              <a:avLst/>
              <a:gdLst>
                <a:gd name="textAreaLeft" fmla="*/ 0 w 106920"/>
                <a:gd name="textAreaRight" fmla="*/ 107280 w 106920"/>
                <a:gd name="textAreaTop" fmla="*/ 0 h 97200"/>
                <a:gd name="textAreaBottom" fmla="*/ 97560 h 9720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477" name="Google Shape;1984;p29"/>
          <p:cNvGrpSpPr/>
          <p:nvPr/>
        </p:nvGrpSpPr>
        <p:grpSpPr>
          <a:xfrm>
            <a:off x="7953120" y="4173480"/>
            <a:ext cx="1569960" cy="1494360"/>
            <a:chOff x="7953120" y="4173480"/>
            <a:chExt cx="1569960" cy="1494360"/>
          </a:xfrm>
        </p:grpSpPr>
        <p:sp>
          <p:nvSpPr>
            <p:cNvPr id="1478" name="Google Shape;1985;p29"/>
            <p:cNvSpPr/>
            <p:nvPr/>
          </p:nvSpPr>
          <p:spPr>
            <a:xfrm rot="14637000" flipV="1">
              <a:off x="8206200" y="4306320"/>
              <a:ext cx="1063080" cy="1227960"/>
            </a:xfrm>
            <a:custGeom>
              <a:avLst/>
              <a:gdLst>
                <a:gd name="textAreaLeft" fmla="*/ 0 w 1063080"/>
                <a:gd name="textAreaRight" fmla="*/ 1063440 w 1063080"/>
                <a:gd name="textAreaTop" fmla="*/ -360 h 1227960"/>
                <a:gd name="textAreaBottom" fmla="*/ 1227960 h 122796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79" name="Google Shape;1986;p29"/>
            <p:cNvSpPr/>
            <p:nvPr/>
          </p:nvSpPr>
          <p:spPr>
            <a:xfrm rot="14637000" flipV="1">
              <a:off x="8480880" y="4477320"/>
              <a:ext cx="759240" cy="1103400"/>
            </a:xfrm>
            <a:custGeom>
              <a:avLst/>
              <a:gdLst>
                <a:gd name="textAreaLeft" fmla="*/ 0 w 759240"/>
                <a:gd name="textAreaRight" fmla="*/ 759600 w 759240"/>
                <a:gd name="textAreaTop" fmla="*/ -360 h 1103400"/>
                <a:gd name="textAreaBottom" fmla="*/ 1103400 h 11034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0" name="Google Shape;1987;p29"/>
            <p:cNvSpPr/>
            <p:nvPr/>
          </p:nvSpPr>
          <p:spPr>
            <a:xfrm rot="14637000" flipV="1">
              <a:off x="8722440" y="4629240"/>
              <a:ext cx="498960" cy="982440"/>
            </a:xfrm>
            <a:custGeom>
              <a:avLst/>
              <a:gdLst>
                <a:gd name="textAreaLeft" fmla="*/ 0 w 498960"/>
                <a:gd name="textAreaRight" fmla="*/ 499320 w 498960"/>
                <a:gd name="textAreaTop" fmla="*/ -360 h 982440"/>
                <a:gd name="textAreaBottom" fmla="*/ 982440 h 98244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1" name="Google Shape;1988;p29"/>
            <p:cNvSpPr/>
            <p:nvPr/>
          </p:nvSpPr>
          <p:spPr>
            <a:xfrm rot="14637000" flipV="1">
              <a:off x="8394840" y="490572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-360 h 227160"/>
                <a:gd name="textAreaBottom" fmla="*/ 22716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2" name="Google Shape;1989;p29"/>
            <p:cNvSpPr/>
            <p:nvPr/>
          </p:nvSpPr>
          <p:spPr>
            <a:xfrm rot="14637000" flipV="1">
              <a:off x="8350920" y="495972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-360 h 227160"/>
                <a:gd name="textAreaBottom" fmla="*/ 22716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3" name="Google Shape;1990;p29"/>
            <p:cNvSpPr/>
            <p:nvPr/>
          </p:nvSpPr>
          <p:spPr>
            <a:xfrm rot="14637000" flipV="1">
              <a:off x="8306640" y="501408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-360 h 227160"/>
                <a:gd name="textAreaBottom" fmla="*/ 227160 h 22716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4" name="Google Shape;1991;p29"/>
            <p:cNvSpPr/>
            <p:nvPr/>
          </p:nvSpPr>
          <p:spPr>
            <a:xfrm rot="14637000" flipV="1">
              <a:off x="8613360" y="4634640"/>
              <a:ext cx="370800" cy="325440"/>
            </a:xfrm>
            <a:custGeom>
              <a:avLst/>
              <a:gdLst>
                <a:gd name="textAreaLeft" fmla="*/ 0 w 370800"/>
                <a:gd name="textAreaRight" fmla="*/ 371160 w 370800"/>
                <a:gd name="textAreaTop" fmla="*/ 360 h 325440"/>
                <a:gd name="textAreaBottom" fmla="*/ 326160 h 32544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5" name="Google Shape;1992;p29"/>
            <p:cNvSpPr/>
            <p:nvPr/>
          </p:nvSpPr>
          <p:spPr>
            <a:xfrm rot="14637000" flipV="1">
              <a:off x="8634600" y="475776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-360 h 140040"/>
                <a:gd name="textAreaBottom" fmla="*/ 140040 h 14004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6" name="Google Shape;1993;p29"/>
            <p:cNvSpPr/>
            <p:nvPr/>
          </p:nvSpPr>
          <p:spPr>
            <a:xfrm rot="14637000" flipV="1">
              <a:off x="8763120" y="469044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360 h 278640"/>
                <a:gd name="textAreaBottom" fmla="*/ 279360 h 27864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7" name="Google Shape;1994;p29"/>
            <p:cNvSpPr/>
            <p:nvPr/>
          </p:nvSpPr>
          <p:spPr>
            <a:xfrm rot="14637000" flipV="1">
              <a:off x="8679960" y="469764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-360 h 140040"/>
                <a:gd name="textAreaBottom" fmla="*/ 140040 h 14004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8" name="Google Shape;1995;p29"/>
            <p:cNvSpPr/>
            <p:nvPr/>
          </p:nvSpPr>
          <p:spPr>
            <a:xfrm rot="14637000" flipV="1">
              <a:off x="8686440" y="4626720"/>
              <a:ext cx="147240" cy="278280"/>
            </a:xfrm>
            <a:custGeom>
              <a:avLst/>
              <a:gdLst>
                <a:gd name="textAreaLeft" fmla="*/ 0 w 147240"/>
                <a:gd name="textAreaRight" fmla="*/ 147600 w 147240"/>
                <a:gd name="textAreaTop" fmla="*/ -360 h 278280"/>
                <a:gd name="textAreaBottom" fmla="*/ 278280 h 27828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89" name="Google Shape;1996;p29"/>
            <p:cNvSpPr/>
            <p:nvPr/>
          </p:nvSpPr>
          <p:spPr>
            <a:xfrm rot="14637000" flipV="1">
              <a:off x="8726760" y="4652280"/>
              <a:ext cx="143280" cy="28836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-360 h 288360"/>
                <a:gd name="textAreaBottom" fmla="*/ 288360 h 28836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0" name="Google Shape;1997;p29"/>
            <p:cNvSpPr/>
            <p:nvPr/>
          </p:nvSpPr>
          <p:spPr>
            <a:xfrm rot="14637000" flipV="1">
              <a:off x="8655480" y="4725720"/>
              <a:ext cx="288000" cy="143640"/>
            </a:xfrm>
            <a:custGeom>
              <a:avLst/>
              <a:gdLst>
                <a:gd name="textAreaLeft" fmla="*/ 0 w 288000"/>
                <a:gd name="textAreaRight" fmla="*/ 288360 w 288000"/>
                <a:gd name="textAreaTop" fmla="*/ -360 h 143640"/>
                <a:gd name="textAreaBottom" fmla="*/ 14364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1" name="Google Shape;1998;p29"/>
            <p:cNvSpPr/>
            <p:nvPr/>
          </p:nvSpPr>
          <p:spPr>
            <a:xfrm rot="14637000" flipV="1">
              <a:off x="8773560" y="4383360"/>
              <a:ext cx="602280" cy="270000"/>
            </a:xfrm>
            <a:custGeom>
              <a:avLst/>
              <a:gdLst>
                <a:gd name="textAreaLeft" fmla="*/ 0 w 602280"/>
                <a:gd name="textAreaRight" fmla="*/ 602640 w 602280"/>
                <a:gd name="textAreaTop" fmla="*/ 360 h 270000"/>
                <a:gd name="textAreaBottom" fmla="*/ 270720 h 27000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492" name="Google Shape;1999;p29"/>
          <p:cNvSpPr/>
          <p:nvPr/>
        </p:nvSpPr>
        <p:spPr>
          <a:xfrm>
            <a:off x="8771040" y="96876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493" name="Google Shape;2000;p29"/>
          <p:cNvGrpSpPr/>
          <p:nvPr/>
        </p:nvGrpSpPr>
        <p:grpSpPr>
          <a:xfrm>
            <a:off x="7982640" y="-686520"/>
            <a:ext cx="1659600" cy="1655280"/>
            <a:chOff x="7982640" y="-686520"/>
            <a:chExt cx="1659600" cy="1655280"/>
          </a:xfrm>
        </p:grpSpPr>
        <p:sp>
          <p:nvSpPr>
            <p:cNvPr id="1494" name="Google Shape;2001;p29"/>
            <p:cNvSpPr/>
            <p:nvPr/>
          </p:nvSpPr>
          <p:spPr>
            <a:xfrm rot="2499000">
              <a:off x="8211600" y="-432000"/>
              <a:ext cx="1201680" cy="1146240"/>
            </a:xfrm>
            <a:custGeom>
              <a:avLst/>
              <a:gdLst>
                <a:gd name="textAreaLeft" fmla="*/ 0 w 1201680"/>
                <a:gd name="textAreaRight" fmla="*/ 1202040 w 1201680"/>
                <a:gd name="textAreaTop" fmla="*/ 0 h 1146240"/>
                <a:gd name="textAreaBottom" fmla="*/ 1146600 h 114624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5" name="Google Shape;2002;p29"/>
            <p:cNvSpPr/>
            <p:nvPr/>
          </p:nvSpPr>
          <p:spPr>
            <a:xfrm rot="2499000">
              <a:off x="8255880" y="-371880"/>
              <a:ext cx="1113840" cy="1024200"/>
            </a:xfrm>
            <a:custGeom>
              <a:avLst/>
              <a:gdLst>
                <a:gd name="textAreaLeft" fmla="*/ 0 w 1113840"/>
                <a:gd name="textAreaRight" fmla="*/ 1114200 w 1113840"/>
                <a:gd name="textAreaTop" fmla="*/ 0 h 1024200"/>
                <a:gd name="textAreaBottom" fmla="*/ 1024560 h 102420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6" name="Google Shape;2003;p29"/>
            <p:cNvSpPr/>
            <p:nvPr/>
          </p:nvSpPr>
          <p:spPr>
            <a:xfrm rot="2499000">
              <a:off x="8573040" y="-279000"/>
              <a:ext cx="482040" cy="829080"/>
            </a:xfrm>
            <a:custGeom>
              <a:avLst/>
              <a:gdLst>
                <a:gd name="textAreaLeft" fmla="*/ 0 w 482040"/>
                <a:gd name="textAreaRight" fmla="*/ 482400 w 482040"/>
                <a:gd name="textAreaTop" fmla="*/ 0 h 829080"/>
                <a:gd name="textAreaBottom" fmla="*/ 829440 h 82908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7" name="Google Shape;2004;p29"/>
            <p:cNvSpPr/>
            <p:nvPr/>
          </p:nvSpPr>
          <p:spPr>
            <a:xfrm rot="2499000">
              <a:off x="8219880" y="-276840"/>
              <a:ext cx="1095480" cy="908640"/>
            </a:xfrm>
            <a:custGeom>
              <a:avLst/>
              <a:gdLst>
                <a:gd name="textAreaLeft" fmla="*/ 0 w 1095480"/>
                <a:gd name="textAreaRight" fmla="*/ 1095840 w 1095480"/>
                <a:gd name="textAreaTop" fmla="*/ 0 h 908640"/>
                <a:gd name="textAreaBottom" fmla="*/ 909000 h 90864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8" name="Google Shape;2005;p29"/>
            <p:cNvSpPr/>
            <p:nvPr/>
          </p:nvSpPr>
          <p:spPr>
            <a:xfrm rot="2499000">
              <a:off x="8717760" y="-22284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499" name="Google Shape;2006;p29"/>
            <p:cNvSpPr/>
            <p:nvPr/>
          </p:nvSpPr>
          <p:spPr>
            <a:xfrm rot="2499000">
              <a:off x="8702640" y="-13284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00" name="Google Shape;2007;p29"/>
            <p:cNvSpPr/>
            <p:nvPr/>
          </p:nvSpPr>
          <p:spPr>
            <a:xfrm rot="2499000">
              <a:off x="8966880" y="34020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01" name="Google Shape;2008;p29"/>
            <p:cNvSpPr/>
            <p:nvPr/>
          </p:nvSpPr>
          <p:spPr>
            <a:xfrm rot="2499000">
              <a:off x="8951760" y="43020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02" name="Google Shape;2009;p29"/>
            <p:cNvSpPr/>
            <p:nvPr/>
          </p:nvSpPr>
          <p:spPr>
            <a:xfrm rot="2499000">
              <a:off x="8300880" y="120960"/>
              <a:ext cx="51120" cy="878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03" name="Google Shape;2010;p29"/>
            <p:cNvSpPr/>
            <p:nvPr/>
          </p:nvSpPr>
          <p:spPr>
            <a:xfrm rot="2499000">
              <a:off x="8285760" y="210960"/>
              <a:ext cx="23400" cy="7920"/>
            </a:xfrm>
            <a:custGeom>
              <a:avLst/>
              <a:gdLst>
                <a:gd name="textAreaLeft" fmla="*/ 0 w 23400"/>
                <a:gd name="textAreaRight" fmla="*/ 23760 w 2340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504" name="Google Shape;2011;p29"/>
          <p:cNvSpPr/>
          <p:nvPr/>
        </p:nvSpPr>
        <p:spPr>
          <a:xfrm rot="255600">
            <a:off x="4619520" y="-842400"/>
            <a:ext cx="3148200" cy="1399680"/>
          </a:xfrm>
          <a:custGeom>
            <a:avLst/>
            <a:gdLst>
              <a:gd name="textAreaLeft" fmla="*/ 0 w 3148200"/>
              <a:gd name="textAreaRight" fmla="*/ 3148560 w 3148200"/>
              <a:gd name="textAreaTop" fmla="*/ 0 h 1399680"/>
              <a:gd name="textAreaBottom" fmla="*/ 1400040 h 13996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05" name="Google Shape;2012;p29"/>
          <p:cNvSpPr/>
          <p:nvPr/>
        </p:nvSpPr>
        <p:spPr>
          <a:xfrm>
            <a:off x="229680" y="387936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506" name="Google Shape;2013;p29"/>
          <p:cNvSpPr/>
          <p:nvPr/>
        </p:nvSpPr>
        <p:spPr>
          <a:xfrm rot="10544400" flipH="1">
            <a:off x="1695600" y="4592880"/>
            <a:ext cx="3148200" cy="1399680"/>
          </a:xfrm>
          <a:custGeom>
            <a:avLst/>
            <a:gdLst>
              <a:gd name="textAreaLeft" fmla="*/ -360 w 3148200"/>
              <a:gd name="textAreaRight" fmla="*/ 3148200 w 3148200"/>
              <a:gd name="textAreaTop" fmla="*/ 0 h 1399680"/>
              <a:gd name="textAreaBottom" fmla="*/ 1400040 h 13996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507" name="Google Shape;2014;p29"/>
          <p:cNvGrpSpPr/>
          <p:nvPr/>
        </p:nvGrpSpPr>
        <p:grpSpPr>
          <a:xfrm>
            <a:off x="191520" y="1080720"/>
            <a:ext cx="261720" cy="531000"/>
            <a:chOff x="191520" y="1080720"/>
            <a:chExt cx="261720" cy="531000"/>
          </a:xfrm>
        </p:grpSpPr>
        <p:sp>
          <p:nvSpPr>
            <p:cNvPr id="1508" name="Google Shape;2015;p29"/>
            <p:cNvSpPr/>
            <p:nvPr/>
          </p:nvSpPr>
          <p:spPr>
            <a:xfrm flipH="1">
              <a:off x="191160" y="108072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09" name="Google Shape;2016;p29"/>
            <p:cNvSpPr/>
            <p:nvPr/>
          </p:nvSpPr>
          <p:spPr>
            <a:xfrm flipH="1">
              <a:off x="263880" y="157572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10" name="Google Shape;2017;p29"/>
            <p:cNvSpPr/>
            <p:nvPr/>
          </p:nvSpPr>
          <p:spPr>
            <a:xfrm flipH="1">
              <a:off x="191880" y="108072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511" name="Google Shape;2018;p29"/>
          <p:cNvGrpSpPr/>
          <p:nvPr/>
        </p:nvGrpSpPr>
        <p:grpSpPr>
          <a:xfrm>
            <a:off x="8718480" y="3347640"/>
            <a:ext cx="261720" cy="531360"/>
            <a:chOff x="8718480" y="3347640"/>
            <a:chExt cx="261720" cy="531360"/>
          </a:xfrm>
        </p:grpSpPr>
        <p:sp>
          <p:nvSpPr>
            <p:cNvPr id="1512" name="Google Shape;2019;p29"/>
            <p:cNvSpPr/>
            <p:nvPr/>
          </p:nvSpPr>
          <p:spPr>
            <a:xfrm flipH="1">
              <a:off x="8718120" y="334764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13" name="Google Shape;2020;p29"/>
            <p:cNvSpPr/>
            <p:nvPr/>
          </p:nvSpPr>
          <p:spPr>
            <a:xfrm flipH="1">
              <a:off x="8791200" y="384300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14" name="Google Shape;2021;p29"/>
            <p:cNvSpPr/>
            <p:nvPr/>
          </p:nvSpPr>
          <p:spPr>
            <a:xfrm flipH="1">
              <a:off x="8718840" y="334764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2023;p30"/>
          <p:cNvSpPr/>
          <p:nvPr/>
        </p:nvSpPr>
        <p:spPr>
          <a:xfrm flipH="1">
            <a:off x="3939840" y="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16" name="Google Shape;2024;p30"/>
          <p:cNvSpPr/>
          <p:nvPr/>
        </p:nvSpPr>
        <p:spPr>
          <a:xfrm rot="5400000" flipH="1">
            <a:off x="270000" y="264672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17" name="Google Shape;2025;p30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18" name="PlaceHolder 1"/>
          <p:cNvSpPr>
            <a:spLocks noGrp="1"/>
          </p:cNvSpPr>
          <p:nvPr>
            <p:ph type="title"/>
          </p:nvPr>
        </p:nvSpPr>
        <p:spPr>
          <a:xfrm>
            <a:off x="726120" y="444960"/>
            <a:ext cx="769176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519" name="Google Shape;2027;p30"/>
          <p:cNvGrpSpPr/>
          <p:nvPr/>
        </p:nvGrpSpPr>
        <p:grpSpPr>
          <a:xfrm>
            <a:off x="-381960" y="-565200"/>
            <a:ext cx="1242720" cy="1149840"/>
            <a:chOff x="-381960" y="-565200"/>
            <a:chExt cx="1242720" cy="1149840"/>
          </a:xfrm>
        </p:grpSpPr>
        <p:sp>
          <p:nvSpPr>
            <p:cNvPr id="1520" name="Google Shape;2028;p30"/>
            <p:cNvSpPr/>
            <p:nvPr/>
          </p:nvSpPr>
          <p:spPr>
            <a:xfrm>
              <a:off x="-381960" y="-56520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21" name="Google Shape;2029;p30"/>
            <p:cNvSpPr/>
            <p:nvPr/>
          </p:nvSpPr>
          <p:spPr>
            <a:xfrm>
              <a:off x="-207720" y="-23472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22" name="Google Shape;2030;p30"/>
            <p:cNvSpPr/>
            <p:nvPr/>
          </p:nvSpPr>
          <p:spPr>
            <a:xfrm>
              <a:off x="-222480" y="-42192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23" name="Google Shape;2031;p30"/>
            <p:cNvSpPr/>
            <p:nvPr/>
          </p:nvSpPr>
          <p:spPr>
            <a:xfrm>
              <a:off x="187560" y="-19368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24" name="Google Shape;2032;p30"/>
            <p:cNvSpPr/>
            <p:nvPr/>
          </p:nvSpPr>
          <p:spPr>
            <a:xfrm>
              <a:off x="188640" y="2844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525" name="Google Shape;2033;p30"/>
            <p:cNvSpPr/>
            <p:nvPr/>
          </p:nvSpPr>
          <p:spPr>
            <a:xfrm>
              <a:off x="204840" y="4392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26" name="Google Shape;2034;p30"/>
            <p:cNvSpPr/>
            <p:nvPr/>
          </p:nvSpPr>
          <p:spPr>
            <a:xfrm>
              <a:off x="-207720" y="-23472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27" name="Google Shape;2035;p30"/>
            <p:cNvSpPr/>
            <p:nvPr/>
          </p:nvSpPr>
          <p:spPr>
            <a:xfrm>
              <a:off x="-182880" y="-38088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528" name="Google Shape;2036;p30"/>
          <p:cNvGrpSpPr/>
          <p:nvPr/>
        </p:nvGrpSpPr>
        <p:grpSpPr>
          <a:xfrm>
            <a:off x="-336600" y="4302000"/>
            <a:ext cx="1456200" cy="1504800"/>
            <a:chOff x="-336600" y="4302000"/>
            <a:chExt cx="1456200" cy="1504800"/>
          </a:xfrm>
        </p:grpSpPr>
        <p:sp>
          <p:nvSpPr>
            <p:cNvPr id="1529" name="Google Shape;2037;p30"/>
            <p:cNvSpPr/>
            <p:nvPr/>
          </p:nvSpPr>
          <p:spPr>
            <a:xfrm rot="6685800">
              <a:off x="-37800" y="4647600"/>
              <a:ext cx="1005120" cy="101268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0 h 1012680"/>
                <a:gd name="textAreaBottom" fmla="*/ 1013040 h 101268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0" name="Google Shape;2038;p30"/>
            <p:cNvSpPr/>
            <p:nvPr/>
          </p:nvSpPr>
          <p:spPr>
            <a:xfrm rot="6685800">
              <a:off x="104040" y="4856040"/>
              <a:ext cx="1005120" cy="707400"/>
            </a:xfrm>
            <a:custGeom>
              <a:avLst/>
              <a:gdLst>
                <a:gd name="textAreaLeft" fmla="*/ 0 w 1005120"/>
                <a:gd name="textAreaRight" fmla="*/ 1005480 w 1005120"/>
                <a:gd name="textAreaTop" fmla="*/ 0 h 707400"/>
                <a:gd name="textAreaBottom" fmla="*/ 707760 h 70740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1" name="Google Shape;2039;p30"/>
            <p:cNvSpPr/>
            <p:nvPr/>
          </p:nvSpPr>
          <p:spPr>
            <a:xfrm rot="6685800">
              <a:off x="758520" y="5145840"/>
              <a:ext cx="107640" cy="97200"/>
            </a:xfrm>
            <a:custGeom>
              <a:avLst/>
              <a:gdLst>
                <a:gd name="textAreaLeft" fmla="*/ 0 w 107640"/>
                <a:gd name="textAreaRight" fmla="*/ 108000 w 107640"/>
                <a:gd name="textAreaTop" fmla="*/ 0 h 97200"/>
                <a:gd name="textAreaBottom" fmla="*/ 97560 h 9720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2" name="Google Shape;2040;p30"/>
            <p:cNvSpPr/>
            <p:nvPr/>
          </p:nvSpPr>
          <p:spPr>
            <a:xfrm rot="6685800">
              <a:off x="177120" y="4983120"/>
              <a:ext cx="413640" cy="445680"/>
            </a:xfrm>
            <a:custGeom>
              <a:avLst/>
              <a:gdLst>
                <a:gd name="textAreaLeft" fmla="*/ 0 w 413640"/>
                <a:gd name="textAreaRight" fmla="*/ 414000 w 413640"/>
                <a:gd name="textAreaTop" fmla="*/ 0 h 445680"/>
                <a:gd name="textAreaBottom" fmla="*/ 446040 h 44568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3" name="Google Shape;2041;p30"/>
            <p:cNvSpPr/>
            <p:nvPr/>
          </p:nvSpPr>
          <p:spPr>
            <a:xfrm rot="6685800">
              <a:off x="189720" y="5122440"/>
              <a:ext cx="330840" cy="355320"/>
            </a:xfrm>
            <a:custGeom>
              <a:avLst/>
              <a:gdLst>
                <a:gd name="textAreaLeft" fmla="*/ 0 w 330840"/>
                <a:gd name="textAreaRight" fmla="*/ 331200 w 330840"/>
                <a:gd name="textAreaTop" fmla="*/ 0 h 355320"/>
                <a:gd name="textAreaBottom" fmla="*/ 355680 h 35532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4" name="Google Shape;2042;p30"/>
            <p:cNvSpPr/>
            <p:nvPr/>
          </p:nvSpPr>
          <p:spPr>
            <a:xfrm rot="6685800">
              <a:off x="175320" y="53733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114480"/>
                <a:gd name="textAreaBottom" fmla="*/ 114840 h 11448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5" name="Google Shape;2043;p30"/>
            <p:cNvSpPr/>
            <p:nvPr/>
          </p:nvSpPr>
          <p:spPr>
            <a:xfrm rot="6685800">
              <a:off x="319680" y="5317560"/>
              <a:ext cx="109800" cy="11448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114480"/>
                <a:gd name="textAreaBottom" fmla="*/ 114840 h 11448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240" bIns="57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6" name="Google Shape;2044;p30"/>
            <p:cNvSpPr/>
            <p:nvPr/>
          </p:nvSpPr>
          <p:spPr>
            <a:xfrm rot="6685800">
              <a:off x="-312480" y="4538160"/>
              <a:ext cx="1014120" cy="74232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0 h 742320"/>
                <a:gd name="textAreaBottom" fmla="*/ 742680 h 7423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7" name="Google Shape;2045;p30"/>
            <p:cNvSpPr/>
            <p:nvPr/>
          </p:nvSpPr>
          <p:spPr>
            <a:xfrm rot="6685800">
              <a:off x="-226800" y="4663800"/>
              <a:ext cx="1014120" cy="558000"/>
            </a:xfrm>
            <a:custGeom>
              <a:avLst/>
              <a:gdLst>
                <a:gd name="textAreaLeft" fmla="*/ 0 w 1014120"/>
                <a:gd name="textAreaRight" fmla="*/ 1014480 w 1014120"/>
                <a:gd name="textAreaTop" fmla="*/ 0 h 558000"/>
                <a:gd name="textAreaBottom" fmla="*/ 558360 h 55800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8" name="Google Shape;2046;p30"/>
            <p:cNvSpPr/>
            <p:nvPr/>
          </p:nvSpPr>
          <p:spPr>
            <a:xfrm rot="6685800">
              <a:off x="-329040" y="4712760"/>
              <a:ext cx="916560" cy="301680"/>
            </a:xfrm>
            <a:custGeom>
              <a:avLst/>
              <a:gdLst>
                <a:gd name="textAreaLeft" fmla="*/ 0 w 916560"/>
                <a:gd name="textAreaRight" fmla="*/ 916920 w 916560"/>
                <a:gd name="textAreaTop" fmla="*/ 0 h 301680"/>
                <a:gd name="textAreaBottom" fmla="*/ 302040 h 30168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39" name="Google Shape;2047;p30"/>
            <p:cNvSpPr/>
            <p:nvPr/>
          </p:nvSpPr>
          <p:spPr>
            <a:xfrm rot="6685800">
              <a:off x="-128880" y="4951800"/>
              <a:ext cx="561960" cy="169560"/>
            </a:xfrm>
            <a:custGeom>
              <a:avLst/>
              <a:gdLst>
                <a:gd name="textAreaLeft" fmla="*/ 0 w 561960"/>
                <a:gd name="textAreaRight" fmla="*/ 562320 w 561960"/>
                <a:gd name="textAreaTop" fmla="*/ 0 h 169560"/>
                <a:gd name="textAreaBottom" fmla="*/ 169920 h 16956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0" name="Google Shape;2048;p30"/>
            <p:cNvSpPr/>
            <p:nvPr/>
          </p:nvSpPr>
          <p:spPr>
            <a:xfrm rot="6685800">
              <a:off x="-41040" y="5060520"/>
              <a:ext cx="443160" cy="141480"/>
            </a:xfrm>
            <a:custGeom>
              <a:avLst/>
              <a:gdLst>
                <a:gd name="textAreaLeft" fmla="*/ 0 w 443160"/>
                <a:gd name="textAreaRight" fmla="*/ 443520 w 443160"/>
                <a:gd name="textAreaTop" fmla="*/ 0 h 141480"/>
                <a:gd name="textAreaBottom" fmla="*/ 141840 h 14148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920" bIns="70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1" name="Google Shape;2049;p30"/>
            <p:cNvSpPr/>
            <p:nvPr/>
          </p:nvSpPr>
          <p:spPr>
            <a:xfrm rot="6685800">
              <a:off x="480240" y="4690440"/>
              <a:ext cx="106920" cy="97200"/>
            </a:xfrm>
            <a:custGeom>
              <a:avLst/>
              <a:gdLst>
                <a:gd name="textAreaLeft" fmla="*/ 0 w 106920"/>
                <a:gd name="textAreaRight" fmla="*/ 107280 w 106920"/>
                <a:gd name="textAreaTop" fmla="*/ 0 h 97200"/>
                <a:gd name="textAreaBottom" fmla="*/ 97560 h 9720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600" bIns="48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542" name="Google Shape;2050;p30"/>
          <p:cNvGrpSpPr/>
          <p:nvPr/>
        </p:nvGrpSpPr>
        <p:grpSpPr>
          <a:xfrm>
            <a:off x="7953120" y="4173480"/>
            <a:ext cx="1569960" cy="1494360"/>
            <a:chOff x="7953120" y="4173480"/>
            <a:chExt cx="1569960" cy="1494360"/>
          </a:xfrm>
        </p:grpSpPr>
        <p:sp>
          <p:nvSpPr>
            <p:cNvPr id="1543" name="Google Shape;2051;p30"/>
            <p:cNvSpPr/>
            <p:nvPr/>
          </p:nvSpPr>
          <p:spPr>
            <a:xfrm rot="14637000" flipV="1">
              <a:off x="8206200" y="4306320"/>
              <a:ext cx="1063080" cy="1227960"/>
            </a:xfrm>
            <a:custGeom>
              <a:avLst/>
              <a:gdLst>
                <a:gd name="textAreaLeft" fmla="*/ 0 w 1063080"/>
                <a:gd name="textAreaRight" fmla="*/ 1063440 w 1063080"/>
                <a:gd name="textAreaTop" fmla="*/ -360 h 1227960"/>
                <a:gd name="textAreaBottom" fmla="*/ 1227960 h 122796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4" name="Google Shape;2052;p30"/>
            <p:cNvSpPr/>
            <p:nvPr/>
          </p:nvSpPr>
          <p:spPr>
            <a:xfrm rot="14637000" flipV="1">
              <a:off x="8480880" y="4477320"/>
              <a:ext cx="759240" cy="1103400"/>
            </a:xfrm>
            <a:custGeom>
              <a:avLst/>
              <a:gdLst>
                <a:gd name="textAreaLeft" fmla="*/ 0 w 759240"/>
                <a:gd name="textAreaRight" fmla="*/ 759600 w 759240"/>
                <a:gd name="textAreaTop" fmla="*/ -360 h 1103400"/>
                <a:gd name="textAreaBottom" fmla="*/ 1103400 h 11034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5" name="Google Shape;2053;p30"/>
            <p:cNvSpPr/>
            <p:nvPr/>
          </p:nvSpPr>
          <p:spPr>
            <a:xfrm rot="14637000" flipV="1">
              <a:off x="8722440" y="4629240"/>
              <a:ext cx="498960" cy="982440"/>
            </a:xfrm>
            <a:custGeom>
              <a:avLst/>
              <a:gdLst>
                <a:gd name="textAreaLeft" fmla="*/ 0 w 498960"/>
                <a:gd name="textAreaRight" fmla="*/ 499320 w 498960"/>
                <a:gd name="textAreaTop" fmla="*/ -360 h 982440"/>
                <a:gd name="textAreaBottom" fmla="*/ 982440 h 98244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6" name="Google Shape;2054;p30"/>
            <p:cNvSpPr/>
            <p:nvPr/>
          </p:nvSpPr>
          <p:spPr>
            <a:xfrm rot="14637000" flipV="1">
              <a:off x="8394840" y="490572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-360 h 227160"/>
                <a:gd name="textAreaBottom" fmla="*/ 22716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7" name="Google Shape;2055;p30"/>
            <p:cNvSpPr/>
            <p:nvPr/>
          </p:nvSpPr>
          <p:spPr>
            <a:xfrm rot="14637000" flipV="1">
              <a:off x="8350920" y="495972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-360 h 227160"/>
                <a:gd name="textAreaBottom" fmla="*/ 22716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8" name="Google Shape;2056;p30"/>
            <p:cNvSpPr/>
            <p:nvPr/>
          </p:nvSpPr>
          <p:spPr>
            <a:xfrm rot="14637000" flipV="1">
              <a:off x="8306640" y="501408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-360 h 227160"/>
                <a:gd name="textAreaBottom" fmla="*/ 227160 h 22716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9" name="Google Shape;2057;p30"/>
            <p:cNvSpPr/>
            <p:nvPr/>
          </p:nvSpPr>
          <p:spPr>
            <a:xfrm rot="14637000" flipV="1">
              <a:off x="8613360" y="4634640"/>
              <a:ext cx="370800" cy="325440"/>
            </a:xfrm>
            <a:custGeom>
              <a:avLst/>
              <a:gdLst>
                <a:gd name="textAreaLeft" fmla="*/ 0 w 370800"/>
                <a:gd name="textAreaRight" fmla="*/ 371160 w 370800"/>
                <a:gd name="textAreaTop" fmla="*/ 360 h 325440"/>
                <a:gd name="textAreaBottom" fmla="*/ 326160 h 32544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0" name="Google Shape;2058;p30"/>
            <p:cNvSpPr/>
            <p:nvPr/>
          </p:nvSpPr>
          <p:spPr>
            <a:xfrm rot="14637000" flipV="1">
              <a:off x="8634600" y="475776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-360 h 140040"/>
                <a:gd name="textAreaBottom" fmla="*/ 140040 h 14004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1" name="Google Shape;2059;p30"/>
            <p:cNvSpPr/>
            <p:nvPr/>
          </p:nvSpPr>
          <p:spPr>
            <a:xfrm rot="14637000" flipV="1">
              <a:off x="8763120" y="469044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360 h 278640"/>
                <a:gd name="textAreaBottom" fmla="*/ 279360 h 27864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2" name="Google Shape;2060;p30"/>
            <p:cNvSpPr/>
            <p:nvPr/>
          </p:nvSpPr>
          <p:spPr>
            <a:xfrm rot="14637000" flipV="1">
              <a:off x="8679960" y="469764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-360 h 140040"/>
                <a:gd name="textAreaBottom" fmla="*/ 140040 h 14004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3" name="Google Shape;2061;p30"/>
            <p:cNvSpPr/>
            <p:nvPr/>
          </p:nvSpPr>
          <p:spPr>
            <a:xfrm rot="14637000" flipV="1">
              <a:off x="8686440" y="4626720"/>
              <a:ext cx="147240" cy="278280"/>
            </a:xfrm>
            <a:custGeom>
              <a:avLst/>
              <a:gdLst>
                <a:gd name="textAreaLeft" fmla="*/ 0 w 147240"/>
                <a:gd name="textAreaRight" fmla="*/ 147600 w 147240"/>
                <a:gd name="textAreaTop" fmla="*/ -360 h 278280"/>
                <a:gd name="textAreaBottom" fmla="*/ 278280 h 27828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4" name="Google Shape;2062;p30"/>
            <p:cNvSpPr/>
            <p:nvPr/>
          </p:nvSpPr>
          <p:spPr>
            <a:xfrm rot="14637000" flipV="1">
              <a:off x="8726760" y="4652280"/>
              <a:ext cx="143280" cy="28836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-360 h 288360"/>
                <a:gd name="textAreaBottom" fmla="*/ 288360 h 28836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5" name="Google Shape;2063;p30"/>
            <p:cNvSpPr/>
            <p:nvPr/>
          </p:nvSpPr>
          <p:spPr>
            <a:xfrm rot="14637000" flipV="1">
              <a:off x="8655480" y="4725720"/>
              <a:ext cx="288000" cy="143640"/>
            </a:xfrm>
            <a:custGeom>
              <a:avLst/>
              <a:gdLst>
                <a:gd name="textAreaLeft" fmla="*/ 0 w 288000"/>
                <a:gd name="textAreaRight" fmla="*/ 288360 w 288000"/>
                <a:gd name="textAreaTop" fmla="*/ -360 h 143640"/>
                <a:gd name="textAreaBottom" fmla="*/ 14364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6" name="Google Shape;2064;p30"/>
            <p:cNvSpPr/>
            <p:nvPr/>
          </p:nvSpPr>
          <p:spPr>
            <a:xfrm rot="14637000" flipV="1">
              <a:off x="8773560" y="4383360"/>
              <a:ext cx="602280" cy="270000"/>
            </a:xfrm>
            <a:custGeom>
              <a:avLst/>
              <a:gdLst>
                <a:gd name="textAreaLeft" fmla="*/ 0 w 602280"/>
                <a:gd name="textAreaRight" fmla="*/ 602640 w 602280"/>
                <a:gd name="textAreaTop" fmla="*/ 360 h 270000"/>
                <a:gd name="textAreaBottom" fmla="*/ 270720 h 27000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557" name="Google Shape;2066;p30"/>
          <p:cNvGrpSpPr/>
          <p:nvPr/>
        </p:nvGrpSpPr>
        <p:grpSpPr>
          <a:xfrm>
            <a:off x="8025120" y="-565560"/>
            <a:ext cx="1424160" cy="1395720"/>
            <a:chOff x="8025120" y="-565560"/>
            <a:chExt cx="1424160" cy="1395720"/>
          </a:xfrm>
        </p:grpSpPr>
        <p:sp>
          <p:nvSpPr>
            <p:cNvPr id="1558" name="Google Shape;2067;p30"/>
            <p:cNvSpPr/>
            <p:nvPr/>
          </p:nvSpPr>
          <p:spPr>
            <a:xfrm rot="1297200" flipV="1">
              <a:off x="8181360" y="-39816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360 h 1060560"/>
                <a:gd name="textAreaBottom" fmla="*/ 106128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9" name="Google Shape;2068;p30"/>
            <p:cNvSpPr/>
            <p:nvPr/>
          </p:nvSpPr>
          <p:spPr>
            <a:xfrm rot="1297200" flipV="1">
              <a:off x="8221680" y="-33984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360 h 947520"/>
                <a:gd name="textAreaBottom" fmla="*/ 94824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0" name="Google Shape;2069;p30"/>
            <p:cNvSpPr/>
            <p:nvPr/>
          </p:nvSpPr>
          <p:spPr>
            <a:xfrm rot="1297200" flipV="1">
              <a:off x="8510760" y="-247680"/>
              <a:ext cx="446040" cy="76752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360 h 767520"/>
                <a:gd name="textAreaBottom" fmla="*/ 768240 h 76752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1" name="Google Shape;2070;p30"/>
            <p:cNvSpPr/>
            <p:nvPr/>
          </p:nvSpPr>
          <p:spPr>
            <a:xfrm rot="1297200" flipV="1">
              <a:off x="8241840" y="-33912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-360 h 840600"/>
                <a:gd name="textAreaBottom" fmla="*/ 84060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2" name="Google Shape;2071;p30"/>
            <p:cNvSpPr/>
            <p:nvPr/>
          </p:nvSpPr>
          <p:spPr>
            <a:xfrm rot="1297200" flipV="1">
              <a:off x="8420400" y="1684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3" name="Google Shape;2072;p30"/>
            <p:cNvSpPr/>
            <p:nvPr/>
          </p:nvSpPr>
          <p:spPr>
            <a:xfrm rot="1297200" flipV="1">
              <a:off x="8462880" y="16056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4" name="Google Shape;2073;p30"/>
            <p:cNvSpPr/>
            <p:nvPr/>
          </p:nvSpPr>
          <p:spPr>
            <a:xfrm rot="1297200" flipV="1">
              <a:off x="8989920" y="140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5" name="Google Shape;2074;p30"/>
            <p:cNvSpPr/>
            <p:nvPr/>
          </p:nvSpPr>
          <p:spPr>
            <a:xfrm rot="1297200" flipV="1">
              <a:off x="9032040" y="13176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6" name="Google Shape;2075;p30"/>
            <p:cNvSpPr/>
            <p:nvPr/>
          </p:nvSpPr>
          <p:spPr>
            <a:xfrm rot="1297200" flipV="1">
              <a:off x="8531640" y="-31860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-360 h 81360"/>
                <a:gd name="textAreaBottom" fmla="*/ 8136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7" name="Google Shape;2076;p30"/>
            <p:cNvSpPr/>
            <p:nvPr/>
          </p:nvSpPr>
          <p:spPr>
            <a:xfrm rot="1297200" flipV="1">
              <a:off x="8573760" y="-32688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360 h 6840"/>
                <a:gd name="textAreaBottom" fmla="*/ 756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568" name="Google Shape;2077;p30"/>
          <p:cNvSpPr/>
          <p:nvPr/>
        </p:nvSpPr>
        <p:spPr>
          <a:xfrm>
            <a:off x="8701560" y="101772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569" name="Google Shape;2078;p30"/>
          <p:cNvSpPr/>
          <p:nvPr/>
        </p:nvSpPr>
        <p:spPr>
          <a:xfrm>
            <a:off x="213480" y="377748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570" name="Google Shape;2079;p30"/>
          <p:cNvGrpSpPr/>
          <p:nvPr/>
        </p:nvGrpSpPr>
        <p:grpSpPr>
          <a:xfrm>
            <a:off x="8701200" y="3502440"/>
            <a:ext cx="261720" cy="531360"/>
            <a:chOff x="8701200" y="3502440"/>
            <a:chExt cx="261720" cy="531360"/>
          </a:xfrm>
        </p:grpSpPr>
        <p:sp>
          <p:nvSpPr>
            <p:cNvPr id="1571" name="Google Shape;2080;p30"/>
            <p:cNvSpPr/>
            <p:nvPr/>
          </p:nvSpPr>
          <p:spPr>
            <a:xfrm flipH="1">
              <a:off x="8700840" y="350244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2" name="Google Shape;2081;p30"/>
            <p:cNvSpPr/>
            <p:nvPr/>
          </p:nvSpPr>
          <p:spPr>
            <a:xfrm flipH="1">
              <a:off x="8773560" y="399780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3" name="Google Shape;2082;p30"/>
            <p:cNvSpPr/>
            <p:nvPr/>
          </p:nvSpPr>
          <p:spPr>
            <a:xfrm flipH="1">
              <a:off x="8701560" y="350244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574" name="Google Shape;2083;p30"/>
          <p:cNvGrpSpPr/>
          <p:nvPr/>
        </p:nvGrpSpPr>
        <p:grpSpPr>
          <a:xfrm>
            <a:off x="160200" y="954000"/>
            <a:ext cx="261720" cy="531000"/>
            <a:chOff x="160200" y="954000"/>
            <a:chExt cx="261720" cy="531000"/>
          </a:xfrm>
        </p:grpSpPr>
        <p:sp>
          <p:nvSpPr>
            <p:cNvPr id="1575" name="Google Shape;2084;p30"/>
            <p:cNvSpPr/>
            <p:nvPr/>
          </p:nvSpPr>
          <p:spPr>
            <a:xfrm flipH="1">
              <a:off x="159840" y="95400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6" name="Google Shape;2085;p30"/>
            <p:cNvSpPr/>
            <p:nvPr/>
          </p:nvSpPr>
          <p:spPr>
            <a:xfrm flipH="1">
              <a:off x="232560" y="144900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7" name="Google Shape;2086;p30"/>
            <p:cNvSpPr/>
            <p:nvPr/>
          </p:nvSpPr>
          <p:spPr>
            <a:xfrm flipH="1">
              <a:off x="160560" y="95400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578" name="Google Shape;2087;p30"/>
          <p:cNvSpPr/>
          <p:nvPr/>
        </p:nvSpPr>
        <p:spPr>
          <a:xfrm rot="20003400">
            <a:off x="1523160" y="-726120"/>
            <a:ext cx="1963800" cy="1179360"/>
          </a:xfrm>
          <a:custGeom>
            <a:avLst/>
            <a:gdLst>
              <a:gd name="textAreaLeft" fmla="*/ 0 w 1963800"/>
              <a:gd name="textAreaRight" fmla="*/ 1964160 w 1963800"/>
              <a:gd name="textAreaTop" fmla="*/ 0 h 1179360"/>
              <a:gd name="textAreaBottom" fmla="*/ 1179720 h 11793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79" name="Google Shape;2088;p30"/>
          <p:cNvSpPr/>
          <p:nvPr/>
        </p:nvSpPr>
        <p:spPr>
          <a:xfrm rot="12396600" flipH="1">
            <a:off x="5692680" y="4679280"/>
            <a:ext cx="1963800" cy="1179360"/>
          </a:xfrm>
          <a:custGeom>
            <a:avLst/>
            <a:gdLst>
              <a:gd name="textAreaLeft" fmla="*/ -360 w 1963800"/>
              <a:gd name="textAreaRight" fmla="*/ 1963800 w 1963800"/>
              <a:gd name="textAreaTop" fmla="*/ 0 h 1179360"/>
              <a:gd name="textAreaBottom" fmla="*/ 1179720 h 11793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80" name="Google Shape;2089;p30"/>
          <p:cNvSpPr/>
          <p:nvPr/>
        </p:nvSpPr>
        <p:spPr>
          <a:xfrm>
            <a:off x="2177280" y="484488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581" name="Google Shape;2090;p30"/>
          <p:cNvSpPr/>
          <p:nvPr/>
        </p:nvSpPr>
        <p:spPr>
          <a:xfrm>
            <a:off x="6797160" y="10332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73;p4"/>
          <p:cNvSpPr/>
          <p:nvPr/>
        </p:nvSpPr>
        <p:spPr>
          <a:xfrm rot="10800000" flipH="1">
            <a:off x="2215800" y="401544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83" name="Google Shape;174;p4"/>
          <p:cNvSpPr/>
          <p:nvPr/>
        </p:nvSpPr>
        <p:spPr>
          <a:xfrm rot="16200000" flipH="1">
            <a:off x="6647040" y="-27000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84" name="Google Shape;175;p4"/>
          <p:cNvSpPr/>
          <p:nvPr/>
        </p:nvSpPr>
        <p:spPr>
          <a:xfrm rot="10800000">
            <a:off x="360" y="36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85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586" name="PlaceHolder 2"/>
          <p:cNvSpPr>
            <a:spLocks noGrp="1"/>
          </p:cNvSpPr>
          <p:nvPr>
            <p:ph type="body"/>
          </p:nvPr>
        </p:nvSpPr>
        <p:spPr>
          <a:xfrm>
            <a:off x="720000" y="1116720"/>
            <a:ext cx="770364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1587" name="Google Shape;178;p4"/>
          <p:cNvGrpSpPr/>
          <p:nvPr/>
        </p:nvGrpSpPr>
        <p:grpSpPr>
          <a:xfrm>
            <a:off x="-284760" y="4246920"/>
            <a:ext cx="1481040" cy="1371960"/>
            <a:chOff x="-284760" y="4246920"/>
            <a:chExt cx="1481040" cy="1371960"/>
          </a:xfrm>
        </p:grpSpPr>
        <p:sp>
          <p:nvSpPr>
            <p:cNvPr id="1588" name="Google Shape;179;p4"/>
            <p:cNvSpPr/>
            <p:nvPr/>
          </p:nvSpPr>
          <p:spPr>
            <a:xfrm rot="17223600">
              <a:off x="-73800" y="4320720"/>
              <a:ext cx="1059480" cy="122400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0 h 1224000"/>
                <a:gd name="textAreaBottom" fmla="*/ 1224360 h 122400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9" name="Google Shape;180;p4"/>
            <p:cNvSpPr/>
            <p:nvPr/>
          </p:nvSpPr>
          <p:spPr>
            <a:xfrm rot="17223600">
              <a:off x="-26280" y="4509360"/>
              <a:ext cx="756720" cy="1099800"/>
            </a:xfrm>
            <a:custGeom>
              <a:avLst/>
              <a:gdLst>
                <a:gd name="textAreaLeft" fmla="*/ 0 w 756720"/>
                <a:gd name="textAreaRight" fmla="*/ 757080 w 756720"/>
                <a:gd name="textAreaTop" fmla="*/ 0 h 1099800"/>
                <a:gd name="textAreaBottom" fmla="*/ 110016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0" name="Google Shape;181;p4"/>
            <p:cNvSpPr/>
            <p:nvPr/>
          </p:nvSpPr>
          <p:spPr>
            <a:xfrm rot="17223600">
              <a:off x="7560" y="467604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0 h 979560"/>
                <a:gd name="textAreaBottom" fmla="*/ 97992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1" name="Google Shape;182;p4"/>
            <p:cNvSpPr/>
            <p:nvPr/>
          </p:nvSpPr>
          <p:spPr>
            <a:xfrm rot="17223600">
              <a:off x="366840" y="48985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2" name="Google Shape;183;p4"/>
            <p:cNvSpPr/>
            <p:nvPr/>
          </p:nvSpPr>
          <p:spPr>
            <a:xfrm rot="17223600">
              <a:off x="418680" y="49453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3" name="Google Shape;184;p4"/>
            <p:cNvSpPr/>
            <p:nvPr/>
          </p:nvSpPr>
          <p:spPr>
            <a:xfrm rot="17223600">
              <a:off x="470520" y="499176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0 h 226440"/>
                <a:gd name="textAreaBottom" fmla="*/ 22680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4" name="Google Shape;185;p4"/>
            <p:cNvSpPr/>
            <p:nvPr/>
          </p:nvSpPr>
          <p:spPr>
            <a:xfrm rot="17223600">
              <a:off x="191160" y="4658400"/>
              <a:ext cx="369720" cy="32436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0 h 324360"/>
                <a:gd name="textAreaBottom" fmla="*/ 324720 h 32436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5" name="Google Shape;186;p4"/>
            <p:cNvSpPr/>
            <p:nvPr/>
          </p:nvSpPr>
          <p:spPr>
            <a:xfrm rot="17223600">
              <a:off x="262800" y="4777200"/>
              <a:ext cx="281880" cy="139680"/>
            </a:xfrm>
            <a:custGeom>
              <a:avLst/>
              <a:gdLst>
                <a:gd name="textAreaLeft" fmla="*/ 0 w 281880"/>
                <a:gd name="textAreaRight" fmla="*/ 282240 w 281880"/>
                <a:gd name="textAreaTop" fmla="*/ 0 h 139680"/>
                <a:gd name="textAreaBottom" fmla="*/ 14004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6" name="Google Shape;187;p4"/>
            <p:cNvSpPr/>
            <p:nvPr/>
          </p:nvSpPr>
          <p:spPr>
            <a:xfrm rot="17223600">
              <a:off x="270000" y="471960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277560"/>
                <a:gd name="textAreaBottom" fmla="*/ 27792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7" name="Google Shape;188;p4"/>
            <p:cNvSpPr/>
            <p:nvPr/>
          </p:nvSpPr>
          <p:spPr>
            <a:xfrm rot="17223600">
              <a:off x="208800" y="4725360"/>
              <a:ext cx="281880" cy="139680"/>
            </a:xfrm>
            <a:custGeom>
              <a:avLst/>
              <a:gdLst>
                <a:gd name="textAreaLeft" fmla="*/ 0 w 281880"/>
                <a:gd name="textAreaRight" fmla="*/ 282240 w 281880"/>
                <a:gd name="textAreaTop" fmla="*/ 0 h 139680"/>
                <a:gd name="textAreaBottom" fmla="*/ 14004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8" name="Google Shape;189;p4"/>
            <p:cNvSpPr/>
            <p:nvPr/>
          </p:nvSpPr>
          <p:spPr>
            <a:xfrm rot="17223600">
              <a:off x="336240" y="464544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277920"/>
                <a:gd name="textAreaBottom" fmla="*/ 27828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9" name="Google Shape;190;p4"/>
            <p:cNvSpPr/>
            <p:nvPr/>
          </p:nvSpPr>
          <p:spPr>
            <a:xfrm rot="17223600">
              <a:off x="304920" y="467712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0 h 287280"/>
                <a:gd name="textAreaBottom" fmla="*/ 28764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0" name="Google Shape;191;p4"/>
            <p:cNvSpPr/>
            <p:nvPr/>
          </p:nvSpPr>
          <p:spPr>
            <a:xfrm rot="17223600">
              <a:off x="232200" y="4749120"/>
              <a:ext cx="287280" cy="14328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0 h 143280"/>
                <a:gd name="textAreaBottom" fmla="*/ 143640 h 14328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1640" bIns="71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1" name="Google Shape;192;p4"/>
            <p:cNvSpPr/>
            <p:nvPr/>
          </p:nvSpPr>
          <p:spPr>
            <a:xfrm rot="17223600">
              <a:off x="-238320" y="445500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0 h 269280"/>
                <a:gd name="textAreaBottom" fmla="*/ 26964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602" name="Google Shape;193;p4"/>
          <p:cNvGrpSpPr/>
          <p:nvPr/>
        </p:nvGrpSpPr>
        <p:grpSpPr>
          <a:xfrm>
            <a:off x="8166600" y="4166640"/>
            <a:ext cx="1424880" cy="1422000"/>
            <a:chOff x="8166600" y="4166640"/>
            <a:chExt cx="1424880" cy="1422000"/>
          </a:xfrm>
        </p:grpSpPr>
        <p:sp>
          <p:nvSpPr>
            <p:cNvPr id="1603" name="Google Shape;194;p4"/>
            <p:cNvSpPr/>
            <p:nvPr/>
          </p:nvSpPr>
          <p:spPr>
            <a:xfrm rot="818400">
              <a:off x="8456400" y="4272840"/>
              <a:ext cx="1027080" cy="1035000"/>
            </a:xfrm>
            <a:custGeom>
              <a:avLst/>
              <a:gdLst>
                <a:gd name="textAreaLeft" fmla="*/ 0 w 1027080"/>
                <a:gd name="textAreaRight" fmla="*/ 1027440 w 1027080"/>
                <a:gd name="textAreaTop" fmla="*/ 0 h 1035000"/>
                <a:gd name="textAreaBottom" fmla="*/ 1035360 h 103500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4" name="Google Shape;195;p4"/>
            <p:cNvSpPr/>
            <p:nvPr/>
          </p:nvSpPr>
          <p:spPr>
            <a:xfrm rot="818400">
              <a:off x="8493480" y="4277520"/>
              <a:ext cx="1027080" cy="722880"/>
            </a:xfrm>
            <a:custGeom>
              <a:avLst/>
              <a:gdLst>
                <a:gd name="textAreaLeft" fmla="*/ 0 w 1027080"/>
                <a:gd name="textAreaRight" fmla="*/ 1027440 w 1027080"/>
                <a:gd name="textAreaTop" fmla="*/ 0 h 722880"/>
                <a:gd name="textAreaBottom" fmla="*/ 723240 h 72288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5" name="Google Shape;196;p4"/>
            <p:cNvSpPr/>
            <p:nvPr/>
          </p:nvSpPr>
          <p:spPr>
            <a:xfrm rot="818400">
              <a:off x="8908200" y="4383000"/>
              <a:ext cx="110160" cy="99360"/>
            </a:xfrm>
            <a:custGeom>
              <a:avLst/>
              <a:gdLst>
                <a:gd name="textAreaLeft" fmla="*/ 0 w 110160"/>
                <a:gd name="textAreaRight" fmla="*/ 110520 w 110160"/>
                <a:gd name="textAreaTop" fmla="*/ 0 h 99360"/>
                <a:gd name="textAreaBottom" fmla="*/ 99720 h 9936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9680" bIns="49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6" name="Google Shape;197;p4"/>
            <p:cNvSpPr/>
            <p:nvPr/>
          </p:nvSpPr>
          <p:spPr>
            <a:xfrm rot="818400">
              <a:off x="8822520" y="4636800"/>
              <a:ext cx="422640" cy="455400"/>
            </a:xfrm>
            <a:custGeom>
              <a:avLst/>
              <a:gdLst>
                <a:gd name="textAreaLeft" fmla="*/ 0 w 422640"/>
                <a:gd name="textAreaRight" fmla="*/ 423000 w 422640"/>
                <a:gd name="textAreaTop" fmla="*/ 0 h 455400"/>
                <a:gd name="textAreaBottom" fmla="*/ 455760 h 45540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7" name="Google Shape;198;p4"/>
            <p:cNvSpPr/>
            <p:nvPr/>
          </p:nvSpPr>
          <p:spPr>
            <a:xfrm rot="818400">
              <a:off x="8964000" y="4699440"/>
              <a:ext cx="338040" cy="362880"/>
            </a:xfrm>
            <a:custGeom>
              <a:avLst/>
              <a:gdLst>
                <a:gd name="textAreaLeft" fmla="*/ 0 w 338040"/>
                <a:gd name="textAreaRight" fmla="*/ 338400 w 338040"/>
                <a:gd name="textAreaTop" fmla="*/ 0 h 362880"/>
                <a:gd name="textAreaBottom" fmla="*/ 363240 h 36288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8" name="Google Shape;199;p4"/>
            <p:cNvSpPr/>
            <p:nvPr/>
          </p:nvSpPr>
          <p:spPr>
            <a:xfrm rot="818400">
              <a:off x="9226440" y="4930560"/>
              <a:ext cx="112320" cy="117000"/>
            </a:xfrm>
            <a:custGeom>
              <a:avLst/>
              <a:gdLst>
                <a:gd name="textAreaLeft" fmla="*/ 0 w 112320"/>
                <a:gd name="textAreaRight" fmla="*/ 112680 w 112320"/>
                <a:gd name="textAreaTop" fmla="*/ 0 h 117000"/>
                <a:gd name="textAreaBottom" fmla="*/ 117360 h 11700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680" bIns="58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9" name="Google Shape;200;p4"/>
            <p:cNvSpPr/>
            <p:nvPr/>
          </p:nvSpPr>
          <p:spPr>
            <a:xfrm rot="818400">
              <a:off x="9150120" y="4792320"/>
              <a:ext cx="112320" cy="117000"/>
            </a:xfrm>
            <a:custGeom>
              <a:avLst/>
              <a:gdLst>
                <a:gd name="textAreaLeft" fmla="*/ 0 w 112320"/>
                <a:gd name="textAreaRight" fmla="*/ 112680 w 112320"/>
                <a:gd name="textAreaTop" fmla="*/ 0 h 117000"/>
                <a:gd name="textAreaBottom" fmla="*/ 117360 h 11700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680" bIns="58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0" name="Google Shape;201;p4"/>
            <p:cNvSpPr/>
            <p:nvPr/>
          </p:nvSpPr>
          <p:spPr>
            <a:xfrm rot="818400">
              <a:off x="8241120" y="4718160"/>
              <a:ext cx="1036440" cy="758520"/>
            </a:xfrm>
            <a:custGeom>
              <a:avLst/>
              <a:gdLst>
                <a:gd name="textAreaLeft" fmla="*/ 0 w 1036440"/>
                <a:gd name="textAreaRight" fmla="*/ 1036800 w 1036440"/>
                <a:gd name="textAreaTop" fmla="*/ 0 h 758520"/>
                <a:gd name="textAreaBottom" fmla="*/ 758880 h 7585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1" name="Google Shape;202;p4"/>
            <p:cNvSpPr/>
            <p:nvPr/>
          </p:nvSpPr>
          <p:spPr>
            <a:xfrm rot="818400">
              <a:off x="8263440" y="4721040"/>
              <a:ext cx="1036440" cy="570240"/>
            </a:xfrm>
            <a:custGeom>
              <a:avLst/>
              <a:gdLst>
                <a:gd name="textAreaLeft" fmla="*/ 0 w 1036440"/>
                <a:gd name="textAreaRight" fmla="*/ 1036800 w 1036440"/>
                <a:gd name="textAreaTop" fmla="*/ 0 h 570240"/>
                <a:gd name="textAreaBottom" fmla="*/ 570600 h 5702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2" name="Google Shape;203;p4"/>
            <p:cNvSpPr/>
            <p:nvPr/>
          </p:nvSpPr>
          <p:spPr>
            <a:xfrm rot="818400">
              <a:off x="8254440" y="5015880"/>
              <a:ext cx="936720" cy="308160"/>
            </a:xfrm>
            <a:custGeom>
              <a:avLst/>
              <a:gdLst>
                <a:gd name="textAreaLeft" fmla="*/ 0 w 936720"/>
                <a:gd name="textAreaRight" fmla="*/ 937080 w 936720"/>
                <a:gd name="textAreaTop" fmla="*/ 0 h 308160"/>
                <a:gd name="textAreaBottom" fmla="*/ 308520 h 30816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3" name="Google Shape;204;p4"/>
            <p:cNvSpPr/>
            <p:nvPr/>
          </p:nvSpPr>
          <p:spPr>
            <a:xfrm rot="818400">
              <a:off x="8607240" y="5036760"/>
              <a:ext cx="574200" cy="173160"/>
            </a:xfrm>
            <a:custGeom>
              <a:avLst/>
              <a:gdLst>
                <a:gd name="textAreaLeft" fmla="*/ 0 w 574200"/>
                <a:gd name="textAreaRight" fmla="*/ 574560 w 574200"/>
                <a:gd name="textAreaTop" fmla="*/ 0 h 173160"/>
                <a:gd name="textAreaBottom" fmla="*/ 173520 h 17316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760" bIns="86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4" name="Google Shape;205;p4"/>
            <p:cNvSpPr/>
            <p:nvPr/>
          </p:nvSpPr>
          <p:spPr>
            <a:xfrm rot="818400">
              <a:off x="8759880" y="5009040"/>
              <a:ext cx="452520" cy="144360"/>
            </a:xfrm>
            <a:custGeom>
              <a:avLst/>
              <a:gdLst>
                <a:gd name="textAreaLeft" fmla="*/ 0 w 452520"/>
                <a:gd name="textAreaRight" fmla="*/ 452880 w 452520"/>
                <a:gd name="textAreaTop" fmla="*/ 0 h 144360"/>
                <a:gd name="textAreaBottom" fmla="*/ 144720 h 14436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360" bIns="72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5" name="Google Shape;206;p4"/>
            <p:cNvSpPr/>
            <p:nvPr/>
          </p:nvSpPr>
          <p:spPr>
            <a:xfrm rot="818400">
              <a:off x="8485920" y="4727880"/>
              <a:ext cx="109080" cy="99360"/>
            </a:xfrm>
            <a:custGeom>
              <a:avLst/>
              <a:gdLst>
                <a:gd name="textAreaLeft" fmla="*/ 0 w 109080"/>
                <a:gd name="textAreaRight" fmla="*/ 109440 w 109080"/>
                <a:gd name="textAreaTop" fmla="*/ 0 h 99360"/>
                <a:gd name="textAreaBottom" fmla="*/ 99720 h 9936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9680" bIns="49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616" name="Google Shape;207;p4"/>
          <p:cNvGrpSpPr/>
          <p:nvPr/>
        </p:nvGrpSpPr>
        <p:grpSpPr>
          <a:xfrm>
            <a:off x="-315000" y="-581040"/>
            <a:ext cx="1424160" cy="1395720"/>
            <a:chOff x="-315000" y="-581040"/>
            <a:chExt cx="1424160" cy="1395720"/>
          </a:xfrm>
        </p:grpSpPr>
        <p:sp>
          <p:nvSpPr>
            <p:cNvPr id="1617" name="Google Shape;208;p4"/>
            <p:cNvSpPr/>
            <p:nvPr/>
          </p:nvSpPr>
          <p:spPr>
            <a:xfrm rot="20302800">
              <a:off x="-158400" y="-41328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0 h 1060560"/>
                <a:gd name="textAreaBottom" fmla="*/ 106092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8" name="Google Shape;209;p4"/>
            <p:cNvSpPr/>
            <p:nvPr/>
          </p:nvSpPr>
          <p:spPr>
            <a:xfrm rot="20302800">
              <a:off x="-118440" y="-35784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0 h 947520"/>
                <a:gd name="textAreaBottom" fmla="*/ 94788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9" name="Google Shape;210;p4"/>
            <p:cNvSpPr/>
            <p:nvPr/>
          </p:nvSpPr>
          <p:spPr>
            <a:xfrm rot="20302800">
              <a:off x="170280" y="-270720"/>
              <a:ext cx="446040" cy="76716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0 h 767160"/>
                <a:gd name="textAreaBottom" fmla="*/ 767520 h 7671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0" name="Google Shape;211;p4"/>
            <p:cNvSpPr/>
            <p:nvPr/>
          </p:nvSpPr>
          <p:spPr>
            <a:xfrm rot="20302800">
              <a:off x="-98280" y="-25128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0 h 840600"/>
                <a:gd name="textAreaBottom" fmla="*/ 84096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1" name="Google Shape;212;p4"/>
            <p:cNvSpPr/>
            <p:nvPr/>
          </p:nvSpPr>
          <p:spPr>
            <a:xfrm rot="20302800">
              <a:off x="80280" y="-36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2" name="Google Shape;213;p4"/>
            <p:cNvSpPr/>
            <p:nvPr/>
          </p:nvSpPr>
          <p:spPr>
            <a:xfrm rot="20302800">
              <a:off x="122400" y="817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3" name="Google Shape;214;p4"/>
            <p:cNvSpPr/>
            <p:nvPr/>
          </p:nvSpPr>
          <p:spPr>
            <a:xfrm rot="20302800">
              <a:off x="649800" y="280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4" name="Google Shape;215;p4"/>
            <p:cNvSpPr/>
            <p:nvPr/>
          </p:nvSpPr>
          <p:spPr>
            <a:xfrm rot="20302800">
              <a:off x="691560" y="1105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5" name="Google Shape;216;p4"/>
            <p:cNvSpPr/>
            <p:nvPr/>
          </p:nvSpPr>
          <p:spPr>
            <a:xfrm rot="20302800">
              <a:off x="191520" y="48708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0 h 81360"/>
                <a:gd name="textAreaBottom" fmla="*/ 8172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6" name="Google Shape;217;p4"/>
            <p:cNvSpPr/>
            <p:nvPr/>
          </p:nvSpPr>
          <p:spPr>
            <a:xfrm rot="20302800">
              <a:off x="233280" y="569520"/>
              <a:ext cx="21600" cy="720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0 h 7200"/>
                <a:gd name="textAreaBottom" fmla="*/ 7560 h 720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627" name="Google Shape;218;p4"/>
          <p:cNvSpPr/>
          <p:nvPr/>
        </p:nvSpPr>
        <p:spPr>
          <a:xfrm rot="1714200" flipH="1">
            <a:off x="5380920" y="-880920"/>
            <a:ext cx="2227320" cy="1337760"/>
          </a:xfrm>
          <a:custGeom>
            <a:avLst/>
            <a:gdLst>
              <a:gd name="textAreaLeft" fmla="*/ -360 w 2227320"/>
              <a:gd name="textAreaRight" fmla="*/ 2227320 w 2227320"/>
              <a:gd name="textAreaTop" fmla="*/ 0 h 1337760"/>
              <a:gd name="textAreaBottom" fmla="*/ 1338120 h 13377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28" name="Google Shape;219;p4"/>
          <p:cNvSpPr/>
          <p:nvPr/>
        </p:nvSpPr>
        <p:spPr>
          <a:xfrm rot="12468600" flipH="1">
            <a:off x="1692720" y="4651560"/>
            <a:ext cx="2226960" cy="1337400"/>
          </a:xfrm>
          <a:custGeom>
            <a:avLst/>
            <a:gdLst>
              <a:gd name="textAreaLeft" fmla="*/ 360 w 2226960"/>
              <a:gd name="textAreaRight" fmla="*/ 2227680 w 2226960"/>
              <a:gd name="textAreaTop" fmla="*/ 0 h 1337400"/>
              <a:gd name="textAreaBottom" fmla="*/ 1337760 h 133740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29" name="Google Shape;220;p4"/>
          <p:cNvSpPr/>
          <p:nvPr/>
        </p:nvSpPr>
        <p:spPr>
          <a:xfrm>
            <a:off x="203760" y="11167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630" name="Google Shape;221;p4"/>
          <p:cNvSpPr/>
          <p:nvPr/>
        </p:nvSpPr>
        <p:spPr>
          <a:xfrm>
            <a:off x="8823960" y="390456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1631" name="Google Shape;222;p4"/>
          <p:cNvGrpSpPr/>
          <p:nvPr/>
        </p:nvGrpSpPr>
        <p:grpSpPr>
          <a:xfrm>
            <a:off x="165960" y="3563640"/>
            <a:ext cx="261720" cy="531360"/>
            <a:chOff x="165960" y="3563640"/>
            <a:chExt cx="261720" cy="531360"/>
          </a:xfrm>
        </p:grpSpPr>
        <p:sp>
          <p:nvSpPr>
            <p:cNvPr id="1632" name="Google Shape;223;p4"/>
            <p:cNvSpPr/>
            <p:nvPr/>
          </p:nvSpPr>
          <p:spPr>
            <a:xfrm>
              <a:off x="165960" y="356364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3" name="Google Shape;224;p4"/>
            <p:cNvSpPr/>
            <p:nvPr/>
          </p:nvSpPr>
          <p:spPr>
            <a:xfrm>
              <a:off x="238320" y="40590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4" name="Google Shape;225;p4"/>
            <p:cNvSpPr/>
            <p:nvPr/>
          </p:nvSpPr>
          <p:spPr>
            <a:xfrm>
              <a:off x="286560" y="356364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635" name="Google Shape;226;p4"/>
          <p:cNvGrpSpPr/>
          <p:nvPr/>
        </p:nvGrpSpPr>
        <p:grpSpPr>
          <a:xfrm>
            <a:off x="8719920" y="984240"/>
            <a:ext cx="261720" cy="531360"/>
            <a:chOff x="8719920" y="984240"/>
            <a:chExt cx="261720" cy="531360"/>
          </a:xfrm>
        </p:grpSpPr>
        <p:sp>
          <p:nvSpPr>
            <p:cNvPr id="1636" name="Google Shape;227;p4"/>
            <p:cNvSpPr/>
            <p:nvPr/>
          </p:nvSpPr>
          <p:spPr>
            <a:xfrm>
              <a:off x="8719920" y="98424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7" name="Google Shape;228;p4"/>
            <p:cNvSpPr/>
            <p:nvPr/>
          </p:nvSpPr>
          <p:spPr>
            <a:xfrm>
              <a:off x="8792280" y="14796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8" name="Google Shape;229;p4"/>
            <p:cNvSpPr/>
            <p:nvPr/>
          </p:nvSpPr>
          <p:spPr>
            <a:xfrm>
              <a:off x="8840520" y="98424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639" name="Google Shape;230;p4"/>
          <p:cNvGrpSpPr/>
          <p:nvPr/>
        </p:nvGrpSpPr>
        <p:grpSpPr>
          <a:xfrm>
            <a:off x="8382240" y="-342720"/>
            <a:ext cx="993240" cy="919080"/>
            <a:chOff x="8382240" y="-342720"/>
            <a:chExt cx="993240" cy="919080"/>
          </a:xfrm>
        </p:grpSpPr>
        <p:sp>
          <p:nvSpPr>
            <p:cNvPr id="1640" name="Google Shape;231;p4"/>
            <p:cNvSpPr/>
            <p:nvPr/>
          </p:nvSpPr>
          <p:spPr>
            <a:xfrm>
              <a:off x="8382240" y="-342720"/>
              <a:ext cx="993240" cy="919080"/>
            </a:xfrm>
            <a:custGeom>
              <a:avLst/>
              <a:gdLst>
                <a:gd name="textAreaLeft" fmla="*/ 0 w 993240"/>
                <a:gd name="textAreaRight" fmla="*/ 993600 w 993240"/>
                <a:gd name="textAreaTop" fmla="*/ 0 h 919080"/>
                <a:gd name="textAreaBottom" fmla="*/ 919440 h 91908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1" name="Google Shape;232;p4"/>
            <p:cNvSpPr/>
            <p:nvPr/>
          </p:nvSpPr>
          <p:spPr>
            <a:xfrm>
              <a:off x="8521200" y="-7848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2" name="Google Shape;233;p4"/>
            <p:cNvSpPr/>
            <p:nvPr/>
          </p:nvSpPr>
          <p:spPr>
            <a:xfrm>
              <a:off x="8509680" y="-228240"/>
              <a:ext cx="680040" cy="567000"/>
            </a:xfrm>
            <a:custGeom>
              <a:avLst/>
              <a:gdLst>
                <a:gd name="textAreaLeft" fmla="*/ 0 w 680040"/>
                <a:gd name="textAreaRight" fmla="*/ 680400 w 680040"/>
                <a:gd name="textAreaTop" fmla="*/ 0 h 567000"/>
                <a:gd name="textAreaBottom" fmla="*/ 567360 h 5670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3" name="Google Shape;234;p4"/>
            <p:cNvSpPr/>
            <p:nvPr/>
          </p:nvSpPr>
          <p:spPr>
            <a:xfrm>
              <a:off x="8837280" y="-45720"/>
              <a:ext cx="142560" cy="21564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215640"/>
                <a:gd name="textAreaBottom" fmla="*/ 216000 h 2156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4" name="Google Shape;235;p4"/>
            <p:cNvSpPr/>
            <p:nvPr/>
          </p:nvSpPr>
          <p:spPr>
            <a:xfrm>
              <a:off x="8838360" y="131760"/>
              <a:ext cx="72360" cy="244080"/>
            </a:xfrm>
            <a:custGeom>
              <a:avLst/>
              <a:gdLst>
                <a:gd name="textAreaLeft" fmla="*/ 0 w 72360"/>
                <a:gd name="textAreaRight" fmla="*/ 72720 w 72360"/>
                <a:gd name="textAreaTop" fmla="*/ 0 h 244080"/>
                <a:gd name="textAreaBottom" fmla="*/ 244440 h 2440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645" name="Google Shape;236;p4"/>
            <p:cNvSpPr/>
            <p:nvPr/>
          </p:nvSpPr>
          <p:spPr>
            <a:xfrm>
              <a:off x="8851320" y="144000"/>
              <a:ext cx="15480" cy="13680"/>
            </a:xfrm>
            <a:custGeom>
              <a:avLst/>
              <a:gdLst>
                <a:gd name="textAreaLeft" fmla="*/ 0 w 15480"/>
                <a:gd name="textAreaRight" fmla="*/ 15840 w 15480"/>
                <a:gd name="textAreaTop" fmla="*/ 0 h 13680"/>
                <a:gd name="textAreaBottom" fmla="*/ 14040 h 136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40" bIns="6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6" name="Google Shape;237;p4"/>
            <p:cNvSpPr/>
            <p:nvPr/>
          </p:nvSpPr>
          <p:spPr>
            <a:xfrm>
              <a:off x="8521200" y="-7848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7" name="Google Shape;238;p4"/>
            <p:cNvSpPr/>
            <p:nvPr/>
          </p:nvSpPr>
          <p:spPr>
            <a:xfrm>
              <a:off x="8541360" y="-195480"/>
              <a:ext cx="698040" cy="666000"/>
            </a:xfrm>
            <a:custGeom>
              <a:avLst/>
              <a:gdLst>
                <a:gd name="textAreaLeft" fmla="*/ 0 w 698040"/>
                <a:gd name="textAreaRight" fmla="*/ 698400 w 698040"/>
                <a:gd name="textAreaTop" fmla="*/ 0 h 666000"/>
                <a:gd name="textAreaBottom" fmla="*/ 666360 h 66600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2092;p31"/>
          <p:cNvSpPr/>
          <p:nvPr/>
        </p:nvSpPr>
        <p:spPr>
          <a:xfrm>
            <a:off x="1624320" y="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51" name="Google Shape;2093;p31"/>
          <p:cNvSpPr/>
          <p:nvPr/>
        </p:nvSpPr>
        <p:spPr>
          <a:xfrm rot="16200000">
            <a:off x="6646680" y="264672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52" name="Google Shape;2094;p31"/>
          <p:cNvSpPr/>
          <p:nvPr/>
        </p:nvSpPr>
        <p:spPr>
          <a:xfrm flipH="1">
            <a:off x="0" y="225288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653" name="Google Shape;2095;p31"/>
          <p:cNvGrpSpPr/>
          <p:nvPr/>
        </p:nvGrpSpPr>
        <p:grpSpPr>
          <a:xfrm>
            <a:off x="-284760" y="-581400"/>
            <a:ext cx="1481400" cy="1371960"/>
            <a:chOff x="-284760" y="-581400"/>
            <a:chExt cx="1481400" cy="1371960"/>
          </a:xfrm>
        </p:grpSpPr>
        <p:sp>
          <p:nvSpPr>
            <p:cNvPr id="1654" name="Google Shape;2096;p31"/>
            <p:cNvSpPr/>
            <p:nvPr/>
          </p:nvSpPr>
          <p:spPr>
            <a:xfrm rot="4376400" flipV="1">
              <a:off x="-73800" y="-507600"/>
              <a:ext cx="1059480" cy="122436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-360 h 1224360"/>
                <a:gd name="textAreaBottom" fmla="*/ 1224360 h 122436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55" name="Google Shape;2097;p31"/>
            <p:cNvSpPr/>
            <p:nvPr/>
          </p:nvSpPr>
          <p:spPr>
            <a:xfrm rot="4376400" flipV="1">
              <a:off x="-26280" y="-571680"/>
              <a:ext cx="757080" cy="1099800"/>
            </a:xfrm>
            <a:custGeom>
              <a:avLst/>
              <a:gdLst>
                <a:gd name="textAreaLeft" fmla="*/ 0 w 757080"/>
                <a:gd name="textAreaRight" fmla="*/ 757440 w 757080"/>
                <a:gd name="textAreaTop" fmla="*/ 360 h 1099800"/>
                <a:gd name="textAreaBottom" fmla="*/ 110052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56" name="Google Shape;2098;p31"/>
            <p:cNvSpPr/>
            <p:nvPr/>
          </p:nvSpPr>
          <p:spPr>
            <a:xfrm rot="4376400" flipV="1">
              <a:off x="7560" y="-61812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360 h 979560"/>
                <a:gd name="textAreaBottom" fmla="*/ 98028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57" name="Google Shape;2099;p31"/>
            <p:cNvSpPr/>
            <p:nvPr/>
          </p:nvSpPr>
          <p:spPr>
            <a:xfrm rot="4376400" flipV="1">
              <a:off x="366840" y="-871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-360 h 226440"/>
                <a:gd name="textAreaBottom" fmla="*/ 22644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58" name="Google Shape;2100;p31"/>
            <p:cNvSpPr/>
            <p:nvPr/>
          </p:nvSpPr>
          <p:spPr>
            <a:xfrm rot="4376400" flipV="1">
              <a:off x="418680" y="-13356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59" name="Google Shape;2101;p31"/>
            <p:cNvSpPr/>
            <p:nvPr/>
          </p:nvSpPr>
          <p:spPr>
            <a:xfrm rot="4376400" flipV="1">
              <a:off x="470520" y="-18000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0" name="Google Shape;2102;p31"/>
            <p:cNvSpPr/>
            <p:nvPr/>
          </p:nvSpPr>
          <p:spPr>
            <a:xfrm rot="4376400" flipV="1">
              <a:off x="191520" y="54720"/>
              <a:ext cx="369720" cy="32472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360 h 324720"/>
                <a:gd name="textAreaBottom" fmla="*/ 325440 h 32472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1" name="Google Shape;2103;p31"/>
            <p:cNvSpPr/>
            <p:nvPr/>
          </p:nvSpPr>
          <p:spPr>
            <a:xfrm rot="4376400" flipV="1">
              <a:off x="262800" y="12024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2" name="Google Shape;2104;p31"/>
            <p:cNvSpPr/>
            <p:nvPr/>
          </p:nvSpPr>
          <p:spPr>
            <a:xfrm rot="4376400" flipV="1">
              <a:off x="270000" y="3996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-360 h 277560"/>
                <a:gd name="textAreaBottom" fmla="*/ 27756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3" name="Google Shape;2105;p31"/>
            <p:cNvSpPr/>
            <p:nvPr/>
          </p:nvSpPr>
          <p:spPr>
            <a:xfrm rot="4376400" flipV="1">
              <a:off x="208800" y="17208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4" name="Google Shape;2106;p31"/>
            <p:cNvSpPr/>
            <p:nvPr/>
          </p:nvSpPr>
          <p:spPr>
            <a:xfrm rot="4376400" flipV="1">
              <a:off x="336240" y="11412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360 h 277920"/>
                <a:gd name="textAreaBottom" fmla="*/ 27864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5" name="Google Shape;2107;p31"/>
            <p:cNvSpPr/>
            <p:nvPr/>
          </p:nvSpPr>
          <p:spPr>
            <a:xfrm rot="4376400" flipV="1">
              <a:off x="304920" y="7308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360 h 287280"/>
                <a:gd name="textAreaBottom" fmla="*/ 28800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6" name="Google Shape;2108;p31"/>
            <p:cNvSpPr/>
            <p:nvPr/>
          </p:nvSpPr>
          <p:spPr>
            <a:xfrm rot="4376400" flipV="1">
              <a:off x="232200" y="145080"/>
              <a:ext cx="287280" cy="14364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-360 h 143640"/>
                <a:gd name="textAreaBottom" fmla="*/ 14364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67" name="Google Shape;2109;p31"/>
            <p:cNvSpPr/>
            <p:nvPr/>
          </p:nvSpPr>
          <p:spPr>
            <a:xfrm rot="4376400" flipV="1">
              <a:off x="-238320" y="31248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360 h 269280"/>
                <a:gd name="textAreaBottom" fmla="*/ 27000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668" name="Google Shape;2110;p31"/>
          <p:cNvGrpSpPr/>
          <p:nvPr/>
        </p:nvGrpSpPr>
        <p:grpSpPr>
          <a:xfrm>
            <a:off x="-315000" y="4222800"/>
            <a:ext cx="1424160" cy="1395720"/>
            <a:chOff x="-315000" y="4222800"/>
            <a:chExt cx="1424160" cy="1395720"/>
          </a:xfrm>
        </p:grpSpPr>
        <p:sp>
          <p:nvSpPr>
            <p:cNvPr id="1669" name="Google Shape;2111;p31"/>
            <p:cNvSpPr/>
            <p:nvPr/>
          </p:nvSpPr>
          <p:spPr>
            <a:xfrm rot="1297200" flipV="1">
              <a:off x="-158400" y="438984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360 h 1060560"/>
                <a:gd name="textAreaBottom" fmla="*/ 106128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0" name="Google Shape;2112;p31"/>
            <p:cNvSpPr/>
            <p:nvPr/>
          </p:nvSpPr>
          <p:spPr>
            <a:xfrm rot="1297200" flipV="1">
              <a:off x="-118440" y="444780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360 h 947520"/>
                <a:gd name="textAreaBottom" fmla="*/ 94824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1" name="Google Shape;2113;p31"/>
            <p:cNvSpPr/>
            <p:nvPr/>
          </p:nvSpPr>
          <p:spPr>
            <a:xfrm rot="1297200" flipV="1">
              <a:off x="170640" y="4540320"/>
              <a:ext cx="446040" cy="76752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360 h 767520"/>
                <a:gd name="textAreaBottom" fmla="*/ 768240 h 76752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2" name="Google Shape;2114;p31"/>
            <p:cNvSpPr/>
            <p:nvPr/>
          </p:nvSpPr>
          <p:spPr>
            <a:xfrm rot="1297200" flipV="1">
              <a:off x="-98280" y="444852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-360 h 840600"/>
                <a:gd name="textAreaBottom" fmla="*/ 84060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3" name="Google Shape;2115;p31"/>
            <p:cNvSpPr/>
            <p:nvPr/>
          </p:nvSpPr>
          <p:spPr>
            <a:xfrm rot="1297200" flipV="1">
              <a:off x="79920" y="49568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4" name="Google Shape;2116;p31"/>
            <p:cNvSpPr/>
            <p:nvPr/>
          </p:nvSpPr>
          <p:spPr>
            <a:xfrm rot="1297200" flipV="1">
              <a:off x="122400" y="49489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5" name="Google Shape;2117;p31"/>
            <p:cNvSpPr/>
            <p:nvPr/>
          </p:nvSpPr>
          <p:spPr>
            <a:xfrm rot="1297200" flipV="1">
              <a:off x="649440" y="4928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6" name="Google Shape;2118;p31"/>
            <p:cNvSpPr/>
            <p:nvPr/>
          </p:nvSpPr>
          <p:spPr>
            <a:xfrm rot="1297200" flipV="1">
              <a:off x="691560" y="4920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7" name="Google Shape;2119;p31"/>
            <p:cNvSpPr/>
            <p:nvPr/>
          </p:nvSpPr>
          <p:spPr>
            <a:xfrm rot="1297200" flipV="1">
              <a:off x="191160" y="4469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8" name="Google Shape;2120;p31"/>
            <p:cNvSpPr/>
            <p:nvPr/>
          </p:nvSpPr>
          <p:spPr>
            <a:xfrm rot="1297200" flipV="1">
              <a:off x="233280" y="4461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679" name="PlaceHolder 1"/>
          <p:cNvSpPr>
            <a:spLocks noGrp="1"/>
          </p:cNvSpPr>
          <p:nvPr>
            <p:ph type="title"/>
          </p:nvPr>
        </p:nvSpPr>
        <p:spPr>
          <a:xfrm>
            <a:off x="726120" y="444960"/>
            <a:ext cx="769176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680" name="Google Shape;2122;p31"/>
          <p:cNvGrpSpPr/>
          <p:nvPr/>
        </p:nvGrpSpPr>
        <p:grpSpPr>
          <a:xfrm>
            <a:off x="8117640" y="4210200"/>
            <a:ext cx="1356480" cy="1421280"/>
            <a:chOff x="8117640" y="4210200"/>
            <a:chExt cx="1356480" cy="1421280"/>
          </a:xfrm>
        </p:grpSpPr>
        <p:sp>
          <p:nvSpPr>
            <p:cNvPr id="1681" name="Google Shape;2123;p31"/>
            <p:cNvSpPr/>
            <p:nvPr/>
          </p:nvSpPr>
          <p:spPr>
            <a:xfrm>
              <a:off x="8143200" y="4751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2" name="Google Shape;2124;p31"/>
            <p:cNvSpPr/>
            <p:nvPr/>
          </p:nvSpPr>
          <p:spPr>
            <a:xfrm>
              <a:off x="8143200" y="4751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3" name="Google Shape;2125;p31"/>
            <p:cNvSpPr/>
            <p:nvPr/>
          </p:nvSpPr>
          <p:spPr>
            <a:xfrm>
              <a:off x="8117640" y="468900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4" name="Google Shape;2126;p31"/>
            <p:cNvSpPr/>
            <p:nvPr/>
          </p:nvSpPr>
          <p:spPr>
            <a:xfrm>
              <a:off x="8507880" y="47977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5" name="Google Shape;2127;p31"/>
            <p:cNvSpPr/>
            <p:nvPr/>
          </p:nvSpPr>
          <p:spPr>
            <a:xfrm>
              <a:off x="8533440" y="48848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6" name="Google Shape;2128;p31"/>
            <p:cNvSpPr/>
            <p:nvPr/>
          </p:nvSpPr>
          <p:spPr>
            <a:xfrm>
              <a:off x="8559000" y="496980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7" name="Google Shape;2129;p31"/>
            <p:cNvSpPr/>
            <p:nvPr/>
          </p:nvSpPr>
          <p:spPr>
            <a:xfrm>
              <a:off x="8622720" y="52376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8" name="Google Shape;2130;p31"/>
            <p:cNvSpPr/>
            <p:nvPr/>
          </p:nvSpPr>
          <p:spPr>
            <a:xfrm>
              <a:off x="9046440" y="51638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9" name="Google Shape;2131;p31"/>
            <p:cNvSpPr/>
            <p:nvPr/>
          </p:nvSpPr>
          <p:spPr>
            <a:xfrm>
              <a:off x="8602920" y="51901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0" name="Google Shape;2132;p31"/>
            <p:cNvSpPr/>
            <p:nvPr/>
          </p:nvSpPr>
          <p:spPr>
            <a:xfrm>
              <a:off x="8215920" y="52326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1" name="Google Shape;2133;p31"/>
            <p:cNvSpPr/>
            <p:nvPr/>
          </p:nvSpPr>
          <p:spPr>
            <a:xfrm>
              <a:off x="8196480" y="518544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2" name="Google Shape;2134;p31"/>
            <p:cNvSpPr/>
            <p:nvPr/>
          </p:nvSpPr>
          <p:spPr>
            <a:xfrm>
              <a:off x="9233640" y="50090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3" name="Google Shape;2135;p31"/>
            <p:cNvSpPr/>
            <p:nvPr/>
          </p:nvSpPr>
          <p:spPr>
            <a:xfrm>
              <a:off x="9346680" y="507132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4" name="Google Shape;2136;p31"/>
            <p:cNvSpPr/>
            <p:nvPr/>
          </p:nvSpPr>
          <p:spPr>
            <a:xfrm>
              <a:off x="9358200" y="50911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5" name="Google Shape;2137;p31"/>
            <p:cNvSpPr/>
            <p:nvPr/>
          </p:nvSpPr>
          <p:spPr>
            <a:xfrm>
              <a:off x="9288720" y="504612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6" name="Google Shape;2138;p31"/>
            <p:cNvSpPr/>
            <p:nvPr/>
          </p:nvSpPr>
          <p:spPr>
            <a:xfrm>
              <a:off x="9265320" y="504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7" name="Google Shape;2139;p31"/>
            <p:cNvSpPr/>
            <p:nvPr/>
          </p:nvSpPr>
          <p:spPr>
            <a:xfrm>
              <a:off x="8285400" y="53146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8" name="Google Shape;2140;p31"/>
            <p:cNvSpPr/>
            <p:nvPr/>
          </p:nvSpPr>
          <p:spPr>
            <a:xfrm>
              <a:off x="8182800" y="425304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9" name="Google Shape;2141;p31"/>
            <p:cNvSpPr/>
            <p:nvPr/>
          </p:nvSpPr>
          <p:spPr>
            <a:xfrm>
              <a:off x="8130600" y="42102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0" name="Google Shape;2142;p31"/>
            <p:cNvSpPr/>
            <p:nvPr/>
          </p:nvSpPr>
          <p:spPr>
            <a:xfrm>
              <a:off x="8451720" y="430236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1" name="Google Shape;2143;p31"/>
            <p:cNvSpPr/>
            <p:nvPr/>
          </p:nvSpPr>
          <p:spPr>
            <a:xfrm>
              <a:off x="8503920" y="4395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2" name="Google Shape;2144;p31"/>
            <p:cNvSpPr/>
            <p:nvPr/>
          </p:nvSpPr>
          <p:spPr>
            <a:xfrm>
              <a:off x="8555760" y="448452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3" name="Google Shape;2145;p31"/>
            <p:cNvSpPr/>
            <p:nvPr/>
          </p:nvSpPr>
          <p:spPr>
            <a:xfrm>
              <a:off x="8684280" y="482148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4" name="Google Shape;2146;p31"/>
            <p:cNvSpPr/>
            <p:nvPr/>
          </p:nvSpPr>
          <p:spPr>
            <a:xfrm>
              <a:off x="8975520" y="467136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5" name="Google Shape;2147;p31"/>
            <p:cNvSpPr/>
            <p:nvPr/>
          </p:nvSpPr>
          <p:spPr>
            <a:xfrm>
              <a:off x="8644680" y="47887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6" name="Google Shape;2148;p31"/>
            <p:cNvSpPr/>
            <p:nvPr/>
          </p:nvSpPr>
          <p:spPr>
            <a:xfrm>
              <a:off x="8295840" y="507564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7" name="Google Shape;2149;p31"/>
            <p:cNvSpPr/>
            <p:nvPr/>
          </p:nvSpPr>
          <p:spPr>
            <a:xfrm>
              <a:off x="8256240" y="504324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8" name="Google Shape;2150;p31"/>
            <p:cNvSpPr/>
            <p:nvPr/>
          </p:nvSpPr>
          <p:spPr>
            <a:xfrm>
              <a:off x="9063000" y="446076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9" name="Google Shape;2151;p31"/>
            <p:cNvSpPr/>
            <p:nvPr/>
          </p:nvSpPr>
          <p:spPr>
            <a:xfrm>
              <a:off x="9169200" y="45151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0" name="Google Shape;2152;p31"/>
            <p:cNvSpPr/>
            <p:nvPr/>
          </p:nvSpPr>
          <p:spPr>
            <a:xfrm>
              <a:off x="9188640" y="45273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1" name="Google Shape;2153;p31"/>
            <p:cNvSpPr/>
            <p:nvPr/>
          </p:nvSpPr>
          <p:spPr>
            <a:xfrm>
              <a:off x="9104400" y="451980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2" name="Google Shape;2154;p31"/>
            <p:cNvSpPr/>
            <p:nvPr/>
          </p:nvSpPr>
          <p:spPr>
            <a:xfrm>
              <a:off x="9084600" y="45320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3" name="Google Shape;2155;p31"/>
            <p:cNvSpPr/>
            <p:nvPr/>
          </p:nvSpPr>
          <p:spPr>
            <a:xfrm>
              <a:off x="8379000" y="515556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4" name="Google Shape;2156;p31"/>
            <p:cNvSpPr/>
            <p:nvPr/>
          </p:nvSpPr>
          <p:spPr>
            <a:xfrm>
              <a:off x="8130600" y="42102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715" name="Google Shape;2158;p31"/>
          <p:cNvGrpSpPr/>
          <p:nvPr/>
        </p:nvGrpSpPr>
        <p:grpSpPr>
          <a:xfrm>
            <a:off x="8273520" y="-437400"/>
            <a:ext cx="1172160" cy="1084320"/>
            <a:chOff x="8273520" y="-437400"/>
            <a:chExt cx="1172160" cy="1084320"/>
          </a:xfrm>
        </p:grpSpPr>
        <p:sp>
          <p:nvSpPr>
            <p:cNvPr id="1716" name="Google Shape;2159;p31"/>
            <p:cNvSpPr/>
            <p:nvPr/>
          </p:nvSpPr>
          <p:spPr>
            <a:xfrm>
              <a:off x="8273520" y="-437400"/>
              <a:ext cx="1172160" cy="1084320"/>
            </a:xfrm>
            <a:custGeom>
              <a:avLst/>
              <a:gdLst>
                <a:gd name="textAreaLeft" fmla="*/ 0 w 1172160"/>
                <a:gd name="textAreaRight" fmla="*/ 1172520 w 1172160"/>
                <a:gd name="textAreaTop" fmla="*/ 0 h 1084320"/>
                <a:gd name="textAreaBottom" fmla="*/ 1084680 h 108432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7" name="Google Shape;2160;p31"/>
            <p:cNvSpPr/>
            <p:nvPr/>
          </p:nvSpPr>
          <p:spPr>
            <a:xfrm>
              <a:off x="8437680" y="-125640"/>
              <a:ext cx="888840" cy="686160"/>
            </a:xfrm>
            <a:custGeom>
              <a:avLst/>
              <a:gdLst>
                <a:gd name="textAreaLeft" fmla="*/ 0 w 888840"/>
                <a:gd name="textAreaRight" fmla="*/ 889200 w 888840"/>
                <a:gd name="textAreaTop" fmla="*/ 0 h 686160"/>
                <a:gd name="textAreaBottom" fmla="*/ 686520 h 6861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8" name="Google Shape;2161;p31"/>
            <p:cNvSpPr/>
            <p:nvPr/>
          </p:nvSpPr>
          <p:spPr>
            <a:xfrm>
              <a:off x="8424000" y="-302040"/>
              <a:ext cx="802440" cy="668880"/>
            </a:xfrm>
            <a:custGeom>
              <a:avLst/>
              <a:gdLst>
                <a:gd name="textAreaLeft" fmla="*/ 0 w 802440"/>
                <a:gd name="textAreaRight" fmla="*/ 802800 w 802440"/>
                <a:gd name="textAreaTop" fmla="*/ 0 h 668880"/>
                <a:gd name="textAreaBottom" fmla="*/ 669240 h 66888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9" name="Google Shape;2162;p31"/>
            <p:cNvSpPr/>
            <p:nvPr/>
          </p:nvSpPr>
          <p:spPr>
            <a:xfrm>
              <a:off x="8810640" y="-87120"/>
              <a:ext cx="168480" cy="254520"/>
            </a:xfrm>
            <a:custGeom>
              <a:avLst/>
              <a:gdLst>
                <a:gd name="textAreaLeft" fmla="*/ 0 w 168480"/>
                <a:gd name="textAreaRight" fmla="*/ 168840 w 168480"/>
                <a:gd name="textAreaTop" fmla="*/ 0 h 254520"/>
                <a:gd name="textAreaBottom" fmla="*/ 254880 h 25452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20" name="Google Shape;2163;p31"/>
            <p:cNvSpPr/>
            <p:nvPr/>
          </p:nvSpPr>
          <p:spPr>
            <a:xfrm>
              <a:off x="8811720" y="122760"/>
              <a:ext cx="85680" cy="288000"/>
            </a:xfrm>
            <a:custGeom>
              <a:avLst/>
              <a:gdLst>
                <a:gd name="textAreaLeft" fmla="*/ 0 w 85680"/>
                <a:gd name="textAreaRight" fmla="*/ 86040 w 85680"/>
                <a:gd name="textAreaTop" fmla="*/ 0 h 288000"/>
                <a:gd name="textAreaBottom" fmla="*/ 288360 h 28800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721" name="Google Shape;2164;p31"/>
            <p:cNvSpPr/>
            <p:nvPr/>
          </p:nvSpPr>
          <p:spPr>
            <a:xfrm>
              <a:off x="8827200" y="137160"/>
              <a:ext cx="18360" cy="16200"/>
            </a:xfrm>
            <a:custGeom>
              <a:avLst/>
              <a:gdLst>
                <a:gd name="textAreaLeft" fmla="*/ 0 w 18360"/>
                <a:gd name="textAreaRight" fmla="*/ 18720 w 18360"/>
                <a:gd name="textAreaTop" fmla="*/ 0 h 16200"/>
                <a:gd name="textAreaBottom" fmla="*/ 16560 h 162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80" bIns="8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22" name="Google Shape;2165;p31"/>
            <p:cNvSpPr/>
            <p:nvPr/>
          </p:nvSpPr>
          <p:spPr>
            <a:xfrm>
              <a:off x="8437680" y="-125640"/>
              <a:ext cx="888840" cy="686160"/>
            </a:xfrm>
            <a:custGeom>
              <a:avLst/>
              <a:gdLst>
                <a:gd name="textAreaLeft" fmla="*/ 0 w 888840"/>
                <a:gd name="textAreaRight" fmla="*/ 889200 w 888840"/>
                <a:gd name="textAreaTop" fmla="*/ 0 h 686160"/>
                <a:gd name="textAreaBottom" fmla="*/ 686520 h 6861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23" name="Google Shape;2166;p31"/>
            <p:cNvSpPr/>
            <p:nvPr/>
          </p:nvSpPr>
          <p:spPr>
            <a:xfrm>
              <a:off x="8461440" y="-263520"/>
              <a:ext cx="823680" cy="785520"/>
            </a:xfrm>
            <a:custGeom>
              <a:avLst/>
              <a:gdLst>
                <a:gd name="textAreaLeft" fmla="*/ 0 w 823680"/>
                <a:gd name="textAreaRight" fmla="*/ 824040 w 823680"/>
                <a:gd name="textAreaTop" fmla="*/ 0 h 785520"/>
                <a:gd name="textAreaBottom" fmla="*/ 785880 h 78552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724" name="Google Shape;2167;p31"/>
          <p:cNvSpPr/>
          <p:nvPr/>
        </p:nvSpPr>
        <p:spPr>
          <a:xfrm>
            <a:off x="5203440" y="-504000"/>
            <a:ext cx="1917720" cy="852480"/>
          </a:xfrm>
          <a:custGeom>
            <a:avLst/>
            <a:gdLst>
              <a:gd name="textAreaLeft" fmla="*/ 0 w 1917720"/>
              <a:gd name="textAreaRight" fmla="*/ 1918080 w 1917720"/>
              <a:gd name="textAreaTop" fmla="*/ 0 h 852480"/>
              <a:gd name="textAreaBottom" fmla="*/ 852840 h 8524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25" name="Google Shape;2168;p31"/>
          <p:cNvSpPr/>
          <p:nvPr/>
        </p:nvSpPr>
        <p:spPr>
          <a:xfrm flipH="1">
            <a:off x="263520" y="1017720"/>
            <a:ext cx="158040" cy="152280"/>
          </a:xfrm>
          <a:custGeom>
            <a:avLst/>
            <a:gdLst>
              <a:gd name="textAreaLeft" fmla="*/ -360 w 158040"/>
              <a:gd name="textAreaRight" fmla="*/ 15804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726" name="Google Shape;2169;p31"/>
          <p:cNvSpPr/>
          <p:nvPr/>
        </p:nvSpPr>
        <p:spPr>
          <a:xfrm flipH="1">
            <a:off x="8778960" y="3777480"/>
            <a:ext cx="186480" cy="186480"/>
          </a:xfrm>
          <a:custGeom>
            <a:avLst/>
            <a:gdLst>
              <a:gd name="textAreaLeft" fmla="*/ 360 w 186480"/>
              <a:gd name="textAreaRight" fmla="*/ 18720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727" name="Google Shape;2170;p31"/>
          <p:cNvSpPr/>
          <p:nvPr/>
        </p:nvSpPr>
        <p:spPr>
          <a:xfrm rot="10800000" flipH="1">
            <a:off x="2060640" y="4779360"/>
            <a:ext cx="1917720" cy="852480"/>
          </a:xfrm>
          <a:custGeom>
            <a:avLst/>
            <a:gdLst>
              <a:gd name="textAreaLeft" fmla="*/ -360 w 1917720"/>
              <a:gd name="textAreaRight" fmla="*/ 1917720 w 1917720"/>
              <a:gd name="textAreaTop" fmla="*/ 0 h 852480"/>
              <a:gd name="textAreaBottom" fmla="*/ 852840 h 8524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728" name="Google Shape;2171;p31"/>
          <p:cNvGrpSpPr/>
          <p:nvPr/>
        </p:nvGrpSpPr>
        <p:grpSpPr>
          <a:xfrm>
            <a:off x="160560" y="3502440"/>
            <a:ext cx="261720" cy="531360"/>
            <a:chOff x="160560" y="3502440"/>
            <a:chExt cx="261720" cy="531360"/>
          </a:xfrm>
        </p:grpSpPr>
        <p:sp>
          <p:nvSpPr>
            <p:cNvPr id="1729" name="Google Shape;2172;p31"/>
            <p:cNvSpPr/>
            <p:nvPr/>
          </p:nvSpPr>
          <p:spPr>
            <a:xfrm>
              <a:off x="160560" y="350244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30" name="Google Shape;2173;p31"/>
            <p:cNvSpPr/>
            <p:nvPr/>
          </p:nvSpPr>
          <p:spPr>
            <a:xfrm>
              <a:off x="232920" y="39978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31" name="Google Shape;2174;p31"/>
            <p:cNvSpPr/>
            <p:nvPr/>
          </p:nvSpPr>
          <p:spPr>
            <a:xfrm>
              <a:off x="281160" y="350244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732" name="Google Shape;2175;p31"/>
          <p:cNvGrpSpPr/>
          <p:nvPr/>
        </p:nvGrpSpPr>
        <p:grpSpPr>
          <a:xfrm>
            <a:off x="8721360" y="954000"/>
            <a:ext cx="261720" cy="531000"/>
            <a:chOff x="8721360" y="954000"/>
            <a:chExt cx="261720" cy="531000"/>
          </a:xfrm>
        </p:grpSpPr>
        <p:sp>
          <p:nvSpPr>
            <p:cNvPr id="1733" name="Google Shape;2176;p31"/>
            <p:cNvSpPr/>
            <p:nvPr/>
          </p:nvSpPr>
          <p:spPr>
            <a:xfrm>
              <a:off x="8721360" y="9540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34" name="Google Shape;2177;p31"/>
            <p:cNvSpPr/>
            <p:nvPr/>
          </p:nvSpPr>
          <p:spPr>
            <a:xfrm>
              <a:off x="8793720" y="14490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35" name="Google Shape;2178;p31"/>
            <p:cNvSpPr/>
            <p:nvPr/>
          </p:nvSpPr>
          <p:spPr>
            <a:xfrm>
              <a:off x="8841960" y="9540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736" name="Google Shape;2179;p31"/>
          <p:cNvSpPr/>
          <p:nvPr/>
        </p:nvSpPr>
        <p:spPr>
          <a:xfrm flipH="1">
            <a:off x="7544520" y="4844880"/>
            <a:ext cx="158040" cy="152280"/>
          </a:xfrm>
          <a:custGeom>
            <a:avLst/>
            <a:gdLst>
              <a:gd name="textAreaLeft" fmla="*/ -360 w 158040"/>
              <a:gd name="textAreaRight" fmla="*/ 15804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2181;p32"/>
          <p:cNvSpPr/>
          <p:nvPr/>
        </p:nvSpPr>
        <p:spPr>
          <a:xfrm rot="10800000" flipH="1">
            <a:off x="2621520" y="401508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38" name="Google Shape;2182;p32"/>
          <p:cNvSpPr/>
          <p:nvPr/>
        </p:nvSpPr>
        <p:spPr>
          <a:xfrm rot="16200000" flipH="1">
            <a:off x="6647040" y="-27000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39" name="Google Shape;2183;p32"/>
          <p:cNvSpPr/>
          <p:nvPr/>
        </p:nvSpPr>
        <p:spPr>
          <a:xfrm rot="5400000" flipH="1">
            <a:off x="136080" y="-13644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740" name="Google Shape;2184;p32"/>
          <p:cNvGrpSpPr/>
          <p:nvPr/>
        </p:nvGrpSpPr>
        <p:grpSpPr>
          <a:xfrm>
            <a:off x="8097480" y="4170600"/>
            <a:ext cx="1242720" cy="1149840"/>
            <a:chOff x="8097480" y="4170600"/>
            <a:chExt cx="1242720" cy="1149840"/>
          </a:xfrm>
        </p:grpSpPr>
        <p:sp>
          <p:nvSpPr>
            <p:cNvPr id="1741" name="Google Shape;2185;p32"/>
            <p:cNvSpPr/>
            <p:nvPr/>
          </p:nvSpPr>
          <p:spPr>
            <a:xfrm>
              <a:off x="8097480" y="417060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42" name="Google Shape;2186;p32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43" name="Google Shape;2187;p32"/>
            <p:cNvSpPr/>
            <p:nvPr/>
          </p:nvSpPr>
          <p:spPr>
            <a:xfrm>
              <a:off x="8256960" y="431388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44" name="Google Shape;2188;p32"/>
            <p:cNvSpPr/>
            <p:nvPr/>
          </p:nvSpPr>
          <p:spPr>
            <a:xfrm>
              <a:off x="8667000" y="454212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45" name="Google Shape;2189;p32"/>
            <p:cNvSpPr/>
            <p:nvPr/>
          </p:nvSpPr>
          <p:spPr>
            <a:xfrm>
              <a:off x="8668080" y="476424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746" name="Google Shape;2190;p32"/>
            <p:cNvSpPr/>
            <p:nvPr/>
          </p:nvSpPr>
          <p:spPr>
            <a:xfrm>
              <a:off x="8684280" y="477972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47" name="Google Shape;2191;p32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48" name="Google Shape;2192;p32"/>
            <p:cNvSpPr/>
            <p:nvPr/>
          </p:nvSpPr>
          <p:spPr>
            <a:xfrm>
              <a:off x="8296920" y="435492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749" name="Google Shape;2193;p32"/>
          <p:cNvGrpSpPr/>
          <p:nvPr/>
        </p:nvGrpSpPr>
        <p:grpSpPr>
          <a:xfrm>
            <a:off x="-207360" y="-558000"/>
            <a:ext cx="1356480" cy="1420920"/>
            <a:chOff x="-207360" y="-558000"/>
            <a:chExt cx="1356480" cy="1420920"/>
          </a:xfrm>
        </p:grpSpPr>
        <p:sp>
          <p:nvSpPr>
            <p:cNvPr id="1750" name="Google Shape;2194;p32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1" name="Google Shape;2195;p32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2" name="Google Shape;2196;p32"/>
            <p:cNvSpPr/>
            <p:nvPr/>
          </p:nvSpPr>
          <p:spPr>
            <a:xfrm>
              <a:off x="-207360" y="-7956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3" name="Google Shape;2197;p32"/>
            <p:cNvSpPr/>
            <p:nvPr/>
          </p:nvSpPr>
          <p:spPr>
            <a:xfrm>
              <a:off x="182880" y="295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4" name="Google Shape;2198;p32"/>
            <p:cNvSpPr/>
            <p:nvPr/>
          </p:nvSpPr>
          <p:spPr>
            <a:xfrm>
              <a:off x="208440" y="1166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5" name="Google Shape;2199;p32"/>
            <p:cNvSpPr/>
            <p:nvPr/>
          </p:nvSpPr>
          <p:spPr>
            <a:xfrm>
              <a:off x="234000" y="20124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6" name="Google Shape;2200;p32"/>
            <p:cNvSpPr/>
            <p:nvPr/>
          </p:nvSpPr>
          <p:spPr>
            <a:xfrm>
              <a:off x="297720" y="4694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7" name="Google Shape;2201;p32"/>
            <p:cNvSpPr/>
            <p:nvPr/>
          </p:nvSpPr>
          <p:spPr>
            <a:xfrm>
              <a:off x="721440" y="3956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8" name="Google Shape;2202;p32"/>
            <p:cNvSpPr/>
            <p:nvPr/>
          </p:nvSpPr>
          <p:spPr>
            <a:xfrm>
              <a:off x="277920" y="4219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9" name="Google Shape;2203;p32"/>
            <p:cNvSpPr/>
            <p:nvPr/>
          </p:nvSpPr>
          <p:spPr>
            <a:xfrm>
              <a:off x="-109080" y="4644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0" name="Google Shape;2204;p32"/>
            <p:cNvSpPr/>
            <p:nvPr/>
          </p:nvSpPr>
          <p:spPr>
            <a:xfrm>
              <a:off x="-128520" y="41688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1" name="Google Shape;2205;p32"/>
            <p:cNvSpPr/>
            <p:nvPr/>
          </p:nvSpPr>
          <p:spPr>
            <a:xfrm>
              <a:off x="908640" y="2408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2" name="Google Shape;2206;p32"/>
            <p:cNvSpPr/>
            <p:nvPr/>
          </p:nvSpPr>
          <p:spPr>
            <a:xfrm>
              <a:off x="1021680" y="30276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3" name="Google Shape;2207;p32"/>
            <p:cNvSpPr/>
            <p:nvPr/>
          </p:nvSpPr>
          <p:spPr>
            <a:xfrm>
              <a:off x="1033200" y="3229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4" name="Google Shape;2208;p32"/>
            <p:cNvSpPr/>
            <p:nvPr/>
          </p:nvSpPr>
          <p:spPr>
            <a:xfrm>
              <a:off x="963720" y="27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5" name="Google Shape;2209;p32"/>
            <p:cNvSpPr/>
            <p:nvPr/>
          </p:nvSpPr>
          <p:spPr>
            <a:xfrm>
              <a:off x="940320" y="27900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6" name="Google Shape;2210;p32"/>
            <p:cNvSpPr/>
            <p:nvPr/>
          </p:nvSpPr>
          <p:spPr>
            <a:xfrm>
              <a:off x="-39600" y="5464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7" name="Google Shape;2211;p32"/>
            <p:cNvSpPr/>
            <p:nvPr/>
          </p:nvSpPr>
          <p:spPr>
            <a:xfrm>
              <a:off x="-142200" y="-51516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8" name="Google Shape;2212;p32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9" name="Google Shape;2213;p32"/>
            <p:cNvSpPr/>
            <p:nvPr/>
          </p:nvSpPr>
          <p:spPr>
            <a:xfrm>
              <a:off x="126720" y="-46584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0" name="Google Shape;2214;p32"/>
            <p:cNvSpPr/>
            <p:nvPr/>
          </p:nvSpPr>
          <p:spPr>
            <a:xfrm>
              <a:off x="178920" y="-372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1" name="Google Shape;2215;p32"/>
            <p:cNvSpPr/>
            <p:nvPr/>
          </p:nvSpPr>
          <p:spPr>
            <a:xfrm>
              <a:off x="230760" y="-28368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2" name="Google Shape;2216;p32"/>
            <p:cNvSpPr/>
            <p:nvPr/>
          </p:nvSpPr>
          <p:spPr>
            <a:xfrm>
              <a:off x="359280" y="529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3" name="Google Shape;2217;p32"/>
            <p:cNvSpPr/>
            <p:nvPr/>
          </p:nvSpPr>
          <p:spPr>
            <a:xfrm>
              <a:off x="650520" y="-9720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4" name="Google Shape;2218;p32"/>
            <p:cNvSpPr/>
            <p:nvPr/>
          </p:nvSpPr>
          <p:spPr>
            <a:xfrm>
              <a:off x="319680" y="205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5" name="Google Shape;2219;p32"/>
            <p:cNvSpPr/>
            <p:nvPr/>
          </p:nvSpPr>
          <p:spPr>
            <a:xfrm>
              <a:off x="-29160" y="3070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6" name="Google Shape;2220;p32"/>
            <p:cNvSpPr/>
            <p:nvPr/>
          </p:nvSpPr>
          <p:spPr>
            <a:xfrm>
              <a:off x="-68760" y="2746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7" name="Google Shape;2221;p32"/>
            <p:cNvSpPr/>
            <p:nvPr/>
          </p:nvSpPr>
          <p:spPr>
            <a:xfrm>
              <a:off x="738000" y="-30744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8" name="Google Shape;2222;p32"/>
            <p:cNvSpPr/>
            <p:nvPr/>
          </p:nvSpPr>
          <p:spPr>
            <a:xfrm>
              <a:off x="844200" y="-25308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79" name="Google Shape;2223;p32"/>
            <p:cNvSpPr/>
            <p:nvPr/>
          </p:nvSpPr>
          <p:spPr>
            <a:xfrm>
              <a:off x="863640" y="-2408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0" name="Google Shape;2224;p32"/>
            <p:cNvSpPr/>
            <p:nvPr/>
          </p:nvSpPr>
          <p:spPr>
            <a:xfrm>
              <a:off x="779400" y="-2487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1" name="Google Shape;2225;p32"/>
            <p:cNvSpPr/>
            <p:nvPr/>
          </p:nvSpPr>
          <p:spPr>
            <a:xfrm>
              <a:off x="759600" y="-2361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2" name="Google Shape;2226;p32"/>
            <p:cNvSpPr/>
            <p:nvPr/>
          </p:nvSpPr>
          <p:spPr>
            <a:xfrm>
              <a:off x="54000" y="38700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3" name="Google Shape;2227;p32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784" name="Google Shape;2228;p32"/>
          <p:cNvGrpSpPr/>
          <p:nvPr/>
        </p:nvGrpSpPr>
        <p:grpSpPr>
          <a:xfrm>
            <a:off x="-657360" y="4097880"/>
            <a:ext cx="1687320" cy="1653480"/>
            <a:chOff x="-657360" y="4097880"/>
            <a:chExt cx="1687320" cy="1653480"/>
          </a:xfrm>
        </p:grpSpPr>
        <p:sp>
          <p:nvSpPr>
            <p:cNvPr id="1785" name="Google Shape;2229;p32"/>
            <p:cNvSpPr/>
            <p:nvPr/>
          </p:nvSpPr>
          <p:spPr>
            <a:xfrm rot="20290800">
              <a:off x="-471240" y="4297320"/>
              <a:ext cx="1315080" cy="1254600"/>
            </a:xfrm>
            <a:custGeom>
              <a:avLst/>
              <a:gdLst>
                <a:gd name="textAreaLeft" fmla="*/ 0 w 1315080"/>
                <a:gd name="textAreaRight" fmla="*/ 1315440 w 1315080"/>
                <a:gd name="textAreaTop" fmla="*/ 0 h 1254600"/>
                <a:gd name="textAreaBottom" fmla="*/ 1254960 h 125460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6" name="Google Shape;2230;p32"/>
            <p:cNvSpPr/>
            <p:nvPr/>
          </p:nvSpPr>
          <p:spPr>
            <a:xfrm rot="20290800">
              <a:off x="-423720" y="4363200"/>
              <a:ext cx="1218960" cy="1120680"/>
            </a:xfrm>
            <a:custGeom>
              <a:avLst/>
              <a:gdLst>
                <a:gd name="textAreaLeft" fmla="*/ 0 w 1218960"/>
                <a:gd name="textAreaRight" fmla="*/ 1219320 w 1218960"/>
                <a:gd name="textAreaTop" fmla="*/ 0 h 1120680"/>
                <a:gd name="textAreaBottom" fmla="*/ 1121040 h 112068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7" name="Google Shape;2231;p32"/>
            <p:cNvSpPr/>
            <p:nvPr/>
          </p:nvSpPr>
          <p:spPr>
            <a:xfrm rot="20290800">
              <a:off x="-81360" y="4466520"/>
              <a:ext cx="527400" cy="907560"/>
            </a:xfrm>
            <a:custGeom>
              <a:avLst/>
              <a:gdLst>
                <a:gd name="textAreaLeft" fmla="*/ 0 w 527400"/>
                <a:gd name="textAreaRight" fmla="*/ 527760 w 527400"/>
                <a:gd name="textAreaTop" fmla="*/ 0 h 907560"/>
                <a:gd name="textAreaBottom" fmla="*/ 907920 h 9075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8" name="Google Shape;2232;p32"/>
            <p:cNvSpPr/>
            <p:nvPr/>
          </p:nvSpPr>
          <p:spPr>
            <a:xfrm rot="20290800">
              <a:off x="-399240" y="4488840"/>
              <a:ext cx="1198800" cy="994320"/>
            </a:xfrm>
            <a:custGeom>
              <a:avLst/>
              <a:gdLst>
                <a:gd name="textAreaLeft" fmla="*/ 0 w 1198800"/>
                <a:gd name="textAreaRight" fmla="*/ 1199160 w 1198800"/>
                <a:gd name="textAreaTop" fmla="*/ 0 h 994320"/>
                <a:gd name="textAreaBottom" fmla="*/ 994680 h 99432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89" name="Google Shape;2233;p32"/>
            <p:cNvSpPr/>
            <p:nvPr/>
          </p:nvSpPr>
          <p:spPr>
            <a:xfrm rot="20290800">
              <a:off x="-188280" y="478728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90" name="Google Shape;2234;p32"/>
            <p:cNvSpPr/>
            <p:nvPr/>
          </p:nvSpPr>
          <p:spPr>
            <a:xfrm rot="20290800">
              <a:off x="-138600" y="488412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91" name="Google Shape;2235;p32"/>
            <p:cNvSpPr/>
            <p:nvPr/>
          </p:nvSpPr>
          <p:spPr>
            <a:xfrm rot="20290800">
              <a:off x="484560" y="481860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92" name="Google Shape;2236;p32"/>
            <p:cNvSpPr/>
            <p:nvPr/>
          </p:nvSpPr>
          <p:spPr>
            <a:xfrm rot="20290800">
              <a:off x="534240" y="491544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93" name="Google Shape;2237;p32"/>
            <p:cNvSpPr/>
            <p:nvPr/>
          </p:nvSpPr>
          <p:spPr>
            <a:xfrm rot="20290800">
              <a:off x="-55080" y="536364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94" name="Google Shape;2238;p32"/>
            <p:cNvSpPr/>
            <p:nvPr/>
          </p:nvSpPr>
          <p:spPr>
            <a:xfrm rot="20290800">
              <a:off x="-5400" y="546048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795" name="Google Shape;2239;p32"/>
          <p:cNvSpPr/>
          <p:nvPr/>
        </p:nvSpPr>
        <p:spPr>
          <a:xfrm>
            <a:off x="4941360" y="-363600"/>
            <a:ext cx="1917720" cy="852480"/>
          </a:xfrm>
          <a:custGeom>
            <a:avLst/>
            <a:gdLst>
              <a:gd name="textAreaLeft" fmla="*/ 0 w 1917720"/>
              <a:gd name="textAreaRight" fmla="*/ 1918080 w 1917720"/>
              <a:gd name="textAreaTop" fmla="*/ 0 h 852480"/>
              <a:gd name="textAreaBottom" fmla="*/ 852840 h 8524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96" name="PlaceHolder 1"/>
          <p:cNvSpPr>
            <a:spLocks noGrp="1"/>
          </p:cNvSpPr>
          <p:nvPr>
            <p:ph type="title"/>
          </p:nvPr>
        </p:nvSpPr>
        <p:spPr>
          <a:xfrm>
            <a:off x="5072760" y="1427400"/>
            <a:ext cx="2853360" cy="1184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797" name="Google Shape;2242;p32"/>
          <p:cNvGrpSpPr/>
          <p:nvPr/>
        </p:nvGrpSpPr>
        <p:grpSpPr>
          <a:xfrm>
            <a:off x="8032680" y="-577800"/>
            <a:ext cx="1513800" cy="1552680"/>
            <a:chOff x="8032680" y="-577800"/>
            <a:chExt cx="1513800" cy="1552680"/>
          </a:xfrm>
        </p:grpSpPr>
        <p:sp>
          <p:nvSpPr>
            <p:cNvPr id="1798" name="Google Shape;2243;p32"/>
            <p:cNvSpPr/>
            <p:nvPr/>
          </p:nvSpPr>
          <p:spPr>
            <a:xfrm rot="3101400">
              <a:off x="8184960" y="-288360"/>
              <a:ext cx="1209240" cy="973800"/>
            </a:xfrm>
            <a:custGeom>
              <a:avLst/>
              <a:gdLst>
                <a:gd name="textAreaLeft" fmla="*/ 0 w 1209240"/>
                <a:gd name="textAreaRight" fmla="*/ 1209600 w 1209240"/>
                <a:gd name="textAreaTop" fmla="*/ 0 h 973800"/>
                <a:gd name="textAreaBottom" fmla="*/ 974160 h 97380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99" name="Google Shape;2244;p32"/>
            <p:cNvSpPr/>
            <p:nvPr/>
          </p:nvSpPr>
          <p:spPr>
            <a:xfrm rot="3101400">
              <a:off x="8236440" y="154800"/>
              <a:ext cx="950400" cy="287640"/>
            </a:xfrm>
            <a:custGeom>
              <a:avLst/>
              <a:gdLst>
                <a:gd name="textAreaLeft" fmla="*/ 0 w 950400"/>
                <a:gd name="textAreaRight" fmla="*/ 950760 w 950400"/>
                <a:gd name="textAreaTop" fmla="*/ 0 h 287640"/>
                <a:gd name="textAreaBottom" fmla="*/ 288000 h 2876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0" name="Google Shape;2245;p32"/>
            <p:cNvSpPr/>
            <p:nvPr/>
          </p:nvSpPr>
          <p:spPr>
            <a:xfrm rot="3101400">
              <a:off x="8314560" y="54360"/>
              <a:ext cx="950400" cy="287640"/>
            </a:xfrm>
            <a:custGeom>
              <a:avLst/>
              <a:gdLst>
                <a:gd name="textAreaLeft" fmla="*/ 0 w 950400"/>
                <a:gd name="textAreaRight" fmla="*/ 950760 w 950400"/>
                <a:gd name="textAreaTop" fmla="*/ 0 h 287640"/>
                <a:gd name="textAreaBottom" fmla="*/ 288000 h 2876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1" name="Google Shape;2246;p32"/>
            <p:cNvSpPr/>
            <p:nvPr/>
          </p:nvSpPr>
          <p:spPr>
            <a:xfrm rot="3101400">
              <a:off x="8394120" y="-47520"/>
              <a:ext cx="950400" cy="287640"/>
            </a:xfrm>
            <a:custGeom>
              <a:avLst/>
              <a:gdLst>
                <a:gd name="textAreaLeft" fmla="*/ 0 w 950400"/>
                <a:gd name="textAreaRight" fmla="*/ 950760 w 950400"/>
                <a:gd name="textAreaTop" fmla="*/ 0 h 287640"/>
                <a:gd name="textAreaBottom" fmla="*/ 288000 h 2876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2" name="Google Shape;2247;p32"/>
            <p:cNvSpPr/>
            <p:nvPr/>
          </p:nvSpPr>
          <p:spPr>
            <a:xfrm rot="3101400">
              <a:off x="8470080" y="-146880"/>
              <a:ext cx="950400" cy="287640"/>
            </a:xfrm>
            <a:custGeom>
              <a:avLst/>
              <a:gdLst>
                <a:gd name="textAreaLeft" fmla="*/ 0 w 950400"/>
                <a:gd name="textAreaRight" fmla="*/ 950760 w 950400"/>
                <a:gd name="textAreaTop" fmla="*/ 0 h 287640"/>
                <a:gd name="textAreaBottom" fmla="*/ 288000 h 2876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3" name="Google Shape;2248;p32"/>
            <p:cNvSpPr/>
            <p:nvPr/>
          </p:nvSpPr>
          <p:spPr>
            <a:xfrm rot="3101400">
              <a:off x="8158680" y="255600"/>
              <a:ext cx="950400" cy="287640"/>
            </a:xfrm>
            <a:custGeom>
              <a:avLst/>
              <a:gdLst>
                <a:gd name="textAreaLeft" fmla="*/ 0 w 950400"/>
                <a:gd name="textAreaRight" fmla="*/ 950760 w 950400"/>
                <a:gd name="textAreaTop" fmla="*/ 0 h 287640"/>
                <a:gd name="textAreaBottom" fmla="*/ 288000 h 2876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4" name="Google Shape;2249;p32"/>
            <p:cNvSpPr/>
            <p:nvPr/>
          </p:nvSpPr>
          <p:spPr>
            <a:xfrm rot="3101400">
              <a:off x="8296920" y="-234000"/>
              <a:ext cx="1071000" cy="973800"/>
            </a:xfrm>
            <a:custGeom>
              <a:avLst/>
              <a:gdLst>
                <a:gd name="textAreaLeft" fmla="*/ 0 w 1071000"/>
                <a:gd name="textAreaRight" fmla="*/ 1071360 w 1071000"/>
                <a:gd name="textAreaTop" fmla="*/ 0 h 973800"/>
                <a:gd name="textAreaBottom" fmla="*/ 974160 h 97380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5" name="Google Shape;2250;p32"/>
            <p:cNvSpPr/>
            <p:nvPr/>
          </p:nvSpPr>
          <p:spPr>
            <a:xfrm rot="3101400">
              <a:off x="8928720" y="-221760"/>
              <a:ext cx="304200" cy="87840"/>
            </a:xfrm>
            <a:custGeom>
              <a:avLst/>
              <a:gdLst>
                <a:gd name="textAreaLeft" fmla="*/ 0 w 304200"/>
                <a:gd name="textAreaRight" fmla="*/ 304560 w 30420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6" name="Google Shape;2251;p32"/>
            <p:cNvSpPr/>
            <p:nvPr/>
          </p:nvSpPr>
          <p:spPr>
            <a:xfrm rot="3101400">
              <a:off x="8862480" y="-263880"/>
              <a:ext cx="399240" cy="218880"/>
            </a:xfrm>
            <a:custGeom>
              <a:avLst/>
              <a:gdLst>
                <a:gd name="textAreaLeft" fmla="*/ 0 w 399240"/>
                <a:gd name="textAreaRight" fmla="*/ 399600 w 399240"/>
                <a:gd name="textAreaTop" fmla="*/ 0 h 218880"/>
                <a:gd name="textAreaBottom" fmla="*/ 219240 h 2188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07" name="Google Shape;2252;p32"/>
            <p:cNvSpPr/>
            <p:nvPr/>
          </p:nvSpPr>
          <p:spPr>
            <a:xfrm rot="3101400">
              <a:off x="8877600" y="-230400"/>
              <a:ext cx="35280" cy="17640"/>
            </a:xfrm>
            <a:custGeom>
              <a:avLst/>
              <a:gdLst>
                <a:gd name="textAreaLeft" fmla="*/ 0 w 35280"/>
                <a:gd name="textAreaRight" fmla="*/ 35640 w 35280"/>
                <a:gd name="textAreaTop" fmla="*/ 0 h 17640"/>
                <a:gd name="textAreaBottom" fmla="*/ 18000 h 1764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000" bIns="9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8" name="Google Shape;2253;p32"/>
            <p:cNvSpPr/>
            <p:nvPr/>
          </p:nvSpPr>
          <p:spPr>
            <a:xfrm rot="3101400">
              <a:off x="9154440" y="-21240"/>
              <a:ext cx="35280" cy="17640"/>
            </a:xfrm>
            <a:custGeom>
              <a:avLst/>
              <a:gdLst>
                <a:gd name="textAreaLeft" fmla="*/ 0 w 35280"/>
                <a:gd name="textAreaRight" fmla="*/ 35640 w 35280"/>
                <a:gd name="textAreaTop" fmla="*/ 0 h 17640"/>
                <a:gd name="textAreaBottom" fmla="*/ 18000 h 1764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000" bIns="9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809" name="Google Shape;2254;p32"/>
            <p:cNvSpPr/>
            <p:nvPr/>
          </p:nvSpPr>
          <p:spPr>
            <a:xfrm rot="3101400">
              <a:off x="8945640" y="32040"/>
              <a:ext cx="257040" cy="761400"/>
            </a:xfrm>
            <a:custGeom>
              <a:avLst/>
              <a:gdLst>
                <a:gd name="textAreaLeft" fmla="*/ 0 w 257040"/>
                <a:gd name="textAreaRight" fmla="*/ 257400 w 257040"/>
                <a:gd name="textAreaTop" fmla="*/ 0 h 761400"/>
                <a:gd name="textAreaBottom" fmla="*/ 761760 h 76140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0" name="Google Shape;2255;p32"/>
            <p:cNvSpPr/>
            <p:nvPr/>
          </p:nvSpPr>
          <p:spPr>
            <a:xfrm rot="3101400">
              <a:off x="9060480" y="405000"/>
              <a:ext cx="22680" cy="21240"/>
            </a:xfrm>
            <a:custGeom>
              <a:avLst/>
              <a:gdLst>
                <a:gd name="textAreaLeft" fmla="*/ 0 w 22680"/>
                <a:gd name="textAreaRight" fmla="*/ 23040 w 22680"/>
                <a:gd name="textAreaTop" fmla="*/ 0 h 21240"/>
                <a:gd name="textAreaBottom" fmla="*/ 21600 h 21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800" bIns="10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1" name="Google Shape;2256;p32"/>
            <p:cNvSpPr/>
            <p:nvPr/>
          </p:nvSpPr>
          <p:spPr>
            <a:xfrm rot="3101400">
              <a:off x="8998920" y="325080"/>
              <a:ext cx="150480" cy="175680"/>
            </a:xfrm>
            <a:custGeom>
              <a:avLst/>
              <a:gdLst>
                <a:gd name="textAreaLeft" fmla="*/ 0 w 150480"/>
                <a:gd name="textAreaRight" fmla="*/ 150840 w 150480"/>
                <a:gd name="textAreaTop" fmla="*/ 0 h 175680"/>
                <a:gd name="textAreaBottom" fmla="*/ 176040 h 17568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840" bIns="87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2" name="Google Shape;2257;p32"/>
            <p:cNvSpPr/>
            <p:nvPr/>
          </p:nvSpPr>
          <p:spPr>
            <a:xfrm rot="3101400">
              <a:off x="8989200" y="462240"/>
              <a:ext cx="73440" cy="25560"/>
            </a:xfrm>
            <a:custGeom>
              <a:avLst/>
              <a:gdLst>
                <a:gd name="textAreaLeft" fmla="*/ 0 w 73440"/>
                <a:gd name="textAreaRight" fmla="*/ 73800 w 73440"/>
                <a:gd name="textAreaTop" fmla="*/ 0 h 25560"/>
                <a:gd name="textAreaBottom" fmla="*/ 25920 h 255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3" name="Google Shape;2258;p32"/>
            <p:cNvSpPr/>
            <p:nvPr/>
          </p:nvSpPr>
          <p:spPr>
            <a:xfrm rot="3101400">
              <a:off x="8376840" y="-396720"/>
              <a:ext cx="257040" cy="761400"/>
            </a:xfrm>
            <a:custGeom>
              <a:avLst/>
              <a:gdLst>
                <a:gd name="textAreaLeft" fmla="*/ 0 w 257040"/>
                <a:gd name="textAreaRight" fmla="*/ 257400 w 257040"/>
                <a:gd name="textAreaTop" fmla="*/ 0 h 761400"/>
                <a:gd name="textAreaBottom" fmla="*/ 761760 h 76140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4" name="Google Shape;2259;p32"/>
            <p:cNvSpPr/>
            <p:nvPr/>
          </p:nvSpPr>
          <p:spPr>
            <a:xfrm rot="3101400">
              <a:off x="8491680" y="-24120"/>
              <a:ext cx="22680" cy="21240"/>
            </a:xfrm>
            <a:custGeom>
              <a:avLst/>
              <a:gdLst>
                <a:gd name="textAreaLeft" fmla="*/ 0 w 22680"/>
                <a:gd name="textAreaRight" fmla="*/ 23040 w 22680"/>
                <a:gd name="textAreaTop" fmla="*/ 0 h 21240"/>
                <a:gd name="textAreaBottom" fmla="*/ 21600 h 21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800" bIns="10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5" name="Google Shape;2260;p32"/>
            <p:cNvSpPr/>
            <p:nvPr/>
          </p:nvSpPr>
          <p:spPr>
            <a:xfrm rot="3101400">
              <a:off x="8430120" y="-103680"/>
              <a:ext cx="150480" cy="175680"/>
            </a:xfrm>
            <a:custGeom>
              <a:avLst/>
              <a:gdLst>
                <a:gd name="textAreaLeft" fmla="*/ 0 w 150480"/>
                <a:gd name="textAreaRight" fmla="*/ 150840 w 150480"/>
                <a:gd name="textAreaTop" fmla="*/ 0 h 175680"/>
                <a:gd name="textAreaBottom" fmla="*/ 176040 h 17568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840" bIns="87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6" name="Google Shape;2261;p32"/>
            <p:cNvSpPr/>
            <p:nvPr/>
          </p:nvSpPr>
          <p:spPr>
            <a:xfrm rot="3101400">
              <a:off x="8420400" y="33120"/>
              <a:ext cx="73440" cy="25560"/>
            </a:xfrm>
            <a:custGeom>
              <a:avLst/>
              <a:gdLst>
                <a:gd name="textAreaLeft" fmla="*/ 0 w 73440"/>
                <a:gd name="textAreaRight" fmla="*/ 73800 w 73440"/>
                <a:gd name="textAreaTop" fmla="*/ 0 h 25560"/>
                <a:gd name="textAreaBottom" fmla="*/ 25920 h 255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7" name="Google Shape;2262;p32"/>
            <p:cNvSpPr/>
            <p:nvPr/>
          </p:nvSpPr>
          <p:spPr>
            <a:xfrm rot="3101400">
              <a:off x="8857800" y="-226080"/>
              <a:ext cx="63360" cy="26640"/>
            </a:xfrm>
            <a:custGeom>
              <a:avLst/>
              <a:gdLst>
                <a:gd name="textAreaLeft" fmla="*/ 0 w 63360"/>
                <a:gd name="textAreaRight" fmla="*/ 63720 w 63360"/>
                <a:gd name="textAreaTop" fmla="*/ 0 h 26640"/>
                <a:gd name="textAreaBottom" fmla="*/ 27000 h 2664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320" bIns="13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8" name="Google Shape;2263;p32"/>
            <p:cNvSpPr/>
            <p:nvPr/>
          </p:nvSpPr>
          <p:spPr>
            <a:xfrm rot="3101400">
              <a:off x="8858520" y="-226440"/>
              <a:ext cx="63720" cy="22320"/>
            </a:xfrm>
            <a:custGeom>
              <a:avLst/>
              <a:gdLst>
                <a:gd name="textAreaLeft" fmla="*/ 0 w 63720"/>
                <a:gd name="textAreaRight" fmla="*/ 64080 w 63720"/>
                <a:gd name="textAreaTop" fmla="*/ 0 h 22320"/>
                <a:gd name="textAreaBottom" fmla="*/ 22680 h 2232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160" bIns="11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19" name="Google Shape;2264;p32"/>
            <p:cNvSpPr/>
            <p:nvPr/>
          </p:nvSpPr>
          <p:spPr>
            <a:xfrm rot="3101400">
              <a:off x="9134640" y="-17280"/>
              <a:ext cx="63360" cy="27000"/>
            </a:xfrm>
            <a:custGeom>
              <a:avLst/>
              <a:gdLst>
                <a:gd name="textAreaLeft" fmla="*/ 0 w 63360"/>
                <a:gd name="textAreaRight" fmla="*/ 63720 w 63360"/>
                <a:gd name="textAreaTop" fmla="*/ 0 h 27000"/>
                <a:gd name="textAreaBottom" fmla="*/ 27360 h 2700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20" name="Google Shape;2265;p32"/>
            <p:cNvSpPr/>
            <p:nvPr/>
          </p:nvSpPr>
          <p:spPr>
            <a:xfrm rot="3101400">
              <a:off x="9135360" y="-17640"/>
              <a:ext cx="63720" cy="22320"/>
            </a:xfrm>
            <a:custGeom>
              <a:avLst/>
              <a:gdLst>
                <a:gd name="textAreaLeft" fmla="*/ 0 w 63720"/>
                <a:gd name="textAreaRight" fmla="*/ 64080 w 63720"/>
                <a:gd name="textAreaTop" fmla="*/ 0 h 22320"/>
                <a:gd name="textAreaBottom" fmla="*/ 22680 h 2232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160" bIns="11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821" name="Google Shape;2266;p32"/>
          <p:cNvSpPr/>
          <p:nvPr/>
        </p:nvSpPr>
        <p:spPr>
          <a:xfrm flipH="1">
            <a:off x="1381680" y="4827600"/>
            <a:ext cx="186480" cy="186480"/>
          </a:xfrm>
          <a:custGeom>
            <a:avLst/>
            <a:gdLst>
              <a:gd name="textAreaLeft" fmla="*/ 360 w 186480"/>
              <a:gd name="textAreaRight" fmla="*/ 18720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822" name="Google Shape;2267;p32"/>
          <p:cNvSpPr/>
          <p:nvPr/>
        </p:nvSpPr>
        <p:spPr>
          <a:xfrm flipH="1">
            <a:off x="187920" y="3069360"/>
            <a:ext cx="158040" cy="152280"/>
          </a:xfrm>
          <a:custGeom>
            <a:avLst/>
            <a:gdLst>
              <a:gd name="textAreaLeft" fmla="*/ -360 w 158040"/>
              <a:gd name="textAreaRight" fmla="*/ 15804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823" name="Google Shape;2268;p32"/>
          <p:cNvSpPr/>
          <p:nvPr/>
        </p:nvSpPr>
        <p:spPr>
          <a:xfrm flipH="1">
            <a:off x="8755920" y="3279960"/>
            <a:ext cx="186480" cy="186480"/>
          </a:xfrm>
          <a:custGeom>
            <a:avLst/>
            <a:gdLst>
              <a:gd name="textAreaLeft" fmla="*/ 360 w 186480"/>
              <a:gd name="textAreaRight" fmla="*/ 18720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824" name="Google Shape;2269;p32"/>
          <p:cNvSpPr/>
          <p:nvPr/>
        </p:nvSpPr>
        <p:spPr>
          <a:xfrm rot="10800000" flipH="1">
            <a:off x="2060640" y="4687560"/>
            <a:ext cx="1917720" cy="852480"/>
          </a:xfrm>
          <a:custGeom>
            <a:avLst/>
            <a:gdLst>
              <a:gd name="textAreaLeft" fmla="*/ -360 w 1917720"/>
              <a:gd name="textAreaRight" fmla="*/ 1917720 w 1917720"/>
              <a:gd name="textAreaTop" fmla="*/ 0 h 852480"/>
              <a:gd name="textAreaBottom" fmla="*/ 852840 h 8524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825" name="Google Shape;2270;p32"/>
          <p:cNvGrpSpPr/>
          <p:nvPr/>
        </p:nvGrpSpPr>
        <p:grpSpPr>
          <a:xfrm>
            <a:off x="188640" y="1108440"/>
            <a:ext cx="261720" cy="531000"/>
            <a:chOff x="188640" y="1108440"/>
            <a:chExt cx="261720" cy="531000"/>
          </a:xfrm>
        </p:grpSpPr>
        <p:sp>
          <p:nvSpPr>
            <p:cNvPr id="1826" name="Google Shape;2271;p32"/>
            <p:cNvSpPr/>
            <p:nvPr/>
          </p:nvSpPr>
          <p:spPr>
            <a:xfrm>
              <a:off x="188640" y="110844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27" name="Google Shape;2272;p32"/>
            <p:cNvSpPr/>
            <p:nvPr/>
          </p:nvSpPr>
          <p:spPr>
            <a:xfrm>
              <a:off x="260640" y="160344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28" name="Google Shape;2273;p32"/>
            <p:cNvSpPr/>
            <p:nvPr/>
          </p:nvSpPr>
          <p:spPr>
            <a:xfrm>
              <a:off x="309240" y="110844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829" name="Google Shape;2274;p32"/>
          <p:cNvGrpSpPr/>
          <p:nvPr/>
        </p:nvGrpSpPr>
        <p:grpSpPr>
          <a:xfrm>
            <a:off x="8718120" y="1073160"/>
            <a:ext cx="261720" cy="531000"/>
            <a:chOff x="8718120" y="1073160"/>
            <a:chExt cx="261720" cy="531000"/>
          </a:xfrm>
        </p:grpSpPr>
        <p:sp>
          <p:nvSpPr>
            <p:cNvPr id="1830" name="Google Shape;2275;p32"/>
            <p:cNvSpPr/>
            <p:nvPr/>
          </p:nvSpPr>
          <p:spPr>
            <a:xfrm>
              <a:off x="8718120" y="107316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31" name="Google Shape;2276;p32"/>
            <p:cNvSpPr/>
            <p:nvPr/>
          </p:nvSpPr>
          <p:spPr>
            <a:xfrm>
              <a:off x="8790480" y="15681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832" name="Google Shape;2277;p32"/>
            <p:cNvSpPr/>
            <p:nvPr/>
          </p:nvSpPr>
          <p:spPr>
            <a:xfrm>
              <a:off x="8838720" y="107316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2366;p34"/>
          <p:cNvSpPr/>
          <p:nvPr/>
        </p:nvSpPr>
        <p:spPr>
          <a:xfrm flipH="1">
            <a:off x="2277720" y="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20" name="Google Shape;2367;p34"/>
          <p:cNvSpPr/>
          <p:nvPr/>
        </p:nvSpPr>
        <p:spPr>
          <a:xfrm rot="16200000">
            <a:off x="6646680" y="264636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21" name="Google Shape;2368;p34"/>
          <p:cNvSpPr/>
          <p:nvPr/>
        </p:nvSpPr>
        <p:spPr>
          <a:xfrm rot="5400000">
            <a:off x="137160" y="237060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922" name="Google Shape;2369;p34"/>
          <p:cNvGrpSpPr/>
          <p:nvPr/>
        </p:nvGrpSpPr>
        <p:grpSpPr>
          <a:xfrm>
            <a:off x="8097480" y="4170600"/>
            <a:ext cx="1242720" cy="1149840"/>
            <a:chOff x="8097480" y="4170600"/>
            <a:chExt cx="1242720" cy="1149840"/>
          </a:xfrm>
        </p:grpSpPr>
        <p:sp>
          <p:nvSpPr>
            <p:cNvPr id="1923" name="Google Shape;2370;p34"/>
            <p:cNvSpPr/>
            <p:nvPr/>
          </p:nvSpPr>
          <p:spPr>
            <a:xfrm>
              <a:off x="8097480" y="417060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24" name="Google Shape;2371;p34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25" name="Google Shape;2372;p34"/>
            <p:cNvSpPr/>
            <p:nvPr/>
          </p:nvSpPr>
          <p:spPr>
            <a:xfrm>
              <a:off x="8256960" y="431388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26" name="Google Shape;2373;p34"/>
            <p:cNvSpPr/>
            <p:nvPr/>
          </p:nvSpPr>
          <p:spPr>
            <a:xfrm>
              <a:off x="8667000" y="454212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27" name="Google Shape;2374;p34"/>
            <p:cNvSpPr/>
            <p:nvPr/>
          </p:nvSpPr>
          <p:spPr>
            <a:xfrm>
              <a:off x="8668080" y="476424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928" name="Google Shape;2375;p34"/>
            <p:cNvSpPr/>
            <p:nvPr/>
          </p:nvSpPr>
          <p:spPr>
            <a:xfrm>
              <a:off x="8684280" y="477972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29" name="Google Shape;2376;p34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0" name="Google Shape;2377;p34"/>
            <p:cNvSpPr/>
            <p:nvPr/>
          </p:nvSpPr>
          <p:spPr>
            <a:xfrm>
              <a:off x="8296920" y="435492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931" name="Google Shape;2378;p34"/>
          <p:cNvGrpSpPr/>
          <p:nvPr/>
        </p:nvGrpSpPr>
        <p:grpSpPr>
          <a:xfrm>
            <a:off x="-207360" y="-558000"/>
            <a:ext cx="1356480" cy="1420920"/>
            <a:chOff x="-207360" y="-558000"/>
            <a:chExt cx="1356480" cy="1420920"/>
          </a:xfrm>
        </p:grpSpPr>
        <p:sp>
          <p:nvSpPr>
            <p:cNvPr id="1932" name="Google Shape;2379;p34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3" name="Google Shape;2380;p34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4" name="Google Shape;2381;p34"/>
            <p:cNvSpPr/>
            <p:nvPr/>
          </p:nvSpPr>
          <p:spPr>
            <a:xfrm>
              <a:off x="-207360" y="-7956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5" name="Google Shape;2382;p34"/>
            <p:cNvSpPr/>
            <p:nvPr/>
          </p:nvSpPr>
          <p:spPr>
            <a:xfrm>
              <a:off x="182880" y="295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6" name="Google Shape;2383;p34"/>
            <p:cNvSpPr/>
            <p:nvPr/>
          </p:nvSpPr>
          <p:spPr>
            <a:xfrm>
              <a:off x="208440" y="1166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7" name="Google Shape;2384;p34"/>
            <p:cNvSpPr/>
            <p:nvPr/>
          </p:nvSpPr>
          <p:spPr>
            <a:xfrm>
              <a:off x="234000" y="20124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8" name="Google Shape;2385;p34"/>
            <p:cNvSpPr/>
            <p:nvPr/>
          </p:nvSpPr>
          <p:spPr>
            <a:xfrm>
              <a:off x="297720" y="4694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39" name="Google Shape;2386;p34"/>
            <p:cNvSpPr/>
            <p:nvPr/>
          </p:nvSpPr>
          <p:spPr>
            <a:xfrm>
              <a:off x="721440" y="3956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0" name="Google Shape;2387;p34"/>
            <p:cNvSpPr/>
            <p:nvPr/>
          </p:nvSpPr>
          <p:spPr>
            <a:xfrm>
              <a:off x="277920" y="4219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1" name="Google Shape;2388;p34"/>
            <p:cNvSpPr/>
            <p:nvPr/>
          </p:nvSpPr>
          <p:spPr>
            <a:xfrm>
              <a:off x="-109080" y="4644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2" name="Google Shape;2389;p34"/>
            <p:cNvSpPr/>
            <p:nvPr/>
          </p:nvSpPr>
          <p:spPr>
            <a:xfrm>
              <a:off x="-128520" y="41688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3" name="Google Shape;2390;p34"/>
            <p:cNvSpPr/>
            <p:nvPr/>
          </p:nvSpPr>
          <p:spPr>
            <a:xfrm>
              <a:off x="908640" y="2408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4" name="Google Shape;2391;p34"/>
            <p:cNvSpPr/>
            <p:nvPr/>
          </p:nvSpPr>
          <p:spPr>
            <a:xfrm>
              <a:off x="1021680" y="30276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5" name="Google Shape;2392;p34"/>
            <p:cNvSpPr/>
            <p:nvPr/>
          </p:nvSpPr>
          <p:spPr>
            <a:xfrm>
              <a:off x="1033200" y="3229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6" name="Google Shape;2393;p34"/>
            <p:cNvSpPr/>
            <p:nvPr/>
          </p:nvSpPr>
          <p:spPr>
            <a:xfrm>
              <a:off x="963720" y="27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7" name="Google Shape;2394;p34"/>
            <p:cNvSpPr/>
            <p:nvPr/>
          </p:nvSpPr>
          <p:spPr>
            <a:xfrm>
              <a:off x="940320" y="27900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8" name="Google Shape;2395;p34"/>
            <p:cNvSpPr/>
            <p:nvPr/>
          </p:nvSpPr>
          <p:spPr>
            <a:xfrm>
              <a:off x="-39600" y="5464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49" name="Google Shape;2396;p34"/>
            <p:cNvSpPr/>
            <p:nvPr/>
          </p:nvSpPr>
          <p:spPr>
            <a:xfrm>
              <a:off x="-142200" y="-51516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0" name="Google Shape;2397;p34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1" name="Google Shape;2398;p34"/>
            <p:cNvSpPr/>
            <p:nvPr/>
          </p:nvSpPr>
          <p:spPr>
            <a:xfrm>
              <a:off x="126720" y="-46584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2" name="Google Shape;2399;p34"/>
            <p:cNvSpPr/>
            <p:nvPr/>
          </p:nvSpPr>
          <p:spPr>
            <a:xfrm>
              <a:off x="178920" y="-372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3" name="Google Shape;2400;p34"/>
            <p:cNvSpPr/>
            <p:nvPr/>
          </p:nvSpPr>
          <p:spPr>
            <a:xfrm>
              <a:off x="230760" y="-28368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4" name="Google Shape;2401;p34"/>
            <p:cNvSpPr/>
            <p:nvPr/>
          </p:nvSpPr>
          <p:spPr>
            <a:xfrm>
              <a:off x="359280" y="529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5" name="Google Shape;2402;p34"/>
            <p:cNvSpPr/>
            <p:nvPr/>
          </p:nvSpPr>
          <p:spPr>
            <a:xfrm>
              <a:off x="650520" y="-9720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6" name="Google Shape;2403;p34"/>
            <p:cNvSpPr/>
            <p:nvPr/>
          </p:nvSpPr>
          <p:spPr>
            <a:xfrm>
              <a:off x="319680" y="205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7" name="Google Shape;2404;p34"/>
            <p:cNvSpPr/>
            <p:nvPr/>
          </p:nvSpPr>
          <p:spPr>
            <a:xfrm>
              <a:off x="-29160" y="3070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8" name="Google Shape;2405;p34"/>
            <p:cNvSpPr/>
            <p:nvPr/>
          </p:nvSpPr>
          <p:spPr>
            <a:xfrm>
              <a:off x="-68760" y="2746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59" name="Google Shape;2406;p34"/>
            <p:cNvSpPr/>
            <p:nvPr/>
          </p:nvSpPr>
          <p:spPr>
            <a:xfrm>
              <a:off x="738000" y="-30744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0" name="Google Shape;2407;p34"/>
            <p:cNvSpPr/>
            <p:nvPr/>
          </p:nvSpPr>
          <p:spPr>
            <a:xfrm>
              <a:off x="844200" y="-25308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1" name="Google Shape;2408;p34"/>
            <p:cNvSpPr/>
            <p:nvPr/>
          </p:nvSpPr>
          <p:spPr>
            <a:xfrm>
              <a:off x="863640" y="-2408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2" name="Google Shape;2409;p34"/>
            <p:cNvSpPr/>
            <p:nvPr/>
          </p:nvSpPr>
          <p:spPr>
            <a:xfrm>
              <a:off x="779400" y="-2487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3" name="Google Shape;2410;p34"/>
            <p:cNvSpPr/>
            <p:nvPr/>
          </p:nvSpPr>
          <p:spPr>
            <a:xfrm>
              <a:off x="759600" y="-2361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4" name="Google Shape;2411;p34"/>
            <p:cNvSpPr/>
            <p:nvPr/>
          </p:nvSpPr>
          <p:spPr>
            <a:xfrm>
              <a:off x="54000" y="38700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5" name="Google Shape;2412;p34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966" name="Google Shape;2413;p34"/>
          <p:cNvGrpSpPr/>
          <p:nvPr/>
        </p:nvGrpSpPr>
        <p:grpSpPr>
          <a:xfrm>
            <a:off x="-657360" y="4097880"/>
            <a:ext cx="1687320" cy="1653480"/>
            <a:chOff x="-657360" y="4097880"/>
            <a:chExt cx="1687320" cy="1653480"/>
          </a:xfrm>
        </p:grpSpPr>
        <p:sp>
          <p:nvSpPr>
            <p:cNvPr id="1967" name="Google Shape;2414;p34"/>
            <p:cNvSpPr/>
            <p:nvPr/>
          </p:nvSpPr>
          <p:spPr>
            <a:xfrm rot="20290800">
              <a:off x="-471240" y="4297320"/>
              <a:ext cx="1315080" cy="1254600"/>
            </a:xfrm>
            <a:custGeom>
              <a:avLst/>
              <a:gdLst>
                <a:gd name="textAreaLeft" fmla="*/ 0 w 1315080"/>
                <a:gd name="textAreaRight" fmla="*/ 1315440 w 1315080"/>
                <a:gd name="textAreaTop" fmla="*/ 0 h 1254600"/>
                <a:gd name="textAreaBottom" fmla="*/ 1254960 h 125460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8" name="Google Shape;2415;p34"/>
            <p:cNvSpPr/>
            <p:nvPr/>
          </p:nvSpPr>
          <p:spPr>
            <a:xfrm rot="20290800">
              <a:off x="-423720" y="4363200"/>
              <a:ext cx="1218960" cy="1120680"/>
            </a:xfrm>
            <a:custGeom>
              <a:avLst/>
              <a:gdLst>
                <a:gd name="textAreaLeft" fmla="*/ 0 w 1218960"/>
                <a:gd name="textAreaRight" fmla="*/ 1219320 w 1218960"/>
                <a:gd name="textAreaTop" fmla="*/ 0 h 1120680"/>
                <a:gd name="textAreaBottom" fmla="*/ 1121040 h 112068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69" name="Google Shape;2416;p34"/>
            <p:cNvSpPr/>
            <p:nvPr/>
          </p:nvSpPr>
          <p:spPr>
            <a:xfrm rot="20290800">
              <a:off x="-81360" y="4466520"/>
              <a:ext cx="527400" cy="907560"/>
            </a:xfrm>
            <a:custGeom>
              <a:avLst/>
              <a:gdLst>
                <a:gd name="textAreaLeft" fmla="*/ 0 w 527400"/>
                <a:gd name="textAreaRight" fmla="*/ 527760 w 527400"/>
                <a:gd name="textAreaTop" fmla="*/ 0 h 907560"/>
                <a:gd name="textAreaBottom" fmla="*/ 907920 h 9075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0" name="Google Shape;2417;p34"/>
            <p:cNvSpPr/>
            <p:nvPr/>
          </p:nvSpPr>
          <p:spPr>
            <a:xfrm rot="20290800">
              <a:off x="-399240" y="4488840"/>
              <a:ext cx="1198800" cy="994320"/>
            </a:xfrm>
            <a:custGeom>
              <a:avLst/>
              <a:gdLst>
                <a:gd name="textAreaLeft" fmla="*/ 0 w 1198800"/>
                <a:gd name="textAreaRight" fmla="*/ 1199160 w 1198800"/>
                <a:gd name="textAreaTop" fmla="*/ 0 h 994320"/>
                <a:gd name="textAreaBottom" fmla="*/ 994680 h 99432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1" name="Google Shape;2418;p34"/>
            <p:cNvSpPr/>
            <p:nvPr/>
          </p:nvSpPr>
          <p:spPr>
            <a:xfrm rot="20290800">
              <a:off x="-188280" y="478728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2" name="Google Shape;2419;p34"/>
            <p:cNvSpPr/>
            <p:nvPr/>
          </p:nvSpPr>
          <p:spPr>
            <a:xfrm rot="20290800">
              <a:off x="-138600" y="488412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3" name="Google Shape;2420;p34"/>
            <p:cNvSpPr/>
            <p:nvPr/>
          </p:nvSpPr>
          <p:spPr>
            <a:xfrm rot="20290800">
              <a:off x="484560" y="481860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4" name="Google Shape;2421;p34"/>
            <p:cNvSpPr/>
            <p:nvPr/>
          </p:nvSpPr>
          <p:spPr>
            <a:xfrm rot="20290800">
              <a:off x="534240" y="491544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5" name="Google Shape;2422;p34"/>
            <p:cNvSpPr/>
            <p:nvPr/>
          </p:nvSpPr>
          <p:spPr>
            <a:xfrm rot="20290800">
              <a:off x="-55080" y="536364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76" name="Google Shape;2423;p34"/>
            <p:cNvSpPr/>
            <p:nvPr/>
          </p:nvSpPr>
          <p:spPr>
            <a:xfrm rot="20290800">
              <a:off x="-5400" y="546048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977" name="Google Shape;2424;p34"/>
          <p:cNvSpPr/>
          <p:nvPr/>
        </p:nvSpPr>
        <p:spPr>
          <a:xfrm>
            <a:off x="4476240" y="-363600"/>
            <a:ext cx="2394720" cy="1064520"/>
          </a:xfrm>
          <a:custGeom>
            <a:avLst/>
            <a:gdLst>
              <a:gd name="textAreaLeft" fmla="*/ 0 w 2394720"/>
              <a:gd name="textAreaRight" fmla="*/ 2395080 w 2394720"/>
              <a:gd name="textAreaTop" fmla="*/ 0 h 1064520"/>
              <a:gd name="textAreaBottom" fmla="*/ 1064880 h 106452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978" name="Google Shape;2425;p34"/>
          <p:cNvGrpSpPr/>
          <p:nvPr/>
        </p:nvGrpSpPr>
        <p:grpSpPr>
          <a:xfrm>
            <a:off x="7944120" y="-753840"/>
            <a:ext cx="1726560" cy="1812960"/>
            <a:chOff x="7944120" y="-753840"/>
            <a:chExt cx="1726560" cy="1812960"/>
          </a:xfrm>
        </p:grpSpPr>
        <p:sp>
          <p:nvSpPr>
            <p:cNvPr id="1979" name="Google Shape;2426;p34"/>
            <p:cNvSpPr/>
            <p:nvPr/>
          </p:nvSpPr>
          <p:spPr>
            <a:xfrm rot="9211800" flipV="1">
              <a:off x="8195040" y="-554040"/>
              <a:ext cx="1224360" cy="1414800"/>
            </a:xfrm>
            <a:custGeom>
              <a:avLst/>
              <a:gdLst>
                <a:gd name="textAreaLeft" fmla="*/ 0 w 1224360"/>
                <a:gd name="textAreaRight" fmla="*/ 1224720 w 1224360"/>
                <a:gd name="textAreaTop" fmla="*/ 360 h 1414800"/>
                <a:gd name="textAreaBottom" fmla="*/ 1415520 h 141480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0" name="Google Shape;2427;p34"/>
            <p:cNvSpPr/>
            <p:nvPr/>
          </p:nvSpPr>
          <p:spPr>
            <a:xfrm rot="9211800" flipV="1">
              <a:off x="8494200" y="-624600"/>
              <a:ext cx="874800" cy="1271160"/>
            </a:xfrm>
            <a:custGeom>
              <a:avLst/>
              <a:gdLst>
                <a:gd name="textAreaLeft" fmla="*/ 0 w 874800"/>
                <a:gd name="textAreaRight" fmla="*/ 875160 w 874800"/>
                <a:gd name="textAreaTop" fmla="*/ -360 h 1271160"/>
                <a:gd name="textAreaBottom" fmla="*/ 1271160 h 127116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1" name="Google Shape;2428;p34"/>
            <p:cNvSpPr/>
            <p:nvPr/>
          </p:nvSpPr>
          <p:spPr>
            <a:xfrm rot="9211800" flipV="1">
              <a:off x="8747640" y="-684720"/>
              <a:ext cx="574560" cy="1132560"/>
            </a:xfrm>
            <a:custGeom>
              <a:avLst/>
              <a:gdLst>
                <a:gd name="textAreaLeft" fmla="*/ 0 w 574560"/>
                <a:gd name="textAreaRight" fmla="*/ 574920 w 574560"/>
                <a:gd name="textAreaTop" fmla="*/ -360 h 1132560"/>
                <a:gd name="textAreaBottom" fmla="*/ 1132560 h 1132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2" name="Google Shape;2429;p34"/>
            <p:cNvSpPr/>
            <p:nvPr/>
          </p:nvSpPr>
          <p:spPr>
            <a:xfrm rot="9211800" flipV="1">
              <a:off x="8665200" y="158760"/>
              <a:ext cx="513720" cy="261720"/>
            </a:xfrm>
            <a:custGeom>
              <a:avLst/>
              <a:gdLst>
                <a:gd name="textAreaLeft" fmla="*/ 0 w 513720"/>
                <a:gd name="textAreaRight" fmla="*/ 514080 w 513720"/>
                <a:gd name="textAreaTop" fmla="*/ -360 h 261720"/>
                <a:gd name="textAreaBottom" fmla="*/ 261720 h 26172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3" name="Google Shape;2430;p34"/>
            <p:cNvSpPr/>
            <p:nvPr/>
          </p:nvSpPr>
          <p:spPr>
            <a:xfrm rot="9211800" flipV="1">
              <a:off x="8728200" y="209160"/>
              <a:ext cx="513720" cy="261720"/>
            </a:xfrm>
            <a:custGeom>
              <a:avLst/>
              <a:gdLst>
                <a:gd name="textAreaLeft" fmla="*/ 0 w 513720"/>
                <a:gd name="textAreaRight" fmla="*/ 514080 w 513720"/>
                <a:gd name="textAreaTop" fmla="*/ -360 h 261720"/>
                <a:gd name="textAreaBottom" fmla="*/ 261720 h 26172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4" name="Google Shape;2431;p34"/>
            <p:cNvSpPr/>
            <p:nvPr/>
          </p:nvSpPr>
          <p:spPr>
            <a:xfrm rot="9211800" flipV="1">
              <a:off x="8790840" y="259560"/>
              <a:ext cx="513720" cy="261720"/>
            </a:xfrm>
            <a:custGeom>
              <a:avLst/>
              <a:gdLst>
                <a:gd name="textAreaLeft" fmla="*/ 0 w 513720"/>
                <a:gd name="textAreaRight" fmla="*/ 514080 w 513720"/>
                <a:gd name="textAreaTop" fmla="*/ -360 h 261720"/>
                <a:gd name="textAreaBottom" fmla="*/ 261720 h 26172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5" name="Google Shape;2432;p34"/>
            <p:cNvSpPr/>
            <p:nvPr/>
          </p:nvSpPr>
          <p:spPr>
            <a:xfrm rot="9211800" flipV="1">
              <a:off x="8450640" y="-104040"/>
              <a:ext cx="427320" cy="37476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-360 h 374760"/>
                <a:gd name="textAreaBottom" fmla="*/ 374760 h 37476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6" name="Google Shape;2433;p34"/>
            <p:cNvSpPr/>
            <p:nvPr/>
          </p:nvSpPr>
          <p:spPr>
            <a:xfrm rot="9211800" flipV="1">
              <a:off x="8536680" y="29160"/>
              <a:ext cx="325800" cy="161280"/>
            </a:xfrm>
            <a:custGeom>
              <a:avLst/>
              <a:gdLst>
                <a:gd name="textAreaLeft" fmla="*/ 0 w 325800"/>
                <a:gd name="textAreaRight" fmla="*/ 326160 w 325800"/>
                <a:gd name="textAreaTop" fmla="*/ 360 h 161280"/>
                <a:gd name="textAreaBottom" fmla="*/ 162000 h 1612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0640" bIns="80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7" name="Google Shape;2434;p34"/>
            <p:cNvSpPr/>
            <p:nvPr/>
          </p:nvSpPr>
          <p:spPr>
            <a:xfrm rot="9211800" flipV="1">
              <a:off x="8616240" y="-121320"/>
              <a:ext cx="169920" cy="321480"/>
            </a:xfrm>
            <a:custGeom>
              <a:avLst/>
              <a:gdLst>
                <a:gd name="textAreaLeft" fmla="*/ 0 w 169920"/>
                <a:gd name="textAreaRight" fmla="*/ 170280 w 169920"/>
                <a:gd name="textAreaTop" fmla="*/ -360 h 321480"/>
                <a:gd name="textAreaBottom" fmla="*/ 321480 h 32148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8" name="Google Shape;2435;p34"/>
            <p:cNvSpPr/>
            <p:nvPr/>
          </p:nvSpPr>
          <p:spPr>
            <a:xfrm rot="9211800" flipV="1">
              <a:off x="8467200" y="-22320"/>
              <a:ext cx="325800" cy="161280"/>
            </a:xfrm>
            <a:custGeom>
              <a:avLst/>
              <a:gdLst>
                <a:gd name="textAreaLeft" fmla="*/ 0 w 325800"/>
                <a:gd name="textAreaRight" fmla="*/ 326160 w 325800"/>
                <a:gd name="textAreaTop" fmla="*/ 360 h 161280"/>
                <a:gd name="textAreaBottom" fmla="*/ 162000 h 1612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0640" bIns="80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89" name="Google Shape;2436;p34"/>
            <p:cNvSpPr/>
            <p:nvPr/>
          </p:nvSpPr>
          <p:spPr>
            <a:xfrm rot="9211800" flipV="1">
              <a:off x="8543880" y="-32040"/>
              <a:ext cx="169920" cy="321480"/>
            </a:xfrm>
            <a:custGeom>
              <a:avLst/>
              <a:gdLst>
                <a:gd name="textAreaLeft" fmla="*/ 0 w 169920"/>
                <a:gd name="textAreaRight" fmla="*/ 170280 w 169920"/>
                <a:gd name="textAreaTop" fmla="*/ -360 h 321480"/>
                <a:gd name="textAreaBottom" fmla="*/ 321480 h 32148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90" name="Google Shape;2437;p34"/>
            <p:cNvSpPr/>
            <p:nvPr/>
          </p:nvSpPr>
          <p:spPr>
            <a:xfrm rot="9211800" flipV="1">
              <a:off x="8581320" y="-81720"/>
              <a:ext cx="165600" cy="331920"/>
            </a:xfrm>
            <a:custGeom>
              <a:avLst/>
              <a:gdLst>
                <a:gd name="textAreaLeft" fmla="*/ 0 w 165600"/>
                <a:gd name="textAreaRight" fmla="*/ 165960 w 165600"/>
                <a:gd name="textAreaTop" fmla="*/ 360 h 331920"/>
                <a:gd name="textAreaBottom" fmla="*/ 332640 h 33192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91" name="Google Shape;2438;p34"/>
            <p:cNvSpPr/>
            <p:nvPr/>
          </p:nvSpPr>
          <p:spPr>
            <a:xfrm rot="9211800" flipV="1">
              <a:off x="8498160" y="0"/>
              <a:ext cx="331920" cy="165600"/>
            </a:xfrm>
            <a:custGeom>
              <a:avLst/>
              <a:gdLst>
                <a:gd name="textAreaLeft" fmla="*/ 0 w 331920"/>
                <a:gd name="textAreaRight" fmla="*/ 332280 w 331920"/>
                <a:gd name="textAreaTop" fmla="*/ 360 h 165600"/>
                <a:gd name="textAreaBottom" fmla="*/ 166320 h 16560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800" bIns="82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92" name="Google Shape;2439;p34"/>
            <p:cNvSpPr/>
            <p:nvPr/>
          </p:nvSpPr>
          <p:spPr>
            <a:xfrm rot="9211800" flipV="1">
              <a:off x="7994520" y="-387720"/>
              <a:ext cx="693720" cy="311400"/>
            </a:xfrm>
            <a:custGeom>
              <a:avLst/>
              <a:gdLst>
                <a:gd name="textAreaLeft" fmla="*/ 0 w 693720"/>
                <a:gd name="textAreaRight" fmla="*/ 694080 w 693720"/>
                <a:gd name="textAreaTop" fmla="*/ 360 h 311400"/>
                <a:gd name="textAreaBottom" fmla="*/ 312120 h 31140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993" name="Google Shape;2440;p34"/>
          <p:cNvSpPr/>
          <p:nvPr/>
        </p:nvSpPr>
        <p:spPr>
          <a:xfrm rot="21374400" flipH="1">
            <a:off x="1631520" y="4407480"/>
            <a:ext cx="3266280" cy="1184040"/>
          </a:xfrm>
          <a:custGeom>
            <a:avLst/>
            <a:gdLst>
              <a:gd name="textAreaLeft" fmla="*/ -360 w 3266280"/>
              <a:gd name="textAreaRight" fmla="*/ 3266280 w 3266280"/>
              <a:gd name="textAreaTop" fmla="*/ 0 h 1184040"/>
              <a:gd name="textAreaBottom" fmla="*/ 1184400 h 118404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" name="Google Shape;2442;p35"/>
          <p:cNvSpPr/>
          <p:nvPr/>
        </p:nvSpPr>
        <p:spPr>
          <a:xfrm flipH="1">
            <a:off x="3745080" y="-47880"/>
            <a:ext cx="3578760" cy="1128240"/>
          </a:xfrm>
          <a:custGeom>
            <a:avLst/>
            <a:gdLst>
              <a:gd name="textAreaLeft" fmla="*/ -360 w 3578760"/>
              <a:gd name="textAreaRight" fmla="*/ 357876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95" name="Google Shape;2443;p35"/>
          <p:cNvSpPr/>
          <p:nvPr/>
        </p:nvSpPr>
        <p:spPr>
          <a:xfrm rot="5400000" flipH="1">
            <a:off x="270000" y="2646720"/>
            <a:ext cx="2226600" cy="2766960"/>
          </a:xfrm>
          <a:custGeom>
            <a:avLst/>
            <a:gdLst>
              <a:gd name="textAreaLeft" fmla="*/ -360 w 2226600"/>
              <a:gd name="textAreaRight" fmla="*/ 222660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96" name="Google Shape;2444;p35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997" name="Google Shape;2445;p35"/>
          <p:cNvGrpSpPr/>
          <p:nvPr/>
        </p:nvGrpSpPr>
        <p:grpSpPr>
          <a:xfrm>
            <a:off x="-573480" y="-574560"/>
            <a:ext cx="1362240" cy="1457640"/>
            <a:chOff x="-573480" y="-574560"/>
            <a:chExt cx="1362240" cy="1457640"/>
          </a:xfrm>
        </p:grpSpPr>
        <p:sp>
          <p:nvSpPr>
            <p:cNvPr id="1998" name="Google Shape;2446;p35"/>
            <p:cNvSpPr/>
            <p:nvPr/>
          </p:nvSpPr>
          <p:spPr>
            <a:xfrm>
              <a:off x="-413640" y="-574560"/>
              <a:ext cx="1202400" cy="12117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1211760"/>
                <a:gd name="textAreaBottom" fmla="*/ 1212120 h 1211760"/>
              </a:gdLst>
              <a:ahLst/>
              <a:cxnLst/>
              <a:rect l="textAreaLeft" t="textAreaTop" r="textAreaRight" b="textAreaBottom"/>
              <a:pathLst>
                <a:path w="20789" h="20949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11630" y="20540"/>
                  </a:lnTo>
                  <a:cubicBezTo>
                    <a:pt x="11880" y="20811"/>
                    <a:pt x="12220" y="20949"/>
                    <a:pt x="12562" y="20949"/>
                  </a:cubicBezTo>
                  <a:cubicBezTo>
                    <a:pt x="12867" y="20949"/>
                    <a:pt x="13173" y="20839"/>
                    <a:pt x="13415" y="20616"/>
                  </a:cubicBezTo>
                  <a:lnTo>
                    <a:pt x="20240" y="14350"/>
                  </a:lnTo>
                  <a:cubicBezTo>
                    <a:pt x="20754" y="13879"/>
                    <a:pt x="20788" y="13079"/>
                    <a:pt x="20317" y="12564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999" name="Google Shape;2447;p35"/>
            <p:cNvSpPr/>
            <p:nvPr/>
          </p:nvSpPr>
          <p:spPr>
            <a:xfrm>
              <a:off x="-413640" y="-574560"/>
              <a:ext cx="1202400" cy="846360"/>
            </a:xfrm>
            <a:custGeom>
              <a:avLst/>
              <a:gdLst>
                <a:gd name="textAreaLeft" fmla="*/ 0 w 1202400"/>
                <a:gd name="textAreaRight" fmla="*/ 1202760 w 1202400"/>
                <a:gd name="textAreaTop" fmla="*/ 0 h 846360"/>
                <a:gd name="textAreaBottom" fmla="*/ 846720 h 846360"/>
              </a:gdLst>
              <a:ahLst/>
              <a:cxnLst/>
              <a:rect l="textAreaLeft" t="textAreaTop" r="textAreaRight" b="textAreaBottom"/>
              <a:pathLst>
                <a:path w="20789" h="14635">
                  <a:moveTo>
                    <a:pt x="8227" y="1"/>
                  </a:moveTo>
                  <a:cubicBezTo>
                    <a:pt x="7922" y="1"/>
                    <a:pt x="7615" y="111"/>
                    <a:pt x="7373" y="333"/>
                  </a:cubicBezTo>
                  <a:lnTo>
                    <a:pt x="547" y="6599"/>
                  </a:lnTo>
                  <a:cubicBezTo>
                    <a:pt x="33" y="7071"/>
                    <a:pt x="0" y="7871"/>
                    <a:pt x="471" y="8383"/>
                  </a:cubicBezTo>
                  <a:lnTo>
                    <a:pt x="576" y="8496"/>
                  </a:lnTo>
                  <a:cubicBezTo>
                    <a:pt x="2044" y="7553"/>
                    <a:pt x="3983" y="6756"/>
                    <a:pt x="6344" y="6756"/>
                  </a:cubicBezTo>
                  <a:cubicBezTo>
                    <a:pt x="9949" y="6756"/>
                    <a:pt x="14537" y="8613"/>
                    <a:pt x="19930" y="14635"/>
                  </a:cubicBezTo>
                  <a:lnTo>
                    <a:pt x="20239" y="14350"/>
                  </a:lnTo>
                  <a:cubicBezTo>
                    <a:pt x="20754" y="13879"/>
                    <a:pt x="20788" y="13079"/>
                    <a:pt x="20317" y="12566"/>
                  </a:cubicBezTo>
                  <a:lnTo>
                    <a:pt x="9157" y="409"/>
                  </a:lnTo>
                  <a:cubicBezTo>
                    <a:pt x="8908" y="138"/>
                    <a:pt x="8568" y="1"/>
                    <a:pt x="822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0" name="Google Shape;2448;p35"/>
            <p:cNvSpPr/>
            <p:nvPr/>
          </p:nvSpPr>
          <p:spPr>
            <a:xfrm>
              <a:off x="16560" y="-432000"/>
              <a:ext cx="128880" cy="116280"/>
            </a:xfrm>
            <a:custGeom>
              <a:avLst/>
              <a:gdLst>
                <a:gd name="textAreaLeft" fmla="*/ 0 w 128880"/>
                <a:gd name="textAreaRight" fmla="*/ 129240 w 12888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34" h="2015">
                  <a:moveTo>
                    <a:pt x="1116" y="1"/>
                  </a:moveTo>
                  <a:cubicBezTo>
                    <a:pt x="873" y="1"/>
                    <a:pt x="628" y="89"/>
                    <a:pt x="435" y="266"/>
                  </a:cubicBezTo>
                  <a:cubicBezTo>
                    <a:pt x="27" y="642"/>
                    <a:pt x="0" y="1279"/>
                    <a:pt x="374" y="1688"/>
                  </a:cubicBezTo>
                  <a:cubicBezTo>
                    <a:pt x="572" y="1904"/>
                    <a:pt x="844" y="2014"/>
                    <a:pt x="1116" y="2014"/>
                  </a:cubicBezTo>
                  <a:cubicBezTo>
                    <a:pt x="1359" y="2014"/>
                    <a:pt x="1603" y="1926"/>
                    <a:pt x="1797" y="1749"/>
                  </a:cubicBezTo>
                  <a:cubicBezTo>
                    <a:pt x="2207" y="1373"/>
                    <a:pt x="2234" y="736"/>
                    <a:pt x="1857" y="327"/>
                  </a:cubicBezTo>
                  <a:cubicBezTo>
                    <a:pt x="1659" y="110"/>
                    <a:pt x="1388" y="1"/>
                    <a:pt x="111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1" name="Google Shape;2449;p35"/>
            <p:cNvSpPr/>
            <p:nvPr/>
          </p:nvSpPr>
          <p:spPr>
            <a:xfrm>
              <a:off x="33120" y="-168480"/>
              <a:ext cx="494640" cy="533160"/>
            </a:xfrm>
            <a:custGeom>
              <a:avLst/>
              <a:gdLst>
                <a:gd name="textAreaLeft" fmla="*/ 0 w 494640"/>
                <a:gd name="textAreaRight" fmla="*/ 495000 w 494640"/>
                <a:gd name="textAreaTop" fmla="*/ 0 h 533160"/>
                <a:gd name="textAreaBottom" fmla="*/ 533520 h 533160"/>
              </a:gdLst>
              <a:ahLst/>
              <a:cxnLst/>
              <a:rect l="textAreaLeft" t="textAreaTop" r="textAreaRight" b="textAreaBottom"/>
              <a:pathLst>
                <a:path w="8558" h="9219">
                  <a:moveTo>
                    <a:pt x="608" y="1"/>
                  </a:moveTo>
                  <a:lnTo>
                    <a:pt x="1" y="558"/>
                  </a:lnTo>
                  <a:lnTo>
                    <a:pt x="7951" y="9218"/>
                  </a:lnTo>
                  <a:lnTo>
                    <a:pt x="8557" y="866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2" name="Google Shape;2450;p35"/>
            <p:cNvSpPr/>
            <p:nvPr/>
          </p:nvSpPr>
          <p:spPr>
            <a:xfrm>
              <a:off x="200520" y="-123120"/>
              <a:ext cx="395640" cy="425160"/>
            </a:xfrm>
            <a:custGeom>
              <a:avLst/>
              <a:gdLst>
                <a:gd name="textAreaLeft" fmla="*/ 0 w 395640"/>
                <a:gd name="textAreaRight" fmla="*/ 396000 w 395640"/>
                <a:gd name="textAreaTop" fmla="*/ 0 h 425160"/>
                <a:gd name="textAreaBottom" fmla="*/ 425520 h 425160"/>
              </a:gdLst>
              <a:ahLst/>
              <a:cxnLst/>
              <a:rect l="textAreaLeft" t="textAreaTop" r="textAreaRight" b="textAreaBottom"/>
              <a:pathLst>
                <a:path w="6846" h="7353">
                  <a:moveTo>
                    <a:pt x="607" y="0"/>
                  </a:moveTo>
                  <a:lnTo>
                    <a:pt x="1" y="558"/>
                  </a:lnTo>
                  <a:lnTo>
                    <a:pt x="6239" y="7353"/>
                  </a:lnTo>
                  <a:lnTo>
                    <a:pt x="6846" y="679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3" name="Google Shape;2451;p35"/>
            <p:cNvSpPr/>
            <p:nvPr/>
          </p:nvSpPr>
          <p:spPr>
            <a:xfrm>
              <a:off x="532440" y="10260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8">
                  <a:moveTo>
                    <a:pt x="608" y="1"/>
                  </a:moveTo>
                  <a:lnTo>
                    <a:pt x="1" y="557"/>
                  </a:lnTo>
                  <a:lnTo>
                    <a:pt x="1671" y="2377"/>
                  </a:lnTo>
                  <a:lnTo>
                    <a:pt x="2277" y="1820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4" name="Google Shape;2452;p35"/>
            <p:cNvSpPr/>
            <p:nvPr/>
          </p:nvSpPr>
          <p:spPr>
            <a:xfrm>
              <a:off x="406800" y="-33840"/>
              <a:ext cx="131400" cy="13716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2278" h="2377">
                  <a:moveTo>
                    <a:pt x="607" y="0"/>
                  </a:moveTo>
                  <a:lnTo>
                    <a:pt x="0" y="557"/>
                  </a:lnTo>
                  <a:lnTo>
                    <a:pt x="1671" y="2377"/>
                  </a:lnTo>
                  <a:lnTo>
                    <a:pt x="2278" y="1819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5" name="Google Shape;2453;p35"/>
            <p:cNvSpPr/>
            <p:nvPr/>
          </p:nvSpPr>
          <p:spPr>
            <a:xfrm>
              <a:off x="-573480" y="-5040"/>
              <a:ext cx="1213200" cy="88812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888120"/>
                <a:gd name="textAreaBottom" fmla="*/ 888480 h 888120"/>
              </a:gdLst>
              <a:ahLst/>
              <a:cxnLst/>
              <a:rect l="textAreaLeft" t="textAreaTop" r="textAreaRight" b="textAreaBottom"/>
              <a:pathLst>
                <a:path w="20977" h="15356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7153" y="15321"/>
                  </a:lnTo>
                  <a:cubicBezTo>
                    <a:pt x="17251" y="15344"/>
                    <a:pt x="17349" y="15355"/>
                    <a:pt x="17446" y="15355"/>
                  </a:cubicBezTo>
                  <a:cubicBezTo>
                    <a:pt x="18017" y="15355"/>
                    <a:pt x="18536" y="14965"/>
                    <a:pt x="18673" y="14384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6" name="Google Shape;2454;p35"/>
            <p:cNvSpPr/>
            <p:nvPr/>
          </p:nvSpPr>
          <p:spPr>
            <a:xfrm>
              <a:off x="-573480" y="-5040"/>
              <a:ext cx="1213200" cy="667440"/>
            </a:xfrm>
            <a:custGeom>
              <a:avLst/>
              <a:gdLst>
                <a:gd name="textAreaLeft" fmla="*/ 0 w 1213200"/>
                <a:gd name="textAreaRight" fmla="*/ 1213560 w 1213200"/>
                <a:gd name="textAreaTop" fmla="*/ 0 h 667440"/>
                <a:gd name="textAreaBottom" fmla="*/ 667800 h 667440"/>
              </a:gdLst>
              <a:ahLst/>
              <a:cxnLst/>
              <a:rect l="textAreaLeft" t="textAreaTop" r="textAreaRight" b="textAreaBottom"/>
              <a:pathLst>
                <a:path w="20977" h="11543">
                  <a:moveTo>
                    <a:pt x="3531" y="1"/>
                  </a:moveTo>
                  <a:cubicBezTo>
                    <a:pt x="2960" y="1"/>
                    <a:pt x="2441" y="392"/>
                    <a:pt x="2304" y="973"/>
                  </a:cubicBezTo>
                  <a:lnTo>
                    <a:pt x="162" y="9986"/>
                  </a:lnTo>
                  <a:cubicBezTo>
                    <a:pt x="1" y="10664"/>
                    <a:pt x="420" y="11345"/>
                    <a:pt x="1099" y="11507"/>
                  </a:cubicBezTo>
                  <a:lnTo>
                    <a:pt x="1249" y="11542"/>
                  </a:lnTo>
                  <a:cubicBezTo>
                    <a:pt x="2593" y="8406"/>
                    <a:pt x="5742" y="4728"/>
                    <a:pt x="13107" y="4728"/>
                  </a:cubicBezTo>
                  <a:cubicBezTo>
                    <a:pt x="15263" y="4728"/>
                    <a:pt x="17780" y="5043"/>
                    <a:pt x="20718" y="5779"/>
                  </a:cubicBezTo>
                  <a:lnTo>
                    <a:pt x="20815" y="5371"/>
                  </a:lnTo>
                  <a:cubicBezTo>
                    <a:pt x="20976" y="4692"/>
                    <a:pt x="20558" y="4011"/>
                    <a:pt x="19878" y="3849"/>
                  </a:cubicBezTo>
                  <a:lnTo>
                    <a:pt x="3824" y="35"/>
                  </a:lnTo>
                  <a:cubicBezTo>
                    <a:pt x="3726" y="12"/>
                    <a:pt x="3628" y="1"/>
                    <a:pt x="3531" y="1"/>
                  </a:cubicBez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7" name="Google Shape;2455;p35"/>
            <p:cNvSpPr/>
            <p:nvPr/>
          </p:nvSpPr>
          <p:spPr>
            <a:xfrm>
              <a:off x="-537120" y="351360"/>
              <a:ext cx="1096560" cy="360720"/>
            </a:xfrm>
            <a:custGeom>
              <a:avLst/>
              <a:gdLst>
                <a:gd name="textAreaLeft" fmla="*/ 0 w 1096560"/>
                <a:gd name="textAreaRight" fmla="*/ 1096920 w 1096560"/>
                <a:gd name="textAreaTop" fmla="*/ 0 h 360720"/>
                <a:gd name="textAreaBottom" fmla="*/ 361080 h 360720"/>
              </a:gdLst>
              <a:ahLst/>
              <a:cxnLst/>
              <a:rect l="textAreaLeft" t="textAreaTop" r="textAreaRight" b="textAreaBottom"/>
              <a:pathLst>
                <a:path w="18958" h="6244">
                  <a:moveTo>
                    <a:pt x="442" y="1"/>
                  </a:moveTo>
                  <a:lnTo>
                    <a:pt x="1" y="1856"/>
                  </a:lnTo>
                  <a:lnTo>
                    <a:pt x="18518" y="6243"/>
                  </a:lnTo>
                  <a:lnTo>
                    <a:pt x="18957" y="4388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8" name="Google Shape;2456;p35"/>
            <p:cNvSpPr/>
            <p:nvPr/>
          </p:nvSpPr>
          <p:spPr>
            <a:xfrm>
              <a:off x="-142560" y="329760"/>
              <a:ext cx="672480" cy="203040"/>
            </a:xfrm>
            <a:custGeom>
              <a:avLst/>
              <a:gdLst>
                <a:gd name="textAreaLeft" fmla="*/ 0 w 672480"/>
                <a:gd name="textAreaRight" fmla="*/ 672840 w 672480"/>
                <a:gd name="textAreaTop" fmla="*/ 0 h 203040"/>
                <a:gd name="textAreaBottom" fmla="*/ 203400 h 203040"/>
              </a:gdLst>
              <a:ahLst/>
              <a:cxnLst/>
              <a:rect l="textAreaLeft" t="textAreaTop" r="textAreaRight" b="textAreaBottom"/>
              <a:pathLst>
                <a:path w="11629" h="3513">
                  <a:moveTo>
                    <a:pt x="190" y="0"/>
                  </a:moveTo>
                  <a:lnTo>
                    <a:pt x="0" y="802"/>
                  </a:lnTo>
                  <a:lnTo>
                    <a:pt x="11439" y="3513"/>
                  </a:lnTo>
                  <a:lnTo>
                    <a:pt x="11629" y="27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09" name="Google Shape;2457;p35"/>
            <p:cNvSpPr/>
            <p:nvPr/>
          </p:nvSpPr>
          <p:spPr>
            <a:xfrm>
              <a:off x="21240" y="273240"/>
              <a:ext cx="529920" cy="169200"/>
            </a:xfrm>
            <a:custGeom>
              <a:avLst/>
              <a:gdLst>
                <a:gd name="textAreaLeft" fmla="*/ 0 w 529920"/>
                <a:gd name="textAreaRight" fmla="*/ 530280 w 529920"/>
                <a:gd name="textAreaTop" fmla="*/ 0 h 169200"/>
                <a:gd name="textAreaBottom" fmla="*/ 169560 h 169200"/>
              </a:gdLst>
              <a:ahLst/>
              <a:cxnLst/>
              <a:rect l="textAreaLeft" t="textAreaTop" r="textAreaRight" b="textAreaBottom"/>
              <a:pathLst>
                <a:path w="9167" h="2930">
                  <a:moveTo>
                    <a:pt x="190" y="1"/>
                  </a:moveTo>
                  <a:lnTo>
                    <a:pt x="0" y="803"/>
                  </a:lnTo>
                  <a:lnTo>
                    <a:pt x="8977" y="2930"/>
                  </a:lnTo>
                  <a:lnTo>
                    <a:pt x="9167" y="212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600" bIns="84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0" name="Google Shape;2458;p35"/>
            <p:cNvSpPr/>
            <p:nvPr/>
          </p:nvSpPr>
          <p:spPr>
            <a:xfrm>
              <a:off x="-368640" y="77400"/>
              <a:ext cx="127800" cy="116280"/>
            </a:xfrm>
            <a:custGeom>
              <a:avLst/>
              <a:gdLst>
                <a:gd name="textAreaLeft" fmla="*/ 0 w 127800"/>
                <a:gd name="textAreaRight" fmla="*/ 128160 w 12780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2218" h="2016">
                  <a:moveTo>
                    <a:pt x="1109" y="1"/>
                  </a:moveTo>
                  <a:cubicBezTo>
                    <a:pt x="652" y="1"/>
                    <a:pt x="239" y="313"/>
                    <a:pt x="130" y="776"/>
                  </a:cubicBezTo>
                  <a:cubicBezTo>
                    <a:pt x="1" y="1317"/>
                    <a:pt x="335" y="1860"/>
                    <a:pt x="878" y="1988"/>
                  </a:cubicBezTo>
                  <a:cubicBezTo>
                    <a:pt x="956" y="2006"/>
                    <a:pt x="1034" y="2015"/>
                    <a:pt x="1110" y="2015"/>
                  </a:cubicBezTo>
                  <a:cubicBezTo>
                    <a:pt x="1566" y="2015"/>
                    <a:pt x="1980" y="1703"/>
                    <a:pt x="2089" y="1239"/>
                  </a:cubicBezTo>
                  <a:cubicBezTo>
                    <a:pt x="2217" y="699"/>
                    <a:pt x="1882" y="156"/>
                    <a:pt x="1342" y="28"/>
                  </a:cubicBezTo>
                  <a:cubicBezTo>
                    <a:pt x="1264" y="10"/>
                    <a:pt x="1186" y="1"/>
                    <a:pt x="11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011" name="Google Shape;2459;p35"/>
          <p:cNvGrpSpPr/>
          <p:nvPr/>
        </p:nvGrpSpPr>
        <p:grpSpPr>
          <a:xfrm>
            <a:off x="-1108440" y="3884400"/>
            <a:ext cx="2097000" cy="2174040"/>
            <a:chOff x="-1108440" y="3884400"/>
            <a:chExt cx="2097000" cy="2174040"/>
          </a:xfrm>
        </p:grpSpPr>
        <p:sp>
          <p:nvSpPr>
            <p:cNvPr id="2012" name="Google Shape;2460;p35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3" name="Google Shape;2461;p35"/>
            <p:cNvSpPr/>
            <p:nvPr/>
          </p:nvSpPr>
          <p:spPr>
            <a:xfrm rot="17553000" flipV="1">
              <a:off x="-1113120" y="4301640"/>
              <a:ext cx="1620000" cy="1071360"/>
            </a:xfrm>
            <a:custGeom>
              <a:avLst/>
              <a:gdLst>
                <a:gd name="textAreaLeft" fmla="*/ 0 w 1620000"/>
                <a:gd name="textAreaRight" fmla="*/ 1620360 w 1620000"/>
                <a:gd name="textAreaTop" fmla="*/ 360 h 1071360"/>
                <a:gd name="textAreaBottom" fmla="*/ 1072080 h 107136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4" name="Google Shape;2462;p35"/>
            <p:cNvSpPr/>
            <p:nvPr/>
          </p:nvSpPr>
          <p:spPr>
            <a:xfrm rot="17553000" flipV="1">
              <a:off x="-813600" y="4722480"/>
              <a:ext cx="1450800" cy="660600"/>
            </a:xfrm>
            <a:custGeom>
              <a:avLst/>
              <a:gdLst>
                <a:gd name="textAreaLeft" fmla="*/ 0 w 1450800"/>
                <a:gd name="textAreaRight" fmla="*/ 1451160 w 1450800"/>
                <a:gd name="textAreaTop" fmla="*/ -360 h 660600"/>
                <a:gd name="textAreaBottom" fmla="*/ 660600 h 66060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5" name="Google Shape;2463;p35"/>
            <p:cNvSpPr/>
            <p:nvPr/>
          </p:nvSpPr>
          <p:spPr>
            <a:xfrm rot="17553000" flipV="1">
              <a:off x="-500760" y="4610880"/>
              <a:ext cx="971280" cy="433440"/>
            </a:xfrm>
            <a:custGeom>
              <a:avLst/>
              <a:gdLst>
                <a:gd name="textAreaLeft" fmla="*/ 0 w 971280"/>
                <a:gd name="textAreaRight" fmla="*/ 971640 w 971280"/>
                <a:gd name="textAreaTop" fmla="*/ 360 h 433440"/>
                <a:gd name="textAreaBottom" fmla="*/ 434160 h 4334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6" name="Google Shape;2464;p35"/>
            <p:cNvSpPr/>
            <p:nvPr/>
          </p:nvSpPr>
          <p:spPr>
            <a:xfrm rot="17553000" flipV="1">
              <a:off x="-550440" y="4597200"/>
              <a:ext cx="897840" cy="403200"/>
            </a:xfrm>
            <a:custGeom>
              <a:avLst/>
              <a:gdLst>
                <a:gd name="textAreaLeft" fmla="*/ 0 w 897840"/>
                <a:gd name="textAreaRight" fmla="*/ 898200 w 897840"/>
                <a:gd name="textAreaTop" fmla="*/ 360 h 403200"/>
                <a:gd name="textAreaBottom" fmla="*/ 403920 h 403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7" name="Google Shape;2465;p35"/>
            <p:cNvSpPr/>
            <p:nvPr/>
          </p:nvSpPr>
          <p:spPr>
            <a:xfrm rot="17553000" flipV="1">
              <a:off x="-600120" y="4578120"/>
              <a:ext cx="830520" cy="375840"/>
            </a:xfrm>
            <a:custGeom>
              <a:avLst/>
              <a:gdLst>
                <a:gd name="textAreaLeft" fmla="*/ 0 w 830520"/>
                <a:gd name="textAreaRight" fmla="*/ 830880 w 830520"/>
                <a:gd name="textAreaTop" fmla="*/ 360 h 375840"/>
                <a:gd name="textAreaBottom" fmla="*/ 376560 h 37584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8" name="Google Shape;2466;p35"/>
            <p:cNvSpPr/>
            <p:nvPr/>
          </p:nvSpPr>
          <p:spPr>
            <a:xfrm rot="17553000" flipV="1">
              <a:off x="-703800" y="463392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19" name="Google Shape;2467;p35"/>
            <p:cNvSpPr/>
            <p:nvPr/>
          </p:nvSpPr>
          <p:spPr>
            <a:xfrm rot="17553000" flipV="1">
              <a:off x="-273960" y="4414320"/>
              <a:ext cx="195840" cy="113400"/>
            </a:xfrm>
            <a:custGeom>
              <a:avLst/>
              <a:gdLst>
                <a:gd name="textAreaLeft" fmla="*/ 0 w 195840"/>
                <a:gd name="textAreaRight" fmla="*/ 196200 w 195840"/>
                <a:gd name="textAreaTop" fmla="*/ -360 h 113400"/>
                <a:gd name="textAreaBottom" fmla="*/ 113400 h 11340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0" name="Google Shape;2468;p35"/>
            <p:cNvSpPr/>
            <p:nvPr/>
          </p:nvSpPr>
          <p:spPr>
            <a:xfrm rot="17553000" flipV="1">
              <a:off x="-659520" y="4677840"/>
              <a:ext cx="493920" cy="23652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-360 h 236520"/>
                <a:gd name="textAreaBottom" fmla="*/ 236520 h 23652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1" name="Google Shape;2469;p35"/>
            <p:cNvSpPr/>
            <p:nvPr/>
          </p:nvSpPr>
          <p:spPr>
            <a:xfrm rot="17553000" flipV="1">
              <a:off x="-801000" y="5222880"/>
              <a:ext cx="320040" cy="16488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360 h 164880"/>
                <a:gd name="textAreaBottom" fmla="*/ 165600 h 16488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2" name="Google Shape;2470;p35"/>
            <p:cNvSpPr/>
            <p:nvPr/>
          </p:nvSpPr>
          <p:spPr>
            <a:xfrm rot="17553000" flipV="1">
              <a:off x="-756720" y="5267520"/>
              <a:ext cx="320040" cy="164520"/>
            </a:xfrm>
            <a:custGeom>
              <a:avLst/>
              <a:gdLst>
                <a:gd name="textAreaLeft" fmla="*/ 0 w 320040"/>
                <a:gd name="textAreaRight" fmla="*/ 320400 w 320040"/>
                <a:gd name="textAreaTop" fmla="*/ -360 h 164520"/>
                <a:gd name="textAreaBottom" fmla="*/ 164520 h 16452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440" bIns="82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3" name="Google Shape;2471;p35"/>
            <p:cNvSpPr/>
            <p:nvPr/>
          </p:nvSpPr>
          <p:spPr>
            <a:xfrm rot="17553000" flipV="1">
              <a:off x="-39600" y="4236120"/>
              <a:ext cx="178920" cy="182520"/>
            </a:xfrm>
            <a:custGeom>
              <a:avLst/>
              <a:gdLst>
                <a:gd name="textAreaLeft" fmla="*/ 0 w 178920"/>
                <a:gd name="textAreaRight" fmla="*/ 179280 w 178920"/>
                <a:gd name="textAreaTop" fmla="*/ -360 h 182520"/>
                <a:gd name="textAreaBottom" fmla="*/ 182520 h 18252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4" name="Google Shape;2472;p35"/>
            <p:cNvSpPr/>
            <p:nvPr/>
          </p:nvSpPr>
          <p:spPr>
            <a:xfrm rot="17553000" flipV="1">
              <a:off x="74520" y="427716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5" name="Google Shape;2473;p35"/>
            <p:cNvSpPr/>
            <p:nvPr/>
          </p:nvSpPr>
          <p:spPr>
            <a:xfrm rot="17553000" flipV="1">
              <a:off x="57240" y="425484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6" name="Google Shape;2474;p35"/>
            <p:cNvSpPr/>
            <p:nvPr/>
          </p:nvSpPr>
          <p:spPr>
            <a:xfrm rot="17553000" flipV="1">
              <a:off x="77040" y="43560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7" name="Google Shape;2475;p35"/>
            <p:cNvSpPr/>
            <p:nvPr/>
          </p:nvSpPr>
          <p:spPr>
            <a:xfrm rot="17553000" flipV="1">
              <a:off x="64800" y="4381200"/>
              <a:ext cx="8280" cy="900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-360 h 9000"/>
                <a:gd name="textAreaBottom" fmla="*/ 9000 h 900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" bIns="4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8" name="Google Shape;2476;p35"/>
            <p:cNvSpPr/>
            <p:nvPr/>
          </p:nvSpPr>
          <p:spPr>
            <a:xfrm rot="17553000" flipV="1">
              <a:off x="-905400" y="5040360"/>
              <a:ext cx="284400" cy="28440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360 h 284400"/>
                <a:gd name="textAreaBottom" fmla="*/ 285120 h 28440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29" name="Google Shape;2477;p35"/>
            <p:cNvSpPr/>
            <p:nvPr/>
          </p:nvSpPr>
          <p:spPr>
            <a:xfrm rot="17553000" flipV="1">
              <a:off x="-668520" y="4290480"/>
              <a:ext cx="1381320" cy="1519920"/>
            </a:xfrm>
            <a:custGeom>
              <a:avLst/>
              <a:gdLst>
                <a:gd name="textAreaLeft" fmla="*/ 0 w 1381320"/>
                <a:gd name="textAreaRight" fmla="*/ 1381680 w 1381320"/>
                <a:gd name="textAreaTop" fmla="*/ 360 h 1519920"/>
                <a:gd name="textAreaBottom" fmla="*/ 1520640 h 15199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0" name="Google Shape;2478;p35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1" name="Google Shape;2479;p35"/>
            <p:cNvSpPr/>
            <p:nvPr/>
          </p:nvSpPr>
          <p:spPr>
            <a:xfrm rot="17553000" flipV="1">
              <a:off x="-64080" y="4765320"/>
              <a:ext cx="689400" cy="824760"/>
            </a:xfrm>
            <a:custGeom>
              <a:avLst/>
              <a:gdLst>
                <a:gd name="textAreaLeft" fmla="*/ 0 w 689400"/>
                <a:gd name="textAreaRight" fmla="*/ 689760 w 689400"/>
                <a:gd name="textAreaTop" fmla="*/ -360 h 824760"/>
                <a:gd name="textAreaBottom" fmla="*/ 824760 h 82476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2" name="Google Shape;2480;p35"/>
            <p:cNvSpPr/>
            <p:nvPr/>
          </p:nvSpPr>
          <p:spPr>
            <a:xfrm rot="17553000" flipV="1">
              <a:off x="-100800" y="4729320"/>
              <a:ext cx="638640" cy="763560"/>
            </a:xfrm>
            <a:custGeom>
              <a:avLst/>
              <a:gdLst>
                <a:gd name="textAreaLeft" fmla="*/ 0 w 638640"/>
                <a:gd name="textAreaRight" fmla="*/ 639000 w 638640"/>
                <a:gd name="textAreaTop" fmla="*/ -360 h 763560"/>
                <a:gd name="textAreaBottom" fmla="*/ 763560 h 7635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3" name="Google Shape;2481;p35"/>
            <p:cNvSpPr/>
            <p:nvPr/>
          </p:nvSpPr>
          <p:spPr>
            <a:xfrm rot="17553000" flipV="1">
              <a:off x="-136080" y="4689720"/>
              <a:ext cx="592560" cy="707400"/>
            </a:xfrm>
            <a:custGeom>
              <a:avLst/>
              <a:gdLst>
                <a:gd name="textAreaLeft" fmla="*/ 0 w 592560"/>
                <a:gd name="textAreaRight" fmla="*/ 592920 w 592560"/>
                <a:gd name="textAreaTop" fmla="*/ -360 h 707400"/>
                <a:gd name="textAreaBottom" fmla="*/ 707400 h 70740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4" name="Google Shape;2482;p35"/>
            <p:cNvSpPr/>
            <p:nvPr/>
          </p:nvSpPr>
          <p:spPr>
            <a:xfrm rot="17553000" flipV="1">
              <a:off x="-253440" y="46890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5" name="Google Shape;2483;p35"/>
            <p:cNvSpPr/>
            <p:nvPr/>
          </p:nvSpPr>
          <p:spPr>
            <a:xfrm rot="17553000" flipV="1">
              <a:off x="228960" y="4698000"/>
              <a:ext cx="156600" cy="177120"/>
            </a:xfrm>
            <a:custGeom>
              <a:avLst/>
              <a:gdLst>
                <a:gd name="textAreaLeft" fmla="*/ 0 w 156600"/>
                <a:gd name="textAreaRight" fmla="*/ 156960 w 156600"/>
                <a:gd name="textAreaTop" fmla="*/ 360 h 177120"/>
                <a:gd name="textAreaBottom" fmla="*/ 177840 h 17712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6" name="Google Shape;2484;p35"/>
            <p:cNvSpPr/>
            <p:nvPr/>
          </p:nvSpPr>
          <p:spPr>
            <a:xfrm rot="17553000" flipV="1">
              <a:off x="-235440" y="4748400"/>
              <a:ext cx="361080" cy="426240"/>
            </a:xfrm>
            <a:custGeom>
              <a:avLst/>
              <a:gdLst>
                <a:gd name="textAreaLeft" fmla="*/ 0 w 361080"/>
                <a:gd name="textAreaRight" fmla="*/ 361440 w 361080"/>
                <a:gd name="textAreaTop" fmla="*/ 360 h 426240"/>
                <a:gd name="textAreaBottom" fmla="*/ 426960 h 42624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7" name="Google Shape;2485;p35"/>
            <p:cNvSpPr/>
            <p:nvPr/>
          </p:nvSpPr>
          <p:spPr>
            <a:xfrm rot="17553000" flipV="1">
              <a:off x="-616680" y="51624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8" name="Google Shape;2486;p35"/>
            <p:cNvSpPr/>
            <p:nvPr/>
          </p:nvSpPr>
          <p:spPr>
            <a:xfrm rot="17553000" flipV="1">
              <a:off x="-598680" y="5221800"/>
              <a:ext cx="241560" cy="280800"/>
            </a:xfrm>
            <a:custGeom>
              <a:avLst/>
              <a:gdLst>
                <a:gd name="textAreaLeft" fmla="*/ 0 w 241560"/>
                <a:gd name="textAreaRight" fmla="*/ 241920 w 241560"/>
                <a:gd name="textAreaTop" fmla="*/ 360 h 280800"/>
                <a:gd name="textAreaBottom" fmla="*/ 281520 h 28080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39" name="Google Shape;2487;p35"/>
            <p:cNvSpPr/>
            <p:nvPr/>
          </p:nvSpPr>
          <p:spPr>
            <a:xfrm rot="17553000" flipV="1">
              <a:off x="487800" y="4670640"/>
              <a:ext cx="198360" cy="1893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360 h 189360"/>
                <a:gd name="textAreaBottom" fmla="*/ 190080 h 18936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0" name="Google Shape;2488;p35"/>
            <p:cNvSpPr/>
            <p:nvPr/>
          </p:nvSpPr>
          <p:spPr>
            <a:xfrm rot="17553000" flipV="1">
              <a:off x="616680" y="473580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1" name="Google Shape;2489;p35"/>
            <p:cNvSpPr/>
            <p:nvPr/>
          </p:nvSpPr>
          <p:spPr>
            <a:xfrm rot="17553000" flipV="1">
              <a:off x="612000" y="4708800"/>
              <a:ext cx="11160" cy="10440"/>
            </a:xfrm>
            <a:custGeom>
              <a:avLst/>
              <a:gdLst>
                <a:gd name="textAreaLeft" fmla="*/ 0 w 11160"/>
                <a:gd name="textAreaRight" fmla="*/ 11520 w 1116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2" name="Google Shape;2490;p35"/>
            <p:cNvSpPr/>
            <p:nvPr/>
          </p:nvSpPr>
          <p:spPr>
            <a:xfrm rot="17553000" flipV="1">
              <a:off x="581400" y="48063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3" name="Google Shape;2491;p35"/>
            <p:cNvSpPr/>
            <p:nvPr/>
          </p:nvSpPr>
          <p:spPr>
            <a:xfrm rot="17553000" flipV="1">
              <a:off x="558000" y="4822560"/>
              <a:ext cx="10800" cy="10440"/>
            </a:xfrm>
            <a:custGeom>
              <a:avLst/>
              <a:gdLst>
                <a:gd name="textAreaLeft" fmla="*/ 0 w 10800"/>
                <a:gd name="textAreaRight" fmla="*/ 11160 w 10800"/>
                <a:gd name="textAreaTop" fmla="*/ -360 h 10440"/>
                <a:gd name="textAreaBottom" fmla="*/ 10440 h 104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4" name="Google Shape;2492;p35"/>
            <p:cNvSpPr/>
            <p:nvPr/>
          </p:nvSpPr>
          <p:spPr>
            <a:xfrm rot="17553000" flipV="1">
              <a:off x="-699480" y="4984200"/>
              <a:ext cx="306720" cy="306720"/>
            </a:xfrm>
            <a:custGeom>
              <a:avLst/>
              <a:gdLst>
                <a:gd name="textAreaLeft" fmla="*/ 0 w 306720"/>
                <a:gd name="textAreaRight" fmla="*/ 307080 w 306720"/>
                <a:gd name="textAreaTop" fmla="*/ 360 h 306720"/>
                <a:gd name="textAreaBottom" fmla="*/ 307440 h 30672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5" name="Google Shape;2493;p35"/>
            <p:cNvSpPr/>
            <p:nvPr/>
          </p:nvSpPr>
          <p:spPr>
            <a:xfrm rot="17553000" flipV="1">
              <a:off x="-420480" y="4704480"/>
              <a:ext cx="1038240" cy="1263600"/>
            </a:xfrm>
            <a:custGeom>
              <a:avLst/>
              <a:gdLst>
                <a:gd name="textAreaLeft" fmla="*/ 0 w 1038240"/>
                <a:gd name="textAreaRight" fmla="*/ 1038600 w 1038240"/>
                <a:gd name="textAreaTop" fmla="*/ 360 h 1263600"/>
                <a:gd name="textAreaBottom" fmla="*/ 1264320 h 126360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046" name="Google Shape;2494;p35"/>
          <p:cNvGrpSpPr/>
          <p:nvPr/>
        </p:nvGrpSpPr>
        <p:grpSpPr>
          <a:xfrm>
            <a:off x="8056800" y="3864240"/>
            <a:ext cx="2193840" cy="2097360"/>
            <a:chOff x="8056800" y="3864240"/>
            <a:chExt cx="2193840" cy="2097360"/>
          </a:xfrm>
        </p:grpSpPr>
        <p:sp>
          <p:nvSpPr>
            <p:cNvPr id="2047" name="Google Shape;2495;p35"/>
            <p:cNvSpPr/>
            <p:nvPr/>
          </p:nvSpPr>
          <p:spPr>
            <a:xfrm rot="1992000">
              <a:off x="8295120" y="4221360"/>
              <a:ext cx="1717200" cy="1382760"/>
            </a:xfrm>
            <a:custGeom>
              <a:avLst/>
              <a:gdLst>
                <a:gd name="textAreaLeft" fmla="*/ 0 w 1717200"/>
                <a:gd name="textAreaRight" fmla="*/ 1717560 w 17172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48" name="Google Shape;2496;p35"/>
            <p:cNvSpPr/>
            <p:nvPr/>
          </p:nvSpPr>
          <p:spPr>
            <a:xfrm rot="1992000">
              <a:off x="8419320" y="487908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49" name="Google Shape;2497;p35"/>
            <p:cNvSpPr/>
            <p:nvPr/>
          </p:nvSpPr>
          <p:spPr>
            <a:xfrm rot="1992000">
              <a:off x="8478720" y="470844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0" name="Google Shape;2498;p35"/>
            <p:cNvSpPr/>
            <p:nvPr/>
          </p:nvSpPr>
          <p:spPr>
            <a:xfrm rot="1992000">
              <a:off x="8539920" y="45349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1" name="Google Shape;2499;p35"/>
            <p:cNvSpPr/>
            <p:nvPr/>
          </p:nvSpPr>
          <p:spPr>
            <a:xfrm rot="1992000">
              <a:off x="8597520" y="436680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2" name="Google Shape;2500;p35"/>
            <p:cNvSpPr/>
            <p:nvPr/>
          </p:nvSpPr>
          <p:spPr>
            <a:xfrm rot="1992000">
              <a:off x="8359560" y="5049720"/>
              <a:ext cx="1349640" cy="408600"/>
            </a:xfrm>
            <a:custGeom>
              <a:avLst/>
              <a:gdLst>
                <a:gd name="textAreaLeft" fmla="*/ 0 w 1349640"/>
                <a:gd name="textAreaRight" fmla="*/ 1350000 w 1349640"/>
                <a:gd name="textAreaTop" fmla="*/ 0 h 408600"/>
                <a:gd name="textAreaBottom" fmla="*/ 408960 h 408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3" name="Google Shape;2501;p35"/>
            <p:cNvSpPr/>
            <p:nvPr/>
          </p:nvSpPr>
          <p:spPr>
            <a:xfrm rot="1992000">
              <a:off x="8475120" y="4275000"/>
              <a:ext cx="1521000" cy="1382760"/>
            </a:xfrm>
            <a:custGeom>
              <a:avLst/>
              <a:gdLst>
                <a:gd name="textAreaLeft" fmla="*/ 0 w 1521000"/>
                <a:gd name="textAreaRight" fmla="*/ 1521360 w 1521000"/>
                <a:gd name="textAreaTop" fmla="*/ 0 h 1382760"/>
                <a:gd name="textAreaBottom" fmla="*/ 1383120 h 138276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4" name="Google Shape;2502;p35"/>
            <p:cNvSpPr/>
            <p:nvPr/>
          </p:nvSpPr>
          <p:spPr>
            <a:xfrm rot="1992000">
              <a:off x="9160200" y="4212000"/>
              <a:ext cx="432000" cy="12492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124920"/>
                <a:gd name="textAreaBottom" fmla="*/ 125280 h 1249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2640" bIns="62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5" name="Google Shape;2503;p35"/>
            <p:cNvSpPr/>
            <p:nvPr/>
          </p:nvSpPr>
          <p:spPr>
            <a:xfrm rot="1992000">
              <a:off x="9078120" y="4159080"/>
              <a:ext cx="567000" cy="310680"/>
            </a:xfrm>
            <a:custGeom>
              <a:avLst/>
              <a:gdLst>
                <a:gd name="textAreaLeft" fmla="*/ 0 w 567000"/>
                <a:gd name="textAreaRight" fmla="*/ 567360 w 567000"/>
                <a:gd name="textAreaTop" fmla="*/ 0 h 310680"/>
                <a:gd name="textAreaBottom" fmla="*/ 311040 h 31068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56" name="Google Shape;2504;p35"/>
            <p:cNvSpPr/>
            <p:nvPr/>
          </p:nvSpPr>
          <p:spPr>
            <a:xfrm rot="1992000">
              <a:off x="9081000" y="428652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7" name="Google Shape;2505;p35"/>
            <p:cNvSpPr/>
            <p:nvPr/>
          </p:nvSpPr>
          <p:spPr>
            <a:xfrm rot="1992000">
              <a:off x="9547920" y="4443840"/>
              <a:ext cx="50400" cy="25200"/>
            </a:xfrm>
            <a:custGeom>
              <a:avLst/>
              <a:gdLst>
                <a:gd name="textAreaLeft" fmla="*/ 0 w 50400"/>
                <a:gd name="textAreaRight" fmla="*/ 50760 w 5040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58" name="Google Shape;2506;p35"/>
            <p:cNvSpPr/>
            <p:nvPr/>
          </p:nvSpPr>
          <p:spPr>
            <a:xfrm rot="1992000">
              <a:off x="9450360" y="4532760"/>
              <a:ext cx="364680" cy="1081440"/>
            </a:xfrm>
            <a:custGeom>
              <a:avLst/>
              <a:gdLst>
                <a:gd name="textAreaLeft" fmla="*/ 0 w 364680"/>
                <a:gd name="textAreaRight" fmla="*/ 365040 w 36468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59" name="Google Shape;2507;p35"/>
            <p:cNvSpPr/>
            <p:nvPr/>
          </p:nvSpPr>
          <p:spPr>
            <a:xfrm rot="1992000">
              <a:off x="9614880" y="506304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0" name="Google Shape;2508;p35"/>
            <p:cNvSpPr/>
            <p:nvPr/>
          </p:nvSpPr>
          <p:spPr>
            <a:xfrm rot="1992000">
              <a:off x="9525960" y="494856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1" name="Google Shape;2509;p35"/>
            <p:cNvSpPr/>
            <p:nvPr/>
          </p:nvSpPr>
          <p:spPr>
            <a:xfrm rot="1992000">
              <a:off x="9543600" y="516096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2" name="Google Shape;2510;p35"/>
            <p:cNvSpPr/>
            <p:nvPr/>
          </p:nvSpPr>
          <p:spPr>
            <a:xfrm rot="1992000">
              <a:off x="8490960" y="4210920"/>
              <a:ext cx="365040" cy="1081440"/>
            </a:xfrm>
            <a:custGeom>
              <a:avLst/>
              <a:gdLst>
                <a:gd name="textAreaLeft" fmla="*/ 0 w 365040"/>
                <a:gd name="textAreaRight" fmla="*/ 365400 w 365040"/>
                <a:gd name="textAreaTop" fmla="*/ 0 h 1081440"/>
                <a:gd name="textAreaBottom" fmla="*/ 1081800 h 1081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3" name="Google Shape;2511;p35"/>
            <p:cNvSpPr/>
            <p:nvPr/>
          </p:nvSpPr>
          <p:spPr>
            <a:xfrm rot="1992000">
              <a:off x="8655840" y="4741200"/>
              <a:ext cx="32400" cy="30240"/>
            </a:xfrm>
            <a:custGeom>
              <a:avLst/>
              <a:gdLst>
                <a:gd name="textAreaLeft" fmla="*/ 0 w 32400"/>
                <a:gd name="textAreaRight" fmla="*/ 32760 w 32400"/>
                <a:gd name="textAreaTop" fmla="*/ 0 h 30240"/>
                <a:gd name="textAreaBottom" fmla="*/ 30600 h 3024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120" bIns="15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4" name="Google Shape;2512;p35"/>
            <p:cNvSpPr/>
            <p:nvPr/>
          </p:nvSpPr>
          <p:spPr>
            <a:xfrm rot="1992000">
              <a:off x="8566920" y="4626720"/>
              <a:ext cx="213840" cy="24984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249840"/>
                <a:gd name="textAreaBottom" fmla="*/ 250200 h 24984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5" name="Google Shape;2513;p35"/>
            <p:cNvSpPr/>
            <p:nvPr/>
          </p:nvSpPr>
          <p:spPr>
            <a:xfrm rot="1992000">
              <a:off x="8584560" y="4839480"/>
              <a:ext cx="104400" cy="36360"/>
            </a:xfrm>
            <a:custGeom>
              <a:avLst/>
              <a:gdLst>
                <a:gd name="textAreaLeft" fmla="*/ 0 w 104400"/>
                <a:gd name="textAreaRight" fmla="*/ 104760 w 104400"/>
                <a:gd name="textAreaTop" fmla="*/ 0 h 36360"/>
                <a:gd name="textAreaBottom" fmla="*/ 36720 h 3636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360" bIns="18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6" name="Google Shape;2514;p35"/>
            <p:cNvSpPr/>
            <p:nvPr/>
          </p:nvSpPr>
          <p:spPr>
            <a:xfrm rot="1992000">
              <a:off x="9057600" y="42955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7" name="Google Shape;2515;p35"/>
            <p:cNvSpPr/>
            <p:nvPr/>
          </p:nvSpPr>
          <p:spPr>
            <a:xfrm rot="1992000">
              <a:off x="9057240" y="42944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8" name="Google Shape;2516;p35"/>
            <p:cNvSpPr/>
            <p:nvPr/>
          </p:nvSpPr>
          <p:spPr>
            <a:xfrm rot="1992000">
              <a:off x="9524160" y="4452120"/>
              <a:ext cx="90360" cy="38160"/>
            </a:xfrm>
            <a:custGeom>
              <a:avLst/>
              <a:gdLst>
                <a:gd name="textAreaLeft" fmla="*/ 0 w 90360"/>
                <a:gd name="textAreaRight" fmla="*/ 90720 w 90360"/>
                <a:gd name="textAreaTop" fmla="*/ 0 h 38160"/>
                <a:gd name="textAreaBottom" fmla="*/ 38520 h 3816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080" bIns="19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69" name="Google Shape;2517;p35"/>
            <p:cNvSpPr/>
            <p:nvPr/>
          </p:nvSpPr>
          <p:spPr>
            <a:xfrm rot="1992000">
              <a:off x="9524160" y="4451040"/>
              <a:ext cx="90720" cy="316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1680"/>
                <a:gd name="textAreaBottom" fmla="*/ 32040 h 3168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840" bIns="15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070" name="Google Shape;2518;p35"/>
          <p:cNvSpPr/>
          <p:nvPr/>
        </p:nvSpPr>
        <p:spPr>
          <a:xfrm rot="20211600">
            <a:off x="1508400" y="-886680"/>
            <a:ext cx="3024720" cy="1816560"/>
          </a:xfrm>
          <a:custGeom>
            <a:avLst/>
            <a:gdLst>
              <a:gd name="textAreaLeft" fmla="*/ 0 w 3024720"/>
              <a:gd name="textAreaRight" fmla="*/ 302508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71" name="Google Shape;2519;p35"/>
          <p:cNvSpPr/>
          <p:nvPr/>
        </p:nvSpPr>
        <p:spPr>
          <a:xfrm rot="12027600" flipH="1">
            <a:off x="4591080" y="4188960"/>
            <a:ext cx="3024720" cy="1816560"/>
          </a:xfrm>
          <a:custGeom>
            <a:avLst/>
            <a:gdLst>
              <a:gd name="textAreaLeft" fmla="*/ 360 w 3024720"/>
              <a:gd name="textAreaRight" fmla="*/ 302544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072" name="Google Shape;2520;p35"/>
          <p:cNvGrpSpPr/>
          <p:nvPr/>
        </p:nvGrpSpPr>
        <p:grpSpPr>
          <a:xfrm>
            <a:off x="8166960" y="-475920"/>
            <a:ext cx="1242720" cy="1149840"/>
            <a:chOff x="8166960" y="-475920"/>
            <a:chExt cx="1242720" cy="1149840"/>
          </a:xfrm>
        </p:grpSpPr>
        <p:sp>
          <p:nvSpPr>
            <p:cNvPr id="2073" name="Google Shape;2521;p35"/>
            <p:cNvSpPr/>
            <p:nvPr/>
          </p:nvSpPr>
          <p:spPr>
            <a:xfrm>
              <a:off x="8166960" y="-47592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74" name="Google Shape;2522;p35"/>
            <p:cNvSpPr/>
            <p:nvPr/>
          </p:nvSpPr>
          <p:spPr>
            <a:xfrm>
              <a:off x="8340840" y="-14544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75" name="Google Shape;2523;p35"/>
            <p:cNvSpPr/>
            <p:nvPr/>
          </p:nvSpPr>
          <p:spPr>
            <a:xfrm>
              <a:off x="8326440" y="-33264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76" name="Google Shape;2524;p35"/>
            <p:cNvSpPr/>
            <p:nvPr/>
          </p:nvSpPr>
          <p:spPr>
            <a:xfrm>
              <a:off x="8736480" y="-10476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77" name="Google Shape;2525;p35"/>
            <p:cNvSpPr/>
            <p:nvPr/>
          </p:nvSpPr>
          <p:spPr>
            <a:xfrm>
              <a:off x="8737560" y="11772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078" name="Google Shape;2526;p35"/>
            <p:cNvSpPr/>
            <p:nvPr/>
          </p:nvSpPr>
          <p:spPr>
            <a:xfrm>
              <a:off x="8753760" y="13284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79" name="Google Shape;2527;p35"/>
            <p:cNvSpPr/>
            <p:nvPr/>
          </p:nvSpPr>
          <p:spPr>
            <a:xfrm>
              <a:off x="8340840" y="-14544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80" name="Google Shape;2528;p35"/>
            <p:cNvSpPr/>
            <p:nvPr/>
          </p:nvSpPr>
          <p:spPr>
            <a:xfrm>
              <a:off x="8366040" y="-29196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40;p5"/>
          <p:cNvSpPr/>
          <p:nvPr/>
        </p:nvSpPr>
        <p:spPr>
          <a:xfrm>
            <a:off x="1624320" y="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82" name="Google Shape;241;p5"/>
          <p:cNvSpPr/>
          <p:nvPr/>
        </p:nvSpPr>
        <p:spPr>
          <a:xfrm rot="16200000">
            <a:off x="6646680" y="264672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83" name="Google Shape;242;p5"/>
          <p:cNvSpPr/>
          <p:nvPr/>
        </p:nvSpPr>
        <p:spPr>
          <a:xfrm flipH="1">
            <a:off x="0" y="2252880"/>
            <a:ext cx="2616480" cy="2890440"/>
          </a:xfrm>
          <a:custGeom>
            <a:avLst/>
            <a:gdLst>
              <a:gd name="textAreaLeft" fmla="*/ 360 w 2616480"/>
              <a:gd name="textAreaRight" fmla="*/ 261720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084" name="Google Shape;243;p5"/>
          <p:cNvGrpSpPr/>
          <p:nvPr/>
        </p:nvGrpSpPr>
        <p:grpSpPr>
          <a:xfrm>
            <a:off x="-284760" y="-581400"/>
            <a:ext cx="1481400" cy="1371960"/>
            <a:chOff x="-284760" y="-581400"/>
            <a:chExt cx="1481400" cy="1371960"/>
          </a:xfrm>
        </p:grpSpPr>
        <p:sp>
          <p:nvSpPr>
            <p:cNvPr id="2085" name="Google Shape;244;p5"/>
            <p:cNvSpPr/>
            <p:nvPr/>
          </p:nvSpPr>
          <p:spPr>
            <a:xfrm rot="4376400" flipV="1">
              <a:off x="-73800" y="-507600"/>
              <a:ext cx="1059480" cy="1224360"/>
            </a:xfrm>
            <a:custGeom>
              <a:avLst/>
              <a:gdLst>
                <a:gd name="textAreaLeft" fmla="*/ 0 w 1059480"/>
                <a:gd name="textAreaRight" fmla="*/ 1059840 w 1059480"/>
                <a:gd name="textAreaTop" fmla="*/ -360 h 1224360"/>
                <a:gd name="textAreaBottom" fmla="*/ 1224360 h 122436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86" name="Google Shape;245;p5"/>
            <p:cNvSpPr/>
            <p:nvPr/>
          </p:nvSpPr>
          <p:spPr>
            <a:xfrm rot="4376400" flipV="1">
              <a:off x="-26280" y="-571680"/>
              <a:ext cx="757080" cy="1099800"/>
            </a:xfrm>
            <a:custGeom>
              <a:avLst/>
              <a:gdLst>
                <a:gd name="textAreaLeft" fmla="*/ 0 w 757080"/>
                <a:gd name="textAreaRight" fmla="*/ 757440 w 757080"/>
                <a:gd name="textAreaTop" fmla="*/ 360 h 1099800"/>
                <a:gd name="textAreaBottom" fmla="*/ 1100520 h 109980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87" name="Google Shape;246;p5"/>
            <p:cNvSpPr/>
            <p:nvPr/>
          </p:nvSpPr>
          <p:spPr>
            <a:xfrm rot="4376400" flipV="1">
              <a:off x="7560" y="-618120"/>
              <a:ext cx="497160" cy="979560"/>
            </a:xfrm>
            <a:custGeom>
              <a:avLst/>
              <a:gdLst>
                <a:gd name="textAreaLeft" fmla="*/ 0 w 497160"/>
                <a:gd name="textAreaRight" fmla="*/ 497520 w 497160"/>
                <a:gd name="textAreaTop" fmla="*/ 360 h 979560"/>
                <a:gd name="textAreaBottom" fmla="*/ 980280 h 9795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88" name="Google Shape;247;p5"/>
            <p:cNvSpPr/>
            <p:nvPr/>
          </p:nvSpPr>
          <p:spPr>
            <a:xfrm rot="4376400" flipV="1">
              <a:off x="366840" y="-8712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-360 h 226440"/>
                <a:gd name="textAreaBottom" fmla="*/ 22644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89" name="Google Shape;248;p5"/>
            <p:cNvSpPr/>
            <p:nvPr/>
          </p:nvSpPr>
          <p:spPr>
            <a:xfrm rot="4376400" flipV="1">
              <a:off x="418680" y="-13356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0" name="Google Shape;249;p5"/>
            <p:cNvSpPr/>
            <p:nvPr/>
          </p:nvSpPr>
          <p:spPr>
            <a:xfrm rot="4376400" flipV="1">
              <a:off x="470520" y="-180000"/>
              <a:ext cx="444240" cy="226440"/>
            </a:xfrm>
            <a:custGeom>
              <a:avLst/>
              <a:gdLst>
                <a:gd name="textAreaLeft" fmla="*/ 0 w 444240"/>
                <a:gd name="textAreaRight" fmla="*/ 444600 w 444240"/>
                <a:gd name="textAreaTop" fmla="*/ 360 h 226440"/>
                <a:gd name="textAreaBottom" fmla="*/ 227160 h 22644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1" name="Google Shape;250;p5"/>
            <p:cNvSpPr/>
            <p:nvPr/>
          </p:nvSpPr>
          <p:spPr>
            <a:xfrm rot="4376400" flipV="1">
              <a:off x="191520" y="54720"/>
              <a:ext cx="369720" cy="324720"/>
            </a:xfrm>
            <a:custGeom>
              <a:avLst/>
              <a:gdLst>
                <a:gd name="textAreaLeft" fmla="*/ 0 w 369720"/>
                <a:gd name="textAreaRight" fmla="*/ 370080 w 369720"/>
                <a:gd name="textAreaTop" fmla="*/ 360 h 324720"/>
                <a:gd name="textAreaBottom" fmla="*/ 325440 h 32472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2" name="Google Shape;251;p5"/>
            <p:cNvSpPr/>
            <p:nvPr/>
          </p:nvSpPr>
          <p:spPr>
            <a:xfrm rot="4376400" flipV="1">
              <a:off x="262800" y="12024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3" name="Google Shape;252;p5"/>
            <p:cNvSpPr/>
            <p:nvPr/>
          </p:nvSpPr>
          <p:spPr>
            <a:xfrm rot="4376400" flipV="1">
              <a:off x="270000" y="39960"/>
              <a:ext cx="146880" cy="2775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-360 h 277560"/>
                <a:gd name="textAreaBottom" fmla="*/ 277560 h 27756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4" name="Google Shape;253;p5"/>
            <p:cNvSpPr/>
            <p:nvPr/>
          </p:nvSpPr>
          <p:spPr>
            <a:xfrm rot="4376400" flipV="1">
              <a:off x="208800" y="172080"/>
              <a:ext cx="282240" cy="139680"/>
            </a:xfrm>
            <a:custGeom>
              <a:avLst/>
              <a:gdLst>
                <a:gd name="textAreaLeft" fmla="*/ 0 w 282240"/>
                <a:gd name="textAreaRight" fmla="*/ 282600 w 282240"/>
                <a:gd name="textAreaTop" fmla="*/ 360 h 139680"/>
                <a:gd name="textAreaBottom" fmla="*/ 140400 h 13968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9840" bIns="69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5" name="Google Shape;254;p5"/>
            <p:cNvSpPr/>
            <p:nvPr/>
          </p:nvSpPr>
          <p:spPr>
            <a:xfrm rot="4376400" flipV="1">
              <a:off x="336240" y="114120"/>
              <a:ext cx="146880" cy="27792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360 h 277920"/>
                <a:gd name="textAreaBottom" fmla="*/ 278640 h 27792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6" name="Google Shape;255;p5"/>
            <p:cNvSpPr/>
            <p:nvPr/>
          </p:nvSpPr>
          <p:spPr>
            <a:xfrm rot="4376400" flipV="1">
              <a:off x="304920" y="73080"/>
              <a:ext cx="143280" cy="287280"/>
            </a:xfrm>
            <a:custGeom>
              <a:avLst/>
              <a:gdLst>
                <a:gd name="textAreaLeft" fmla="*/ 0 w 143280"/>
                <a:gd name="textAreaRight" fmla="*/ 143640 w 143280"/>
                <a:gd name="textAreaTop" fmla="*/ 360 h 287280"/>
                <a:gd name="textAreaBottom" fmla="*/ 288000 h 28728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7" name="Google Shape;256;p5"/>
            <p:cNvSpPr/>
            <p:nvPr/>
          </p:nvSpPr>
          <p:spPr>
            <a:xfrm rot="4376400" flipV="1">
              <a:off x="232200" y="145080"/>
              <a:ext cx="287280" cy="143640"/>
            </a:xfrm>
            <a:custGeom>
              <a:avLst/>
              <a:gdLst>
                <a:gd name="textAreaLeft" fmla="*/ 0 w 287280"/>
                <a:gd name="textAreaRight" fmla="*/ 287640 w 287280"/>
                <a:gd name="textAreaTop" fmla="*/ -360 h 143640"/>
                <a:gd name="textAreaBottom" fmla="*/ 14364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098" name="Google Shape;257;p5"/>
            <p:cNvSpPr/>
            <p:nvPr/>
          </p:nvSpPr>
          <p:spPr>
            <a:xfrm rot="4376400" flipV="1">
              <a:off x="-238320" y="312480"/>
              <a:ext cx="600120" cy="269280"/>
            </a:xfrm>
            <a:custGeom>
              <a:avLst/>
              <a:gdLst>
                <a:gd name="textAreaLeft" fmla="*/ 0 w 600120"/>
                <a:gd name="textAreaRight" fmla="*/ 600480 w 600120"/>
                <a:gd name="textAreaTop" fmla="*/ 360 h 269280"/>
                <a:gd name="textAreaBottom" fmla="*/ 270000 h 26928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099" name="Google Shape;258;p5"/>
          <p:cNvGrpSpPr/>
          <p:nvPr/>
        </p:nvGrpSpPr>
        <p:grpSpPr>
          <a:xfrm>
            <a:off x="-315000" y="4222800"/>
            <a:ext cx="1424160" cy="1395720"/>
            <a:chOff x="-315000" y="4222800"/>
            <a:chExt cx="1424160" cy="1395720"/>
          </a:xfrm>
        </p:grpSpPr>
        <p:sp>
          <p:nvSpPr>
            <p:cNvPr id="2100" name="Google Shape;259;p5"/>
            <p:cNvSpPr/>
            <p:nvPr/>
          </p:nvSpPr>
          <p:spPr>
            <a:xfrm rot="1297200" flipV="1">
              <a:off x="-158400" y="4389840"/>
              <a:ext cx="1111680" cy="1060560"/>
            </a:xfrm>
            <a:custGeom>
              <a:avLst/>
              <a:gdLst>
                <a:gd name="textAreaLeft" fmla="*/ 0 w 1111680"/>
                <a:gd name="textAreaRight" fmla="*/ 1112040 w 1111680"/>
                <a:gd name="textAreaTop" fmla="*/ 360 h 1060560"/>
                <a:gd name="textAreaBottom" fmla="*/ 1061280 h 106056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1" name="Google Shape;260;p5"/>
            <p:cNvSpPr/>
            <p:nvPr/>
          </p:nvSpPr>
          <p:spPr>
            <a:xfrm rot="1297200" flipV="1">
              <a:off x="-118440" y="4447800"/>
              <a:ext cx="1030680" cy="947520"/>
            </a:xfrm>
            <a:custGeom>
              <a:avLst/>
              <a:gdLst>
                <a:gd name="textAreaLeft" fmla="*/ 0 w 1030680"/>
                <a:gd name="textAreaRight" fmla="*/ 1031040 w 1030680"/>
                <a:gd name="textAreaTop" fmla="*/ 360 h 947520"/>
                <a:gd name="textAreaBottom" fmla="*/ 948240 h 94752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2" name="Google Shape;261;p5"/>
            <p:cNvSpPr/>
            <p:nvPr/>
          </p:nvSpPr>
          <p:spPr>
            <a:xfrm rot="1297200" flipV="1">
              <a:off x="170640" y="4540320"/>
              <a:ext cx="446040" cy="767520"/>
            </a:xfrm>
            <a:custGeom>
              <a:avLst/>
              <a:gdLst>
                <a:gd name="textAreaLeft" fmla="*/ 0 w 446040"/>
                <a:gd name="textAreaRight" fmla="*/ 446400 w 446040"/>
                <a:gd name="textAreaTop" fmla="*/ 360 h 767520"/>
                <a:gd name="textAreaBottom" fmla="*/ 768240 h 76752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3" name="Google Shape;262;p5"/>
            <p:cNvSpPr/>
            <p:nvPr/>
          </p:nvSpPr>
          <p:spPr>
            <a:xfrm rot="1297200" flipV="1">
              <a:off x="-98280" y="4448520"/>
              <a:ext cx="1013400" cy="840600"/>
            </a:xfrm>
            <a:custGeom>
              <a:avLst/>
              <a:gdLst>
                <a:gd name="textAreaLeft" fmla="*/ 0 w 1013400"/>
                <a:gd name="textAreaRight" fmla="*/ 1013760 w 1013400"/>
                <a:gd name="textAreaTop" fmla="*/ -360 h 840600"/>
                <a:gd name="textAreaBottom" fmla="*/ 840600 h 84060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4" name="Google Shape;263;p5"/>
            <p:cNvSpPr/>
            <p:nvPr/>
          </p:nvSpPr>
          <p:spPr>
            <a:xfrm rot="1297200" flipV="1">
              <a:off x="79920" y="49568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5" name="Google Shape;264;p5"/>
            <p:cNvSpPr/>
            <p:nvPr/>
          </p:nvSpPr>
          <p:spPr>
            <a:xfrm rot="1297200" flipV="1">
              <a:off x="122400" y="49489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6" name="Google Shape;265;p5"/>
            <p:cNvSpPr/>
            <p:nvPr/>
          </p:nvSpPr>
          <p:spPr>
            <a:xfrm rot="1297200" flipV="1">
              <a:off x="649440" y="4928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7" name="Google Shape;266;p5"/>
            <p:cNvSpPr/>
            <p:nvPr/>
          </p:nvSpPr>
          <p:spPr>
            <a:xfrm rot="1297200" flipV="1">
              <a:off x="691560" y="4920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8" name="Google Shape;267;p5"/>
            <p:cNvSpPr/>
            <p:nvPr/>
          </p:nvSpPr>
          <p:spPr>
            <a:xfrm rot="1297200" flipV="1">
              <a:off x="191160" y="4469040"/>
              <a:ext cx="47160" cy="81360"/>
            </a:xfrm>
            <a:custGeom>
              <a:avLst/>
              <a:gdLst>
                <a:gd name="textAreaLeft" fmla="*/ 0 w 47160"/>
                <a:gd name="textAreaRight" fmla="*/ 47520 w 47160"/>
                <a:gd name="textAreaTop" fmla="*/ 360 h 81360"/>
                <a:gd name="textAreaBottom" fmla="*/ 82080 h 8136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0680" bIns="40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09" name="Google Shape;268;p5"/>
            <p:cNvSpPr/>
            <p:nvPr/>
          </p:nvSpPr>
          <p:spPr>
            <a:xfrm rot="1297200" flipV="1">
              <a:off x="233280" y="4461120"/>
              <a:ext cx="21600" cy="6840"/>
            </a:xfrm>
            <a:custGeom>
              <a:avLst/>
              <a:gdLst>
                <a:gd name="textAreaLeft" fmla="*/ 0 w 21600"/>
                <a:gd name="textAreaRight" fmla="*/ 21960 w 21600"/>
                <a:gd name="textAreaTop" fmla="*/ -360 h 6840"/>
                <a:gd name="textAreaBottom" fmla="*/ 684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110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111" name="PlaceHolder 2"/>
          <p:cNvSpPr>
            <a:spLocks noGrp="1"/>
          </p:cNvSpPr>
          <p:nvPr>
            <p:ph type="body"/>
          </p:nvPr>
        </p:nvSpPr>
        <p:spPr>
          <a:xfrm rot="21364800">
            <a:off x="2007000" y="1475280"/>
            <a:ext cx="1712520" cy="171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111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112" name="PlaceHolder 3"/>
          <p:cNvSpPr>
            <a:spLocks noGrp="1"/>
          </p:cNvSpPr>
          <p:nvPr>
            <p:ph type="body"/>
          </p:nvPr>
        </p:nvSpPr>
        <p:spPr>
          <a:xfrm rot="163800">
            <a:off x="5130360" y="1475280"/>
            <a:ext cx="1712160" cy="1709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111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2113" name="Google Shape;276;p5"/>
          <p:cNvGrpSpPr/>
          <p:nvPr/>
        </p:nvGrpSpPr>
        <p:grpSpPr>
          <a:xfrm>
            <a:off x="8165520" y="4465080"/>
            <a:ext cx="1152720" cy="1023840"/>
            <a:chOff x="8165520" y="4465080"/>
            <a:chExt cx="1152720" cy="1023840"/>
          </a:xfrm>
        </p:grpSpPr>
        <p:sp>
          <p:nvSpPr>
            <p:cNvPr id="2114" name="Google Shape;277;p5"/>
            <p:cNvSpPr/>
            <p:nvPr/>
          </p:nvSpPr>
          <p:spPr>
            <a:xfrm rot="20626200">
              <a:off x="8255520" y="4585320"/>
              <a:ext cx="972720" cy="783000"/>
            </a:xfrm>
            <a:custGeom>
              <a:avLst/>
              <a:gdLst>
                <a:gd name="textAreaLeft" fmla="*/ 0 w 972720"/>
                <a:gd name="textAreaRight" fmla="*/ 973080 w 972720"/>
                <a:gd name="textAreaTop" fmla="*/ 0 h 783000"/>
                <a:gd name="textAreaBottom" fmla="*/ 783360 h 78300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15" name="Google Shape;278;p5"/>
            <p:cNvSpPr/>
            <p:nvPr/>
          </p:nvSpPr>
          <p:spPr>
            <a:xfrm rot="20626200">
              <a:off x="8411040" y="4950000"/>
              <a:ext cx="764280" cy="231120"/>
            </a:xfrm>
            <a:custGeom>
              <a:avLst/>
              <a:gdLst>
                <a:gd name="textAreaLeft" fmla="*/ 0 w 764280"/>
                <a:gd name="textAreaRight" fmla="*/ 764640 w 764280"/>
                <a:gd name="textAreaTop" fmla="*/ 0 h 231120"/>
                <a:gd name="textAreaBottom" fmla="*/ 231480 h 23112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16" name="Google Shape;279;p5"/>
            <p:cNvSpPr/>
            <p:nvPr/>
          </p:nvSpPr>
          <p:spPr>
            <a:xfrm rot="20626200">
              <a:off x="8359560" y="4861440"/>
              <a:ext cx="764280" cy="231120"/>
            </a:xfrm>
            <a:custGeom>
              <a:avLst/>
              <a:gdLst>
                <a:gd name="textAreaLeft" fmla="*/ 0 w 764280"/>
                <a:gd name="textAreaRight" fmla="*/ 764640 w 764280"/>
                <a:gd name="textAreaTop" fmla="*/ 0 h 231120"/>
                <a:gd name="textAreaBottom" fmla="*/ 231480 h 23112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17" name="Google Shape;280;p5"/>
            <p:cNvSpPr/>
            <p:nvPr/>
          </p:nvSpPr>
          <p:spPr>
            <a:xfrm rot="20626200">
              <a:off x="8307360" y="4771080"/>
              <a:ext cx="764280" cy="231120"/>
            </a:xfrm>
            <a:custGeom>
              <a:avLst/>
              <a:gdLst>
                <a:gd name="textAreaLeft" fmla="*/ 0 w 764280"/>
                <a:gd name="textAreaRight" fmla="*/ 764640 w 764280"/>
                <a:gd name="textAreaTop" fmla="*/ 0 h 231120"/>
                <a:gd name="textAreaBottom" fmla="*/ 231480 h 23112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18" name="Google Shape;281;p5"/>
            <p:cNvSpPr/>
            <p:nvPr/>
          </p:nvSpPr>
          <p:spPr>
            <a:xfrm rot="20626200">
              <a:off x="8256240" y="4684320"/>
              <a:ext cx="764280" cy="231120"/>
            </a:xfrm>
            <a:custGeom>
              <a:avLst/>
              <a:gdLst>
                <a:gd name="textAreaLeft" fmla="*/ 0 w 764280"/>
                <a:gd name="textAreaRight" fmla="*/ 764640 w 764280"/>
                <a:gd name="textAreaTop" fmla="*/ 0 h 231120"/>
                <a:gd name="textAreaBottom" fmla="*/ 231480 h 23112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19" name="Google Shape;282;p5"/>
            <p:cNvSpPr/>
            <p:nvPr/>
          </p:nvSpPr>
          <p:spPr>
            <a:xfrm rot="20626200">
              <a:off x="8462520" y="5038200"/>
              <a:ext cx="764280" cy="231120"/>
            </a:xfrm>
            <a:custGeom>
              <a:avLst/>
              <a:gdLst>
                <a:gd name="textAreaLeft" fmla="*/ 0 w 764280"/>
                <a:gd name="textAreaRight" fmla="*/ 764640 w 764280"/>
                <a:gd name="textAreaTop" fmla="*/ 0 h 231120"/>
                <a:gd name="textAreaBottom" fmla="*/ 231480 h 23112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20" name="Google Shape;283;p5"/>
            <p:cNvSpPr/>
            <p:nvPr/>
          </p:nvSpPr>
          <p:spPr>
            <a:xfrm rot="20626200">
              <a:off x="8364240" y="4569480"/>
              <a:ext cx="861480" cy="783000"/>
            </a:xfrm>
            <a:custGeom>
              <a:avLst/>
              <a:gdLst>
                <a:gd name="textAreaLeft" fmla="*/ 0 w 861480"/>
                <a:gd name="textAreaRight" fmla="*/ 861840 w 861480"/>
                <a:gd name="textAreaTop" fmla="*/ 0 h 783000"/>
                <a:gd name="textAreaBottom" fmla="*/ 783360 h 78300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21" name="Google Shape;284;p5"/>
            <p:cNvSpPr/>
            <p:nvPr/>
          </p:nvSpPr>
          <p:spPr>
            <a:xfrm rot="20626200">
              <a:off x="8426520" y="4610880"/>
              <a:ext cx="244800" cy="70560"/>
            </a:xfrm>
            <a:custGeom>
              <a:avLst/>
              <a:gdLst>
                <a:gd name="textAreaLeft" fmla="*/ 0 w 244800"/>
                <a:gd name="textAreaRight" fmla="*/ 245160 w 244800"/>
                <a:gd name="textAreaTop" fmla="*/ 0 h 70560"/>
                <a:gd name="textAreaBottom" fmla="*/ 70920 h 7056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280" bIns="35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22" name="Google Shape;285;p5"/>
            <p:cNvSpPr/>
            <p:nvPr/>
          </p:nvSpPr>
          <p:spPr>
            <a:xfrm rot="20626200">
              <a:off x="8400600" y="4579200"/>
              <a:ext cx="321120" cy="176040"/>
            </a:xfrm>
            <a:custGeom>
              <a:avLst/>
              <a:gdLst>
                <a:gd name="textAreaLeft" fmla="*/ 0 w 321120"/>
                <a:gd name="textAreaRight" fmla="*/ 321480 w 321120"/>
                <a:gd name="textAreaTop" fmla="*/ 0 h 176040"/>
                <a:gd name="textAreaBottom" fmla="*/ 176400 h 17604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200" bIns="88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23" name="Google Shape;286;p5"/>
            <p:cNvSpPr/>
            <p:nvPr/>
          </p:nvSpPr>
          <p:spPr>
            <a:xfrm rot="20626200">
              <a:off x="8445960" y="4764240"/>
              <a:ext cx="28440" cy="14040"/>
            </a:xfrm>
            <a:custGeom>
              <a:avLst/>
              <a:gdLst>
                <a:gd name="textAreaLeft" fmla="*/ 0 w 28440"/>
                <a:gd name="textAreaRight" fmla="*/ 28800 w 28440"/>
                <a:gd name="textAreaTop" fmla="*/ 0 h 14040"/>
                <a:gd name="textAreaBottom" fmla="*/ 14400 h 1404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" bIns="7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24" name="Google Shape;287;p5"/>
            <p:cNvSpPr/>
            <p:nvPr/>
          </p:nvSpPr>
          <p:spPr>
            <a:xfrm rot="20626200">
              <a:off x="8685360" y="4621320"/>
              <a:ext cx="28440" cy="14040"/>
            </a:xfrm>
            <a:custGeom>
              <a:avLst/>
              <a:gdLst>
                <a:gd name="textAreaLeft" fmla="*/ 0 w 28440"/>
                <a:gd name="textAreaRight" fmla="*/ 28800 w 28440"/>
                <a:gd name="textAreaTop" fmla="*/ 0 h 14040"/>
                <a:gd name="textAreaBottom" fmla="*/ 14400 h 1404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" bIns="7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25" name="Google Shape;288;p5"/>
            <p:cNvSpPr/>
            <p:nvPr/>
          </p:nvSpPr>
          <p:spPr>
            <a:xfrm rot="20626200">
              <a:off x="8884080" y="4523400"/>
              <a:ext cx="206640" cy="612360"/>
            </a:xfrm>
            <a:custGeom>
              <a:avLst/>
              <a:gdLst>
                <a:gd name="textAreaLeft" fmla="*/ 0 w 206640"/>
                <a:gd name="textAreaRight" fmla="*/ 207000 w 206640"/>
                <a:gd name="textAreaTop" fmla="*/ 0 h 612360"/>
                <a:gd name="textAreaBottom" fmla="*/ 612720 h 61236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26" name="Google Shape;289;p5"/>
            <p:cNvSpPr/>
            <p:nvPr/>
          </p:nvSpPr>
          <p:spPr>
            <a:xfrm rot="20626200">
              <a:off x="8979840" y="4823640"/>
              <a:ext cx="18360" cy="16920"/>
            </a:xfrm>
            <a:custGeom>
              <a:avLst/>
              <a:gdLst>
                <a:gd name="textAreaLeft" fmla="*/ 0 w 18360"/>
                <a:gd name="textAreaRight" fmla="*/ 18720 w 18360"/>
                <a:gd name="textAreaTop" fmla="*/ 0 h 16920"/>
                <a:gd name="textAreaBottom" fmla="*/ 17280 h 1692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27" name="Google Shape;290;p5"/>
            <p:cNvSpPr/>
            <p:nvPr/>
          </p:nvSpPr>
          <p:spPr>
            <a:xfrm rot="20626200">
              <a:off x="8927280" y="4759200"/>
              <a:ext cx="120960" cy="141480"/>
            </a:xfrm>
            <a:custGeom>
              <a:avLst/>
              <a:gdLst>
                <a:gd name="textAreaLeft" fmla="*/ 0 w 120960"/>
                <a:gd name="textAreaRight" fmla="*/ 121320 w 120960"/>
                <a:gd name="textAreaTop" fmla="*/ 0 h 141480"/>
                <a:gd name="textAreaBottom" fmla="*/ 141840 h 14148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920" bIns="70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28" name="Google Shape;291;p5"/>
            <p:cNvSpPr/>
            <p:nvPr/>
          </p:nvSpPr>
          <p:spPr>
            <a:xfrm rot="20626200">
              <a:off x="8989920" y="4874040"/>
              <a:ext cx="59040" cy="20520"/>
            </a:xfrm>
            <a:custGeom>
              <a:avLst/>
              <a:gdLst>
                <a:gd name="textAreaLeft" fmla="*/ 0 w 59040"/>
                <a:gd name="textAreaRight" fmla="*/ 59400 w 59040"/>
                <a:gd name="textAreaTop" fmla="*/ 0 h 20520"/>
                <a:gd name="textAreaBottom" fmla="*/ 20880 h 2052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440" bIns="10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29" name="Google Shape;292;p5"/>
            <p:cNvSpPr/>
            <p:nvPr/>
          </p:nvSpPr>
          <p:spPr>
            <a:xfrm rot="20626200">
              <a:off x="8392320" y="4817520"/>
              <a:ext cx="206640" cy="612360"/>
            </a:xfrm>
            <a:custGeom>
              <a:avLst/>
              <a:gdLst>
                <a:gd name="textAreaLeft" fmla="*/ 0 w 206640"/>
                <a:gd name="textAreaRight" fmla="*/ 207000 w 206640"/>
                <a:gd name="textAreaTop" fmla="*/ 0 h 612360"/>
                <a:gd name="textAreaBottom" fmla="*/ 612720 h 61236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30" name="Google Shape;293;p5"/>
            <p:cNvSpPr/>
            <p:nvPr/>
          </p:nvSpPr>
          <p:spPr>
            <a:xfrm rot="20626200">
              <a:off x="8488080" y="5117760"/>
              <a:ext cx="18360" cy="16920"/>
            </a:xfrm>
            <a:custGeom>
              <a:avLst/>
              <a:gdLst>
                <a:gd name="textAreaLeft" fmla="*/ 0 w 18360"/>
                <a:gd name="textAreaRight" fmla="*/ 18720 w 18360"/>
                <a:gd name="textAreaTop" fmla="*/ 0 h 16920"/>
                <a:gd name="textAreaBottom" fmla="*/ 17280 h 1692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31" name="Google Shape;294;p5"/>
            <p:cNvSpPr/>
            <p:nvPr/>
          </p:nvSpPr>
          <p:spPr>
            <a:xfrm rot="20626200">
              <a:off x="8435520" y="5053680"/>
              <a:ext cx="120960" cy="141480"/>
            </a:xfrm>
            <a:custGeom>
              <a:avLst/>
              <a:gdLst>
                <a:gd name="textAreaLeft" fmla="*/ 0 w 120960"/>
                <a:gd name="textAreaRight" fmla="*/ 121320 w 120960"/>
                <a:gd name="textAreaTop" fmla="*/ 0 h 141480"/>
                <a:gd name="textAreaBottom" fmla="*/ 141840 h 14148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920" bIns="70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32" name="Google Shape;295;p5"/>
            <p:cNvSpPr/>
            <p:nvPr/>
          </p:nvSpPr>
          <p:spPr>
            <a:xfrm rot="20626200">
              <a:off x="8498160" y="5168520"/>
              <a:ext cx="59040" cy="20520"/>
            </a:xfrm>
            <a:custGeom>
              <a:avLst/>
              <a:gdLst>
                <a:gd name="textAreaLeft" fmla="*/ 0 w 59040"/>
                <a:gd name="textAreaRight" fmla="*/ 59400 w 59040"/>
                <a:gd name="textAreaTop" fmla="*/ 0 h 20520"/>
                <a:gd name="textAreaBottom" fmla="*/ 20880 h 2052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440" bIns="10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33" name="Google Shape;296;p5"/>
            <p:cNvSpPr/>
            <p:nvPr/>
          </p:nvSpPr>
          <p:spPr>
            <a:xfrm rot="20626200">
              <a:off x="8439840" y="4767480"/>
              <a:ext cx="51120" cy="2160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21600"/>
                <a:gd name="textAreaBottom" fmla="*/ 21960 h 2160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800" bIns="10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34" name="Google Shape;297;p5"/>
            <p:cNvSpPr/>
            <p:nvPr/>
          </p:nvSpPr>
          <p:spPr>
            <a:xfrm rot="20626200">
              <a:off x="8438400" y="4768200"/>
              <a:ext cx="51120" cy="176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17640"/>
                <a:gd name="textAreaBottom" fmla="*/ 18000 h 1764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000" bIns="9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35" name="Google Shape;298;p5"/>
            <p:cNvSpPr/>
            <p:nvPr/>
          </p:nvSpPr>
          <p:spPr>
            <a:xfrm rot="20626200">
              <a:off x="8679240" y="4624560"/>
              <a:ext cx="50760" cy="21600"/>
            </a:xfrm>
            <a:custGeom>
              <a:avLst/>
              <a:gdLst>
                <a:gd name="textAreaLeft" fmla="*/ 0 w 50760"/>
                <a:gd name="textAreaRight" fmla="*/ 51120 w 50760"/>
                <a:gd name="textAreaTop" fmla="*/ 0 h 21600"/>
                <a:gd name="textAreaBottom" fmla="*/ 21960 h 2160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800" bIns="10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36" name="Google Shape;299;p5"/>
            <p:cNvSpPr/>
            <p:nvPr/>
          </p:nvSpPr>
          <p:spPr>
            <a:xfrm rot="20626200">
              <a:off x="8677440" y="4624920"/>
              <a:ext cx="51120" cy="17640"/>
            </a:xfrm>
            <a:custGeom>
              <a:avLst/>
              <a:gdLst>
                <a:gd name="textAreaLeft" fmla="*/ 0 w 51120"/>
                <a:gd name="textAreaRight" fmla="*/ 51480 w 51120"/>
                <a:gd name="textAreaTop" fmla="*/ 0 h 17640"/>
                <a:gd name="textAreaBottom" fmla="*/ 18000 h 1764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000" bIns="9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137" name="Google Shape;300;p5"/>
          <p:cNvSpPr/>
          <p:nvPr/>
        </p:nvSpPr>
        <p:spPr>
          <a:xfrm>
            <a:off x="7564320" y="482760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138" name="Google Shape;301;p5"/>
          <p:cNvSpPr/>
          <p:nvPr/>
        </p:nvSpPr>
        <p:spPr>
          <a:xfrm>
            <a:off x="8793360" y="9108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139" name="Google Shape;302;p5"/>
          <p:cNvSpPr/>
          <p:nvPr/>
        </p:nvSpPr>
        <p:spPr>
          <a:xfrm>
            <a:off x="1229400" y="15516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2140" name="Google Shape;303;p5"/>
          <p:cNvGrpSpPr/>
          <p:nvPr/>
        </p:nvGrpSpPr>
        <p:grpSpPr>
          <a:xfrm>
            <a:off x="8273520" y="-378360"/>
            <a:ext cx="1044720" cy="966600"/>
            <a:chOff x="8273520" y="-378360"/>
            <a:chExt cx="1044720" cy="966600"/>
          </a:xfrm>
        </p:grpSpPr>
        <p:sp>
          <p:nvSpPr>
            <p:cNvPr id="2141" name="Google Shape;304;p5"/>
            <p:cNvSpPr/>
            <p:nvPr/>
          </p:nvSpPr>
          <p:spPr>
            <a:xfrm>
              <a:off x="8273520" y="-378360"/>
              <a:ext cx="1044720" cy="966600"/>
            </a:xfrm>
            <a:custGeom>
              <a:avLst/>
              <a:gdLst>
                <a:gd name="textAreaLeft" fmla="*/ 0 w 1044720"/>
                <a:gd name="textAreaRight" fmla="*/ 1045080 w 1044720"/>
                <a:gd name="textAreaTop" fmla="*/ 0 h 966600"/>
                <a:gd name="textAreaBottom" fmla="*/ 966960 h 96660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42" name="Google Shape;305;p5"/>
            <p:cNvSpPr/>
            <p:nvPr/>
          </p:nvSpPr>
          <p:spPr>
            <a:xfrm>
              <a:off x="8420040" y="-100440"/>
              <a:ext cx="792360" cy="611640"/>
            </a:xfrm>
            <a:custGeom>
              <a:avLst/>
              <a:gdLst>
                <a:gd name="textAreaLeft" fmla="*/ 0 w 792360"/>
                <a:gd name="textAreaRight" fmla="*/ 792720 w 792360"/>
                <a:gd name="textAreaTop" fmla="*/ 0 h 611640"/>
                <a:gd name="textAreaBottom" fmla="*/ 612000 h 6116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43" name="Google Shape;306;p5"/>
            <p:cNvSpPr/>
            <p:nvPr/>
          </p:nvSpPr>
          <p:spPr>
            <a:xfrm>
              <a:off x="8407800" y="-257760"/>
              <a:ext cx="715320" cy="596160"/>
            </a:xfrm>
            <a:custGeom>
              <a:avLst/>
              <a:gdLst>
                <a:gd name="textAreaLeft" fmla="*/ 0 w 715320"/>
                <a:gd name="textAreaRight" fmla="*/ 715680 w 715320"/>
                <a:gd name="textAreaTop" fmla="*/ 0 h 596160"/>
                <a:gd name="textAreaBottom" fmla="*/ 596520 h 5961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44" name="Google Shape;307;p5"/>
            <p:cNvSpPr/>
            <p:nvPr/>
          </p:nvSpPr>
          <p:spPr>
            <a:xfrm>
              <a:off x="8752320" y="-66240"/>
              <a:ext cx="150120" cy="226800"/>
            </a:xfrm>
            <a:custGeom>
              <a:avLst/>
              <a:gdLst>
                <a:gd name="textAreaLeft" fmla="*/ 0 w 150120"/>
                <a:gd name="textAreaRight" fmla="*/ 150480 w 150120"/>
                <a:gd name="textAreaTop" fmla="*/ 0 h 226800"/>
                <a:gd name="textAreaBottom" fmla="*/ 227160 h 2268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45" name="Google Shape;308;p5"/>
            <p:cNvSpPr/>
            <p:nvPr/>
          </p:nvSpPr>
          <p:spPr>
            <a:xfrm>
              <a:off x="8753400" y="120960"/>
              <a:ext cx="76320" cy="256680"/>
            </a:xfrm>
            <a:custGeom>
              <a:avLst/>
              <a:gdLst>
                <a:gd name="textAreaLeft" fmla="*/ 0 w 76320"/>
                <a:gd name="textAreaRight" fmla="*/ 76680 w 76320"/>
                <a:gd name="textAreaTop" fmla="*/ 0 h 256680"/>
                <a:gd name="textAreaBottom" fmla="*/ 257040 h 2566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46" name="Google Shape;309;p5"/>
            <p:cNvSpPr/>
            <p:nvPr/>
          </p:nvSpPr>
          <p:spPr>
            <a:xfrm>
              <a:off x="8767080" y="133560"/>
              <a:ext cx="16200" cy="14400"/>
            </a:xfrm>
            <a:custGeom>
              <a:avLst/>
              <a:gdLst>
                <a:gd name="textAreaLeft" fmla="*/ 0 w 16200"/>
                <a:gd name="textAreaRight" fmla="*/ 16560 w 16200"/>
                <a:gd name="textAreaTop" fmla="*/ 0 h 14400"/>
                <a:gd name="textAreaBottom" fmla="*/ 14760 h 144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" bIns="7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47" name="Google Shape;310;p5"/>
            <p:cNvSpPr/>
            <p:nvPr/>
          </p:nvSpPr>
          <p:spPr>
            <a:xfrm>
              <a:off x="8420040" y="-100440"/>
              <a:ext cx="792360" cy="611640"/>
            </a:xfrm>
            <a:custGeom>
              <a:avLst/>
              <a:gdLst>
                <a:gd name="textAreaLeft" fmla="*/ 0 w 792360"/>
                <a:gd name="textAreaRight" fmla="*/ 792720 w 792360"/>
                <a:gd name="textAreaTop" fmla="*/ 0 h 611640"/>
                <a:gd name="textAreaBottom" fmla="*/ 612000 h 6116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48" name="Google Shape;311;p5"/>
            <p:cNvSpPr/>
            <p:nvPr/>
          </p:nvSpPr>
          <p:spPr>
            <a:xfrm>
              <a:off x="8441280" y="-223560"/>
              <a:ext cx="734040" cy="700200"/>
            </a:xfrm>
            <a:custGeom>
              <a:avLst/>
              <a:gdLst>
                <a:gd name="textAreaLeft" fmla="*/ 0 w 734040"/>
                <a:gd name="textAreaRight" fmla="*/ 734400 w 734040"/>
                <a:gd name="textAreaTop" fmla="*/ 0 h 700200"/>
                <a:gd name="textAreaBottom" fmla="*/ 700560 h 70020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149" name="Google Shape;312;p5"/>
          <p:cNvSpPr/>
          <p:nvPr/>
        </p:nvSpPr>
        <p:spPr>
          <a:xfrm>
            <a:off x="190080" y="36367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150" name="Google Shape;313;p5"/>
          <p:cNvSpPr/>
          <p:nvPr/>
        </p:nvSpPr>
        <p:spPr>
          <a:xfrm rot="2029200" flipH="1">
            <a:off x="5049000" y="-684720"/>
            <a:ext cx="1963800" cy="1179000"/>
          </a:xfrm>
          <a:custGeom>
            <a:avLst/>
            <a:gdLst>
              <a:gd name="textAreaLeft" fmla="*/ -360 w 1963800"/>
              <a:gd name="textAreaRight" fmla="*/ 1963800 w 1963800"/>
              <a:gd name="textAreaTop" fmla="*/ 0 h 1179000"/>
              <a:gd name="textAreaBottom" fmla="*/ 1179360 h 117900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51" name="Google Shape;314;p5"/>
          <p:cNvSpPr/>
          <p:nvPr/>
        </p:nvSpPr>
        <p:spPr>
          <a:xfrm rot="8770800">
            <a:off x="1523520" y="4654080"/>
            <a:ext cx="1963800" cy="1179360"/>
          </a:xfrm>
          <a:custGeom>
            <a:avLst/>
            <a:gdLst>
              <a:gd name="textAreaLeft" fmla="*/ 0 w 1963800"/>
              <a:gd name="textAreaRight" fmla="*/ 1964160 w 1963800"/>
              <a:gd name="textAreaTop" fmla="*/ 0 h 1179360"/>
              <a:gd name="textAreaBottom" fmla="*/ 1179720 h 11793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152" name="Google Shape;315;p5"/>
          <p:cNvGrpSpPr/>
          <p:nvPr/>
        </p:nvGrpSpPr>
        <p:grpSpPr>
          <a:xfrm>
            <a:off x="8715600" y="3519360"/>
            <a:ext cx="262080" cy="531000"/>
            <a:chOff x="8715600" y="3519360"/>
            <a:chExt cx="262080" cy="531000"/>
          </a:xfrm>
        </p:grpSpPr>
        <p:sp>
          <p:nvSpPr>
            <p:cNvPr id="2153" name="Google Shape;316;p5"/>
            <p:cNvSpPr/>
            <p:nvPr/>
          </p:nvSpPr>
          <p:spPr>
            <a:xfrm>
              <a:off x="8715600" y="351936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54" name="Google Shape;317;p5"/>
            <p:cNvSpPr/>
            <p:nvPr/>
          </p:nvSpPr>
          <p:spPr>
            <a:xfrm>
              <a:off x="8787960" y="40143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55" name="Google Shape;318;p5"/>
            <p:cNvSpPr/>
            <p:nvPr/>
          </p:nvSpPr>
          <p:spPr>
            <a:xfrm>
              <a:off x="8836560" y="351936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156" name="Google Shape;319;p5"/>
          <p:cNvGrpSpPr/>
          <p:nvPr/>
        </p:nvGrpSpPr>
        <p:grpSpPr>
          <a:xfrm>
            <a:off x="228600" y="1128600"/>
            <a:ext cx="261720" cy="531000"/>
            <a:chOff x="228600" y="1128600"/>
            <a:chExt cx="261720" cy="531000"/>
          </a:xfrm>
        </p:grpSpPr>
        <p:sp>
          <p:nvSpPr>
            <p:cNvPr id="2157" name="Google Shape;320;p5"/>
            <p:cNvSpPr/>
            <p:nvPr/>
          </p:nvSpPr>
          <p:spPr>
            <a:xfrm>
              <a:off x="228600" y="11286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58" name="Google Shape;321;p5"/>
            <p:cNvSpPr/>
            <p:nvPr/>
          </p:nvSpPr>
          <p:spPr>
            <a:xfrm>
              <a:off x="300600" y="16236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59" name="Google Shape;322;p5"/>
            <p:cNvSpPr/>
            <p:nvPr/>
          </p:nvSpPr>
          <p:spPr>
            <a:xfrm>
              <a:off x="349200" y="11286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324;p6"/>
          <p:cNvSpPr/>
          <p:nvPr/>
        </p:nvSpPr>
        <p:spPr>
          <a:xfrm rot="10800000" flipH="1">
            <a:off x="1504800" y="461448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64" name="Google Shape;325;p6"/>
          <p:cNvSpPr/>
          <p:nvPr/>
        </p:nvSpPr>
        <p:spPr>
          <a:xfrm flipH="1">
            <a:off x="5821560" y="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65" name="Google Shape;326;p6"/>
          <p:cNvSpPr/>
          <p:nvPr/>
        </p:nvSpPr>
        <p:spPr>
          <a:xfrm rot="5400000">
            <a:off x="270360" y="-27000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66" name="Google Shape;327;p6"/>
          <p:cNvSpPr/>
          <p:nvPr/>
        </p:nvSpPr>
        <p:spPr>
          <a:xfrm>
            <a:off x="6527160" y="22528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67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2168" name="Google Shape;329;p6"/>
          <p:cNvGrpSpPr/>
          <p:nvPr/>
        </p:nvGrpSpPr>
        <p:grpSpPr>
          <a:xfrm>
            <a:off x="-264600" y="4431600"/>
            <a:ext cx="1328400" cy="1218600"/>
            <a:chOff x="-264600" y="4431600"/>
            <a:chExt cx="1328400" cy="1218600"/>
          </a:xfrm>
        </p:grpSpPr>
        <p:sp>
          <p:nvSpPr>
            <p:cNvPr id="2169" name="Google Shape;330;p6"/>
            <p:cNvSpPr/>
            <p:nvPr/>
          </p:nvSpPr>
          <p:spPr>
            <a:xfrm rot="12186600" flipV="1">
              <a:off x="-137520" y="4608000"/>
              <a:ext cx="1074600" cy="865440"/>
            </a:xfrm>
            <a:custGeom>
              <a:avLst/>
              <a:gdLst>
                <a:gd name="textAreaLeft" fmla="*/ 0 w 1074600"/>
                <a:gd name="textAreaRight" fmla="*/ 1074960 w 1074600"/>
                <a:gd name="textAreaTop" fmla="*/ 360 h 865440"/>
                <a:gd name="textAreaBottom" fmla="*/ 866160 h 86544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70" name="Google Shape;331;p6"/>
            <p:cNvSpPr/>
            <p:nvPr/>
          </p:nvSpPr>
          <p:spPr>
            <a:xfrm rot="12186600" flipV="1">
              <a:off x="-90720" y="500328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1" name="Google Shape;332;p6"/>
            <p:cNvSpPr/>
            <p:nvPr/>
          </p:nvSpPr>
          <p:spPr>
            <a:xfrm rot="12186600" flipV="1">
              <a:off x="-22320" y="491292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2" name="Google Shape;333;p6"/>
            <p:cNvSpPr/>
            <p:nvPr/>
          </p:nvSpPr>
          <p:spPr>
            <a:xfrm rot="12186600" flipV="1">
              <a:off x="46080" y="482076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3" name="Google Shape;334;p6"/>
            <p:cNvSpPr/>
            <p:nvPr/>
          </p:nvSpPr>
          <p:spPr>
            <a:xfrm rot="12186600" flipV="1">
              <a:off x="113760" y="473256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4" name="Google Shape;335;p6"/>
            <p:cNvSpPr/>
            <p:nvPr/>
          </p:nvSpPr>
          <p:spPr>
            <a:xfrm rot="12186600" flipV="1">
              <a:off x="-159120" y="5093280"/>
              <a:ext cx="844560" cy="255600"/>
            </a:xfrm>
            <a:custGeom>
              <a:avLst/>
              <a:gdLst>
                <a:gd name="textAreaLeft" fmla="*/ 0 w 844560"/>
                <a:gd name="textAreaRight" fmla="*/ 844920 w 844560"/>
                <a:gd name="textAreaTop" fmla="*/ 360 h 255600"/>
                <a:gd name="textAreaBottom" fmla="*/ 256320 h 25560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5" name="Google Shape;336;p6"/>
            <p:cNvSpPr/>
            <p:nvPr/>
          </p:nvSpPr>
          <p:spPr>
            <a:xfrm rot="12186600" flipV="1">
              <a:off x="-132480" y="4583160"/>
              <a:ext cx="951840" cy="865440"/>
            </a:xfrm>
            <a:custGeom>
              <a:avLst/>
              <a:gdLst>
                <a:gd name="textAreaLeft" fmla="*/ 0 w 951840"/>
                <a:gd name="textAreaRight" fmla="*/ 952200 w 951840"/>
                <a:gd name="textAreaTop" fmla="*/ 360 h 865440"/>
                <a:gd name="textAreaBottom" fmla="*/ 866160 h 86544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6" name="Google Shape;337;p6"/>
            <p:cNvSpPr/>
            <p:nvPr/>
          </p:nvSpPr>
          <p:spPr>
            <a:xfrm rot="12186600" flipV="1">
              <a:off x="519480" y="4663800"/>
              <a:ext cx="270360" cy="78120"/>
            </a:xfrm>
            <a:custGeom>
              <a:avLst/>
              <a:gdLst>
                <a:gd name="textAreaLeft" fmla="*/ 0 w 270360"/>
                <a:gd name="textAreaRight" fmla="*/ 270720 w 270360"/>
                <a:gd name="textAreaTop" fmla="*/ -360 h 78120"/>
                <a:gd name="textAreaBottom" fmla="*/ 78120 h 7812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7" name="Google Shape;338;p6"/>
            <p:cNvSpPr/>
            <p:nvPr/>
          </p:nvSpPr>
          <p:spPr>
            <a:xfrm rot="12186600" flipV="1">
              <a:off x="461520" y="4627800"/>
              <a:ext cx="354600" cy="194400"/>
            </a:xfrm>
            <a:custGeom>
              <a:avLst/>
              <a:gdLst>
                <a:gd name="textAreaLeft" fmla="*/ 0 w 354600"/>
                <a:gd name="textAreaRight" fmla="*/ 354960 w 354600"/>
                <a:gd name="textAreaTop" fmla="*/ 360 h 194400"/>
                <a:gd name="textAreaBottom" fmla="*/ 195120 h 19440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78" name="Google Shape;339;p6"/>
            <p:cNvSpPr/>
            <p:nvPr/>
          </p:nvSpPr>
          <p:spPr>
            <a:xfrm rot="12186600" flipV="1">
              <a:off x="720000" y="4844880"/>
              <a:ext cx="31320" cy="15480"/>
            </a:xfrm>
            <a:custGeom>
              <a:avLst/>
              <a:gdLst>
                <a:gd name="textAreaLeft" fmla="*/ 0 w 31320"/>
                <a:gd name="textAreaRight" fmla="*/ 31680 w 31320"/>
                <a:gd name="textAreaTop" fmla="*/ -360 h 15480"/>
                <a:gd name="textAreaBottom" fmla="*/ 15480 h 1548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79" name="Google Shape;340;p6"/>
            <p:cNvSpPr/>
            <p:nvPr/>
          </p:nvSpPr>
          <p:spPr>
            <a:xfrm rot="12186600" flipV="1">
              <a:off x="476280" y="4656240"/>
              <a:ext cx="31320" cy="15480"/>
            </a:xfrm>
            <a:custGeom>
              <a:avLst/>
              <a:gdLst>
                <a:gd name="textAreaLeft" fmla="*/ 0 w 31320"/>
                <a:gd name="textAreaRight" fmla="*/ 31680 w 31320"/>
                <a:gd name="textAreaTop" fmla="*/ -360 h 15480"/>
                <a:gd name="textAreaBottom" fmla="*/ 15480 h 1548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80" name="Google Shape;341;p6"/>
            <p:cNvSpPr/>
            <p:nvPr/>
          </p:nvSpPr>
          <p:spPr>
            <a:xfrm rot="12186600" flipV="1">
              <a:off x="35280" y="4508280"/>
              <a:ext cx="228240" cy="676440"/>
            </a:xfrm>
            <a:custGeom>
              <a:avLst/>
              <a:gdLst>
                <a:gd name="textAreaLeft" fmla="*/ 0 w 228240"/>
                <a:gd name="textAreaRight" fmla="*/ 228600 w 228240"/>
                <a:gd name="textAreaTop" fmla="*/ -360 h 676440"/>
                <a:gd name="textAreaBottom" fmla="*/ 676440 h 6764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1" name="Google Shape;342;p6"/>
            <p:cNvSpPr/>
            <p:nvPr/>
          </p:nvSpPr>
          <p:spPr>
            <a:xfrm rot="12186600" flipV="1">
              <a:off x="137520" y="4839840"/>
              <a:ext cx="20160" cy="18720"/>
            </a:xfrm>
            <a:custGeom>
              <a:avLst/>
              <a:gdLst>
                <a:gd name="textAreaLeft" fmla="*/ 0 w 20160"/>
                <a:gd name="textAreaRight" fmla="*/ 20520 w 20160"/>
                <a:gd name="textAreaTop" fmla="*/ 360 h 18720"/>
                <a:gd name="textAreaBottom" fmla="*/ 19440 h 1872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360" bIns="9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2" name="Google Shape;343;p6"/>
            <p:cNvSpPr/>
            <p:nvPr/>
          </p:nvSpPr>
          <p:spPr>
            <a:xfrm rot="12186600" flipV="1">
              <a:off x="82080" y="4768200"/>
              <a:ext cx="133920" cy="15624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360 h 156240"/>
                <a:gd name="textAreaBottom" fmla="*/ 156960 h 15624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3" name="Google Shape;344;p6"/>
            <p:cNvSpPr/>
            <p:nvPr/>
          </p:nvSpPr>
          <p:spPr>
            <a:xfrm rot="12186600" flipV="1">
              <a:off x="74520" y="4890960"/>
              <a:ext cx="65160" cy="22680"/>
            </a:xfrm>
            <a:custGeom>
              <a:avLst/>
              <a:gdLst>
                <a:gd name="textAreaLeft" fmla="*/ 0 w 65160"/>
                <a:gd name="textAreaRight" fmla="*/ 65520 w 65160"/>
                <a:gd name="textAreaTop" fmla="*/ -360 h 22680"/>
                <a:gd name="textAreaBottom" fmla="*/ 22680 h 2268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4" name="Google Shape;345;p6"/>
            <p:cNvSpPr/>
            <p:nvPr/>
          </p:nvSpPr>
          <p:spPr>
            <a:xfrm rot="12186600" flipV="1">
              <a:off x="535680" y="4896000"/>
              <a:ext cx="228240" cy="676440"/>
            </a:xfrm>
            <a:custGeom>
              <a:avLst/>
              <a:gdLst>
                <a:gd name="textAreaLeft" fmla="*/ 0 w 228240"/>
                <a:gd name="textAreaRight" fmla="*/ 228600 w 228240"/>
                <a:gd name="textAreaTop" fmla="*/ -360 h 676440"/>
                <a:gd name="textAreaBottom" fmla="*/ 676440 h 67644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5" name="Google Shape;346;p6"/>
            <p:cNvSpPr/>
            <p:nvPr/>
          </p:nvSpPr>
          <p:spPr>
            <a:xfrm rot="12186600" flipV="1">
              <a:off x="638280" y="5227560"/>
              <a:ext cx="20160" cy="18720"/>
            </a:xfrm>
            <a:custGeom>
              <a:avLst/>
              <a:gdLst>
                <a:gd name="textAreaLeft" fmla="*/ 0 w 20160"/>
                <a:gd name="textAreaRight" fmla="*/ 20520 w 20160"/>
                <a:gd name="textAreaTop" fmla="*/ 360 h 18720"/>
                <a:gd name="textAreaBottom" fmla="*/ 19440 h 1872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360" bIns="9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6" name="Google Shape;347;p6"/>
            <p:cNvSpPr/>
            <p:nvPr/>
          </p:nvSpPr>
          <p:spPr>
            <a:xfrm rot="12186600" flipV="1">
              <a:off x="583200" y="5156280"/>
              <a:ext cx="133560" cy="156600"/>
            </a:xfrm>
            <a:custGeom>
              <a:avLst/>
              <a:gdLst>
                <a:gd name="textAreaLeft" fmla="*/ 0 w 133560"/>
                <a:gd name="textAreaRight" fmla="*/ 133920 w 133560"/>
                <a:gd name="textAreaTop" fmla="*/ -360 h 156600"/>
                <a:gd name="textAreaBottom" fmla="*/ 156600 h 15660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480" bIns="78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7" name="Google Shape;348;p6"/>
            <p:cNvSpPr/>
            <p:nvPr/>
          </p:nvSpPr>
          <p:spPr>
            <a:xfrm rot="12186600" flipV="1">
              <a:off x="574920" y="5278680"/>
              <a:ext cx="65160" cy="22680"/>
            </a:xfrm>
            <a:custGeom>
              <a:avLst/>
              <a:gdLst>
                <a:gd name="textAreaLeft" fmla="*/ 0 w 65160"/>
                <a:gd name="textAreaRight" fmla="*/ 65520 w 65160"/>
                <a:gd name="textAreaTop" fmla="*/ -360 h 22680"/>
                <a:gd name="textAreaBottom" fmla="*/ 22680 h 2268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8" name="Google Shape;349;p6"/>
            <p:cNvSpPr/>
            <p:nvPr/>
          </p:nvSpPr>
          <p:spPr>
            <a:xfrm rot="12186600" flipV="1">
              <a:off x="700560" y="4847040"/>
              <a:ext cx="56520" cy="237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3760"/>
                <a:gd name="textAreaBottom" fmla="*/ 24480 h 2376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880" bIns="11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89" name="Google Shape;350;p6"/>
            <p:cNvSpPr/>
            <p:nvPr/>
          </p:nvSpPr>
          <p:spPr>
            <a:xfrm rot="12186600" flipV="1">
              <a:off x="702720" y="4848120"/>
              <a:ext cx="56520" cy="20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0160"/>
                <a:gd name="textAreaBottom" fmla="*/ 20880 h 2016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0" name="Google Shape;351;p6"/>
            <p:cNvSpPr/>
            <p:nvPr/>
          </p:nvSpPr>
          <p:spPr>
            <a:xfrm rot="12186600" flipV="1">
              <a:off x="457920" y="4658760"/>
              <a:ext cx="55800" cy="23400"/>
            </a:xfrm>
            <a:custGeom>
              <a:avLst/>
              <a:gdLst>
                <a:gd name="textAreaLeft" fmla="*/ 0 w 55800"/>
                <a:gd name="textAreaRight" fmla="*/ 56160 w 55800"/>
                <a:gd name="textAreaTop" fmla="*/ -360 h 23400"/>
                <a:gd name="textAreaBottom" fmla="*/ 23400 h 2340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880" bIns="11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1" name="Google Shape;352;p6"/>
            <p:cNvSpPr/>
            <p:nvPr/>
          </p:nvSpPr>
          <p:spPr>
            <a:xfrm rot="12186600" flipV="1">
              <a:off x="459000" y="4659120"/>
              <a:ext cx="56520" cy="20160"/>
            </a:xfrm>
            <a:custGeom>
              <a:avLst/>
              <a:gdLst>
                <a:gd name="textAreaLeft" fmla="*/ 0 w 56520"/>
                <a:gd name="textAreaRight" fmla="*/ 56880 w 56520"/>
                <a:gd name="textAreaTop" fmla="*/ 360 h 20160"/>
                <a:gd name="textAreaBottom" fmla="*/ 20880 h 2016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080" bIns="10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192" name="Google Shape;353;p6"/>
          <p:cNvGrpSpPr/>
          <p:nvPr/>
        </p:nvGrpSpPr>
        <p:grpSpPr>
          <a:xfrm>
            <a:off x="8301960" y="4440600"/>
            <a:ext cx="993240" cy="919080"/>
            <a:chOff x="8301960" y="4440600"/>
            <a:chExt cx="993240" cy="919080"/>
          </a:xfrm>
        </p:grpSpPr>
        <p:sp>
          <p:nvSpPr>
            <p:cNvPr id="2193" name="Google Shape;354;p6"/>
            <p:cNvSpPr/>
            <p:nvPr/>
          </p:nvSpPr>
          <p:spPr>
            <a:xfrm>
              <a:off x="8301960" y="4440600"/>
              <a:ext cx="993240" cy="919080"/>
            </a:xfrm>
            <a:custGeom>
              <a:avLst/>
              <a:gdLst>
                <a:gd name="textAreaLeft" fmla="*/ 0 w 993240"/>
                <a:gd name="textAreaRight" fmla="*/ 993600 w 993240"/>
                <a:gd name="textAreaTop" fmla="*/ 0 h 919080"/>
                <a:gd name="textAreaBottom" fmla="*/ 919440 h 91908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4" name="Google Shape;355;p6"/>
            <p:cNvSpPr/>
            <p:nvPr/>
          </p:nvSpPr>
          <p:spPr>
            <a:xfrm>
              <a:off x="8440920" y="470484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5" name="Google Shape;356;p6"/>
            <p:cNvSpPr/>
            <p:nvPr/>
          </p:nvSpPr>
          <p:spPr>
            <a:xfrm>
              <a:off x="8429040" y="4555440"/>
              <a:ext cx="680040" cy="567000"/>
            </a:xfrm>
            <a:custGeom>
              <a:avLst/>
              <a:gdLst>
                <a:gd name="textAreaLeft" fmla="*/ 0 w 680040"/>
                <a:gd name="textAreaRight" fmla="*/ 680400 w 680040"/>
                <a:gd name="textAreaTop" fmla="*/ 0 h 567000"/>
                <a:gd name="textAreaBottom" fmla="*/ 567360 h 5670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6" name="Google Shape;357;p6"/>
            <p:cNvSpPr/>
            <p:nvPr/>
          </p:nvSpPr>
          <p:spPr>
            <a:xfrm>
              <a:off x="8757000" y="4737600"/>
              <a:ext cx="142560" cy="21564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215640"/>
                <a:gd name="textAreaBottom" fmla="*/ 216000 h 2156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7" name="Google Shape;358;p6"/>
            <p:cNvSpPr/>
            <p:nvPr/>
          </p:nvSpPr>
          <p:spPr>
            <a:xfrm>
              <a:off x="8757720" y="4915440"/>
              <a:ext cx="72360" cy="244080"/>
            </a:xfrm>
            <a:custGeom>
              <a:avLst/>
              <a:gdLst>
                <a:gd name="textAreaLeft" fmla="*/ 0 w 72360"/>
                <a:gd name="textAreaRight" fmla="*/ 72720 w 72360"/>
                <a:gd name="textAreaTop" fmla="*/ 0 h 244080"/>
                <a:gd name="textAreaBottom" fmla="*/ 244440 h 2440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198" name="Google Shape;359;p6"/>
            <p:cNvSpPr/>
            <p:nvPr/>
          </p:nvSpPr>
          <p:spPr>
            <a:xfrm>
              <a:off x="8771040" y="4927680"/>
              <a:ext cx="15480" cy="13680"/>
            </a:xfrm>
            <a:custGeom>
              <a:avLst/>
              <a:gdLst>
                <a:gd name="textAreaLeft" fmla="*/ 0 w 15480"/>
                <a:gd name="textAreaRight" fmla="*/ 15840 w 15480"/>
                <a:gd name="textAreaTop" fmla="*/ 0 h 13680"/>
                <a:gd name="textAreaBottom" fmla="*/ 14040 h 136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40" bIns="6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199" name="Google Shape;360;p6"/>
            <p:cNvSpPr/>
            <p:nvPr/>
          </p:nvSpPr>
          <p:spPr>
            <a:xfrm>
              <a:off x="8440920" y="4704840"/>
              <a:ext cx="753480" cy="581400"/>
            </a:xfrm>
            <a:custGeom>
              <a:avLst/>
              <a:gdLst>
                <a:gd name="textAreaLeft" fmla="*/ 0 w 753480"/>
                <a:gd name="textAreaRight" fmla="*/ 753840 w 753480"/>
                <a:gd name="textAreaTop" fmla="*/ 0 h 581400"/>
                <a:gd name="textAreaBottom" fmla="*/ 581760 h 58140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0" name="Google Shape;361;p6"/>
            <p:cNvSpPr/>
            <p:nvPr/>
          </p:nvSpPr>
          <p:spPr>
            <a:xfrm>
              <a:off x="8461080" y="4587840"/>
              <a:ext cx="698040" cy="666000"/>
            </a:xfrm>
            <a:custGeom>
              <a:avLst/>
              <a:gdLst>
                <a:gd name="textAreaLeft" fmla="*/ 0 w 698040"/>
                <a:gd name="textAreaRight" fmla="*/ 698400 w 698040"/>
                <a:gd name="textAreaTop" fmla="*/ 0 h 666000"/>
                <a:gd name="textAreaBottom" fmla="*/ 666360 h 66600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201" name="Google Shape;362;p6"/>
          <p:cNvGrpSpPr/>
          <p:nvPr/>
        </p:nvGrpSpPr>
        <p:grpSpPr>
          <a:xfrm>
            <a:off x="-454320" y="-501840"/>
            <a:ext cx="1294200" cy="1422000"/>
            <a:chOff x="-454320" y="-501840"/>
            <a:chExt cx="1294200" cy="1422000"/>
          </a:xfrm>
        </p:grpSpPr>
        <p:sp>
          <p:nvSpPr>
            <p:cNvPr id="2202" name="Google Shape;363;p6"/>
            <p:cNvSpPr/>
            <p:nvPr/>
          </p:nvSpPr>
          <p:spPr>
            <a:xfrm rot="716400">
              <a:off x="-338400" y="-404640"/>
              <a:ext cx="1063080" cy="1228320"/>
            </a:xfrm>
            <a:custGeom>
              <a:avLst/>
              <a:gdLst>
                <a:gd name="textAreaLeft" fmla="*/ 0 w 1063080"/>
                <a:gd name="textAreaRight" fmla="*/ 1063440 w 1063080"/>
                <a:gd name="textAreaTop" fmla="*/ 0 h 1228320"/>
                <a:gd name="textAreaBottom" fmla="*/ 1228680 h 122832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3" name="Google Shape;364;p6"/>
            <p:cNvSpPr/>
            <p:nvPr/>
          </p:nvSpPr>
          <p:spPr>
            <a:xfrm rot="716400">
              <a:off x="-322200" y="-434880"/>
              <a:ext cx="759600" cy="1103760"/>
            </a:xfrm>
            <a:custGeom>
              <a:avLst/>
              <a:gdLst>
                <a:gd name="textAreaLeft" fmla="*/ 0 w 759600"/>
                <a:gd name="textAreaRight" fmla="*/ 759960 w 759600"/>
                <a:gd name="textAreaTop" fmla="*/ 0 h 1103760"/>
                <a:gd name="textAreaBottom" fmla="*/ 1104120 h 110376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4" name="Google Shape;365;p6"/>
            <p:cNvSpPr/>
            <p:nvPr/>
          </p:nvSpPr>
          <p:spPr>
            <a:xfrm rot="716400">
              <a:off x="-307080" y="-460800"/>
              <a:ext cx="498960" cy="983160"/>
            </a:xfrm>
            <a:custGeom>
              <a:avLst/>
              <a:gdLst>
                <a:gd name="textAreaLeft" fmla="*/ 0 w 498960"/>
                <a:gd name="textAreaRight" fmla="*/ 499320 w 498960"/>
                <a:gd name="textAreaTop" fmla="*/ 0 h 983160"/>
                <a:gd name="textAreaBottom" fmla="*/ 983520 h 98316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5" name="Google Shape;366;p6"/>
            <p:cNvSpPr/>
            <p:nvPr/>
          </p:nvSpPr>
          <p:spPr>
            <a:xfrm rot="716400">
              <a:off x="-97200" y="23616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6" name="Google Shape;367;p6"/>
            <p:cNvSpPr/>
            <p:nvPr/>
          </p:nvSpPr>
          <p:spPr>
            <a:xfrm rot="716400">
              <a:off x="-138960" y="29196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7" name="Google Shape;368;p6"/>
            <p:cNvSpPr/>
            <p:nvPr/>
          </p:nvSpPr>
          <p:spPr>
            <a:xfrm rot="716400">
              <a:off x="-180720" y="348120"/>
              <a:ext cx="445680" cy="227160"/>
            </a:xfrm>
            <a:custGeom>
              <a:avLst/>
              <a:gdLst>
                <a:gd name="textAreaLeft" fmla="*/ 0 w 445680"/>
                <a:gd name="textAreaRight" fmla="*/ 446040 w 445680"/>
                <a:gd name="textAreaTop" fmla="*/ 0 h 227160"/>
                <a:gd name="textAreaBottom" fmla="*/ 227520 h 22716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8" name="Google Shape;369;p6"/>
            <p:cNvSpPr/>
            <p:nvPr/>
          </p:nvSpPr>
          <p:spPr>
            <a:xfrm rot="716400">
              <a:off x="111960" y="-42840"/>
              <a:ext cx="370800" cy="325440"/>
            </a:xfrm>
            <a:custGeom>
              <a:avLst/>
              <a:gdLst>
                <a:gd name="textAreaLeft" fmla="*/ 0 w 370800"/>
                <a:gd name="textAreaRight" fmla="*/ 371160 w 370800"/>
                <a:gd name="textAreaTop" fmla="*/ 0 h 325440"/>
                <a:gd name="textAreaBottom" fmla="*/ 325800 h 32544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09" name="Google Shape;370;p6"/>
            <p:cNvSpPr/>
            <p:nvPr/>
          </p:nvSpPr>
          <p:spPr>
            <a:xfrm rot="716400">
              <a:off x="132120" y="7920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0 h 140040"/>
                <a:gd name="textAreaBottom" fmla="*/ 140400 h 14004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0" name="Google Shape;371;p6"/>
            <p:cNvSpPr/>
            <p:nvPr/>
          </p:nvSpPr>
          <p:spPr>
            <a:xfrm rot="716400">
              <a:off x="183240" y="-4824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0 h 278640"/>
                <a:gd name="textAreaBottom" fmla="*/ 279000 h 27864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1" name="Google Shape;372;p6"/>
            <p:cNvSpPr/>
            <p:nvPr/>
          </p:nvSpPr>
          <p:spPr>
            <a:xfrm rot="716400">
              <a:off x="179280" y="20520"/>
              <a:ext cx="282600" cy="140040"/>
            </a:xfrm>
            <a:custGeom>
              <a:avLst/>
              <a:gdLst>
                <a:gd name="textAreaLeft" fmla="*/ 0 w 282600"/>
                <a:gd name="textAreaRight" fmla="*/ 282960 w 282600"/>
                <a:gd name="textAreaTop" fmla="*/ 0 h 140040"/>
                <a:gd name="textAreaBottom" fmla="*/ 140400 h 14004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200" bIns="70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2" name="Google Shape;373;p6"/>
            <p:cNvSpPr/>
            <p:nvPr/>
          </p:nvSpPr>
          <p:spPr>
            <a:xfrm rot="716400">
              <a:off x="263160" y="10800"/>
              <a:ext cx="147600" cy="278640"/>
            </a:xfrm>
            <a:custGeom>
              <a:avLst/>
              <a:gdLst>
                <a:gd name="textAreaLeft" fmla="*/ 0 w 147600"/>
                <a:gd name="textAreaRight" fmla="*/ 147960 w 147600"/>
                <a:gd name="textAreaTop" fmla="*/ 0 h 278640"/>
                <a:gd name="textAreaBottom" fmla="*/ 279000 h 27864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3" name="Google Shape;374;p6"/>
            <p:cNvSpPr/>
            <p:nvPr/>
          </p:nvSpPr>
          <p:spPr>
            <a:xfrm rot="716400">
              <a:off x="225360" y="-23760"/>
              <a:ext cx="143640" cy="288360"/>
            </a:xfrm>
            <a:custGeom>
              <a:avLst/>
              <a:gdLst>
                <a:gd name="textAreaLeft" fmla="*/ 0 w 143640"/>
                <a:gd name="textAreaRight" fmla="*/ 144000 w 143640"/>
                <a:gd name="textAreaTop" fmla="*/ 0 h 288360"/>
                <a:gd name="textAreaBottom" fmla="*/ 288720 h 28836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4" name="Google Shape;375;p6"/>
            <p:cNvSpPr/>
            <p:nvPr/>
          </p:nvSpPr>
          <p:spPr>
            <a:xfrm rot="716400">
              <a:off x="153360" y="47520"/>
              <a:ext cx="288360" cy="143640"/>
            </a:xfrm>
            <a:custGeom>
              <a:avLst/>
              <a:gdLst>
                <a:gd name="textAreaLeft" fmla="*/ 0 w 288360"/>
                <a:gd name="textAreaRight" fmla="*/ 288720 w 288360"/>
                <a:gd name="textAreaTop" fmla="*/ 0 h 143640"/>
                <a:gd name="textAreaBottom" fmla="*/ 144000 h 14364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000" bIns="72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5" name="Google Shape;376;p6"/>
            <p:cNvSpPr/>
            <p:nvPr/>
          </p:nvSpPr>
          <p:spPr>
            <a:xfrm rot="716400">
              <a:off x="199080" y="-350280"/>
              <a:ext cx="602280" cy="270360"/>
            </a:xfrm>
            <a:custGeom>
              <a:avLst/>
              <a:gdLst>
                <a:gd name="textAreaLeft" fmla="*/ 0 w 602280"/>
                <a:gd name="textAreaRight" fmla="*/ 602640 w 602280"/>
                <a:gd name="textAreaTop" fmla="*/ 0 h 270360"/>
                <a:gd name="textAreaBottom" fmla="*/ 270720 h 27036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216" name="Google Shape;377;p6"/>
          <p:cNvGrpSpPr/>
          <p:nvPr/>
        </p:nvGrpSpPr>
        <p:grpSpPr>
          <a:xfrm>
            <a:off x="8063640" y="-627840"/>
            <a:ext cx="1540440" cy="1569240"/>
            <a:chOff x="8063640" y="-627840"/>
            <a:chExt cx="1540440" cy="1569240"/>
          </a:xfrm>
        </p:grpSpPr>
        <p:sp>
          <p:nvSpPr>
            <p:cNvPr id="2217" name="Google Shape;378;p6"/>
            <p:cNvSpPr/>
            <p:nvPr/>
          </p:nvSpPr>
          <p:spPr>
            <a:xfrm rot="15299400">
              <a:off x="8414640" y="-329400"/>
              <a:ext cx="1253520" cy="829080"/>
            </a:xfrm>
            <a:custGeom>
              <a:avLst/>
              <a:gdLst>
                <a:gd name="textAreaLeft" fmla="*/ 0 w 1253520"/>
                <a:gd name="textAreaRight" fmla="*/ 1253880 w 1253520"/>
                <a:gd name="textAreaTop" fmla="*/ 0 h 829080"/>
                <a:gd name="textAreaBottom" fmla="*/ 829440 h 82908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8" name="Google Shape;379;p6"/>
            <p:cNvSpPr/>
            <p:nvPr/>
          </p:nvSpPr>
          <p:spPr>
            <a:xfrm rot="15299400">
              <a:off x="8414640" y="-329400"/>
              <a:ext cx="1253520" cy="829080"/>
            </a:xfrm>
            <a:custGeom>
              <a:avLst/>
              <a:gdLst>
                <a:gd name="textAreaLeft" fmla="*/ 0 w 1253520"/>
                <a:gd name="textAreaRight" fmla="*/ 1253880 w 1253520"/>
                <a:gd name="textAreaTop" fmla="*/ 0 h 829080"/>
                <a:gd name="textAreaBottom" fmla="*/ 829440 h 82908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19" name="Google Shape;380;p6"/>
            <p:cNvSpPr/>
            <p:nvPr/>
          </p:nvSpPr>
          <p:spPr>
            <a:xfrm rot="15299400">
              <a:off x="8293320" y="-27720"/>
              <a:ext cx="1122480" cy="511560"/>
            </a:xfrm>
            <a:custGeom>
              <a:avLst/>
              <a:gdLst>
                <a:gd name="textAreaLeft" fmla="*/ 0 w 1122480"/>
                <a:gd name="textAreaRight" fmla="*/ 1122840 w 1122480"/>
                <a:gd name="textAreaTop" fmla="*/ 0 h 511560"/>
                <a:gd name="textAreaBottom" fmla="*/ 511920 h 51156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0" name="Google Shape;381;p6"/>
            <p:cNvSpPr/>
            <p:nvPr/>
          </p:nvSpPr>
          <p:spPr>
            <a:xfrm rot="15299400">
              <a:off x="8445240" y="-119160"/>
              <a:ext cx="751680" cy="335520"/>
            </a:xfrm>
            <a:custGeom>
              <a:avLst/>
              <a:gdLst>
                <a:gd name="textAreaLeft" fmla="*/ 0 w 751680"/>
                <a:gd name="textAreaRight" fmla="*/ 752040 w 751680"/>
                <a:gd name="textAreaTop" fmla="*/ 0 h 335520"/>
                <a:gd name="textAreaBottom" fmla="*/ 335880 h 33552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1" name="Google Shape;382;p6"/>
            <p:cNvSpPr/>
            <p:nvPr/>
          </p:nvSpPr>
          <p:spPr>
            <a:xfrm rot="15299400">
              <a:off x="8542800" y="-121320"/>
              <a:ext cx="694800" cy="311760"/>
            </a:xfrm>
            <a:custGeom>
              <a:avLst/>
              <a:gdLst>
                <a:gd name="textAreaLeft" fmla="*/ 0 w 694800"/>
                <a:gd name="textAreaRight" fmla="*/ 695160 w 694800"/>
                <a:gd name="textAreaTop" fmla="*/ 0 h 311760"/>
                <a:gd name="textAreaBottom" fmla="*/ 312120 h 31176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2" name="Google Shape;383;p6"/>
            <p:cNvSpPr/>
            <p:nvPr/>
          </p:nvSpPr>
          <p:spPr>
            <a:xfrm rot="15299400">
              <a:off x="8636400" y="-126720"/>
              <a:ext cx="642600" cy="290520"/>
            </a:xfrm>
            <a:custGeom>
              <a:avLst/>
              <a:gdLst>
                <a:gd name="textAreaLeft" fmla="*/ 0 w 642600"/>
                <a:gd name="textAreaRight" fmla="*/ 642960 w 642600"/>
                <a:gd name="textAreaTop" fmla="*/ 0 h 290520"/>
                <a:gd name="textAreaBottom" fmla="*/ 290880 h 290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3" name="Google Shape;384;p6"/>
            <p:cNvSpPr/>
            <p:nvPr/>
          </p:nvSpPr>
          <p:spPr>
            <a:xfrm rot="15299400">
              <a:off x="8976960" y="-56160"/>
              <a:ext cx="381960" cy="182880"/>
            </a:xfrm>
            <a:custGeom>
              <a:avLst/>
              <a:gdLst>
                <a:gd name="textAreaLeft" fmla="*/ 0 w 381960"/>
                <a:gd name="textAreaRight" fmla="*/ 382320 w 381960"/>
                <a:gd name="textAreaTop" fmla="*/ 0 h 182880"/>
                <a:gd name="textAreaBottom" fmla="*/ 183240 h 18288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4" name="Google Shape;385;p6"/>
            <p:cNvSpPr/>
            <p:nvPr/>
          </p:nvSpPr>
          <p:spPr>
            <a:xfrm rot="15299400">
              <a:off x="8905320" y="-252360"/>
              <a:ext cx="151560" cy="87840"/>
            </a:xfrm>
            <a:custGeom>
              <a:avLst/>
              <a:gdLst>
                <a:gd name="textAreaLeft" fmla="*/ 0 w 151560"/>
                <a:gd name="textAreaRight" fmla="*/ 151920 w 151560"/>
                <a:gd name="textAreaTop" fmla="*/ 0 h 87840"/>
                <a:gd name="textAreaBottom" fmla="*/ 88200 h 878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5" name="Google Shape;386;p6"/>
            <p:cNvSpPr/>
            <p:nvPr/>
          </p:nvSpPr>
          <p:spPr>
            <a:xfrm rot="15299400">
              <a:off x="8938440" y="-27000"/>
              <a:ext cx="381960" cy="182880"/>
            </a:xfrm>
            <a:custGeom>
              <a:avLst/>
              <a:gdLst>
                <a:gd name="textAreaLeft" fmla="*/ 0 w 381960"/>
                <a:gd name="textAreaRight" fmla="*/ 382320 w 381960"/>
                <a:gd name="textAreaTop" fmla="*/ 0 h 182880"/>
                <a:gd name="textAreaBottom" fmla="*/ 183240 h 18288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6" name="Google Shape;387;p6"/>
            <p:cNvSpPr/>
            <p:nvPr/>
          </p:nvSpPr>
          <p:spPr>
            <a:xfrm rot="15299400">
              <a:off x="9128880" y="414360"/>
              <a:ext cx="247680" cy="127440"/>
            </a:xfrm>
            <a:custGeom>
              <a:avLst/>
              <a:gdLst>
                <a:gd name="textAreaLeft" fmla="*/ 0 w 247680"/>
                <a:gd name="textAreaRight" fmla="*/ 248040 w 247680"/>
                <a:gd name="textAreaTop" fmla="*/ 0 h 127440"/>
                <a:gd name="textAreaBottom" fmla="*/ 127800 h 12744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3720" bIns="63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7" name="Google Shape;388;p6"/>
            <p:cNvSpPr/>
            <p:nvPr/>
          </p:nvSpPr>
          <p:spPr>
            <a:xfrm rot="15299400">
              <a:off x="9090720" y="443520"/>
              <a:ext cx="247680" cy="127440"/>
            </a:xfrm>
            <a:custGeom>
              <a:avLst/>
              <a:gdLst>
                <a:gd name="textAreaLeft" fmla="*/ 0 w 247680"/>
                <a:gd name="textAreaRight" fmla="*/ 248040 w 247680"/>
                <a:gd name="textAreaTop" fmla="*/ 0 h 127440"/>
                <a:gd name="textAreaBottom" fmla="*/ 127800 h 12744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3720" bIns="63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8" name="Google Shape;389;p6"/>
            <p:cNvSpPr/>
            <p:nvPr/>
          </p:nvSpPr>
          <p:spPr>
            <a:xfrm rot="15299400">
              <a:off x="8753040" y="-412560"/>
              <a:ext cx="138240" cy="141120"/>
            </a:xfrm>
            <a:custGeom>
              <a:avLst/>
              <a:gdLst>
                <a:gd name="textAreaLeft" fmla="*/ 0 w 138240"/>
                <a:gd name="textAreaRight" fmla="*/ 138600 w 138240"/>
                <a:gd name="textAreaTop" fmla="*/ 0 h 141120"/>
                <a:gd name="textAreaBottom" fmla="*/ 141480 h 14112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0560" bIns="70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29" name="Google Shape;390;p6"/>
            <p:cNvSpPr/>
            <p:nvPr/>
          </p:nvSpPr>
          <p:spPr>
            <a:xfrm rot="15299400">
              <a:off x="8799120" y="-383760"/>
              <a:ext cx="8640" cy="7920"/>
            </a:xfrm>
            <a:custGeom>
              <a:avLst/>
              <a:gdLst>
                <a:gd name="textAreaLeft" fmla="*/ 0 w 8640"/>
                <a:gd name="textAreaRight" fmla="*/ 9000 w 864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0" name="Google Shape;391;p6"/>
            <p:cNvSpPr/>
            <p:nvPr/>
          </p:nvSpPr>
          <p:spPr>
            <a:xfrm rot="15299400">
              <a:off x="8814600" y="-399240"/>
              <a:ext cx="8640" cy="7920"/>
            </a:xfrm>
            <a:custGeom>
              <a:avLst/>
              <a:gdLst>
                <a:gd name="textAreaLeft" fmla="*/ 0 w 8640"/>
                <a:gd name="textAreaRight" fmla="*/ 9000 w 864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1" name="Google Shape;392;p6"/>
            <p:cNvSpPr/>
            <p:nvPr/>
          </p:nvSpPr>
          <p:spPr>
            <a:xfrm rot="15299400">
              <a:off x="8791560" y="-322920"/>
              <a:ext cx="6120" cy="6840"/>
            </a:xfrm>
            <a:custGeom>
              <a:avLst/>
              <a:gdLst>
                <a:gd name="textAreaLeft" fmla="*/ 0 w 6120"/>
                <a:gd name="textAreaRight" fmla="*/ 6480 w 612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2" name="Google Shape;393;p6"/>
            <p:cNvSpPr/>
            <p:nvPr/>
          </p:nvSpPr>
          <p:spPr>
            <a:xfrm rot="15299400">
              <a:off x="8798400" y="-302400"/>
              <a:ext cx="6120" cy="6840"/>
            </a:xfrm>
            <a:custGeom>
              <a:avLst/>
              <a:gdLst>
                <a:gd name="textAreaLeft" fmla="*/ 0 w 6120"/>
                <a:gd name="textAreaRight" fmla="*/ 6480 w 612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3" name="Google Shape;394;p6"/>
            <p:cNvSpPr/>
            <p:nvPr/>
          </p:nvSpPr>
          <p:spPr>
            <a:xfrm rot="15299400">
              <a:off x="9249120" y="286560"/>
              <a:ext cx="219960" cy="219960"/>
            </a:xfrm>
            <a:custGeom>
              <a:avLst/>
              <a:gdLst>
                <a:gd name="textAreaLeft" fmla="*/ 0 w 219960"/>
                <a:gd name="textAreaRight" fmla="*/ 220320 w 219960"/>
                <a:gd name="textAreaTop" fmla="*/ 0 h 219960"/>
                <a:gd name="textAreaBottom" fmla="*/ 220320 h 21996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4" name="Google Shape;395;p6"/>
            <p:cNvSpPr/>
            <p:nvPr/>
          </p:nvSpPr>
          <p:spPr>
            <a:xfrm rot="15299400">
              <a:off x="8235360" y="-372960"/>
              <a:ext cx="1068840" cy="1176120"/>
            </a:xfrm>
            <a:custGeom>
              <a:avLst/>
              <a:gdLst>
                <a:gd name="textAreaLeft" fmla="*/ 0 w 1068840"/>
                <a:gd name="textAreaRight" fmla="*/ 1069200 w 1068840"/>
                <a:gd name="textAreaTop" fmla="*/ 0 h 1176120"/>
                <a:gd name="textAreaBottom" fmla="*/ 1176480 h 117612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5" name="Google Shape;396;p6"/>
            <p:cNvSpPr/>
            <p:nvPr/>
          </p:nvSpPr>
          <p:spPr>
            <a:xfrm rot="15299400">
              <a:off x="8280720" y="-61920"/>
              <a:ext cx="803520" cy="977760"/>
            </a:xfrm>
            <a:custGeom>
              <a:avLst/>
              <a:gdLst>
                <a:gd name="textAreaLeft" fmla="*/ 0 w 803520"/>
                <a:gd name="textAreaRight" fmla="*/ 803880 w 803520"/>
                <a:gd name="textAreaTop" fmla="*/ 0 h 977760"/>
                <a:gd name="textAreaBottom" fmla="*/ 978120 h 97776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6" name="Google Shape;397;p6"/>
            <p:cNvSpPr/>
            <p:nvPr/>
          </p:nvSpPr>
          <p:spPr>
            <a:xfrm rot="15299400">
              <a:off x="8292240" y="-32760"/>
              <a:ext cx="533520" cy="638640"/>
            </a:xfrm>
            <a:custGeom>
              <a:avLst/>
              <a:gdLst>
                <a:gd name="textAreaLeft" fmla="*/ 0 w 533520"/>
                <a:gd name="textAreaRight" fmla="*/ 533880 w 533520"/>
                <a:gd name="textAreaTop" fmla="*/ 0 h 638640"/>
                <a:gd name="textAreaBottom" fmla="*/ 639000 h 63864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7" name="Google Shape;398;p6"/>
            <p:cNvSpPr/>
            <p:nvPr/>
          </p:nvSpPr>
          <p:spPr>
            <a:xfrm rot="15299400">
              <a:off x="8366040" y="-53640"/>
              <a:ext cx="494280" cy="590760"/>
            </a:xfrm>
            <a:custGeom>
              <a:avLst/>
              <a:gdLst>
                <a:gd name="textAreaLeft" fmla="*/ 0 w 494280"/>
                <a:gd name="textAreaRight" fmla="*/ 494640 w 494280"/>
                <a:gd name="textAreaTop" fmla="*/ 0 h 590760"/>
                <a:gd name="textAreaBottom" fmla="*/ 591120 h 59076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8" name="Google Shape;399;p6"/>
            <p:cNvSpPr/>
            <p:nvPr/>
          </p:nvSpPr>
          <p:spPr>
            <a:xfrm rot="15299400">
              <a:off x="8436240" y="-78120"/>
              <a:ext cx="458280" cy="547560"/>
            </a:xfrm>
            <a:custGeom>
              <a:avLst/>
              <a:gdLst>
                <a:gd name="textAreaLeft" fmla="*/ 0 w 458280"/>
                <a:gd name="textAreaRight" fmla="*/ 458640 w 458280"/>
                <a:gd name="textAreaTop" fmla="*/ 0 h 547560"/>
                <a:gd name="textAreaBottom" fmla="*/ 547920 h 54756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39" name="Google Shape;400;p6"/>
            <p:cNvSpPr/>
            <p:nvPr/>
          </p:nvSpPr>
          <p:spPr>
            <a:xfrm rot="15299400">
              <a:off x="8718480" y="-53640"/>
              <a:ext cx="279360" cy="329760"/>
            </a:xfrm>
            <a:custGeom>
              <a:avLst/>
              <a:gdLst>
                <a:gd name="textAreaLeft" fmla="*/ 0 w 279360"/>
                <a:gd name="textAreaRight" fmla="*/ 279720 w 279360"/>
                <a:gd name="textAreaTop" fmla="*/ 0 h 329760"/>
                <a:gd name="textAreaBottom" fmla="*/ 330120 h 32976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0" name="Google Shape;401;p6"/>
            <p:cNvSpPr/>
            <p:nvPr/>
          </p:nvSpPr>
          <p:spPr>
            <a:xfrm rot="15299400">
              <a:off x="8517600" y="-84600"/>
              <a:ext cx="120960" cy="137160"/>
            </a:xfrm>
            <a:custGeom>
              <a:avLst/>
              <a:gdLst>
                <a:gd name="textAreaLeft" fmla="*/ 0 w 120960"/>
                <a:gd name="textAreaRight" fmla="*/ 121320 w 120960"/>
                <a:gd name="textAreaTop" fmla="*/ 0 h 137160"/>
                <a:gd name="textAreaBottom" fmla="*/ 137520 h 13716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8760" bIns="68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1" name="Google Shape;402;p6"/>
            <p:cNvSpPr/>
            <p:nvPr/>
          </p:nvSpPr>
          <p:spPr>
            <a:xfrm rot="15299400">
              <a:off x="8698320" y="-9720"/>
              <a:ext cx="279360" cy="329760"/>
            </a:xfrm>
            <a:custGeom>
              <a:avLst/>
              <a:gdLst>
                <a:gd name="textAreaLeft" fmla="*/ 0 w 279360"/>
                <a:gd name="textAreaRight" fmla="*/ 279720 w 279360"/>
                <a:gd name="textAreaTop" fmla="*/ 0 h 329760"/>
                <a:gd name="textAreaBottom" fmla="*/ 330120 h 32976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2" name="Google Shape;403;p6"/>
            <p:cNvSpPr/>
            <p:nvPr/>
          </p:nvSpPr>
          <p:spPr>
            <a:xfrm rot="15299400">
              <a:off x="9048240" y="353160"/>
              <a:ext cx="186840" cy="217440"/>
            </a:xfrm>
            <a:custGeom>
              <a:avLst/>
              <a:gdLst>
                <a:gd name="textAreaLeft" fmla="*/ 0 w 186840"/>
                <a:gd name="textAreaRight" fmla="*/ 187200 w 18684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3" name="Google Shape;404;p6"/>
            <p:cNvSpPr/>
            <p:nvPr/>
          </p:nvSpPr>
          <p:spPr>
            <a:xfrm rot="15299400">
              <a:off x="9028440" y="397080"/>
              <a:ext cx="186840" cy="217440"/>
            </a:xfrm>
            <a:custGeom>
              <a:avLst/>
              <a:gdLst>
                <a:gd name="textAreaLeft" fmla="*/ 0 w 186840"/>
                <a:gd name="textAreaRight" fmla="*/ 187200 w 18684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4" name="Google Shape;405;p6"/>
            <p:cNvSpPr/>
            <p:nvPr/>
          </p:nvSpPr>
          <p:spPr>
            <a:xfrm rot="15299400">
              <a:off x="8289000" y="-134280"/>
              <a:ext cx="153360" cy="146880"/>
            </a:xfrm>
            <a:custGeom>
              <a:avLst/>
              <a:gdLst>
                <a:gd name="textAreaLeft" fmla="*/ 0 w 153360"/>
                <a:gd name="textAreaRight" fmla="*/ 153720 w 153360"/>
                <a:gd name="textAreaTop" fmla="*/ 0 h 146880"/>
                <a:gd name="textAreaBottom" fmla="*/ 147240 h 146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3440" bIns="73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5" name="Google Shape;406;p6"/>
            <p:cNvSpPr/>
            <p:nvPr/>
          </p:nvSpPr>
          <p:spPr>
            <a:xfrm rot="15299400">
              <a:off x="8336880" y="-86400"/>
              <a:ext cx="8280" cy="792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6" name="Google Shape;407;p6"/>
            <p:cNvSpPr/>
            <p:nvPr/>
          </p:nvSpPr>
          <p:spPr>
            <a:xfrm rot="15299400">
              <a:off x="8343360" y="-107280"/>
              <a:ext cx="8280" cy="792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7" name="Google Shape;408;p6"/>
            <p:cNvSpPr/>
            <p:nvPr/>
          </p:nvSpPr>
          <p:spPr>
            <a:xfrm rot="15299400">
              <a:off x="8357040" y="-28800"/>
              <a:ext cx="8280" cy="828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8" name="Google Shape;409;p6"/>
            <p:cNvSpPr/>
            <p:nvPr/>
          </p:nvSpPr>
          <p:spPr>
            <a:xfrm rot="15299400">
              <a:off x="8372880" y="-14040"/>
              <a:ext cx="8280" cy="8280"/>
            </a:xfrm>
            <a:custGeom>
              <a:avLst/>
              <a:gdLst>
                <a:gd name="textAreaLeft" fmla="*/ 0 w 8280"/>
                <a:gd name="textAreaRight" fmla="*/ 8640 w 828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49" name="Google Shape;410;p6"/>
            <p:cNvSpPr/>
            <p:nvPr/>
          </p:nvSpPr>
          <p:spPr>
            <a:xfrm rot="15299400">
              <a:off x="9078840" y="220680"/>
              <a:ext cx="237240" cy="237240"/>
            </a:xfrm>
            <a:custGeom>
              <a:avLst/>
              <a:gdLst>
                <a:gd name="textAreaLeft" fmla="*/ 0 w 237240"/>
                <a:gd name="textAreaRight" fmla="*/ 237600 w 237240"/>
                <a:gd name="textAreaTop" fmla="*/ 0 h 237240"/>
                <a:gd name="textAreaBottom" fmla="*/ 237600 h 23724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50" name="Google Shape;411;p6"/>
            <p:cNvSpPr/>
            <p:nvPr/>
          </p:nvSpPr>
          <p:spPr>
            <a:xfrm rot="15299400">
              <a:off x="8280720" y="-61920"/>
              <a:ext cx="803520" cy="977760"/>
            </a:xfrm>
            <a:custGeom>
              <a:avLst/>
              <a:gdLst>
                <a:gd name="textAreaLeft" fmla="*/ 0 w 803520"/>
                <a:gd name="textAreaRight" fmla="*/ 803880 w 803520"/>
                <a:gd name="textAreaTop" fmla="*/ 0 h 977760"/>
                <a:gd name="textAreaBottom" fmla="*/ 978120 h 97776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251" name="Google Shape;412;p6"/>
          <p:cNvSpPr/>
          <p:nvPr/>
        </p:nvSpPr>
        <p:spPr>
          <a:xfrm flipH="1">
            <a:off x="209160" y="3634560"/>
            <a:ext cx="186480" cy="186480"/>
          </a:xfrm>
          <a:custGeom>
            <a:avLst/>
            <a:gdLst>
              <a:gd name="textAreaLeft" fmla="*/ 360 w 186480"/>
              <a:gd name="textAreaRight" fmla="*/ 18720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252" name="Google Shape;413;p6"/>
          <p:cNvSpPr/>
          <p:nvPr/>
        </p:nvSpPr>
        <p:spPr>
          <a:xfrm flipH="1">
            <a:off x="1672920" y="4866120"/>
            <a:ext cx="158040" cy="152280"/>
          </a:xfrm>
          <a:custGeom>
            <a:avLst/>
            <a:gdLst>
              <a:gd name="textAreaLeft" fmla="*/ -360 w 158040"/>
              <a:gd name="textAreaRight" fmla="*/ 15804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253" name="Google Shape;414;p6"/>
          <p:cNvSpPr/>
          <p:nvPr/>
        </p:nvSpPr>
        <p:spPr>
          <a:xfrm flipH="1">
            <a:off x="8746560" y="894600"/>
            <a:ext cx="186480" cy="186480"/>
          </a:xfrm>
          <a:custGeom>
            <a:avLst/>
            <a:gdLst>
              <a:gd name="textAreaLeft" fmla="*/ 360 w 186480"/>
              <a:gd name="textAreaRight" fmla="*/ 18720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2254" name="Google Shape;415;p6"/>
          <p:cNvGrpSpPr/>
          <p:nvPr/>
        </p:nvGrpSpPr>
        <p:grpSpPr>
          <a:xfrm>
            <a:off x="208800" y="1261080"/>
            <a:ext cx="261720" cy="531360"/>
            <a:chOff x="208800" y="1261080"/>
            <a:chExt cx="261720" cy="531360"/>
          </a:xfrm>
        </p:grpSpPr>
        <p:sp>
          <p:nvSpPr>
            <p:cNvPr id="2255" name="Google Shape;416;p6"/>
            <p:cNvSpPr/>
            <p:nvPr/>
          </p:nvSpPr>
          <p:spPr>
            <a:xfrm flipH="1">
              <a:off x="208440" y="126108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56" name="Google Shape;417;p6"/>
            <p:cNvSpPr/>
            <p:nvPr/>
          </p:nvSpPr>
          <p:spPr>
            <a:xfrm flipH="1">
              <a:off x="281160" y="175644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57" name="Google Shape;418;p6"/>
            <p:cNvSpPr/>
            <p:nvPr/>
          </p:nvSpPr>
          <p:spPr>
            <a:xfrm flipH="1">
              <a:off x="209160" y="126108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258" name="Google Shape;419;p6"/>
          <p:cNvGrpSpPr/>
          <p:nvPr/>
        </p:nvGrpSpPr>
        <p:grpSpPr>
          <a:xfrm>
            <a:off x="8708400" y="3634560"/>
            <a:ext cx="261720" cy="531000"/>
            <a:chOff x="8708400" y="3634560"/>
            <a:chExt cx="261720" cy="531000"/>
          </a:xfrm>
        </p:grpSpPr>
        <p:sp>
          <p:nvSpPr>
            <p:cNvPr id="2259" name="Google Shape;420;p6"/>
            <p:cNvSpPr/>
            <p:nvPr/>
          </p:nvSpPr>
          <p:spPr>
            <a:xfrm flipH="1">
              <a:off x="8708040" y="3634560"/>
              <a:ext cx="261720" cy="448200"/>
            </a:xfrm>
            <a:custGeom>
              <a:avLst/>
              <a:gdLst>
                <a:gd name="textAreaLeft" fmla="*/ -360 w 261720"/>
                <a:gd name="textAreaRight" fmla="*/ 26172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60" name="Google Shape;421;p6"/>
            <p:cNvSpPr/>
            <p:nvPr/>
          </p:nvSpPr>
          <p:spPr>
            <a:xfrm flipH="1">
              <a:off x="8780760" y="4129560"/>
              <a:ext cx="117360" cy="36000"/>
            </a:xfrm>
            <a:custGeom>
              <a:avLst/>
              <a:gdLst>
                <a:gd name="textAreaLeft" fmla="*/ 360 w 117360"/>
                <a:gd name="textAreaRight" fmla="*/ 11808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61" name="Google Shape;422;p6"/>
            <p:cNvSpPr/>
            <p:nvPr/>
          </p:nvSpPr>
          <p:spPr>
            <a:xfrm flipH="1">
              <a:off x="8708760" y="3634560"/>
              <a:ext cx="141120" cy="448200"/>
            </a:xfrm>
            <a:custGeom>
              <a:avLst/>
              <a:gdLst>
                <a:gd name="textAreaLeft" fmla="*/ 360 w 141120"/>
                <a:gd name="textAreaRight" fmla="*/ 14184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262" name="Google Shape;423;p6"/>
          <p:cNvSpPr/>
          <p:nvPr/>
        </p:nvSpPr>
        <p:spPr>
          <a:xfrm rot="19608000">
            <a:off x="2193120" y="-797040"/>
            <a:ext cx="2275560" cy="1366560"/>
          </a:xfrm>
          <a:custGeom>
            <a:avLst/>
            <a:gdLst>
              <a:gd name="textAreaLeft" fmla="*/ 0 w 2275560"/>
              <a:gd name="textAreaRight" fmla="*/ 2275920 w 227556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63" name="Google Shape;424;p6"/>
          <p:cNvSpPr/>
          <p:nvPr/>
        </p:nvSpPr>
        <p:spPr>
          <a:xfrm rot="12792000" flipH="1">
            <a:off x="4966200" y="4479840"/>
            <a:ext cx="2275560" cy="1366560"/>
          </a:xfrm>
          <a:custGeom>
            <a:avLst/>
            <a:gdLst>
              <a:gd name="textAreaLeft" fmla="*/ -360 w 2275560"/>
              <a:gd name="textAreaRight" fmla="*/ 2275560 w 227556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64" name="Google Shape;425;p6"/>
          <p:cNvSpPr/>
          <p:nvPr/>
        </p:nvSpPr>
        <p:spPr>
          <a:xfrm flipH="1">
            <a:off x="6526440" y="193320"/>
            <a:ext cx="158040" cy="152280"/>
          </a:xfrm>
          <a:custGeom>
            <a:avLst/>
            <a:gdLst>
              <a:gd name="textAreaLeft" fmla="*/ -360 w 158040"/>
              <a:gd name="textAreaRight" fmla="*/ 15804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6" name="Google Shape;427;p7"/>
          <p:cNvSpPr/>
          <p:nvPr/>
        </p:nvSpPr>
        <p:spPr>
          <a:xfrm flipH="1">
            <a:off x="5821560" y="0"/>
            <a:ext cx="1816200" cy="572400"/>
          </a:xfrm>
          <a:custGeom>
            <a:avLst/>
            <a:gdLst>
              <a:gd name="textAreaLeft" fmla="*/ -360 w 1816200"/>
              <a:gd name="textAreaRight" fmla="*/ 1816200 w 1816200"/>
              <a:gd name="textAreaTop" fmla="*/ 0 h 572400"/>
              <a:gd name="textAreaBottom" fmla="*/ 572760 h 57240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67" name="Google Shape;428;p7"/>
          <p:cNvSpPr/>
          <p:nvPr/>
        </p:nvSpPr>
        <p:spPr>
          <a:xfrm rot="1243800">
            <a:off x="6312960" y="20520"/>
            <a:ext cx="3112560" cy="1869480"/>
          </a:xfrm>
          <a:custGeom>
            <a:avLst/>
            <a:gdLst>
              <a:gd name="textAreaLeft" fmla="*/ 0 w 3112560"/>
              <a:gd name="textAreaRight" fmla="*/ 3112920 w 3112560"/>
              <a:gd name="textAreaTop" fmla="*/ 0 h 1869480"/>
              <a:gd name="textAreaBottom" fmla="*/ 1869840 h 186948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68" name="Google Shape;429;p7"/>
          <p:cNvSpPr/>
          <p:nvPr/>
        </p:nvSpPr>
        <p:spPr>
          <a:xfrm rot="10800000" flipH="1">
            <a:off x="2568600" y="4456800"/>
            <a:ext cx="2178720" cy="686520"/>
          </a:xfrm>
          <a:custGeom>
            <a:avLst/>
            <a:gdLst>
              <a:gd name="textAreaLeft" fmla="*/ 360 w 2178720"/>
              <a:gd name="textAreaRight" fmla="*/ 2179440 w 2178720"/>
              <a:gd name="textAreaTop" fmla="*/ 0 h 686520"/>
              <a:gd name="textAreaBottom" fmla="*/ 686880 h 68652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69" name="Google Shape;430;p7"/>
          <p:cNvSpPr/>
          <p:nvPr/>
        </p:nvSpPr>
        <p:spPr>
          <a:xfrm rot="5400000">
            <a:off x="270360" y="-27000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70" name="Google Shape;431;p7"/>
          <p:cNvSpPr/>
          <p:nvPr/>
        </p:nvSpPr>
        <p:spPr>
          <a:xfrm>
            <a:off x="6527160" y="238068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71" name="PlaceHolder 1"/>
          <p:cNvSpPr>
            <a:spLocks noGrp="1"/>
          </p:cNvSpPr>
          <p:nvPr>
            <p:ph type="title"/>
          </p:nvPr>
        </p:nvSpPr>
        <p:spPr>
          <a:xfrm>
            <a:off x="720000" y="871560"/>
            <a:ext cx="3851640" cy="1215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272" name="PlaceHolder 2"/>
          <p:cNvSpPr>
            <a:spLocks noGrp="1"/>
          </p:cNvSpPr>
          <p:nvPr>
            <p:ph type="body"/>
          </p:nvPr>
        </p:nvSpPr>
        <p:spPr>
          <a:xfrm rot="21334200">
            <a:off x="5058360" y="1331280"/>
            <a:ext cx="3195360" cy="2521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37222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273" name="Google Shape;435;p7"/>
          <p:cNvSpPr/>
          <p:nvPr/>
        </p:nvSpPr>
        <p:spPr>
          <a:xfrm rot="9709200">
            <a:off x="7630560" y="4118040"/>
            <a:ext cx="1819800" cy="992160"/>
          </a:xfrm>
          <a:custGeom>
            <a:avLst/>
            <a:gdLst>
              <a:gd name="textAreaLeft" fmla="*/ 0 w 1819800"/>
              <a:gd name="textAreaRight" fmla="*/ 1820160 w 1819800"/>
              <a:gd name="textAreaTop" fmla="*/ 0 h 992160"/>
              <a:gd name="textAreaBottom" fmla="*/ 992520 h 9921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74" name="Google Shape;436;p7"/>
          <p:cNvSpPr/>
          <p:nvPr/>
        </p:nvSpPr>
        <p:spPr>
          <a:xfrm rot="15969600">
            <a:off x="-1213560" y="4024800"/>
            <a:ext cx="2650680" cy="1178640"/>
          </a:xfrm>
          <a:custGeom>
            <a:avLst/>
            <a:gdLst>
              <a:gd name="textAreaLeft" fmla="*/ 0 w 2650680"/>
              <a:gd name="textAreaRight" fmla="*/ 2651040 w 2650680"/>
              <a:gd name="textAreaTop" fmla="*/ 0 h 1178640"/>
              <a:gd name="textAreaBottom" fmla="*/ 1179000 h 117864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275" name="Google Shape;437;p7"/>
          <p:cNvGrpSpPr/>
          <p:nvPr/>
        </p:nvGrpSpPr>
        <p:grpSpPr>
          <a:xfrm>
            <a:off x="-351720" y="4201560"/>
            <a:ext cx="1483560" cy="1532520"/>
            <a:chOff x="-351720" y="4201560"/>
            <a:chExt cx="1483560" cy="1532520"/>
          </a:xfrm>
        </p:grpSpPr>
        <p:sp>
          <p:nvSpPr>
            <p:cNvPr id="2276" name="Google Shape;438;p7"/>
            <p:cNvSpPr/>
            <p:nvPr/>
          </p:nvSpPr>
          <p:spPr>
            <a:xfrm rot="3213000">
              <a:off x="-207000" y="4486680"/>
              <a:ext cx="1194480" cy="961920"/>
            </a:xfrm>
            <a:custGeom>
              <a:avLst/>
              <a:gdLst>
                <a:gd name="textAreaLeft" fmla="*/ 0 w 1194480"/>
                <a:gd name="textAreaRight" fmla="*/ 1194840 w 1194480"/>
                <a:gd name="textAreaTop" fmla="*/ 0 h 961920"/>
                <a:gd name="textAreaBottom" fmla="*/ 962280 h 961920"/>
              </a:gdLst>
              <a:ahLst/>
              <a:cxnLst/>
              <a:rect l="textAreaLeft" t="textAreaTop" r="textAreaRight" b="textAreaBottom"/>
              <a:pathLst>
                <a:path w="29722" h="23367">
                  <a:moveTo>
                    <a:pt x="23737" y="0"/>
                  </a:moveTo>
                  <a:cubicBezTo>
                    <a:pt x="23545" y="0"/>
                    <a:pt x="23350" y="24"/>
                    <a:pt x="23156" y="73"/>
                  </a:cubicBezTo>
                  <a:lnTo>
                    <a:pt x="2015" y="5472"/>
                  </a:lnTo>
                  <a:cubicBezTo>
                    <a:pt x="759" y="5793"/>
                    <a:pt x="0" y="7071"/>
                    <a:pt x="320" y="8326"/>
                  </a:cubicBezTo>
                  <a:lnTo>
                    <a:pt x="3710" y="21599"/>
                  </a:lnTo>
                  <a:cubicBezTo>
                    <a:pt x="3981" y="22660"/>
                    <a:pt x="4937" y="23367"/>
                    <a:pt x="5984" y="23367"/>
                  </a:cubicBezTo>
                  <a:cubicBezTo>
                    <a:pt x="6175" y="23367"/>
                    <a:pt x="6370" y="23343"/>
                    <a:pt x="6564" y="23294"/>
                  </a:cubicBezTo>
                  <a:lnTo>
                    <a:pt x="27706" y="17895"/>
                  </a:lnTo>
                  <a:cubicBezTo>
                    <a:pt x="28964" y="17577"/>
                    <a:pt x="29722" y="16299"/>
                    <a:pt x="29401" y="15042"/>
                  </a:cubicBezTo>
                  <a:lnTo>
                    <a:pt x="26011" y="1768"/>
                  </a:lnTo>
                  <a:cubicBezTo>
                    <a:pt x="25740" y="706"/>
                    <a:pt x="24785" y="0"/>
                    <a:pt x="23737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77" name="Google Shape;439;p7"/>
            <p:cNvSpPr/>
            <p:nvPr/>
          </p:nvSpPr>
          <p:spPr>
            <a:xfrm rot="3213000">
              <a:off x="-159480" y="4922280"/>
              <a:ext cx="938880" cy="284040"/>
            </a:xfrm>
            <a:custGeom>
              <a:avLst/>
              <a:gdLst>
                <a:gd name="textAreaLeft" fmla="*/ 0 w 938880"/>
                <a:gd name="textAreaRight" fmla="*/ 939240 w 938880"/>
                <a:gd name="textAreaTop" fmla="*/ 0 h 284040"/>
                <a:gd name="textAreaBottom" fmla="*/ 284400 h 2840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78" name="Google Shape;440;p7"/>
            <p:cNvSpPr/>
            <p:nvPr/>
          </p:nvSpPr>
          <p:spPr>
            <a:xfrm rot="3213000">
              <a:off x="-79200" y="4825440"/>
              <a:ext cx="938880" cy="284040"/>
            </a:xfrm>
            <a:custGeom>
              <a:avLst/>
              <a:gdLst>
                <a:gd name="textAreaLeft" fmla="*/ 0 w 938880"/>
                <a:gd name="textAreaRight" fmla="*/ 939240 w 938880"/>
                <a:gd name="textAreaTop" fmla="*/ 0 h 284040"/>
                <a:gd name="textAreaBottom" fmla="*/ 284400 h 2840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79" name="Google Shape;441;p7"/>
            <p:cNvSpPr/>
            <p:nvPr/>
          </p:nvSpPr>
          <p:spPr>
            <a:xfrm rot="3213000">
              <a:off x="2160" y="4727160"/>
              <a:ext cx="938880" cy="284040"/>
            </a:xfrm>
            <a:custGeom>
              <a:avLst/>
              <a:gdLst>
                <a:gd name="textAreaLeft" fmla="*/ 0 w 938880"/>
                <a:gd name="textAreaRight" fmla="*/ 939240 w 938880"/>
                <a:gd name="textAreaTop" fmla="*/ 0 h 284040"/>
                <a:gd name="textAreaBottom" fmla="*/ 284400 h 2840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80" name="Google Shape;442;p7"/>
            <p:cNvSpPr/>
            <p:nvPr/>
          </p:nvSpPr>
          <p:spPr>
            <a:xfrm rot="3213000">
              <a:off x="80640" y="4631400"/>
              <a:ext cx="938880" cy="284040"/>
            </a:xfrm>
            <a:custGeom>
              <a:avLst/>
              <a:gdLst>
                <a:gd name="textAreaLeft" fmla="*/ 0 w 938880"/>
                <a:gd name="textAreaRight" fmla="*/ 939240 w 938880"/>
                <a:gd name="textAreaTop" fmla="*/ 0 h 284040"/>
                <a:gd name="textAreaBottom" fmla="*/ 284400 h 2840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81" name="Google Shape;443;p7"/>
            <p:cNvSpPr/>
            <p:nvPr/>
          </p:nvSpPr>
          <p:spPr>
            <a:xfrm rot="3213000">
              <a:off x="-239400" y="5019480"/>
              <a:ext cx="938880" cy="284040"/>
            </a:xfrm>
            <a:custGeom>
              <a:avLst/>
              <a:gdLst>
                <a:gd name="textAreaLeft" fmla="*/ 0 w 938880"/>
                <a:gd name="textAreaRight" fmla="*/ 939240 w 938880"/>
                <a:gd name="textAreaTop" fmla="*/ 0 h 284040"/>
                <a:gd name="textAreaBottom" fmla="*/ 284400 h 284040"/>
              </a:gdLst>
              <a:ahLst/>
              <a:cxnLst/>
              <a:rect l="textAreaLeft" t="textAreaTop" r="textAreaRight" b="textAreaBottom"/>
              <a:pathLst>
                <a:path w="23360" h="6908">
                  <a:moveTo>
                    <a:pt x="22747" y="1"/>
                  </a:moveTo>
                  <a:cubicBezTo>
                    <a:pt x="22706" y="1"/>
                    <a:pt x="22665" y="6"/>
                    <a:pt x="22624" y="16"/>
                  </a:cubicBezTo>
                  <a:lnTo>
                    <a:pt x="427" y="5683"/>
                  </a:lnTo>
                  <a:cubicBezTo>
                    <a:pt x="163" y="5751"/>
                    <a:pt x="1" y="6022"/>
                    <a:pt x="69" y="6289"/>
                  </a:cubicBezTo>
                  <a:lnTo>
                    <a:pt x="132" y="6534"/>
                  </a:lnTo>
                  <a:cubicBezTo>
                    <a:pt x="190" y="6758"/>
                    <a:pt x="391" y="6908"/>
                    <a:pt x="613" y="6908"/>
                  </a:cubicBezTo>
                  <a:cubicBezTo>
                    <a:pt x="654" y="6908"/>
                    <a:pt x="695" y="6903"/>
                    <a:pt x="737" y="6892"/>
                  </a:cubicBezTo>
                  <a:lnTo>
                    <a:pt x="22933" y="1225"/>
                  </a:lnTo>
                  <a:cubicBezTo>
                    <a:pt x="23200" y="1157"/>
                    <a:pt x="23360" y="885"/>
                    <a:pt x="23292" y="621"/>
                  </a:cubicBezTo>
                  <a:lnTo>
                    <a:pt x="23229" y="375"/>
                  </a:lnTo>
                  <a:cubicBezTo>
                    <a:pt x="23172" y="151"/>
                    <a:pt x="22969" y="1"/>
                    <a:pt x="22747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82" name="Google Shape;444;p7"/>
            <p:cNvSpPr/>
            <p:nvPr/>
          </p:nvSpPr>
          <p:spPr>
            <a:xfrm rot="3213000">
              <a:off x="-98280" y="4541400"/>
              <a:ext cx="1058040" cy="961920"/>
            </a:xfrm>
            <a:custGeom>
              <a:avLst/>
              <a:gdLst>
                <a:gd name="textAreaLeft" fmla="*/ 0 w 1058040"/>
                <a:gd name="textAreaRight" fmla="*/ 1058400 w 1058040"/>
                <a:gd name="textAreaTop" fmla="*/ 0 h 961920"/>
                <a:gd name="textAreaBottom" fmla="*/ 962280 h 961920"/>
              </a:gdLst>
              <a:ahLst/>
              <a:cxnLst/>
              <a:rect l="textAreaLeft" t="textAreaTop" r="textAreaRight" b="textAreaBottom"/>
              <a:pathLst>
                <a:path w="26327" h="23368">
                  <a:moveTo>
                    <a:pt x="20344" y="1"/>
                  </a:moveTo>
                  <a:cubicBezTo>
                    <a:pt x="20281" y="1"/>
                    <a:pt x="20217" y="3"/>
                    <a:pt x="20153" y="8"/>
                  </a:cubicBezTo>
                  <a:cubicBezTo>
                    <a:pt x="20810" y="4619"/>
                    <a:pt x="21133" y="18976"/>
                    <a:pt x="0" y="20368"/>
                  </a:cubicBezTo>
                  <a:lnTo>
                    <a:pt x="315" y="21600"/>
                  </a:lnTo>
                  <a:cubicBezTo>
                    <a:pt x="586" y="22661"/>
                    <a:pt x="1541" y="23367"/>
                    <a:pt x="2588" y="23367"/>
                  </a:cubicBezTo>
                  <a:cubicBezTo>
                    <a:pt x="2780" y="23367"/>
                    <a:pt x="2975" y="23343"/>
                    <a:pt x="3169" y="23294"/>
                  </a:cubicBezTo>
                  <a:lnTo>
                    <a:pt x="24311" y="17897"/>
                  </a:lnTo>
                  <a:cubicBezTo>
                    <a:pt x="25569" y="17575"/>
                    <a:pt x="26327" y="16297"/>
                    <a:pt x="26006" y="15040"/>
                  </a:cubicBezTo>
                  <a:lnTo>
                    <a:pt x="22616" y="1766"/>
                  </a:lnTo>
                  <a:cubicBezTo>
                    <a:pt x="22345" y="705"/>
                    <a:pt x="21391" y="1"/>
                    <a:pt x="20344" y="1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83" name="Google Shape;445;p7"/>
            <p:cNvSpPr/>
            <p:nvPr/>
          </p:nvSpPr>
          <p:spPr>
            <a:xfrm rot="3213000">
              <a:off x="539280" y="4561560"/>
              <a:ext cx="300600" cy="86760"/>
            </a:xfrm>
            <a:custGeom>
              <a:avLst/>
              <a:gdLst>
                <a:gd name="textAreaLeft" fmla="*/ 0 w 300600"/>
                <a:gd name="textAreaRight" fmla="*/ 300960 w 300600"/>
                <a:gd name="textAreaTop" fmla="*/ 0 h 86760"/>
                <a:gd name="textAreaBottom" fmla="*/ 87120 h 86760"/>
              </a:gdLst>
              <a:ahLst/>
              <a:cxnLst/>
              <a:rect l="textAreaLeft" t="textAreaTop" r="textAreaRight" b="textAreaBottom"/>
              <a:pathLst>
                <a:path w="7484" h="2119">
                  <a:moveTo>
                    <a:pt x="7427" y="0"/>
                  </a:moveTo>
                  <a:lnTo>
                    <a:pt x="1" y="1897"/>
                  </a:lnTo>
                  <a:lnTo>
                    <a:pt x="57" y="2119"/>
                  </a:lnTo>
                  <a:lnTo>
                    <a:pt x="7484" y="221"/>
                  </a:lnTo>
                  <a:lnTo>
                    <a:pt x="742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560" bIns="43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84" name="Google Shape;446;p7"/>
            <p:cNvSpPr/>
            <p:nvPr/>
          </p:nvSpPr>
          <p:spPr>
            <a:xfrm rot="3213000">
              <a:off x="473040" y="4519800"/>
              <a:ext cx="394560" cy="216000"/>
            </a:xfrm>
            <a:custGeom>
              <a:avLst/>
              <a:gdLst>
                <a:gd name="textAreaLeft" fmla="*/ 0 w 394560"/>
                <a:gd name="textAreaRight" fmla="*/ 394920 w 394560"/>
                <a:gd name="textAreaTop" fmla="*/ 0 h 216000"/>
                <a:gd name="textAreaBottom" fmla="*/ 216360 h 216000"/>
              </a:gdLst>
              <a:ahLst/>
              <a:cxnLst/>
              <a:rect l="textAreaLeft" t="textAreaTop" r="textAreaRight" b="textAreaBottom"/>
              <a:pathLst>
                <a:path w="9820" h="5256">
                  <a:moveTo>
                    <a:pt x="9069" y="0"/>
                  </a:moveTo>
                  <a:lnTo>
                    <a:pt x="8248" y="212"/>
                  </a:lnTo>
                  <a:lnTo>
                    <a:pt x="822" y="2106"/>
                  </a:lnTo>
                  <a:lnTo>
                    <a:pt x="1" y="2317"/>
                  </a:lnTo>
                  <a:lnTo>
                    <a:pt x="170" y="2981"/>
                  </a:lnTo>
                  <a:lnTo>
                    <a:pt x="226" y="3202"/>
                  </a:lnTo>
                  <a:lnTo>
                    <a:pt x="694" y="5034"/>
                  </a:lnTo>
                  <a:lnTo>
                    <a:pt x="751" y="5256"/>
                  </a:lnTo>
                  <a:lnTo>
                    <a:pt x="1572" y="5045"/>
                  </a:lnTo>
                  <a:lnTo>
                    <a:pt x="1516" y="4824"/>
                  </a:lnTo>
                  <a:lnTo>
                    <a:pt x="1049" y="2991"/>
                  </a:lnTo>
                  <a:lnTo>
                    <a:pt x="991" y="2771"/>
                  </a:lnTo>
                  <a:lnTo>
                    <a:pt x="8418" y="875"/>
                  </a:lnTo>
                  <a:lnTo>
                    <a:pt x="8473" y="1097"/>
                  </a:lnTo>
                  <a:lnTo>
                    <a:pt x="8942" y="2928"/>
                  </a:lnTo>
                  <a:lnTo>
                    <a:pt x="8999" y="3150"/>
                  </a:lnTo>
                  <a:lnTo>
                    <a:pt x="9820" y="2939"/>
                  </a:lnTo>
                  <a:lnTo>
                    <a:pt x="9763" y="2718"/>
                  </a:lnTo>
                  <a:lnTo>
                    <a:pt x="9296" y="885"/>
                  </a:lnTo>
                  <a:lnTo>
                    <a:pt x="9240" y="665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85" name="Google Shape;447;p7"/>
            <p:cNvSpPr/>
            <p:nvPr/>
          </p:nvSpPr>
          <p:spPr>
            <a:xfrm rot="3213000">
              <a:off x="490320" y="4547160"/>
              <a:ext cx="34920" cy="17280"/>
            </a:xfrm>
            <a:custGeom>
              <a:avLst/>
              <a:gdLst>
                <a:gd name="textAreaLeft" fmla="*/ 0 w 34920"/>
                <a:gd name="textAreaRight" fmla="*/ 35280 w 3492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879" h="432">
                  <a:moveTo>
                    <a:pt x="822" y="1"/>
                  </a:moveTo>
                  <a:lnTo>
                    <a:pt x="1" y="211"/>
                  </a:lnTo>
                  <a:lnTo>
                    <a:pt x="57" y="431"/>
                  </a:lnTo>
                  <a:lnTo>
                    <a:pt x="878" y="222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86" name="Google Shape;448;p7"/>
            <p:cNvSpPr/>
            <p:nvPr/>
          </p:nvSpPr>
          <p:spPr>
            <a:xfrm rot="3213000">
              <a:off x="756720" y="4762800"/>
              <a:ext cx="34920" cy="17280"/>
            </a:xfrm>
            <a:custGeom>
              <a:avLst/>
              <a:gdLst>
                <a:gd name="textAreaLeft" fmla="*/ 0 w 34920"/>
                <a:gd name="textAreaRight" fmla="*/ 35280 w 3492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878" h="432">
                  <a:moveTo>
                    <a:pt x="821" y="0"/>
                  </a:moveTo>
                  <a:lnTo>
                    <a:pt x="0" y="210"/>
                  </a:lnTo>
                  <a:lnTo>
                    <a:pt x="57" y="431"/>
                  </a:lnTo>
                  <a:lnTo>
                    <a:pt x="878" y="22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87" name="Google Shape;449;p7"/>
            <p:cNvSpPr/>
            <p:nvPr/>
          </p:nvSpPr>
          <p:spPr>
            <a:xfrm rot="3213000">
              <a:off x="536760" y="4812120"/>
              <a:ext cx="253800" cy="752040"/>
            </a:xfrm>
            <a:custGeom>
              <a:avLst/>
              <a:gdLst>
                <a:gd name="textAreaLeft" fmla="*/ 0 w 253800"/>
                <a:gd name="textAreaRight" fmla="*/ 254160 w 253800"/>
                <a:gd name="textAreaTop" fmla="*/ 0 h 752040"/>
                <a:gd name="textAreaBottom" fmla="*/ 752400 h 752040"/>
              </a:gdLst>
              <a:ahLst/>
              <a:cxnLst/>
              <a:rect l="textAreaLeft" t="textAreaTop" r="textAreaRight" b="textAreaBottom"/>
              <a:pathLst>
                <a:path w="6320" h="18274">
                  <a:moveTo>
                    <a:pt x="1769" y="0"/>
                  </a:moveTo>
                  <a:lnTo>
                    <a:pt x="0" y="453"/>
                  </a:lnTo>
                  <a:lnTo>
                    <a:pt x="4551" y="18274"/>
                  </a:lnTo>
                  <a:lnTo>
                    <a:pt x="6320" y="17823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88" name="Google Shape;450;p7"/>
            <p:cNvSpPr/>
            <p:nvPr/>
          </p:nvSpPr>
          <p:spPr>
            <a:xfrm rot="3213000">
              <a:off x="650520" y="5180760"/>
              <a:ext cx="22320" cy="20880"/>
            </a:xfrm>
            <a:custGeom>
              <a:avLst/>
              <a:gdLst>
                <a:gd name="textAreaLeft" fmla="*/ 0 w 22320"/>
                <a:gd name="textAreaRight" fmla="*/ 22680 w 22320"/>
                <a:gd name="textAreaTop" fmla="*/ 0 h 20880"/>
                <a:gd name="textAreaBottom" fmla="*/ 21240 h 20880"/>
              </a:gdLst>
              <a:ahLst/>
              <a:cxnLst/>
              <a:rect l="textAreaLeft" t="textAreaTop" r="textAreaRight" b="textAreaBottom"/>
              <a:pathLst>
                <a:path w="568" h="514">
                  <a:moveTo>
                    <a:pt x="285" y="0"/>
                  </a:moveTo>
                  <a:cubicBezTo>
                    <a:pt x="264" y="0"/>
                    <a:pt x="242" y="3"/>
                    <a:pt x="221" y="9"/>
                  </a:cubicBezTo>
                  <a:cubicBezTo>
                    <a:pt x="83" y="43"/>
                    <a:pt x="0" y="184"/>
                    <a:pt x="35" y="320"/>
                  </a:cubicBezTo>
                  <a:cubicBezTo>
                    <a:pt x="64" y="436"/>
                    <a:pt x="169" y="514"/>
                    <a:pt x="283" y="514"/>
                  </a:cubicBezTo>
                  <a:cubicBezTo>
                    <a:pt x="304" y="514"/>
                    <a:pt x="325" y="511"/>
                    <a:pt x="347" y="506"/>
                  </a:cubicBezTo>
                  <a:cubicBezTo>
                    <a:pt x="484" y="471"/>
                    <a:pt x="567" y="331"/>
                    <a:pt x="532" y="194"/>
                  </a:cubicBezTo>
                  <a:cubicBezTo>
                    <a:pt x="502" y="78"/>
                    <a:pt x="398" y="0"/>
                    <a:pt x="285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440" bIns="10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89" name="Google Shape;451;p7"/>
            <p:cNvSpPr/>
            <p:nvPr/>
          </p:nvSpPr>
          <p:spPr>
            <a:xfrm rot="3213000">
              <a:off x="589680" y="5101560"/>
              <a:ext cx="148680" cy="173520"/>
            </a:xfrm>
            <a:custGeom>
              <a:avLst/>
              <a:gdLst>
                <a:gd name="textAreaLeft" fmla="*/ 0 w 148680"/>
                <a:gd name="textAreaRight" fmla="*/ 149040 w 148680"/>
                <a:gd name="textAreaTop" fmla="*/ 0 h 173520"/>
                <a:gd name="textAreaBottom" fmla="*/ 173880 h 173520"/>
              </a:gdLst>
              <a:ahLst/>
              <a:cxnLst/>
              <a:rect l="textAreaLeft" t="textAreaTop" r="textAreaRight" b="textAreaBottom"/>
              <a:pathLst>
                <a:path w="3709" h="4226">
                  <a:moveTo>
                    <a:pt x="2568" y="546"/>
                  </a:moveTo>
                  <a:lnTo>
                    <a:pt x="3232" y="3150"/>
                  </a:lnTo>
                  <a:lnTo>
                    <a:pt x="3166" y="3165"/>
                  </a:lnTo>
                  <a:lnTo>
                    <a:pt x="1142" y="3682"/>
                  </a:lnTo>
                  <a:lnTo>
                    <a:pt x="478" y="1077"/>
                  </a:lnTo>
                  <a:lnTo>
                    <a:pt x="1354" y="853"/>
                  </a:lnTo>
                  <a:lnTo>
                    <a:pt x="1420" y="837"/>
                  </a:lnTo>
                  <a:lnTo>
                    <a:pt x="1763" y="2179"/>
                  </a:lnTo>
                  <a:cubicBezTo>
                    <a:pt x="1774" y="2223"/>
                    <a:pt x="1813" y="2247"/>
                    <a:pt x="1856" y="2252"/>
                  </a:cubicBezTo>
                  <a:cubicBezTo>
                    <a:pt x="1866" y="2253"/>
                    <a:pt x="1875" y="2258"/>
                    <a:pt x="1886" y="2258"/>
                  </a:cubicBezTo>
                  <a:cubicBezTo>
                    <a:pt x="1888" y="2258"/>
                    <a:pt x="1890" y="2258"/>
                    <a:pt x="1892" y="2257"/>
                  </a:cubicBezTo>
                  <a:cubicBezTo>
                    <a:pt x="1949" y="2242"/>
                    <a:pt x="1982" y="2185"/>
                    <a:pt x="1968" y="2127"/>
                  </a:cubicBezTo>
                  <a:lnTo>
                    <a:pt x="1625" y="786"/>
                  </a:lnTo>
                  <a:lnTo>
                    <a:pt x="2502" y="562"/>
                  </a:lnTo>
                  <a:lnTo>
                    <a:pt x="2568" y="546"/>
                  </a:lnTo>
                  <a:close/>
                  <a:moveTo>
                    <a:pt x="2813" y="0"/>
                  </a:moveTo>
                  <a:lnTo>
                    <a:pt x="2747" y="17"/>
                  </a:lnTo>
                  <a:lnTo>
                    <a:pt x="0" y="719"/>
                  </a:lnTo>
                  <a:lnTo>
                    <a:pt x="896" y="4225"/>
                  </a:lnTo>
                  <a:lnTo>
                    <a:pt x="3643" y="3524"/>
                  </a:lnTo>
                  <a:lnTo>
                    <a:pt x="3709" y="3508"/>
                  </a:lnTo>
                  <a:lnTo>
                    <a:pt x="2813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760" bIns="86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0" name="Google Shape;452;p7"/>
            <p:cNvSpPr/>
            <p:nvPr/>
          </p:nvSpPr>
          <p:spPr>
            <a:xfrm rot="3213000">
              <a:off x="577800" y="5236200"/>
              <a:ext cx="72720" cy="25200"/>
            </a:xfrm>
            <a:custGeom>
              <a:avLst/>
              <a:gdLst>
                <a:gd name="textAreaLeft" fmla="*/ 0 w 72720"/>
                <a:gd name="textAreaRight" fmla="*/ 73080 w 7272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1815" h="619">
                  <a:moveTo>
                    <a:pt x="1772" y="1"/>
                  </a:moveTo>
                  <a:lnTo>
                    <a:pt x="0" y="453"/>
                  </a:lnTo>
                  <a:lnTo>
                    <a:pt x="43" y="618"/>
                  </a:lnTo>
                  <a:lnTo>
                    <a:pt x="1815" y="16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1" name="Google Shape;453;p7"/>
            <p:cNvSpPr/>
            <p:nvPr/>
          </p:nvSpPr>
          <p:spPr>
            <a:xfrm rot="3213000">
              <a:off x="-10800" y="4370400"/>
              <a:ext cx="253800" cy="752400"/>
            </a:xfrm>
            <a:custGeom>
              <a:avLst/>
              <a:gdLst>
                <a:gd name="textAreaLeft" fmla="*/ 0 w 253800"/>
                <a:gd name="textAreaRight" fmla="*/ 254160 w 253800"/>
                <a:gd name="textAreaTop" fmla="*/ 0 h 752400"/>
                <a:gd name="textAreaBottom" fmla="*/ 752760 h 752400"/>
              </a:gdLst>
              <a:ahLst/>
              <a:cxnLst/>
              <a:rect l="textAreaLeft" t="textAreaTop" r="textAreaRight" b="textAreaBottom"/>
              <a:pathLst>
                <a:path w="6321" h="18275">
                  <a:moveTo>
                    <a:pt x="1770" y="0"/>
                  </a:moveTo>
                  <a:lnTo>
                    <a:pt x="1" y="452"/>
                  </a:lnTo>
                  <a:lnTo>
                    <a:pt x="4552" y="18274"/>
                  </a:lnTo>
                  <a:lnTo>
                    <a:pt x="6321" y="1782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2" name="Google Shape;454;p7"/>
            <p:cNvSpPr/>
            <p:nvPr/>
          </p:nvSpPr>
          <p:spPr>
            <a:xfrm rot="3213000">
              <a:off x="102600" y="4738680"/>
              <a:ext cx="22320" cy="20880"/>
            </a:xfrm>
            <a:custGeom>
              <a:avLst/>
              <a:gdLst>
                <a:gd name="textAreaLeft" fmla="*/ 0 w 22320"/>
                <a:gd name="textAreaRight" fmla="*/ 22680 w 22320"/>
                <a:gd name="textAreaTop" fmla="*/ 0 h 20880"/>
                <a:gd name="textAreaBottom" fmla="*/ 21240 h 20880"/>
              </a:gdLst>
              <a:ahLst/>
              <a:cxnLst/>
              <a:rect l="textAreaLeft" t="textAreaTop" r="textAreaRight" b="textAreaBottom"/>
              <a:pathLst>
                <a:path w="568" h="515">
                  <a:moveTo>
                    <a:pt x="286" y="1"/>
                  </a:moveTo>
                  <a:cubicBezTo>
                    <a:pt x="264" y="1"/>
                    <a:pt x="242" y="4"/>
                    <a:pt x="221" y="9"/>
                  </a:cubicBezTo>
                  <a:cubicBezTo>
                    <a:pt x="84" y="45"/>
                    <a:pt x="1" y="184"/>
                    <a:pt x="36" y="322"/>
                  </a:cubicBezTo>
                  <a:cubicBezTo>
                    <a:pt x="65" y="437"/>
                    <a:pt x="169" y="514"/>
                    <a:pt x="284" y="514"/>
                  </a:cubicBezTo>
                  <a:cubicBezTo>
                    <a:pt x="305" y="514"/>
                    <a:pt x="326" y="512"/>
                    <a:pt x="348" y="506"/>
                  </a:cubicBezTo>
                  <a:cubicBezTo>
                    <a:pt x="485" y="472"/>
                    <a:pt x="567" y="332"/>
                    <a:pt x="533" y="195"/>
                  </a:cubicBezTo>
                  <a:cubicBezTo>
                    <a:pt x="503" y="78"/>
                    <a:pt x="400" y="1"/>
                    <a:pt x="286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440" bIns="10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3" name="Google Shape;455;p7"/>
            <p:cNvSpPr/>
            <p:nvPr/>
          </p:nvSpPr>
          <p:spPr>
            <a:xfrm rot="3213000">
              <a:off x="41760" y="4659840"/>
              <a:ext cx="148680" cy="173520"/>
            </a:xfrm>
            <a:custGeom>
              <a:avLst/>
              <a:gdLst>
                <a:gd name="textAreaLeft" fmla="*/ 0 w 148680"/>
                <a:gd name="textAreaRight" fmla="*/ 149040 w 148680"/>
                <a:gd name="textAreaTop" fmla="*/ 0 h 173520"/>
                <a:gd name="textAreaBottom" fmla="*/ 173880 h 173520"/>
              </a:gdLst>
              <a:ahLst/>
              <a:cxnLst/>
              <a:rect l="textAreaLeft" t="textAreaTop" r="textAreaRight" b="textAreaBottom"/>
              <a:pathLst>
                <a:path w="3708" h="4225">
                  <a:moveTo>
                    <a:pt x="2566" y="546"/>
                  </a:moveTo>
                  <a:lnTo>
                    <a:pt x="3231" y="3149"/>
                  </a:lnTo>
                  <a:lnTo>
                    <a:pt x="3166" y="3164"/>
                  </a:lnTo>
                  <a:lnTo>
                    <a:pt x="1142" y="3681"/>
                  </a:lnTo>
                  <a:lnTo>
                    <a:pt x="477" y="1078"/>
                  </a:lnTo>
                  <a:lnTo>
                    <a:pt x="1354" y="854"/>
                  </a:lnTo>
                  <a:lnTo>
                    <a:pt x="1419" y="838"/>
                  </a:lnTo>
                  <a:lnTo>
                    <a:pt x="1762" y="2179"/>
                  </a:lnTo>
                  <a:cubicBezTo>
                    <a:pt x="1772" y="2224"/>
                    <a:pt x="1813" y="2246"/>
                    <a:pt x="1855" y="2252"/>
                  </a:cubicBezTo>
                  <a:cubicBezTo>
                    <a:pt x="1866" y="2252"/>
                    <a:pt x="1875" y="2257"/>
                    <a:pt x="1886" y="2257"/>
                  </a:cubicBezTo>
                  <a:cubicBezTo>
                    <a:pt x="1888" y="2257"/>
                    <a:pt x="1890" y="2257"/>
                    <a:pt x="1892" y="2257"/>
                  </a:cubicBezTo>
                  <a:cubicBezTo>
                    <a:pt x="1948" y="2242"/>
                    <a:pt x="1982" y="2184"/>
                    <a:pt x="1967" y="2128"/>
                  </a:cubicBezTo>
                  <a:lnTo>
                    <a:pt x="1625" y="785"/>
                  </a:lnTo>
                  <a:lnTo>
                    <a:pt x="2501" y="562"/>
                  </a:lnTo>
                  <a:lnTo>
                    <a:pt x="2566" y="546"/>
                  </a:lnTo>
                  <a:close/>
                  <a:moveTo>
                    <a:pt x="2812" y="1"/>
                  </a:moveTo>
                  <a:lnTo>
                    <a:pt x="2747" y="17"/>
                  </a:lnTo>
                  <a:lnTo>
                    <a:pt x="0" y="717"/>
                  </a:lnTo>
                  <a:lnTo>
                    <a:pt x="896" y="4224"/>
                  </a:lnTo>
                  <a:lnTo>
                    <a:pt x="3642" y="3522"/>
                  </a:lnTo>
                  <a:lnTo>
                    <a:pt x="3708" y="3506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760" bIns="86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4" name="Google Shape;456;p7"/>
            <p:cNvSpPr/>
            <p:nvPr/>
          </p:nvSpPr>
          <p:spPr>
            <a:xfrm rot="3213000">
              <a:off x="29880" y="4794120"/>
              <a:ext cx="72720" cy="25200"/>
            </a:xfrm>
            <a:custGeom>
              <a:avLst/>
              <a:gdLst>
                <a:gd name="textAreaLeft" fmla="*/ 0 w 72720"/>
                <a:gd name="textAreaRight" fmla="*/ 73080 w 72720"/>
                <a:gd name="textAreaTop" fmla="*/ 0 h 25200"/>
                <a:gd name="textAreaBottom" fmla="*/ 25560 h 25200"/>
              </a:gdLst>
              <a:ahLst/>
              <a:cxnLst/>
              <a:rect l="textAreaLeft" t="textAreaTop" r="textAreaRight" b="textAreaBottom"/>
              <a:pathLst>
                <a:path w="1814" h="618">
                  <a:moveTo>
                    <a:pt x="1771" y="1"/>
                  </a:moveTo>
                  <a:lnTo>
                    <a:pt x="0" y="453"/>
                  </a:lnTo>
                  <a:lnTo>
                    <a:pt x="42" y="618"/>
                  </a:lnTo>
                  <a:lnTo>
                    <a:pt x="1814" y="166"/>
                  </a:lnTo>
                  <a:lnTo>
                    <a:pt x="177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600" bIns="12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5" name="Google Shape;457;p7"/>
            <p:cNvSpPr/>
            <p:nvPr/>
          </p:nvSpPr>
          <p:spPr>
            <a:xfrm rot="3213000">
              <a:off x="470160" y="4551840"/>
              <a:ext cx="62640" cy="26280"/>
            </a:xfrm>
            <a:custGeom>
              <a:avLst/>
              <a:gdLst>
                <a:gd name="textAreaLeft" fmla="*/ 0 w 62640"/>
                <a:gd name="textAreaRight" fmla="*/ 63000 w 62640"/>
                <a:gd name="textAreaTop" fmla="*/ 0 h 26280"/>
                <a:gd name="textAreaBottom" fmla="*/ 26640 h 26280"/>
              </a:gdLst>
              <a:ahLst/>
              <a:cxnLst/>
              <a:rect l="textAreaLeft" t="textAreaTop" r="textAreaRight" b="textAreaBottom"/>
              <a:pathLst>
                <a:path w="1568" h="651">
                  <a:moveTo>
                    <a:pt x="1500" y="0"/>
                  </a:moveTo>
                  <a:lnTo>
                    <a:pt x="1537" y="146"/>
                  </a:lnTo>
                  <a:lnTo>
                    <a:pt x="1" y="540"/>
                  </a:lnTo>
                  <a:lnTo>
                    <a:pt x="29" y="651"/>
                  </a:lnTo>
                  <a:lnTo>
                    <a:pt x="1567" y="258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320" bIns="13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6" name="Google Shape;458;p7"/>
            <p:cNvSpPr/>
            <p:nvPr/>
          </p:nvSpPr>
          <p:spPr>
            <a:xfrm rot="3213000">
              <a:off x="470880" y="4551120"/>
              <a:ext cx="63000" cy="21960"/>
            </a:xfrm>
            <a:custGeom>
              <a:avLst/>
              <a:gdLst>
                <a:gd name="textAreaLeft" fmla="*/ 0 w 63000"/>
                <a:gd name="textAreaRight" fmla="*/ 63360 w 63000"/>
                <a:gd name="textAreaTop" fmla="*/ 0 h 21960"/>
                <a:gd name="textAreaBottom" fmla="*/ 22320 h 21960"/>
              </a:gdLst>
              <a:ahLst/>
              <a:cxnLst/>
              <a:rect l="textAreaLeft" t="textAreaTop" r="textAreaRight" b="textAreaBottom"/>
              <a:pathLst>
                <a:path w="1576" h="541">
                  <a:moveTo>
                    <a:pt x="1538" y="1"/>
                  </a:moveTo>
                  <a:lnTo>
                    <a:pt x="0" y="393"/>
                  </a:lnTo>
                  <a:lnTo>
                    <a:pt x="38" y="541"/>
                  </a:lnTo>
                  <a:lnTo>
                    <a:pt x="1575" y="148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160" bIns="11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7" name="Google Shape;459;p7"/>
            <p:cNvSpPr/>
            <p:nvPr/>
          </p:nvSpPr>
          <p:spPr>
            <a:xfrm rot="3213000">
              <a:off x="736560" y="4766400"/>
              <a:ext cx="62640" cy="26640"/>
            </a:xfrm>
            <a:custGeom>
              <a:avLst/>
              <a:gdLst>
                <a:gd name="textAreaLeft" fmla="*/ 0 w 62640"/>
                <a:gd name="textAreaRight" fmla="*/ 63000 w 62640"/>
                <a:gd name="textAreaTop" fmla="*/ 0 h 26640"/>
                <a:gd name="textAreaBottom" fmla="*/ 27000 h 26640"/>
              </a:gdLst>
              <a:ahLst/>
              <a:cxnLst/>
              <a:rect l="textAreaLeft" t="textAreaTop" r="textAreaRight" b="textAreaBottom"/>
              <a:pathLst>
                <a:path w="1567" h="652">
                  <a:moveTo>
                    <a:pt x="1501" y="0"/>
                  </a:moveTo>
                  <a:lnTo>
                    <a:pt x="1538" y="149"/>
                  </a:lnTo>
                  <a:lnTo>
                    <a:pt x="1538" y="149"/>
                  </a:lnTo>
                  <a:lnTo>
                    <a:pt x="1538" y="149"/>
                  </a:lnTo>
                  <a:lnTo>
                    <a:pt x="1501" y="0"/>
                  </a:lnTo>
                  <a:close/>
                  <a:moveTo>
                    <a:pt x="1538" y="149"/>
                  </a:moveTo>
                  <a:lnTo>
                    <a:pt x="1" y="540"/>
                  </a:lnTo>
                  <a:lnTo>
                    <a:pt x="30" y="652"/>
                  </a:lnTo>
                  <a:lnTo>
                    <a:pt x="1566" y="261"/>
                  </a:lnTo>
                  <a:lnTo>
                    <a:pt x="1538" y="149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320" bIns="13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298" name="Google Shape;460;p7"/>
            <p:cNvSpPr/>
            <p:nvPr/>
          </p:nvSpPr>
          <p:spPr>
            <a:xfrm rot="3213000">
              <a:off x="737280" y="4766040"/>
              <a:ext cx="63000" cy="21960"/>
            </a:xfrm>
            <a:custGeom>
              <a:avLst/>
              <a:gdLst>
                <a:gd name="textAreaLeft" fmla="*/ 0 w 63000"/>
                <a:gd name="textAreaRight" fmla="*/ 63360 w 63000"/>
                <a:gd name="textAreaTop" fmla="*/ 0 h 21960"/>
                <a:gd name="textAreaBottom" fmla="*/ 22320 h 21960"/>
              </a:gdLst>
              <a:ahLst/>
              <a:cxnLst/>
              <a:rect l="textAreaLeft" t="textAreaTop" r="textAreaRight" b="textAreaBottom"/>
              <a:pathLst>
                <a:path w="1577" h="541">
                  <a:moveTo>
                    <a:pt x="1538" y="0"/>
                  </a:moveTo>
                  <a:lnTo>
                    <a:pt x="0" y="394"/>
                  </a:lnTo>
                  <a:lnTo>
                    <a:pt x="38" y="541"/>
                  </a:lnTo>
                  <a:lnTo>
                    <a:pt x="1576" y="147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160" bIns="11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299" name="Google Shape;461;p7"/>
          <p:cNvSpPr/>
          <p:nvPr/>
        </p:nvSpPr>
        <p:spPr>
          <a:xfrm>
            <a:off x="2359800" y="25020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2300" name="Google Shape;462;p7"/>
          <p:cNvGrpSpPr/>
          <p:nvPr/>
        </p:nvGrpSpPr>
        <p:grpSpPr>
          <a:xfrm>
            <a:off x="8483400" y="153360"/>
            <a:ext cx="261720" cy="531000"/>
            <a:chOff x="8483400" y="153360"/>
            <a:chExt cx="261720" cy="531000"/>
          </a:xfrm>
        </p:grpSpPr>
        <p:sp>
          <p:nvSpPr>
            <p:cNvPr id="2301" name="Google Shape;463;p7"/>
            <p:cNvSpPr/>
            <p:nvPr/>
          </p:nvSpPr>
          <p:spPr>
            <a:xfrm>
              <a:off x="8483400" y="15336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02" name="Google Shape;464;p7"/>
            <p:cNvSpPr/>
            <p:nvPr/>
          </p:nvSpPr>
          <p:spPr>
            <a:xfrm>
              <a:off x="8555760" y="6483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03" name="Google Shape;465;p7"/>
            <p:cNvSpPr/>
            <p:nvPr/>
          </p:nvSpPr>
          <p:spPr>
            <a:xfrm>
              <a:off x="8604000" y="15336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467;p8"/>
          <p:cNvSpPr/>
          <p:nvPr/>
        </p:nvSpPr>
        <p:spPr>
          <a:xfrm>
            <a:off x="2278440" y="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05" name="Google Shape;468;p8"/>
          <p:cNvSpPr/>
          <p:nvPr/>
        </p:nvSpPr>
        <p:spPr>
          <a:xfrm rot="16200000">
            <a:off x="6646680" y="264636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06" name="Google Shape;469;p8"/>
          <p:cNvSpPr/>
          <p:nvPr/>
        </p:nvSpPr>
        <p:spPr>
          <a:xfrm rot="5400000">
            <a:off x="137160" y="237060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307" name="Google Shape;470;p8"/>
          <p:cNvGrpSpPr/>
          <p:nvPr/>
        </p:nvGrpSpPr>
        <p:grpSpPr>
          <a:xfrm>
            <a:off x="8097480" y="4170600"/>
            <a:ext cx="1242720" cy="1149840"/>
            <a:chOff x="8097480" y="4170600"/>
            <a:chExt cx="1242720" cy="1149840"/>
          </a:xfrm>
        </p:grpSpPr>
        <p:sp>
          <p:nvSpPr>
            <p:cNvPr id="2308" name="Google Shape;471;p8"/>
            <p:cNvSpPr/>
            <p:nvPr/>
          </p:nvSpPr>
          <p:spPr>
            <a:xfrm>
              <a:off x="8097480" y="417060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09" name="Google Shape;472;p8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0" name="Google Shape;473;p8"/>
            <p:cNvSpPr/>
            <p:nvPr/>
          </p:nvSpPr>
          <p:spPr>
            <a:xfrm>
              <a:off x="8256960" y="431388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1" name="Google Shape;474;p8"/>
            <p:cNvSpPr/>
            <p:nvPr/>
          </p:nvSpPr>
          <p:spPr>
            <a:xfrm>
              <a:off x="8667000" y="454212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2" name="Google Shape;475;p8"/>
            <p:cNvSpPr/>
            <p:nvPr/>
          </p:nvSpPr>
          <p:spPr>
            <a:xfrm>
              <a:off x="8668080" y="476424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313" name="Google Shape;476;p8"/>
            <p:cNvSpPr/>
            <p:nvPr/>
          </p:nvSpPr>
          <p:spPr>
            <a:xfrm>
              <a:off x="8684280" y="477972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4" name="Google Shape;477;p8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5" name="Google Shape;478;p8"/>
            <p:cNvSpPr/>
            <p:nvPr/>
          </p:nvSpPr>
          <p:spPr>
            <a:xfrm>
              <a:off x="8296920" y="435492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316" name="Google Shape;479;p8"/>
          <p:cNvGrpSpPr/>
          <p:nvPr/>
        </p:nvGrpSpPr>
        <p:grpSpPr>
          <a:xfrm>
            <a:off x="-207360" y="-558000"/>
            <a:ext cx="1356480" cy="1420920"/>
            <a:chOff x="-207360" y="-558000"/>
            <a:chExt cx="1356480" cy="1420920"/>
          </a:xfrm>
        </p:grpSpPr>
        <p:sp>
          <p:nvSpPr>
            <p:cNvPr id="2317" name="Google Shape;480;p8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8" name="Google Shape;481;p8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19" name="Google Shape;482;p8"/>
            <p:cNvSpPr/>
            <p:nvPr/>
          </p:nvSpPr>
          <p:spPr>
            <a:xfrm>
              <a:off x="-207360" y="-7956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0" name="Google Shape;483;p8"/>
            <p:cNvSpPr/>
            <p:nvPr/>
          </p:nvSpPr>
          <p:spPr>
            <a:xfrm>
              <a:off x="182880" y="295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1" name="Google Shape;484;p8"/>
            <p:cNvSpPr/>
            <p:nvPr/>
          </p:nvSpPr>
          <p:spPr>
            <a:xfrm>
              <a:off x="208440" y="1166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2" name="Google Shape;485;p8"/>
            <p:cNvSpPr/>
            <p:nvPr/>
          </p:nvSpPr>
          <p:spPr>
            <a:xfrm>
              <a:off x="234000" y="20124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3" name="Google Shape;486;p8"/>
            <p:cNvSpPr/>
            <p:nvPr/>
          </p:nvSpPr>
          <p:spPr>
            <a:xfrm>
              <a:off x="297720" y="4694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4" name="Google Shape;487;p8"/>
            <p:cNvSpPr/>
            <p:nvPr/>
          </p:nvSpPr>
          <p:spPr>
            <a:xfrm>
              <a:off x="721440" y="3956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5" name="Google Shape;488;p8"/>
            <p:cNvSpPr/>
            <p:nvPr/>
          </p:nvSpPr>
          <p:spPr>
            <a:xfrm>
              <a:off x="277920" y="4219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6" name="Google Shape;489;p8"/>
            <p:cNvSpPr/>
            <p:nvPr/>
          </p:nvSpPr>
          <p:spPr>
            <a:xfrm>
              <a:off x="-109080" y="4644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7" name="Google Shape;490;p8"/>
            <p:cNvSpPr/>
            <p:nvPr/>
          </p:nvSpPr>
          <p:spPr>
            <a:xfrm>
              <a:off x="-128520" y="41688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8" name="Google Shape;491;p8"/>
            <p:cNvSpPr/>
            <p:nvPr/>
          </p:nvSpPr>
          <p:spPr>
            <a:xfrm>
              <a:off x="908640" y="2408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29" name="Google Shape;492;p8"/>
            <p:cNvSpPr/>
            <p:nvPr/>
          </p:nvSpPr>
          <p:spPr>
            <a:xfrm>
              <a:off x="1021680" y="30276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0" name="Google Shape;493;p8"/>
            <p:cNvSpPr/>
            <p:nvPr/>
          </p:nvSpPr>
          <p:spPr>
            <a:xfrm>
              <a:off x="1033200" y="3229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1" name="Google Shape;494;p8"/>
            <p:cNvSpPr/>
            <p:nvPr/>
          </p:nvSpPr>
          <p:spPr>
            <a:xfrm>
              <a:off x="963720" y="27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2" name="Google Shape;495;p8"/>
            <p:cNvSpPr/>
            <p:nvPr/>
          </p:nvSpPr>
          <p:spPr>
            <a:xfrm>
              <a:off x="940320" y="27900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3" name="Google Shape;496;p8"/>
            <p:cNvSpPr/>
            <p:nvPr/>
          </p:nvSpPr>
          <p:spPr>
            <a:xfrm>
              <a:off x="-39600" y="5464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4" name="Google Shape;497;p8"/>
            <p:cNvSpPr/>
            <p:nvPr/>
          </p:nvSpPr>
          <p:spPr>
            <a:xfrm>
              <a:off x="-142200" y="-51516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5" name="Google Shape;498;p8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6" name="Google Shape;499;p8"/>
            <p:cNvSpPr/>
            <p:nvPr/>
          </p:nvSpPr>
          <p:spPr>
            <a:xfrm>
              <a:off x="126720" y="-46584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7" name="Google Shape;500;p8"/>
            <p:cNvSpPr/>
            <p:nvPr/>
          </p:nvSpPr>
          <p:spPr>
            <a:xfrm>
              <a:off x="178920" y="-372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8" name="Google Shape;501;p8"/>
            <p:cNvSpPr/>
            <p:nvPr/>
          </p:nvSpPr>
          <p:spPr>
            <a:xfrm>
              <a:off x="230760" y="-28368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39" name="Google Shape;502;p8"/>
            <p:cNvSpPr/>
            <p:nvPr/>
          </p:nvSpPr>
          <p:spPr>
            <a:xfrm>
              <a:off x="359280" y="529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0" name="Google Shape;503;p8"/>
            <p:cNvSpPr/>
            <p:nvPr/>
          </p:nvSpPr>
          <p:spPr>
            <a:xfrm>
              <a:off x="650520" y="-9720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1" name="Google Shape;504;p8"/>
            <p:cNvSpPr/>
            <p:nvPr/>
          </p:nvSpPr>
          <p:spPr>
            <a:xfrm>
              <a:off x="319680" y="205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2" name="Google Shape;505;p8"/>
            <p:cNvSpPr/>
            <p:nvPr/>
          </p:nvSpPr>
          <p:spPr>
            <a:xfrm>
              <a:off x="-29160" y="3070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3" name="Google Shape;506;p8"/>
            <p:cNvSpPr/>
            <p:nvPr/>
          </p:nvSpPr>
          <p:spPr>
            <a:xfrm>
              <a:off x="-68760" y="2746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4" name="Google Shape;507;p8"/>
            <p:cNvSpPr/>
            <p:nvPr/>
          </p:nvSpPr>
          <p:spPr>
            <a:xfrm>
              <a:off x="738000" y="-30744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5" name="Google Shape;508;p8"/>
            <p:cNvSpPr/>
            <p:nvPr/>
          </p:nvSpPr>
          <p:spPr>
            <a:xfrm>
              <a:off x="844200" y="-25308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6" name="Google Shape;509;p8"/>
            <p:cNvSpPr/>
            <p:nvPr/>
          </p:nvSpPr>
          <p:spPr>
            <a:xfrm>
              <a:off x="863640" y="-2408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7" name="Google Shape;510;p8"/>
            <p:cNvSpPr/>
            <p:nvPr/>
          </p:nvSpPr>
          <p:spPr>
            <a:xfrm>
              <a:off x="779400" y="-2487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8" name="Google Shape;511;p8"/>
            <p:cNvSpPr/>
            <p:nvPr/>
          </p:nvSpPr>
          <p:spPr>
            <a:xfrm>
              <a:off x="759600" y="-2361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49" name="Google Shape;512;p8"/>
            <p:cNvSpPr/>
            <p:nvPr/>
          </p:nvSpPr>
          <p:spPr>
            <a:xfrm>
              <a:off x="54000" y="38700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0" name="Google Shape;513;p8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351" name="Google Shape;514;p8"/>
          <p:cNvGrpSpPr/>
          <p:nvPr/>
        </p:nvGrpSpPr>
        <p:grpSpPr>
          <a:xfrm>
            <a:off x="-657360" y="4097880"/>
            <a:ext cx="1687320" cy="1653480"/>
            <a:chOff x="-657360" y="4097880"/>
            <a:chExt cx="1687320" cy="1653480"/>
          </a:xfrm>
        </p:grpSpPr>
        <p:sp>
          <p:nvSpPr>
            <p:cNvPr id="2352" name="Google Shape;515;p8"/>
            <p:cNvSpPr/>
            <p:nvPr/>
          </p:nvSpPr>
          <p:spPr>
            <a:xfrm rot="20290800">
              <a:off x="-471240" y="4297320"/>
              <a:ext cx="1315080" cy="1254600"/>
            </a:xfrm>
            <a:custGeom>
              <a:avLst/>
              <a:gdLst>
                <a:gd name="textAreaLeft" fmla="*/ 0 w 1315080"/>
                <a:gd name="textAreaRight" fmla="*/ 1315440 w 1315080"/>
                <a:gd name="textAreaTop" fmla="*/ 0 h 1254600"/>
                <a:gd name="textAreaBottom" fmla="*/ 1254960 h 125460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3" name="Google Shape;516;p8"/>
            <p:cNvSpPr/>
            <p:nvPr/>
          </p:nvSpPr>
          <p:spPr>
            <a:xfrm rot="20290800">
              <a:off x="-423720" y="4363200"/>
              <a:ext cx="1218960" cy="1120680"/>
            </a:xfrm>
            <a:custGeom>
              <a:avLst/>
              <a:gdLst>
                <a:gd name="textAreaLeft" fmla="*/ 0 w 1218960"/>
                <a:gd name="textAreaRight" fmla="*/ 1219320 w 1218960"/>
                <a:gd name="textAreaTop" fmla="*/ 0 h 1120680"/>
                <a:gd name="textAreaBottom" fmla="*/ 1121040 h 112068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4" name="Google Shape;517;p8"/>
            <p:cNvSpPr/>
            <p:nvPr/>
          </p:nvSpPr>
          <p:spPr>
            <a:xfrm rot="20290800">
              <a:off x="-81360" y="4466520"/>
              <a:ext cx="527400" cy="907560"/>
            </a:xfrm>
            <a:custGeom>
              <a:avLst/>
              <a:gdLst>
                <a:gd name="textAreaLeft" fmla="*/ 0 w 527400"/>
                <a:gd name="textAreaRight" fmla="*/ 527760 w 527400"/>
                <a:gd name="textAreaTop" fmla="*/ 0 h 907560"/>
                <a:gd name="textAreaBottom" fmla="*/ 907920 h 9075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5" name="Google Shape;518;p8"/>
            <p:cNvSpPr/>
            <p:nvPr/>
          </p:nvSpPr>
          <p:spPr>
            <a:xfrm rot="20290800">
              <a:off x="-399240" y="4488840"/>
              <a:ext cx="1198800" cy="994320"/>
            </a:xfrm>
            <a:custGeom>
              <a:avLst/>
              <a:gdLst>
                <a:gd name="textAreaLeft" fmla="*/ 0 w 1198800"/>
                <a:gd name="textAreaRight" fmla="*/ 1199160 w 1198800"/>
                <a:gd name="textAreaTop" fmla="*/ 0 h 994320"/>
                <a:gd name="textAreaBottom" fmla="*/ 994680 h 99432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6" name="Google Shape;519;p8"/>
            <p:cNvSpPr/>
            <p:nvPr/>
          </p:nvSpPr>
          <p:spPr>
            <a:xfrm rot="20290800">
              <a:off x="-188280" y="478728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7" name="Google Shape;520;p8"/>
            <p:cNvSpPr/>
            <p:nvPr/>
          </p:nvSpPr>
          <p:spPr>
            <a:xfrm rot="20290800">
              <a:off x="-138600" y="488412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8" name="Google Shape;521;p8"/>
            <p:cNvSpPr/>
            <p:nvPr/>
          </p:nvSpPr>
          <p:spPr>
            <a:xfrm rot="20290800">
              <a:off x="484560" y="481860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59" name="Google Shape;522;p8"/>
            <p:cNvSpPr/>
            <p:nvPr/>
          </p:nvSpPr>
          <p:spPr>
            <a:xfrm rot="20290800">
              <a:off x="534240" y="491544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60" name="Google Shape;523;p8"/>
            <p:cNvSpPr/>
            <p:nvPr/>
          </p:nvSpPr>
          <p:spPr>
            <a:xfrm rot="20290800">
              <a:off x="-55080" y="536364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61" name="Google Shape;524;p8"/>
            <p:cNvSpPr/>
            <p:nvPr/>
          </p:nvSpPr>
          <p:spPr>
            <a:xfrm rot="20290800">
              <a:off x="-5400" y="546048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362" name="Google Shape;525;p8"/>
          <p:cNvSpPr/>
          <p:nvPr/>
        </p:nvSpPr>
        <p:spPr>
          <a:xfrm>
            <a:off x="3462840" y="-363600"/>
            <a:ext cx="1917720" cy="852480"/>
          </a:xfrm>
          <a:custGeom>
            <a:avLst/>
            <a:gdLst>
              <a:gd name="textAreaLeft" fmla="*/ 0 w 1917720"/>
              <a:gd name="textAreaRight" fmla="*/ 1918080 w 1917720"/>
              <a:gd name="textAreaTop" fmla="*/ 0 h 852480"/>
              <a:gd name="textAreaBottom" fmla="*/ 852840 h 8524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63" name="PlaceHolder 1"/>
          <p:cNvSpPr>
            <a:spLocks noGrp="1"/>
          </p:cNvSpPr>
          <p:nvPr>
            <p:ph type="title"/>
          </p:nvPr>
        </p:nvSpPr>
        <p:spPr>
          <a:xfrm>
            <a:off x="726120" y="1740960"/>
            <a:ext cx="4386600" cy="1661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528;p9"/>
          <p:cNvSpPr/>
          <p:nvPr/>
        </p:nvSpPr>
        <p:spPr>
          <a:xfrm>
            <a:off x="2278440" y="0"/>
            <a:ext cx="3578760" cy="1128240"/>
          </a:xfrm>
          <a:custGeom>
            <a:avLst/>
            <a:gdLst>
              <a:gd name="textAreaLeft" fmla="*/ 0 w 3578760"/>
              <a:gd name="textAreaRight" fmla="*/ 3579120 w 3578760"/>
              <a:gd name="textAreaTop" fmla="*/ 0 h 1128240"/>
              <a:gd name="textAreaBottom" fmla="*/ 1128600 h 1128240"/>
            </a:gdLst>
            <a:ahLst/>
            <a:cxnLst/>
            <a:rect l="textAreaLeft" t="textAreaTop" r="textAreaRight" b="textAreaBottom"/>
            <a:pathLst>
              <a:path w="42941" h="13539">
                <a:moveTo>
                  <a:pt x="1" y="1"/>
                </a:moveTo>
                <a:cubicBezTo>
                  <a:pt x="2260" y="4416"/>
                  <a:pt x="6526" y="11298"/>
                  <a:pt x="11910" y="13122"/>
                </a:cubicBezTo>
                <a:cubicBezTo>
                  <a:pt x="12760" y="13411"/>
                  <a:pt x="13529" y="13538"/>
                  <a:pt x="14235" y="13538"/>
                </a:cubicBezTo>
                <a:cubicBezTo>
                  <a:pt x="19600" y="13538"/>
                  <a:pt x="21421" y="6191"/>
                  <a:pt x="28940" y="6191"/>
                </a:cubicBezTo>
                <a:cubicBezTo>
                  <a:pt x="29865" y="6191"/>
                  <a:pt x="30876" y="6302"/>
                  <a:pt x="31990" y="6552"/>
                </a:cubicBezTo>
                <a:cubicBezTo>
                  <a:pt x="33113" y="6803"/>
                  <a:pt x="34124" y="6917"/>
                  <a:pt x="35034" y="6917"/>
                </a:cubicBezTo>
                <a:cubicBezTo>
                  <a:pt x="40523" y="6917"/>
                  <a:pt x="42339" y="2794"/>
                  <a:pt x="4294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65" name="Google Shape;529;p9"/>
          <p:cNvSpPr/>
          <p:nvPr/>
        </p:nvSpPr>
        <p:spPr>
          <a:xfrm rot="16200000">
            <a:off x="6646680" y="2646360"/>
            <a:ext cx="2226600" cy="2766960"/>
          </a:xfrm>
          <a:custGeom>
            <a:avLst/>
            <a:gdLst>
              <a:gd name="textAreaLeft" fmla="*/ 0 w 2226600"/>
              <a:gd name="textAreaRight" fmla="*/ 2226960 w 2226600"/>
              <a:gd name="textAreaTop" fmla="*/ 0 h 2766960"/>
              <a:gd name="textAreaBottom" fmla="*/ 2767320 h 2766960"/>
            </a:gdLst>
            <a:ahLst/>
            <a:cxnLst/>
            <a:rect l="textAreaLeft" t="textAreaTop" r="textAreaRight" b="textAreaBottom"/>
            <a:pathLst>
              <a:path w="23083" h="28685">
                <a:moveTo>
                  <a:pt x="0" y="1"/>
                </a:moveTo>
                <a:lnTo>
                  <a:pt x="0" y="28685"/>
                </a:lnTo>
                <a:lnTo>
                  <a:pt x="21459" y="28685"/>
                </a:lnTo>
                <a:cubicBezTo>
                  <a:pt x="21459" y="28685"/>
                  <a:pt x="23082" y="26140"/>
                  <a:pt x="18030" y="21621"/>
                </a:cubicBezTo>
                <a:cubicBezTo>
                  <a:pt x="12978" y="17100"/>
                  <a:pt x="5798" y="19892"/>
                  <a:pt x="5866" y="10775"/>
                </a:cubicBezTo>
                <a:cubicBezTo>
                  <a:pt x="5932" y="1659"/>
                  <a:pt x="0" y="1"/>
                  <a:pt x="0" y="1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66" name="Google Shape;530;p9"/>
          <p:cNvSpPr/>
          <p:nvPr/>
        </p:nvSpPr>
        <p:spPr>
          <a:xfrm rot="5400000">
            <a:off x="137160" y="2370600"/>
            <a:ext cx="2616480" cy="2890440"/>
          </a:xfrm>
          <a:custGeom>
            <a:avLst/>
            <a:gdLst>
              <a:gd name="textAreaLeft" fmla="*/ 0 w 2616480"/>
              <a:gd name="textAreaRight" fmla="*/ 2616840 w 2616480"/>
              <a:gd name="textAreaTop" fmla="*/ 0 h 2890440"/>
              <a:gd name="textAreaBottom" fmla="*/ 2890800 h 2890440"/>
            </a:gdLst>
            <a:ahLst/>
            <a:cxnLst/>
            <a:rect l="textAreaLeft" t="textAreaTop" r="textAreaRight" b="textAreaBottom"/>
            <a:pathLst>
              <a:path w="35850" h="39602">
                <a:moveTo>
                  <a:pt x="35849" y="0"/>
                </a:moveTo>
                <a:cubicBezTo>
                  <a:pt x="31348" y="819"/>
                  <a:pt x="27986" y="1572"/>
                  <a:pt x="29982" y="14272"/>
                </a:cubicBezTo>
                <a:cubicBezTo>
                  <a:pt x="31965" y="26890"/>
                  <a:pt x="26923" y="30426"/>
                  <a:pt x="13686" y="30426"/>
                </a:cubicBezTo>
                <a:cubicBezTo>
                  <a:pt x="13600" y="30426"/>
                  <a:pt x="13514" y="30425"/>
                  <a:pt x="13427" y="30425"/>
                </a:cubicBezTo>
                <a:cubicBezTo>
                  <a:pt x="13395" y="30425"/>
                  <a:pt x="13362" y="30425"/>
                  <a:pt x="13330" y="30425"/>
                </a:cubicBezTo>
                <a:cubicBezTo>
                  <a:pt x="0" y="30425"/>
                  <a:pt x="1035" y="39600"/>
                  <a:pt x="1035" y="39600"/>
                </a:cubicBezTo>
                <a:lnTo>
                  <a:pt x="1035" y="39601"/>
                </a:lnTo>
                <a:lnTo>
                  <a:pt x="35849" y="39601"/>
                </a:lnTo>
                <a:lnTo>
                  <a:pt x="358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67" name="PlaceHolder 1"/>
          <p:cNvSpPr>
            <a:spLocks noGrp="1"/>
          </p:cNvSpPr>
          <p:nvPr>
            <p:ph type="title"/>
          </p:nvPr>
        </p:nvSpPr>
        <p:spPr>
          <a:xfrm>
            <a:off x="726120" y="925920"/>
            <a:ext cx="4362120" cy="1501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4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2368" name="Google Shape;533;p9"/>
          <p:cNvGrpSpPr/>
          <p:nvPr/>
        </p:nvGrpSpPr>
        <p:grpSpPr>
          <a:xfrm>
            <a:off x="8097480" y="4170600"/>
            <a:ext cx="1242720" cy="1149840"/>
            <a:chOff x="8097480" y="4170600"/>
            <a:chExt cx="1242720" cy="1149840"/>
          </a:xfrm>
        </p:grpSpPr>
        <p:sp>
          <p:nvSpPr>
            <p:cNvPr id="2369" name="Google Shape;534;p9"/>
            <p:cNvSpPr/>
            <p:nvPr/>
          </p:nvSpPr>
          <p:spPr>
            <a:xfrm>
              <a:off x="8097480" y="4170600"/>
              <a:ext cx="1242720" cy="1149840"/>
            </a:xfrm>
            <a:custGeom>
              <a:avLst/>
              <a:gdLst>
                <a:gd name="textAreaLeft" fmla="*/ 0 w 1242720"/>
                <a:gd name="textAreaRight" fmla="*/ 1243080 w 1242720"/>
                <a:gd name="textAreaTop" fmla="*/ 0 h 1149840"/>
                <a:gd name="textAreaBottom" fmla="*/ 1150200 h 114984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70" name="Google Shape;535;p9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71" name="Google Shape;536;p9"/>
            <p:cNvSpPr/>
            <p:nvPr/>
          </p:nvSpPr>
          <p:spPr>
            <a:xfrm>
              <a:off x="8256960" y="4313880"/>
              <a:ext cx="850680" cy="709200"/>
            </a:xfrm>
            <a:custGeom>
              <a:avLst/>
              <a:gdLst>
                <a:gd name="textAreaLeft" fmla="*/ 0 w 850680"/>
                <a:gd name="textAreaRight" fmla="*/ 851040 w 850680"/>
                <a:gd name="textAreaTop" fmla="*/ 0 h 709200"/>
                <a:gd name="textAreaBottom" fmla="*/ 709560 h 70920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72" name="Google Shape;537;p9"/>
            <p:cNvSpPr/>
            <p:nvPr/>
          </p:nvSpPr>
          <p:spPr>
            <a:xfrm>
              <a:off x="8667000" y="4542120"/>
              <a:ext cx="178560" cy="270000"/>
            </a:xfrm>
            <a:custGeom>
              <a:avLst/>
              <a:gdLst>
                <a:gd name="textAreaLeft" fmla="*/ 0 w 178560"/>
                <a:gd name="textAreaRight" fmla="*/ 178920 w 178560"/>
                <a:gd name="textAreaTop" fmla="*/ 0 h 270000"/>
                <a:gd name="textAreaBottom" fmla="*/ 270360 h 27000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73" name="Google Shape;538;p9"/>
            <p:cNvSpPr/>
            <p:nvPr/>
          </p:nvSpPr>
          <p:spPr>
            <a:xfrm>
              <a:off x="8668080" y="4764240"/>
              <a:ext cx="90720" cy="305280"/>
            </a:xfrm>
            <a:custGeom>
              <a:avLst/>
              <a:gdLst>
                <a:gd name="textAreaLeft" fmla="*/ 0 w 90720"/>
                <a:gd name="textAreaRight" fmla="*/ 91080 w 90720"/>
                <a:gd name="textAreaTop" fmla="*/ 0 h 305280"/>
                <a:gd name="textAreaBottom" fmla="*/ 305640 h 30528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374" name="Google Shape;539;p9"/>
            <p:cNvSpPr/>
            <p:nvPr/>
          </p:nvSpPr>
          <p:spPr>
            <a:xfrm>
              <a:off x="8684280" y="4779720"/>
              <a:ext cx="19440" cy="17280"/>
            </a:xfrm>
            <a:custGeom>
              <a:avLst/>
              <a:gdLst>
                <a:gd name="textAreaLeft" fmla="*/ 0 w 19440"/>
                <a:gd name="textAreaRight" fmla="*/ 19800 w 19440"/>
                <a:gd name="textAreaTop" fmla="*/ 0 h 17280"/>
                <a:gd name="textAreaBottom" fmla="*/ 17640 h 1728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40" bIns="8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75" name="Google Shape;540;p9"/>
            <p:cNvSpPr/>
            <p:nvPr/>
          </p:nvSpPr>
          <p:spPr>
            <a:xfrm>
              <a:off x="8271720" y="4501080"/>
              <a:ext cx="942480" cy="727560"/>
            </a:xfrm>
            <a:custGeom>
              <a:avLst/>
              <a:gdLst>
                <a:gd name="textAreaLeft" fmla="*/ 0 w 942480"/>
                <a:gd name="textAreaRight" fmla="*/ 942840 w 942480"/>
                <a:gd name="textAreaTop" fmla="*/ 0 h 727560"/>
                <a:gd name="textAreaBottom" fmla="*/ 727920 h 72756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76" name="Google Shape;541;p9"/>
            <p:cNvSpPr/>
            <p:nvPr/>
          </p:nvSpPr>
          <p:spPr>
            <a:xfrm>
              <a:off x="8296920" y="4354920"/>
              <a:ext cx="873360" cy="833040"/>
            </a:xfrm>
            <a:custGeom>
              <a:avLst/>
              <a:gdLst>
                <a:gd name="textAreaLeft" fmla="*/ 0 w 873360"/>
                <a:gd name="textAreaRight" fmla="*/ 873720 w 873360"/>
                <a:gd name="textAreaTop" fmla="*/ 0 h 833040"/>
                <a:gd name="textAreaBottom" fmla="*/ 833400 h 83304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377" name="Google Shape;542;p9"/>
          <p:cNvGrpSpPr/>
          <p:nvPr/>
        </p:nvGrpSpPr>
        <p:grpSpPr>
          <a:xfrm>
            <a:off x="-207360" y="-558000"/>
            <a:ext cx="1356480" cy="1420920"/>
            <a:chOff x="-207360" y="-558000"/>
            <a:chExt cx="1356480" cy="1420920"/>
          </a:xfrm>
        </p:grpSpPr>
        <p:sp>
          <p:nvSpPr>
            <p:cNvPr id="2378" name="Google Shape;543;p9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79" name="Google Shape;544;p9"/>
            <p:cNvSpPr/>
            <p:nvPr/>
          </p:nvSpPr>
          <p:spPr>
            <a:xfrm>
              <a:off x="-181800" y="-17280"/>
              <a:ext cx="1330920" cy="880200"/>
            </a:xfrm>
            <a:custGeom>
              <a:avLst/>
              <a:gdLst>
                <a:gd name="textAreaLeft" fmla="*/ 0 w 1330920"/>
                <a:gd name="textAreaRight" fmla="*/ 1331280 w 1330920"/>
                <a:gd name="textAreaTop" fmla="*/ 0 h 880200"/>
                <a:gd name="textAreaBottom" fmla="*/ 880560 h 880200"/>
              </a:gdLst>
              <a:ahLst/>
              <a:cxnLst/>
              <a:rect l="textAreaLeft" t="textAreaTop" r="textAreaRight" b="textAreaBottom"/>
              <a:pathLst>
                <a:path w="20095" h="13291">
                  <a:moveTo>
                    <a:pt x="17609" y="1"/>
                  </a:moveTo>
                  <a:lnTo>
                    <a:pt x="4799" y="5286"/>
                  </a:lnTo>
                  <a:lnTo>
                    <a:pt x="4414" y="4349"/>
                  </a:lnTo>
                  <a:lnTo>
                    <a:pt x="4190" y="4441"/>
                  </a:lnTo>
                  <a:lnTo>
                    <a:pt x="4576" y="5378"/>
                  </a:lnTo>
                  <a:lnTo>
                    <a:pt x="0" y="7265"/>
                  </a:lnTo>
                  <a:lnTo>
                    <a:pt x="2486" y="13290"/>
                  </a:lnTo>
                  <a:lnTo>
                    <a:pt x="7228" y="11334"/>
                  </a:lnTo>
                  <a:lnTo>
                    <a:pt x="7286" y="11311"/>
                  </a:lnTo>
                  <a:lnTo>
                    <a:pt x="20095" y="6027"/>
                  </a:lnTo>
                  <a:lnTo>
                    <a:pt x="17609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0" name="Google Shape;545;p9"/>
            <p:cNvSpPr/>
            <p:nvPr/>
          </p:nvSpPr>
          <p:spPr>
            <a:xfrm>
              <a:off x="-207360" y="-79560"/>
              <a:ext cx="1191960" cy="543240"/>
            </a:xfrm>
            <a:custGeom>
              <a:avLst/>
              <a:gdLst>
                <a:gd name="textAreaLeft" fmla="*/ 0 w 1191960"/>
                <a:gd name="textAreaRight" fmla="*/ 1192320 w 1191960"/>
                <a:gd name="textAreaTop" fmla="*/ 0 h 543240"/>
                <a:gd name="textAreaBottom" fmla="*/ 543600 h 543240"/>
              </a:gdLst>
              <a:ahLst/>
              <a:cxnLst/>
              <a:rect l="textAreaLeft" t="textAreaTop" r="textAreaRight" b="textAreaBottom"/>
              <a:pathLst>
                <a:path w="17996" h="8203">
                  <a:moveTo>
                    <a:pt x="17608" y="0"/>
                  </a:moveTo>
                  <a:lnTo>
                    <a:pt x="0" y="7265"/>
                  </a:lnTo>
                  <a:lnTo>
                    <a:pt x="387" y="8203"/>
                  </a:lnTo>
                  <a:lnTo>
                    <a:pt x="17995" y="938"/>
                  </a:lnTo>
                  <a:lnTo>
                    <a:pt x="1760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1" name="Google Shape;546;p9"/>
            <p:cNvSpPr/>
            <p:nvPr/>
          </p:nvSpPr>
          <p:spPr>
            <a:xfrm>
              <a:off x="182880" y="29520"/>
              <a:ext cx="798120" cy="356040"/>
            </a:xfrm>
            <a:custGeom>
              <a:avLst/>
              <a:gdLst>
                <a:gd name="textAreaLeft" fmla="*/ 0 w 798120"/>
                <a:gd name="textAreaRight" fmla="*/ 798480 w 798120"/>
                <a:gd name="textAreaTop" fmla="*/ 0 h 356040"/>
                <a:gd name="textAreaBottom" fmla="*/ 356400 h 356040"/>
              </a:gdLst>
              <a:ahLst/>
              <a:cxnLst/>
              <a:rect l="textAreaLeft" t="textAreaTop" r="textAreaRight" b="textAreaBottom"/>
              <a:pathLst>
                <a:path w="12052" h="5381">
                  <a:moveTo>
                    <a:pt x="11850" y="0"/>
                  </a:moveTo>
                  <a:lnTo>
                    <a:pt x="0" y="4890"/>
                  </a:lnTo>
                  <a:lnTo>
                    <a:pt x="203" y="5381"/>
                  </a:lnTo>
                  <a:lnTo>
                    <a:pt x="12052" y="491"/>
                  </a:lnTo>
                  <a:lnTo>
                    <a:pt x="118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2" name="Google Shape;547;p9"/>
            <p:cNvSpPr/>
            <p:nvPr/>
          </p:nvSpPr>
          <p:spPr>
            <a:xfrm>
              <a:off x="208440" y="116640"/>
              <a:ext cx="737640" cy="33120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331200"/>
                <a:gd name="textAreaBottom" fmla="*/ 331560 h 331200"/>
              </a:gdLst>
              <a:ahLst/>
              <a:cxnLst/>
              <a:rect l="textAreaLeft" t="textAreaTop" r="textAreaRight" b="textAreaBottom"/>
              <a:pathLst>
                <a:path w="11138" h="5003">
                  <a:moveTo>
                    <a:pt x="10934" y="0"/>
                  </a:moveTo>
                  <a:lnTo>
                    <a:pt x="0" y="4512"/>
                  </a:lnTo>
                  <a:lnTo>
                    <a:pt x="202" y="5003"/>
                  </a:lnTo>
                  <a:lnTo>
                    <a:pt x="11137" y="491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3" name="Google Shape;548;p9"/>
            <p:cNvSpPr/>
            <p:nvPr/>
          </p:nvSpPr>
          <p:spPr>
            <a:xfrm>
              <a:off x="234000" y="201240"/>
              <a:ext cx="682200" cy="308520"/>
            </a:xfrm>
            <a:custGeom>
              <a:avLst/>
              <a:gdLst>
                <a:gd name="textAreaLeft" fmla="*/ 0 w 682200"/>
                <a:gd name="textAreaRight" fmla="*/ 682560 w 682200"/>
                <a:gd name="textAreaTop" fmla="*/ 0 h 308520"/>
                <a:gd name="textAreaBottom" fmla="*/ 308880 h 308520"/>
              </a:gdLst>
              <a:ahLst/>
              <a:cxnLst/>
              <a:rect l="textAreaLeft" t="textAreaTop" r="textAreaRight" b="textAreaBottom"/>
              <a:pathLst>
                <a:path w="10305" h="4660">
                  <a:moveTo>
                    <a:pt x="10102" y="1"/>
                  </a:moveTo>
                  <a:lnTo>
                    <a:pt x="0" y="4169"/>
                  </a:lnTo>
                  <a:lnTo>
                    <a:pt x="203" y="4659"/>
                  </a:lnTo>
                  <a:lnTo>
                    <a:pt x="10304" y="491"/>
                  </a:lnTo>
                  <a:lnTo>
                    <a:pt x="1010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4" name="Google Shape;549;p9"/>
            <p:cNvSpPr/>
            <p:nvPr/>
          </p:nvSpPr>
          <p:spPr>
            <a:xfrm>
              <a:off x="297720" y="469440"/>
              <a:ext cx="405720" cy="19440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400"/>
                <a:gd name="textAreaBottom" fmla="*/ 194760 h 194400"/>
              </a:gdLst>
              <a:ahLst/>
              <a:cxnLst/>
              <a:rect l="textAreaLeft" t="textAreaTop" r="textAreaRight" b="textAreaBottom"/>
              <a:pathLst>
                <a:path w="6129" h="2937">
                  <a:moveTo>
                    <a:pt x="5926" y="1"/>
                  </a:moveTo>
                  <a:lnTo>
                    <a:pt x="1" y="2446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6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5" name="Google Shape;550;p9"/>
            <p:cNvSpPr/>
            <p:nvPr/>
          </p:nvSpPr>
          <p:spPr>
            <a:xfrm>
              <a:off x="721440" y="395640"/>
              <a:ext cx="160920" cy="93240"/>
            </a:xfrm>
            <a:custGeom>
              <a:avLst/>
              <a:gdLst>
                <a:gd name="textAreaLeft" fmla="*/ 0 w 160920"/>
                <a:gd name="textAreaRight" fmla="*/ 161280 w 160920"/>
                <a:gd name="textAreaTop" fmla="*/ 0 h 93240"/>
                <a:gd name="textAreaBottom" fmla="*/ 93600 h 93240"/>
              </a:gdLst>
              <a:ahLst/>
              <a:cxnLst/>
              <a:rect l="textAreaLeft" t="textAreaTop" r="textAreaRight" b="textAreaBottom"/>
              <a:pathLst>
                <a:path w="2434" h="1412">
                  <a:moveTo>
                    <a:pt x="2231" y="1"/>
                  </a:moveTo>
                  <a:lnTo>
                    <a:pt x="0" y="921"/>
                  </a:lnTo>
                  <a:lnTo>
                    <a:pt x="203" y="1411"/>
                  </a:lnTo>
                  <a:lnTo>
                    <a:pt x="2433" y="491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800" bIns="46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6" name="Google Shape;551;p9"/>
            <p:cNvSpPr/>
            <p:nvPr/>
          </p:nvSpPr>
          <p:spPr>
            <a:xfrm>
              <a:off x="277920" y="421920"/>
              <a:ext cx="405720" cy="194040"/>
            </a:xfrm>
            <a:custGeom>
              <a:avLst/>
              <a:gdLst>
                <a:gd name="textAreaLeft" fmla="*/ 0 w 405720"/>
                <a:gd name="textAreaRight" fmla="*/ 406080 w 405720"/>
                <a:gd name="textAreaTop" fmla="*/ 0 h 194040"/>
                <a:gd name="textAreaBottom" fmla="*/ 194400 h 194040"/>
              </a:gdLst>
              <a:ahLst/>
              <a:cxnLst/>
              <a:rect l="textAreaLeft" t="textAreaTop" r="textAreaRight" b="textAreaBottom"/>
              <a:pathLst>
                <a:path w="6129" h="2936">
                  <a:moveTo>
                    <a:pt x="5925" y="0"/>
                  </a:moveTo>
                  <a:lnTo>
                    <a:pt x="0" y="2445"/>
                  </a:lnTo>
                  <a:lnTo>
                    <a:pt x="203" y="2936"/>
                  </a:lnTo>
                  <a:lnTo>
                    <a:pt x="6128" y="491"/>
                  </a:lnTo>
                  <a:lnTo>
                    <a:pt x="592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7" name="Google Shape;552;p9"/>
            <p:cNvSpPr/>
            <p:nvPr/>
          </p:nvSpPr>
          <p:spPr>
            <a:xfrm>
              <a:off x="-109080" y="464400"/>
              <a:ext cx="262800" cy="135360"/>
            </a:xfrm>
            <a:custGeom>
              <a:avLst/>
              <a:gdLst>
                <a:gd name="textAreaLeft" fmla="*/ 0 w 262800"/>
                <a:gd name="textAreaRight" fmla="*/ 263160 w 26280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4" h="2047">
                  <a:moveTo>
                    <a:pt x="3772" y="0"/>
                  </a:moveTo>
                  <a:lnTo>
                    <a:pt x="0" y="1556"/>
                  </a:lnTo>
                  <a:lnTo>
                    <a:pt x="202" y="2046"/>
                  </a:lnTo>
                  <a:lnTo>
                    <a:pt x="3973" y="491"/>
                  </a:lnTo>
                  <a:lnTo>
                    <a:pt x="377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8" name="Google Shape;553;p9"/>
            <p:cNvSpPr/>
            <p:nvPr/>
          </p:nvSpPr>
          <p:spPr>
            <a:xfrm>
              <a:off x="-128520" y="416880"/>
              <a:ext cx="263160" cy="135360"/>
            </a:xfrm>
            <a:custGeom>
              <a:avLst/>
              <a:gdLst>
                <a:gd name="textAreaLeft" fmla="*/ 0 w 263160"/>
                <a:gd name="textAreaRight" fmla="*/ 263520 w 263160"/>
                <a:gd name="textAreaTop" fmla="*/ 0 h 135360"/>
                <a:gd name="textAreaBottom" fmla="*/ 135720 h 135360"/>
              </a:gdLst>
              <a:ahLst/>
              <a:cxnLst/>
              <a:rect l="textAreaLeft" t="textAreaTop" r="textAreaRight" b="textAreaBottom"/>
              <a:pathLst>
                <a:path w="3975" h="2046">
                  <a:moveTo>
                    <a:pt x="3771" y="1"/>
                  </a:moveTo>
                  <a:lnTo>
                    <a:pt x="0" y="1557"/>
                  </a:lnTo>
                  <a:lnTo>
                    <a:pt x="203" y="2046"/>
                  </a:lnTo>
                  <a:lnTo>
                    <a:pt x="3974" y="491"/>
                  </a:lnTo>
                  <a:lnTo>
                    <a:pt x="377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7680" bIns="67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89" name="Google Shape;554;p9"/>
            <p:cNvSpPr/>
            <p:nvPr/>
          </p:nvSpPr>
          <p:spPr>
            <a:xfrm>
              <a:off x="908640" y="240840"/>
              <a:ext cx="146880" cy="149760"/>
            </a:xfrm>
            <a:custGeom>
              <a:avLst/>
              <a:gdLst>
                <a:gd name="textAreaLeft" fmla="*/ 0 w 146880"/>
                <a:gd name="textAreaRight" fmla="*/ 147240 w 146880"/>
                <a:gd name="textAreaTop" fmla="*/ 0 h 149760"/>
                <a:gd name="textAreaBottom" fmla="*/ 150120 h 149760"/>
              </a:gdLst>
              <a:ahLst/>
              <a:cxnLst/>
              <a:rect l="textAreaLeft" t="textAreaTop" r="textAreaRight" b="textAreaBottom"/>
              <a:pathLst>
                <a:path w="2222" h="2265">
                  <a:moveTo>
                    <a:pt x="1742" y="0"/>
                  </a:moveTo>
                  <a:cubicBezTo>
                    <a:pt x="1723" y="0"/>
                    <a:pt x="1703" y="4"/>
                    <a:pt x="1683" y="12"/>
                  </a:cubicBezTo>
                  <a:cubicBezTo>
                    <a:pt x="1632" y="35"/>
                    <a:pt x="1592" y="73"/>
                    <a:pt x="1565" y="121"/>
                  </a:cubicBezTo>
                  <a:lnTo>
                    <a:pt x="1293" y="609"/>
                  </a:lnTo>
                  <a:lnTo>
                    <a:pt x="90" y="690"/>
                  </a:lnTo>
                  <a:cubicBezTo>
                    <a:pt x="69" y="692"/>
                    <a:pt x="51" y="703"/>
                    <a:pt x="40" y="721"/>
                  </a:cubicBezTo>
                  <a:lnTo>
                    <a:pt x="16" y="769"/>
                  </a:lnTo>
                  <a:cubicBezTo>
                    <a:pt x="1" y="799"/>
                    <a:pt x="21" y="835"/>
                    <a:pt x="54" y="839"/>
                  </a:cubicBezTo>
                  <a:lnTo>
                    <a:pt x="1107" y="936"/>
                  </a:lnTo>
                  <a:lnTo>
                    <a:pt x="759" y="1727"/>
                  </a:lnTo>
                  <a:lnTo>
                    <a:pt x="757" y="1727"/>
                  </a:lnTo>
                  <a:lnTo>
                    <a:pt x="743" y="1757"/>
                  </a:lnTo>
                  <a:lnTo>
                    <a:pt x="427" y="1820"/>
                  </a:lnTo>
                  <a:cubicBezTo>
                    <a:pt x="420" y="1821"/>
                    <a:pt x="412" y="1825"/>
                    <a:pt x="406" y="1831"/>
                  </a:cubicBezTo>
                  <a:lnTo>
                    <a:pt x="382" y="1889"/>
                  </a:lnTo>
                  <a:cubicBezTo>
                    <a:pt x="372" y="1913"/>
                    <a:pt x="389" y="1940"/>
                    <a:pt x="417" y="1942"/>
                  </a:cubicBezTo>
                  <a:lnTo>
                    <a:pt x="665" y="1954"/>
                  </a:lnTo>
                  <a:cubicBezTo>
                    <a:pt x="665" y="1954"/>
                    <a:pt x="671" y="1992"/>
                    <a:pt x="688" y="2025"/>
                  </a:cubicBezTo>
                  <a:cubicBezTo>
                    <a:pt x="702" y="2053"/>
                    <a:pt x="729" y="2069"/>
                    <a:pt x="758" y="2069"/>
                  </a:cubicBezTo>
                  <a:cubicBezTo>
                    <a:pt x="762" y="2069"/>
                    <a:pt x="766" y="2069"/>
                    <a:pt x="771" y="2068"/>
                  </a:cubicBezTo>
                  <a:cubicBezTo>
                    <a:pt x="808" y="2063"/>
                    <a:pt x="843" y="2049"/>
                    <a:pt x="843" y="2049"/>
                  </a:cubicBezTo>
                  <a:lnTo>
                    <a:pt x="991" y="2248"/>
                  </a:lnTo>
                  <a:cubicBezTo>
                    <a:pt x="999" y="2259"/>
                    <a:pt x="1011" y="2264"/>
                    <a:pt x="1023" y="2264"/>
                  </a:cubicBezTo>
                  <a:cubicBezTo>
                    <a:pt x="1035" y="2264"/>
                    <a:pt x="1048" y="2259"/>
                    <a:pt x="1055" y="2247"/>
                  </a:cubicBezTo>
                  <a:lnTo>
                    <a:pt x="1088" y="2196"/>
                  </a:lnTo>
                  <a:cubicBezTo>
                    <a:pt x="1090" y="2189"/>
                    <a:pt x="1090" y="2180"/>
                    <a:pt x="1086" y="2173"/>
                  </a:cubicBezTo>
                  <a:lnTo>
                    <a:pt x="960" y="1875"/>
                  </a:lnTo>
                  <a:lnTo>
                    <a:pt x="978" y="1847"/>
                  </a:lnTo>
                  <a:lnTo>
                    <a:pt x="976" y="1844"/>
                  </a:lnTo>
                  <a:lnTo>
                    <a:pt x="1439" y="1113"/>
                  </a:lnTo>
                  <a:lnTo>
                    <a:pt x="2109" y="1933"/>
                  </a:lnTo>
                  <a:cubicBezTo>
                    <a:pt x="2118" y="1945"/>
                    <a:pt x="2132" y="1950"/>
                    <a:pt x="2145" y="1950"/>
                  </a:cubicBezTo>
                  <a:cubicBezTo>
                    <a:pt x="2162" y="1950"/>
                    <a:pt x="2178" y="1942"/>
                    <a:pt x="2186" y="1926"/>
                  </a:cubicBezTo>
                  <a:lnTo>
                    <a:pt x="2213" y="1879"/>
                  </a:lnTo>
                  <a:cubicBezTo>
                    <a:pt x="2222" y="1860"/>
                    <a:pt x="2222" y="1838"/>
                    <a:pt x="2211" y="1820"/>
                  </a:cubicBezTo>
                  <a:lnTo>
                    <a:pt x="1609" y="777"/>
                  </a:lnTo>
                  <a:lnTo>
                    <a:pt x="1864" y="275"/>
                  </a:lnTo>
                  <a:cubicBezTo>
                    <a:pt x="1888" y="229"/>
                    <a:pt x="1895" y="175"/>
                    <a:pt x="1887" y="125"/>
                  </a:cubicBezTo>
                  <a:lnTo>
                    <a:pt x="1886" y="120"/>
                  </a:lnTo>
                  <a:cubicBezTo>
                    <a:pt x="1873" y="47"/>
                    <a:pt x="1810" y="0"/>
                    <a:pt x="174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0" name="Google Shape;555;p9"/>
            <p:cNvSpPr/>
            <p:nvPr/>
          </p:nvSpPr>
          <p:spPr>
            <a:xfrm>
              <a:off x="1021680" y="302760"/>
              <a:ext cx="9360" cy="8640"/>
            </a:xfrm>
            <a:custGeom>
              <a:avLst/>
              <a:gdLst>
                <a:gd name="textAreaLeft" fmla="*/ 0 w 9360"/>
                <a:gd name="textAreaRight" fmla="*/ 9720 w 93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4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1" y="84"/>
                    <a:pt x="17" y="107"/>
                  </a:cubicBezTo>
                  <a:cubicBezTo>
                    <a:pt x="27" y="125"/>
                    <a:pt x="44" y="134"/>
                    <a:pt x="61" y="134"/>
                  </a:cubicBezTo>
                  <a:cubicBezTo>
                    <a:pt x="67" y="134"/>
                    <a:pt x="74" y="133"/>
                    <a:pt x="79" y="130"/>
                  </a:cubicBezTo>
                  <a:lnTo>
                    <a:pt x="143" y="89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1" name="Google Shape;556;p9"/>
            <p:cNvSpPr/>
            <p:nvPr/>
          </p:nvSpPr>
          <p:spPr>
            <a:xfrm>
              <a:off x="1033200" y="32292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3" h="135">
                  <a:moveTo>
                    <a:pt x="86" y="1"/>
                  </a:moveTo>
                  <a:lnTo>
                    <a:pt x="22" y="42"/>
                  </a:lnTo>
                  <a:cubicBezTo>
                    <a:pt x="3" y="54"/>
                    <a:pt x="0" y="83"/>
                    <a:pt x="16" y="107"/>
                  </a:cubicBezTo>
                  <a:cubicBezTo>
                    <a:pt x="28" y="124"/>
                    <a:pt x="46" y="134"/>
                    <a:pt x="61" y="134"/>
                  </a:cubicBezTo>
                  <a:cubicBezTo>
                    <a:pt x="67" y="134"/>
                    <a:pt x="73" y="133"/>
                    <a:pt x="78" y="130"/>
                  </a:cubicBezTo>
                  <a:lnTo>
                    <a:pt x="142" y="88"/>
                  </a:lnTo>
                  <a:lnTo>
                    <a:pt x="8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2" name="Google Shape;557;p9"/>
            <p:cNvSpPr/>
            <p:nvPr/>
          </p:nvSpPr>
          <p:spPr>
            <a:xfrm>
              <a:off x="963720" y="27756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5" y="0"/>
                  </a:moveTo>
                  <a:lnTo>
                    <a:pt x="0" y="1"/>
                  </a:lnTo>
                  <a:lnTo>
                    <a:pt x="2" y="77"/>
                  </a:lnTo>
                  <a:cubicBezTo>
                    <a:pt x="2" y="101"/>
                    <a:pt x="23" y="117"/>
                    <a:pt x="52" y="117"/>
                  </a:cubicBezTo>
                  <a:cubicBezTo>
                    <a:pt x="53" y="117"/>
                    <a:pt x="54" y="117"/>
                    <a:pt x="54" y="117"/>
                  </a:cubicBezTo>
                  <a:cubicBezTo>
                    <a:pt x="83" y="117"/>
                    <a:pt x="106" y="98"/>
                    <a:pt x="106" y="76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3" name="Google Shape;558;p9"/>
            <p:cNvSpPr/>
            <p:nvPr/>
          </p:nvSpPr>
          <p:spPr>
            <a:xfrm>
              <a:off x="940320" y="279000"/>
              <a:ext cx="6840" cy="7560"/>
            </a:xfrm>
            <a:custGeom>
              <a:avLst/>
              <a:gdLst>
                <a:gd name="textAreaLeft" fmla="*/ 0 w 6840"/>
                <a:gd name="textAreaRight" fmla="*/ 7200 w 6840"/>
                <a:gd name="textAreaTop" fmla="*/ 0 h 7560"/>
                <a:gd name="textAreaBottom" fmla="*/ 7920 h 7560"/>
              </a:gdLst>
              <a:ahLst/>
              <a:cxnLst/>
              <a:rect l="textAreaLeft" t="textAreaTop" r="textAreaRight" b="textAreaBottom"/>
              <a:pathLst>
                <a:path w="106" h="118">
                  <a:moveTo>
                    <a:pt x="104" y="1"/>
                  </a:moveTo>
                  <a:lnTo>
                    <a:pt x="0" y="2"/>
                  </a:lnTo>
                  <a:lnTo>
                    <a:pt x="2" y="78"/>
                  </a:lnTo>
                  <a:cubicBezTo>
                    <a:pt x="0" y="101"/>
                    <a:pt x="24" y="118"/>
                    <a:pt x="51" y="118"/>
                  </a:cubicBezTo>
                  <a:cubicBezTo>
                    <a:pt x="52" y="118"/>
                    <a:pt x="53" y="118"/>
                    <a:pt x="54" y="118"/>
                  </a:cubicBezTo>
                  <a:cubicBezTo>
                    <a:pt x="84" y="118"/>
                    <a:pt x="106" y="100"/>
                    <a:pt x="106" y="76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4" name="Google Shape;559;p9"/>
            <p:cNvSpPr/>
            <p:nvPr/>
          </p:nvSpPr>
          <p:spPr>
            <a:xfrm>
              <a:off x="-39600" y="546480"/>
              <a:ext cx="233640" cy="233640"/>
            </a:xfrm>
            <a:custGeom>
              <a:avLst/>
              <a:gdLst>
                <a:gd name="textAreaLeft" fmla="*/ 0 w 233640"/>
                <a:gd name="textAreaRight" fmla="*/ 234000 w 233640"/>
                <a:gd name="textAreaTop" fmla="*/ 0 h 233640"/>
                <a:gd name="textAreaBottom" fmla="*/ 234000 h 233640"/>
              </a:gdLst>
              <a:ahLst/>
              <a:cxnLst/>
              <a:rect l="textAreaLeft" t="textAreaTop" r="textAreaRight" b="textAreaBottom"/>
              <a:pathLst>
                <a:path w="3532" h="3532">
                  <a:moveTo>
                    <a:pt x="2501" y="0"/>
                  </a:moveTo>
                  <a:lnTo>
                    <a:pt x="0" y="1031"/>
                  </a:lnTo>
                  <a:lnTo>
                    <a:pt x="1033" y="3532"/>
                  </a:lnTo>
                  <a:lnTo>
                    <a:pt x="3532" y="249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5" name="Google Shape;560;p9"/>
            <p:cNvSpPr/>
            <p:nvPr/>
          </p:nvSpPr>
          <p:spPr>
            <a:xfrm>
              <a:off x="-142200" y="-515160"/>
              <a:ext cx="1134720" cy="1248840"/>
            </a:xfrm>
            <a:custGeom>
              <a:avLst/>
              <a:gdLst>
                <a:gd name="textAreaLeft" fmla="*/ 0 w 1134720"/>
                <a:gd name="textAreaRight" fmla="*/ 1135080 w 1134720"/>
                <a:gd name="textAreaTop" fmla="*/ 0 h 1248840"/>
                <a:gd name="textAreaBottom" fmla="*/ 1249200 h 1248840"/>
              </a:gdLst>
              <a:ahLst/>
              <a:cxnLst/>
              <a:rect l="textAreaLeft" t="textAreaTop" r="textAreaRight" b="textAreaBottom"/>
              <a:pathLst>
                <a:path w="17134" h="18854">
                  <a:moveTo>
                    <a:pt x="12099" y="1"/>
                  </a:moveTo>
                  <a:lnTo>
                    <a:pt x="0" y="14714"/>
                  </a:lnTo>
                  <a:lnTo>
                    <a:pt x="5034" y="18854"/>
                  </a:lnTo>
                  <a:lnTo>
                    <a:pt x="17134" y="4141"/>
                  </a:lnTo>
                  <a:lnTo>
                    <a:pt x="12099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6" name="Google Shape;561;p9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7" name="Google Shape;562;p9"/>
            <p:cNvSpPr/>
            <p:nvPr/>
          </p:nvSpPr>
          <p:spPr>
            <a:xfrm>
              <a:off x="126720" y="-465840"/>
              <a:ext cx="566280" cy="677880"/>
            </a:xfrm>
            <a:custGeom>
              <a:avLst/>
              <a:gdLst>
                <a:gd name="textAreaLeft" fmla="*/ 0 w 566280"/>
                <a:gd name="textAreaRight" fmla="*/ 566640 w 566280"/>
                <a:gd name="textAreaTop" fmla="*/ 0 h 677880"/>
                <a:gd name="textAreaBottom" fmla="*/ 678240 h 677880"/>
              </a:gdLst>
              <a:ahLst/>
              <a:cxnLst/>
              <a:rect l="textAreaLeft" t="textAreaTop" r="textAreaRight" b="textAreaBottom"/>
              <a:pathLst>
                <a:path w="8553" h="10239">
                  <a:moveTo>
                    <a:pt x="8143" y="1"/>
                  </a:moveTo>
                  <a:lnTo>
                    <a:pt x="1" y="9902"/>
                  </a:lnTo>
                  <a:lnTo>
                    <a:pt x="411" y="10239"/>
                  </a:lnTo>
                  <a:lnTo>
                    <a:pt x="8553" y="338"/>
                  </a:lnTo>
                  <a:lnTo>
                    <a:pt x="8143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8" name="Google Shape;563;p9"/>
            <p:cNvSpPr/>
            <p:nvPr/>
          </p:nvSpPr>
          <p:spPr>
            <a:xfrm>
              <a:off x="178920" y="-372600"/>
              <a:ext cx="524520" cy="627480"/>
            </a:xfrm>
            <a:custGeom>
              <a:avLst/>
              <a:gdLst>
                <a:gd name="textAreaLeft" fmla="*/ 0 w 524520"/>
                <a:gd name="textAreaRight" fmla="*/ 524880 w 524520"/>
                <a:gd name="textAreaTop" fmla="*/ 0 h 627480"/>
                <a:gd name="textAreaBottom" fmla="*/ 627840 h 627480"/>
              </a:gdLst>
              <a:ahLst/>
              <a:cxnLst/>
              <a:rect l="textAreaLeft" t="textAreaTop" r="textAreaRight" b="textAreaBottom"/>
              <a:pathLst>
                <a:path w="7924" h="9474">
                  <a:moveTo>
                    <a:pt x="7514" y="0"/>
                  </a:moveTo>
                  <a:lnTo>
                    <a:pt x="0" y="9137"/>
                  </a:lnTo>
                  <a:lnTo>
                    <a:pt x="410" y="9474"/>
                  </a:lnTo>
                  <a:lnTo>
                    <a:pt x="7923" y="337"/>
                  </a:lnTo>
                  <a:lnTo>
                    <a:pt x="75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399" name="Google Shape;564;p9"/>
            <p:cNvSpPr/>
            <p:nvPr/>
          </p:nvSpPr>
          <p:spPr>
            <a:xfrm>
              <a:off x="230760" y="-283680"/>
              <a:ext cx="486720" cy="581040"/>
            </a:xfrm>
            <a:custGeom>
              <a:avLst/>
              <a:gdLst>
                <a:gd name="textAreaLeft" fmla="*/ 0 w 486720"/>
                <a:gd name="textAreaRight" fmla="*/ 487080 w 486720"/>
                <a:gd name="textAreaTop" fmla="*/ 0 h 581040"/>
                <a:gd name="textAreaBottom" fmla="*/ 581400 h 581040"/>
              </a:gdLst>
              <a:ahLst/>
              <a:cxnLst/>
              <a:rect l="textAreaLeft" t="textAreaTop" r="textAreaRight" b="textAreaBottom"/>
              <a:pathLst>
                <a:path w="7352" h="8778">
                  <a:moveTo>
                    <a:pt x="6942" y="1"/>
                  </a:moveTo>
                  <a:lnTo>
                    <a:pt x="1" y="8441"/>
                  </a:lnTo>
                  <a:lnTo>
                    <a:pt x="410" y="8778"/>
                  </a:lnTo>
                  <a:lnTo>
                    <a:pt x="7352" y="338"/>
                  </a:lnTo>
                  <a:lnTo>
                    <a:pt x="6942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0" name="Google Shape;565;p9"/>
            <p:cNvSpPr/>
            <p:nvPr/>
          </p:nvSpPr>
          <p:spPr>
            <a:xfrm>
              <a:off x="359280" y="529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1"/>
                  </a:moveTo>
                  <a:lnTo>
                    <a:pt x="0" y="4951"/>
                  </a:lnTo>
                  <a:lnTo>
                    <a:pt x="410" y="5288"/>
                  </a:lnTo>
                  <a:lnTo>
                    <a:pt x="4482" y="337"/>
                  </a:lnTo>
                  <a:lnTo>
                    <a:pt x="4071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1" name="Google Shape;566;p9"/>
            <p:cNvSpPr/>
            <p:nvPr/>
          </p:nvSpPr>
          <p:spPr>
            <a:xfrm>
              <a:off x="650520" y="-97200"/>
              <a:ext cx="128520" cy="145440"/>
            </a:xfrm>
            <a:custGeom>
              <a:avLst/>
              <a:gdLst>
                <a:gd name="textAreaLeft" fmla="*/ 0 w 128520"/>
                <a:gd name="textAreaRight" fmla="*/ 128880 w 128520"/>
                <a:gd name="textAreaTop" fmla="*/ 0 h 145440"/>
                <a:gd name="textAreaBottom" fmla="*/ 145800 h 145440"/>
              </a:gdLst>
              <a:ahLst/>
              <a:cxnLst/>
              <a:rect l="textAreaLeft" t="textAreaTop" r="textAreaRight" b="textAreaBottom"/>
              <a:pathLst>
                <a:path w="1945" h="2203">
                  <a:moveTo>
                    <a:pt x="1534" y="1"/>
                  </a:moveTo>
                  <a:lnTo>
                    <a:pt x="1" y="1866"/>
                  </a:lnTo>
                  <a:lnTo>
                    <a:pt x="411" y="2203"/>
                  </a:lnTo>
                  <a:lnTo>
                    <a:pt x="1944" y="338"/>
                  </a:lnTo>
                  <a:lnTo>
                    <a:pt x="1534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720" bIns="72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2" name="Google Shape;567;p9"/>
            <p:cNvSpPr/>
            <p:nvPr/>
          </p:nvSpPr>
          <p:spPr>
            <a:xfrm>
              <a:off x="319680" y="20520"/>
              <a:ext cx="296640" cy="349920"/>
            </a:xfrm>
            <a:custGeom>
              <a:avLst/>
              <a:gdLst>
                <a:gd name="textAreaLeft" fmla="*/ 0 w 296640"/>
                <a:gd name="textAreaRight" fmla="*/ 297000 w 296640"/>
                <a:gd name="textAreaTop" fmla="*/ 0 h 349920"/>
                <a:gd name="textAreaBottom" fmla="*/ 350280 h 349920"/>
              </a:gdLst>
              <a:ahLst/>
              <a:cxnLst/>
              <a:rect l="textAreaLeft" t="textAreaTop" r="textAreaRight" b="textAreaBottom"/>
              <a:pathLst>
                <a:path w="4482" h="5288">
                  <a:moveTo>
                    <a:pt x="4071" y="0"/>
                  </a:moveTo>
                  <a:lnTo>
                    <a:pt x="0" y="4951"/>
                  </a:lnTo>
                  <a:lnTo>
                    <a:pt x="410" y="5287"/>
                  </a:lnTo>
                  <a:lnTo>
                    <a:pt x="4482" y="337"/>
                  </a:lnTo>
                  <a:lnTo>
                    <a:pt x="407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3" name="Google Shape;568;p9"/>
            <p:cNvSpPr/>
            <p:nvPr/>
          </p:nvSpPr>
          <p:spPr>
            <a:xfrm>
              <a:off x="-29160" y="3070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1"/>
                  </a:moveTo>
                  <a:lnTo>
                    <a:pt x="0" y="3152"/>
                  </a:lnTo>
                  <a:lnTo>
                    <a:pt x="410" y="3489"/>
                  </a:lnTo>
                  <a:lnTo>
                    <a:pt x="3001" y="338"/>
                  </a:lnTo>
                  <a:lnTo>
                    <a:pt x="2591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4" name="Google Shape;569;p9"/>
            <p:cNvSpPr/>
            <p:nvPr/>
          </p:nvSpPr>
          <p:spPr>
            <a:xfrm>
              <a:off x="-68760" y="274680"/>
              <a:ext cx="198360" cy="23076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230760"/>
                <a:gd name="textAreaBottom" fmla="*/ 231120 h 230760"/>
              </a:gdLst>
              <a:ahLst/>
              <a:cxnLst/>
              <a:rect l="textAreaLeft" t="textAreaTop" r="textAreaRight" b="textAreaBottom"/>
              <a:pathLst>
                <a:path w="3001" h="3489">
                  <a:moveTo>
                    <a:pt x="2591" y="0"/>
                  </a:moveTo>
                  <a:lnTo>
                    <a:pt x="0" y="3151"/>
                  </a:lnTo>
                  <a:lnTo>
                    <a:pt x="410" y="3488"/>
                  </a:lnTo>
                  <a:lnTo>
                    <a:pt x="3001" y="337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5" name="Google Shape;570;p9"/>
            <p:cNvSpPr/>
            <p:nvPr/>
          </p:nvSpPr>
          <p:spPr>
            <a:xfrm>
              <a:off x="738000" y="-307440"/>
              <a:ext cx="163080" cy="155880"/>
            </a:xfrm>
            <a:custGeom>
              <a:avLst/>
              <a:gdLst>
                <a:gd name="textAreaLeft" fmla="*/ 0 w 163080"/>
                <a:gd name="textAreaRight" fmla="*/ 163440 w 163080"/>
                <a:gd name="textAreaTop" fmla="*/ 0 h 155880"/>
                <a:gd name="textAreaBottom" fmla="*/ 156240 h 155880"/>
              </a:gdLst>
              <a:ahLst/>
              <a:cxnLst/>
              <a:rect l="textAreaLeft" t="textAreaTop" r="textAreaRight" b="textAreaBottom"/>
              <a:pathLst>
                <a:path w="2466" h="2358">
                  <a:moveTo>
                    <a:pt x="1230" y="0"/>
                  </a:moveTo>
                  <a:cubicBezTo>
                    <a:pt x="1187" y="0"/>
                    <a:pt x="1144" y="19"/>
                    <a:pt x="1115" y="56"/>
                  </a:cubicBezTo>
                  <a:cubicBezTo>
                    <a:pt x="1082" y="100"/>
                    <a:pt x="1062" y="153"/>
                    <a:pt x="1062" y="207"/>
                  </a:cubicBezTo>
                  <a:lnTo>
                    <a:pt x="1053" y="766"/>
                  </a:lnTo>
                  <a:lnTo>
                    <a:pt x="32" y="1406"/>
                  </a:lnTo>
                  <a:cubicBezTo>
                    <a:pt x="15" y="1417"/>
                    <a:pt x="3" y="1437"/>
                    <a:pt x="1" y="1456"/>
                  </a:cubicBezTo>
                  <a:lnTo>
                    <a:pt x="3" y="1509"/>
                  </a:lnTo>
                  <a:cubicBezTo>
                    <a:pt x="4" y="1536"/>
                    <a:pt x="25" y="1556"/>
                    <a:pt x="50" y="1556"/>
                  </a:cubicBezTo>
                  <a:cubicBezTo>
                    <a:pt x="56" y="1556"/>
                    <a:pt x="63" y="1555"/>
                    <a:pt x="69" y="1552"/>
                  </a:cubicBezTo>
                  <a:lnTo>
                    <a:pt x="1044" y="1141"/>
                  </a:lnTo>
                  <a:lnTo>
                    <a:pt x="1110" y="2004"/>
                  </a:lnTo>
                  <a:lnTo>
                    <a:pt x="1108" y="2005"/>
                  </a:lnTo>
                  <a:lnTo>
                    <a:pt x="1110" y="2037"/>
                  </a:lnTo>
                  <a:lnTo>
                    <a:pt x="861" y="2242"/>
                  </a:lnTo>
                  <a:cubicBezTo>
                    <a:pt x="854" y="2247"/>
                    <a:pt x="851" y="2254"/>
                    <a:pt x="847" y="2261"/>
                  </a:cubicBezTo>
                  <a:lnTo>
                    <a:pt x="854" y="2323"/>
                  </a:lnTo>
                  <a:cubicBezTo>
                    <a:pt x="856" y="2343"/>
                    <a:pt x="873" y="2358"/>
                    <a:pt x="892" y="2358"/>
                  </a:cubicBezTo>
                  <a:cubicBezTo>
                    <a:pt x="898" y="2358"/>
                    <a:pt x="904" y="2356"/>
                    <a:pt x="909" y="2354"/>
                  </a:cubicBezTo>
                  <a:lnTo>
                    <a:pt x="1134" y="2247"/>
                  </a:lnTo>
                  <a:cubicBezTo>
                    <a:pt x="1134" y="2247"/>
                    <a:pt x="1158" y="2277"/>
                    <a:pt x="1189" y="2298"/>
                  </a:cubicBezTo>
                  <a:cubicBezTo>
                    <a:pt x="1202" y="2308"/>
                    <a:pt x="1218" y="2314"/>
                    <a:pt x="1234" y="2314"/>
                  </a:cubicBezTo>
                  <a:cubicBezTo>
                    <a:pt x="1250" y="2314"/>
                    <a:pt x="1266" y="2308"/>
                    <a:pt x="1280" y="2298"/>
                  </a:cubicBezTo>
                  <a:cubicBezTo>
                    <a:pt x="1311" y="2276"/>
                    <a:pt x="1336" y="2247"/>
                    <a:pt x="1336" y="2247"/>
                  </a:cubicBezTo>
                  <a:lnTo>
                    <a:pt x="1561" y="2352"/>
                  </a:lnTo>
                  <a:cubicBezTo>
                    <a:pt x="1566" y="2355"/>
                    <a:pt x="1571" y="2356"/>
                    <a:pt x="1577" y="2356"/>
                  </a:cubicBezTo>
                  <a:cubicBezTo>
                    <a:pt x="1596" y="2356"/>
                    <a:pt x="1613" y="2340"/>
                    <a:pt x="1615" y="2320"/>
                  </a:cubicBezTo>
                  <a:lnTo>
                    <a:pt x="1620" y="2259"/>
                  </a:lnTo>
                  <a:cubicBezTo>
                    <a:pt x="1618" y="2250"/>
                    <a:pt x="1614" y="2244"/>
                    <a:pt x="1608" y="2239"/>
                  </a:cubicBezTo>
                  <a:lnTo>
                    <a:pt x="1357" y="2036"/>
                  </a:lnTo>
                  <a:lnTo>
                    <a:pt x="1359" y="2004"/>
                  </a:lnTo>
                  <a:lnTo>
                    <a:pt x="1357" y="2002"/>
                  </a:lnTo>
                  <a:lnTo>
                    <a:pt x="1422" y="1139"/>
                  </a:lnTo>
                  <a:lnTo>
                    <a:pt x="2398" y="1546"/>
                  </a:lnTo>
                  <a:cubicBezTo>
                    <a:pt x="2404" y="1548"/>
                    <a:pt x="2410" y="1550"/>
                    <a:pt x="2416" y="1550"/>
                  </a:cubicBezTo>
                  <a:cubicBezTo>
                    <a:pt x="2441" y="1550"/>
                    <a:pt x="2463" y="1529"/>
                    <a:pt x="2464" y="1503"/>
                  </a:cubicBezTo>
                  <a:lnTo>
                    <a:pt x="2466" y="1450"/>
                  </a:lnTo>
                  <a:cubicBezTo>
                    <a:pt x="2464" y="1428"/>
                    <a:pt x="2452" y="1410"/>
                    <a:pt x="2435" y="1399"/>
                  </a:cubicBezTo>
                  <a:lnTo>
                    <a:pt x="1411" y="765"/>
                  </a:lnTo>
                  <a:lnTo>
                    <a:pt x="1400" y="201"/>
                  </a:lnTo>
                  <a:cubicBezTo>
                    <a:pt x="1398" y="149"/>
                    <a:pt x="1380" y="100"/>
                    <a:pt x="1348" y="59"/>
                  </a:cubicBezTo>
                  <a:lnTo>
                    <a:pt x="1344" y="56"/>
                  </a:lnTo>
                  <a:cubicBezTo>
                    <a:pt x="1315" y="19"/>
                    <a:pt x="1273" y="0"/>
                    <a:pt x="1230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8120" bIns="78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6" name="Google Shape;571;p9"/>
            <p:cNvSpPr/>
            <p:nvPr/>
          </p:nvSpPr>
          <p:spPr>
            <a:xfrm>
              <a:off x="844200" y="-25308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5">
                  <a:moveTo>
                    <a:pt x="48" y="0"/>
                  </a:moveTo>
                  <a:lnTo>
                    <a:pt x="11" y="67"/>
                  </a:lnTo>
                  <a:cubicBezTo>
                    <a:pt x="0" y="86"/>
                    <a:pt x="12" y="113"/>
                    <a:pt x="37" y="127"/>
                  </a:cubicBezTo>
                  <a:cubicBezTo>
                    <a:pt x="47" y="132"/>
                    <a:pt x="58" y="135"/>
                    <a:pt x="68" y="135"/>
                  </a:cubicBezTo>
                  <a:cubicBezTo>
                    <a:pt x="83" y="135"/>
                    <a:pt x="97" y="129"/>
                    <a:pt x="105" y="118"/>
                  </a:cubicBezTo>
                  <a:lnTo>
                    <a:pt x="140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7" name="Google Shape;572;p9"/>
            <p:cNvSpPr/>
            <p:nvPr/>
          </p:nvSpPr>
          <p:spPr>
            <a:xfrm>
              <a:off x="863640" y="-24084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1" h="135">
                  <a:moveTo>
                    <a:pt x="48" y="1"/>
                  </a:moveTo>
                  <a:lnTo>
                    <a:pt x="11" y="67"/>
                  </a:lnTo>
                  <a:cubicBezTo>
                    <a:pt x="1" y="86"/>
                    <a:pt x="12" y="114"/>
                    <a:pt x="38" y="127"/>
                  </a:cubicBezTo>
                  <a:cubicBezTo>
                    <a:pt x="48" y="132"/>
                    <a:pt x="59" y="135"/>
                    <a:pt x="69" y="135"/>
                  </a:cubicBezTo>
                  <a:cubicBezTo>
                    <a:pt x="84" y="135"/>
                    <a:pt x="96" y="129"/>
                    <a:pt x="103" y="118"/>
                  </a:cubicBezTo>
                  <a:lnTo>
                    <a:pt x="140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8" name="Google Shape;573;p9"/>
            <p:cNvSpPr/>
            <p:nvPr/>
          </p:nvSpPr>
          <p:spPr>
            <a:xfrm>
              <a:off x="779400" y="-2487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39" h="136">
                  <a:moveTo>
                    <a:pt x="91" y="1"/>
                  </a:moveTo>
                  <a:lnTo>
                    <a:pt x="0" y="51"/>
                  </a:lnTo>
                  <a:lnTo>
                    <a:pt x="38" y="118"/>
                  </a:lnTo>
                  <a:cubicBezTo>
                    <a:pt x="44" y="129"/>
                    <a:pt x="57" y="135"/>
                    <a:pt x="72" y="135"/>
                  </a:cubicBezTo>
                  <a:cubicBezTo>
                    <a:pt x="81" y="135"/>
                    <a:pt x="92" y="133"/>
                    <a:pt x="102" y="128"/>
                  </a:cubicBezTo>
                  <a:cubicBezTo>
                    <a:pt x="127" y="113"/>
                    <a:pt x="139" y="86"/>
                    <a:pt x="128" y="67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09" name="Google Shape;574;p9"/>
            <p:cNvSpPr/>
            <p:nvPr/>
          </p:nvSpPr>
          <p:spPr>
            <a:xfrm>
              <a:off x="759600" y="-236160"/>
              <a:ext cx="9000" cy="8640"/>
            </a:xfrm>
            <a:custGeom>
              <a:avLst/>
              <a:gdLst>
                <a:gd name="textAreaLeft" fmla="*/ 0 w 9000"/>
                <a:gd name="textAreaRight" fmla="*/ 9360 w 900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140" h="136">
                  <a:moveTo>
                    <a:pt x="92" y="0"/>
                  </a:moveTo>
                  <a:lnTo>
                    <a:pt x="1" y="50"/>
                  </a:lnTo>
                  <a:lnTo>
                    <a:pt x="38" y="118"/>
                  </a:lnTo>
                  <a:cubicBezTo>
                    <a:pt x="44" y="129"/>
                    <a:pt x="56" y="135"/>
                    <a:pt x="71" y="135"/>
                  </a:cubicBezTo>
                  <a:cubicBezTo>
                    <a:pt x="81" y="135"/>
                    <a:pt x="92" y="132"/>
                    <a:pt x="102" y="126"/>
                  </a:cubicBezTo>
                  <a:cubicBezTo>
                    <a:pt x="128" y="112"/>
                    <a:pt x="140" y="86"/>
                    <a:pt x="129" y="66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0" name="Google Shape;575;p9"/>
            <p:cNvSpPr/>
            <p:nvPr/>
          </p:nvSpPr>
          <p:spPr>
            <a:xfrm>
              <a:off x="54000" y="387000"/>
              <a:ext cx="252000" cy="252000"/>
            </a:xfrm>
            <a:custGeom>
              <a:avLst/>
              <a:gdLst>
                <a:gd name="textAreaLeft" fmla="*/ 0 w 252000"/>
                <a:gd name="textAreaRight" fmla="*/ 252360 w 25200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3807" h="3808">
                  <a:moveTo>
                    <a:pt x="1718" y="1"/>
                  </a:moveTo>
                  <a:lnTo>
                    <a:pt x="0" y="2090"/>
                  </a:lnTo>
                  <a:lnTo>
                    <a:pt x="2089" y="3807"/>
                  </a:lnTo>
                  <a:lnTo>
                    <a:pt x="3807" y="1719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1" name="Google Shape;576;p9"/>
            <p:cNvSpPr/>
            <p:nvPr/>
          </p:nvSpPr>
          <p:spPr>
            <a:xfrm>
              <a:off x="-194400" y="-558000"/>
              <a:ext cx="853200" cy="1038240"/>
            </a:xfrm>
            <a:custGeom>
              <a:avLst/>
              <a:gdLst>
                <a:gd name="textAreaLeft" fmla="*/ 0 w 853200"/>
                <a:gd name="textAreaRight" fmla="*/ 853560 w 853200"/>
                <a:gd name="textAreaTop" fmla="*/ 0 h 1038240"/>
                <a:gd name="textAreaBottom" fmla="*/ 1038600 h 1038240"/>
              </a:gdLst>
              <a:ahLst/>
              <a:cxnLst/>
              <a:rect l="textAreaLeft" t="textAreaTop" r="textAreaRight" b="textAreaBottom"/>
              <a:pathLst>
                <a:path w="12882" h="15675">
                  <a:moveTo>
                    <a:pt x="12098" y="1"/>
                  </a:moveTo>
                  <a:lnTo>
                    <a:pt x="3298" y="10702"/>
                  </a:lnTo>
                  <a:lnTo>
                    <a:pt x="3145" y="10889"/>
                  </a:lnTo>
                  <a:lnTo>
                    <a:pt x="0" y="14714"/>
                  </a:lnTo>
                  <a:lnTo>
                    <a:pt x="783" y="15357"/>
                  </a:lnTo>
                  <a:lnTo>
                    <a:pt x="3926" y="11534"/>
                  </a:lnTo>
                  <a:lnTo>
                    <a:pt x="8961" y="15674"/>
                  </a:lnTo>
                  <a:lnTo>
                    <a:pt x="9115" y="15488"/>
                  </a:lnTo>
                  <a:lnTo>
                    <a:pt x="4080" y="11348"/>
                  </a:lnTo>
                  <a:lnTo>
                    <a:pt x="12882" y="645"/>
                  </a:lnTo>
                  <a:lnTo>
                    <a:pt x="12098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412" name="Google Shape;577;p9"/>
          <p:cNvGrpSpPr/>
          <p:nvPr/>
        </p:nvGrpSpPr>
        <p:grpSpPr>
          <a:xfrm>
            <a:off x="-657360" y="4097880"/>
            <a:ext cx="1687320" cy="1653480"/>
            <a:chOff x="-657360" y="4097880"/>
            <a:chExt cx="1687320" cy="1653480"/>
          </a:xfrm>
        </p:grpSpPr>
        <p:sp>
          <p:nvSpPr>
            <p:cNvPr id="2413" name="Google Shape;578;p9"/>
            <p:cNvSpPr/>
            <p:nvPr/>
          </p:nvSpPr>
          <p:spPr>
            <a:xfrm rot="20290800">
              <a:off x="-471240" y="4297320"/>
              <a:ext cx="1315080" cy="1254600"/>
            </a:xfrm>
            <a:custGeom>
              <a:avLst/>
              <a:gdLst>
                <a:gd name="textAreaLeft" fmla="*/ 0 w 1315080"/>
                <a:gd name="textAreaRight" fmla="*/ 1315440 w 1315080"/>
                <a:gd name="textAreaTop" fmla="*/ 0 h 1254600"/>
                <a:gd name="textAreaBottom" fmla="*/ 1254960 h 125460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4" name="Google Shape;579;p9"/>
            <p:cNvSpPr/>
            <p:nvPr/>
          </p:nvSpPr>
          <p:spPr>
            <a:xfrm rot="20290800">
              <a:off x="-423720" y="4363200"/>
              <a:ext cx="1218960" cy="1120680"/>
            </a:xfrm>
            <a:custGeom>
              <a:avLst/>
              <a:gdLst>
                <a:gd name="textAreaLeft" fmla="*/ 0 w 1218960"/>
                <a:gd name="textAreaRight" fmla="*/ 1219320 w 1218960"/>
                <a:gd name="textAreaTop" fmla="*/ 0 h 1120680"/>
                <a:gd name="textAreaBottom" fmla="*/ 1121040 h 112068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5" name="Google Shape;580;p9"/>
            <p:cNvSpPr/>
            <p:nvPr/>
          </p:nvSpPr>
          <p:spPr>
            <a:xfrm rot="20290800">
              <a:off x="-81360" y="4466520"/>
              <a:ext cx="527400" cy="907560"/>
            </a:xfrm>
            <a:custGeom>
              <a:avLst/>
              <a:gdLst>
                <a:gd name="textAreaLeft" fmla="*/ 0 w 527400"/>
                <a:gd name="textAreaRight" fmla="*/ 527760 w 527400"/>
                <a:gd name="textAreaTop" fmla="*/ 0 h 907560"/>
                <a:gd name="textAreaBottom" fmla="*/ 907920 h 90756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6" name="Google Shape;581;p9"/>
            <p:cNvSpPr/>
            <p:nvPr/>
          </p:nvSpPr>
          <p:spPr>
            <a:xfrm rot="20290800">
              <a:off x="-399240" y="4488840"/>
              <a:ext cx="1198800" cy="994320"/>
            </a:xfrm>
            <a:custGeom>
              <a:avLst/>
              <a:gdLst>
                <a:gd name="textAreaLeft" fmla="*/ 0 w 1198800"/>
                <a:gd name="textAreaRight" fmla="*/ 1199160 w 1198800"/>
                <a:gd name="textAreaTop" fmla="*/ 0 h 994320"/>
                <a:gd name="textAreaBottom" fmla="*/ 994680 h 99432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7" name="Google Shape;582;p9"/>
            <p:cNvSpPr/>
            <p:nvPr/>
          </p:nvSpPr>
          <p:spPr>
            <a:xfrm rot="20290800">
              <a:off x="-188280" y="478728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8" name="Google Shape;583;p9"/>
            <p:cNvSpPr/>
            <p:nvPr/>
          </p:nvSpPr>
          <p:spPr>
            <a:xfrm rot="20290800">
              <a:off x="-138600" y="488412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19" name="Google Shape;584;p9"/>
            <p:cNvSpPr/>
            <p:nvPr/>
          </p:nvSpPr>
          <p:spPr>
            <a:xfrm rot="20290800">
              <a:off x="484560" y="481860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20" name="Google Shape;585;p9"/>
            <p:cNvSpPr/>
            <p:nvPr/>
          </p:nvSpPr>
          <p:spPr>
            <a:xfrm rot="20290800">
              <a:off x="534240" y="491544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21" name="Google Shape;586;p9"/>
            <p:cNvSpPr/>
            <p:nvPr/>
          </p:nvSpPr>
          <p:spPr>
            <a:xfrm rot="20290800">
              <a:off x="-55080" y="5363640"/>
              <a:ext cx="56160" cy="9648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22" name="Google Shape;587;p9"/>
            <p:cNvSpPr/>
            <p:nvPr/>
          </p:nvSpPr>
          <p:spPr>
            <a:xfrm rot="20290800">
              <a:off x="-5400" y="5460480"/>
              <a:ext cx="25560" cy="8640"/>
            </a:xfrm>
            <a:custGeom>
              <a:avLst/>
              <a:gdLst>
                <a:gd name="textAreaLeft" fmla="*/ 0 w 25560"/>
                <a:gd name="textAreaRight" fmla="*/ 25920 w 25560"/>
                <a:gd name="textAreaTop" fmla="*/ 0 h 8640"/>
                <a:gd name="textAreaBottom" fmla="*/ 9000 h 86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423" name="Google Shape;588;p9"/>
          <p:cNvSpPr/>
          <p:nvPr/>
        </p:nvSpPr>
        <p:spPr>
          <a:xfrm>
            <a:off x="3462840" y="-363600"/>
            <a:ext cx="1917720" cy="852480"/>
          </a:xfrm>
          <a:custGeom>
            <a:avLst/>
            <a:gdLst>
              <a:gd name="textAreaLeft" fmla="*/ 0 w 1917720"/>
              <a:gd name="textAreaRight" fmla="*/ 1918080 w 1917720"/>
              <a:gd name="textAreaTop" fmla="*/ 0 h 852480"/>
              <a:gd name="textAreaBottom" fmla="*/ 852840 h 852480"/>
            </a:gdLst>
            <a:ahLst/>
            <a:cxnLst/>
            <a:rect l="textAreaLeft" t="textAreaTop" r="textAreaRight" b="textAreaBottom"/>
            <a:pathLst>
              <a:path w="50510" h="22461" fill="none">
                <a:moveTo>
                  <a:pt x="4938" y="2301"/>
                </a:moveTo>
                <a:cubicBezTo>
                  <a:pt x="4938" y="2301"/>
                  <a:pt x="0" y="7475"/>
                  <a:pt x="5128" y="15874"/>
                </a:cubicBezTo>
                <a:cubicBezTo>
                  <a:pt x="5128" y="15874"/>
                  <a:pt x="9575" y="22461"/>
                  <a:pt x="16976" y="17787"/>
                </a:cubicBezTo>
                <a:cubicBezTo>
                  <a:pt x="18640" y="16545"/>
                  <a:pt x="20622" y="15532"/>
                  <a:pt x="22624" y="14987"/>
                </a:cubicBezTo>
                <a:cubicBezTo>
                  <a:pt x="27121" y="13763"/>
                  <a:pt x="31216" y="16768"/>
                  <a:pt x="35411" y="17807"/>
                </a:cubicBezTo>
                <a:cubicBezTo>
                  <a:pt x="38253" y="18512"/>
                  <a:pt x="41637" y="17704"/>
                  <a:pt x="44281" y="16320"/>
                </a:cubicBezTo>
                <a:cubicBezTo>
                  <a:pt x="49842" y="13406"/>
                  <a:pt x="50118" y="5671"/>
                  <a:pt x="50510" y="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4" name="Google Shape;589;p9"/>
          <p:cNvSpPr/>
          <p:nvPr/>
        </p:nvSpPr>
        <p:spPr>
          <a:xfrm>
            <a:off x="8417880" y="83088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425" name="Google Shape;590;p9"/>
          <p:cNvSpPr/>
          <p:nvPr/>
        </p:nvSpPr>
        <p:spPr>
          <a:xfrm>
            <a:off x="1514880" y="34272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42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916632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428" name="PlaceHolder 2"/>
          <p:cNvSpPr>
            <a:spLocks noGrp="1"/>
          </p:cNvSpPr>
          <p:nvPr>
            <p:ph type="title"/>
          </p:nvPr>
        </p:nvSpPr>
        <p:spPr>
          <a:xfrm>
            <a:off x="720000" y="4095720"/>
            <a:ext cx="7703640" cy="51804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3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PlaceHolder 1"/>
          <p:cNvSpPr>
            <a:spLocks noGrp="1"/>
          </p:cNvSpPr>
          <p:nvPr>
            <p:ph type="title"/>
          </p:nvPr>
        </p:nvSpPr>
        <p:spPr>
          <a:xfrm>
            <a:off x="720000" y="511200"/>
            <a:ext cx="7703640" cy="48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4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PlaceHolder 1"/>
          <p:cNvSpPr>
            <a:spLocks noGrp="1"/>
          </p:cNvSpPr>
          <p:nvPr>
            <p:ph type="subTitle"/>
          </p:nvPr>
        </p:nvSpPr>
        <p:spPr>
          <a:xfrm>
            <a:off x="472859" y="2708525"/>
            <a:ext cx="5101560" cy="1262796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1600" b="0" strike="noStrike" spc="-1" dirty="0">
                <a:solidFill>
                  <a:schemeClr val="dk1"/>
                </a:solidFill>
                <a:latin typeface="Inter"/>
                <a:ea typeface="Inter"/>
              </a:rPr>
              <a:t>Présentation réalisée par : Miron </a:t>
            </a:r>
            <a:r>
              <a:rPr lang="fr-FR" sz="16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Ștefan</a:t>
            </a:r>
            <a:r>
              <a:rPr lang="fr-FR" sz="16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et </a:t>
            </a:r>
            <a:r>
              <a:rPr lang="fr-FR" sz="16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Șerban</a:t>
            </a:r>
            <a:r>
              <a:rPr lang="fr-FR" sz="16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Denis</a:t>
            </a:r>
            <a:endParaRPr lang="en-US" sz="1600" b="0" strike="noStrike" spc="-1" dirty="0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31" name="PlaceHolder 2"/>
          <p:cNvSpPr>
            <a:spLocks noGrp="1"/>
          </p:cNvSpPr>
          <p:nvPr>
            <p:ph type="title"/>
          </p:nvPr>
        </p:nvSpPr>
        <p:spPr>
          <a:xfrm>
            <a:off x="472859" y="1516866"/>
            <a:ext cx="6455341" cy="1175156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3600" b="1" strike="noStrike" spc="-1" dirty="0">
                <a:solidFill>
                  <a:schemeClr val="dk1"/>
                </a:solidFill>
                <a:latin typeface="Work Sans"/>
                <a:ea typeface="Work Sans"/>
              </a:rPr>
              <a:t>La Hongrie – Un pays européen riche en histoire et en culture</a:t>
            </a:r>
            <a:endParaRPr lang="fr-FR" sz="36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2" name="Google Shape;2541;p39"/>
          <p:cNvSpPr/>
          <p:nvPr/>
        </p:nvSpPr>
        <p:spPr>
          <a:xfrm>
            <a:off x="6326280" y="28746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2433" name="Google Shape;2542;p39"/>
          <p:cNvGrpSpPr/>
          <p:nvPr/>
        </p:nvGrpSpPr>
        <p:grpSpPr>
          <a:xfrm>
            <a:off x="6951600" y="372240"/>
            <a:ext cx="1466280" cy="1575000"/>
            <a:chOff x="6951600" y="372240"/>
            <a:chExt cx="1466280" cy="1575000"/>
          </a:xfrm>
        </p:grpSpPr>
        <p:sp>
          <p:nvSpPr>
            <p:cNvPr id="2434" name="Google Shape;2543;p39"/>
            <p:cNvSpPr/>
            <p:nvPr/>
          </p:nvSpPr>
          <p:spPr>
            <a:xfrm rot="5400000">
              <a:off x="6897240" y="426240"/>
              <a:ext cx="1575000" cy="1466280"/>
            </a:xfrm>
            <a:custGeom>
              <a:avLst/>
              <a:gdLst>
                <a:gd name="textAreaLeft" fmla="*/ 0 w 1575000"/>
                <a:gd name="textAreaRight" fmla="*/ 1575360 w 1575000"/>
                <a:gd name="textAreaTop" fmla="*/ 0 h 1466280"/>
                <a:gd name="textAreaBottom" fmla="*/ 1466640 h 1466280"/>
              </a:gdLst>
              <a:ahLst/>
              <a:cxnLst/>
              <a:rect l="textAreaLeft" t="textAreaTop" r="textAreaRight" b="textAreaBottom"/>
              <a:pathLst>
                <a:path w="24939" h="23215">
                  <a:moveTo>
                    <a:pt x="1718" y="22620"/>
                  </a:moveTo>
                  <a:lnTo>
                    <a:pt x="1718" y="22620"/>
                  </a:lnTo>
                  <a:cubicBezTo>
                    <a:pt x="1735" y="22639"/>
                    <a:pt x="1756" y="22658"/>
                    <a:pt x="1776" y="22676"/>
                  </a:cubicBezTo>
                  <a:cubicBezTo>
                    <a:pt x="1755" y="22659"/>
                    <a:pt x="1735" y="22639"/>
                    <a:pt x="1718" y="22620"/>
                  </a:cubicBezTo>
                  <a:close/>
                  <a:moveTo>
                    <a:pt x="18955" y="0"/>
                  </a:moveTo>
                  <a:cubicBezTo>
                    <a:pt x="18718" y="0"/>
                    <a:pt x="18489" y="152"/>
                    <a:pt x="18418" y="406"/>
                  </a:cubicBezTo>
                  <a:lnTo>
                    <a:pt x="15061" y="12210"/>
                  </a:lnTo>
                  <a:lnTo>
                    <a:pt x="15053" y="12239"/>
                  </a:lnTo>
                  <a:lnTo>
                    <a:pt x="6768" y="6556"/>
                  </a:lnTo>
                  <a:lnTo>
                    <a:pt x="6732" y="2813"/>
                  </a:lnTo>
                  <a:cubicBezTo>
                    <a:pt x="6731" y="2717"/>
                    <a:pt x="6699" y="2627"/>
                    <a:pt x="6645" y="2550"/>
                  </a:cubicBezTo>
                  <a:cubicBezTo>
                    <a:pt x="6611" y="2499"/>
                    <a:pt x="6570" y="2454"/>
                    <a:pt x="6516" y="2419"/>
                  </a:cubicBezTo>
                  <a:lnTo>
                    <a:pt x="5737" y="1912"/>
                  </a:lnTo>
                  <a:cubicBezTo>
                    <a:pt x="5660" y="1862"/>
                    <a:pt x="5576" y="1839"/>
                    <a:pt x="5493" y="1839"/>
                  </a:cubicBezTo>
                  <a:cubicBezTo>
                    <a:pt x="5293" y="1839"/>
                    <a:pt x="5102" y="1973"/>
                    <a:pt x="5051" y="2187"/>
                  </a:cubicBezTo>
                  <a:lnTo>
                    <a:pt x="4386" y="4996"/>
                  </a:lnTo>
                  <a:cubicBezTo>
                    <a:pt x="4386" y="4996"/>
                    <a:pt x="4384" y="4996"/>
                    <a:pt x="4380" y="4996"/>
                  </a:cubicBezTo>
                  <a:cubicBezTo>
                    <a:pt x="4326" y="4996"/>
                    <a:pt x="3910" y="4999"/>
                    <a:pt x="3516" y="5110"/>
                  </a:cubicBezTo>
                  <a:cubicBezTo>
                    <a:pt x="3135" y="5216"/>
                    <a:pt x="2870" y="5550"/>
                    <a:pt x="2850" y="5945"/>
                  </a:cubicBezTo>
                  <a:cubicBezTo>
                    <a:pt x="2827" y="6382"/>
                    <a:pt x="2931" y="6819"/>
                    <a:pt x="2931" y="6819"/>
                  </a:cubicBezTo>
                  <a:lnTo>
                    <a:pt x="340" y="8089"/>
                  </a:lnTo>
                  <a:cubicBezTo>
                    <a:pt x="60" y="8226"/>
                    <a:pt x="1" y="8600"/>
                    <a:pt x="224" y="8816"/>
                  </a:cubicBezTo>
                  <a:lnTo>
                    <a:pt x="891" y="9464"/>
                  </a:lnTo>
                  <a:cubicBezTo>
                    <a:pt x="936" y="9508"/>
                    <a:pt x="989" y="9539"/>
                    <a:pt x="1045" y="9561"/>
                  </a:cubicBezTo>
                  <a:cubicBezTo>
                    <a:pt x="1103" y="9585"/>
                    <a:pt x="1165" y="9598"/>
                    <a:pt x="1228" y="9598"/>
                  </a:cubicBezTo>
                  <a:cubicBezTo>
                    <a:pt x="1259" y="9598"/>
                    <a:pt x="1290" y="9595"/>
                    <a:pt x="1321" y="9588"/>
                  </a:cubicBezTo>
                  <a:lnTo>
                    <a:pt x="4978" y="8795"/>
                  </a:lnTo>
                  <a:lnTo>
                    <a:pt x="12326" y="15628"/>
                  </a:lnTo>
                  <a:lnTo>
                    <a:pt x="1557" y="21514"/>
                  </a:lnTo>
                  <a:cubicBezTo>
                    <a:pt x="1215" y="21703"/>
                    <a:pt x="1165" y="22175"/>
                    <a:pt x="1463" y="22428"/>
                  </a:cubicBezTo>
                  <a:lnTo>
                    <a:pt x="2176" y="23031"/>
                  </a:lnTo>
                  <a:cubicBezTo>
                    <a:pt x="2198" y="23051"/>
                    <a:pt x="2226" y="23063"/>
                    <a:pt x="2251" y="23080"/>
                  </a:cubicBezTo>
                  <a:cubicBezTo>
                    <a:pt x="2383" y="23167"/>
                    <a:pt x="2535" y="23215"/>
                    <a:pt x="2689" y="23215"/>
                  </a:cubicBezTo>
                  <a:cubicBezTo>
                    <a:pt x="2772" y="23215"/>
                    <a:pt x="2856" y="23201"/>
                    <a:pt x="2938" y="23172"/>
                  </a:cubicBezTo>
                  <a:lnTo>
                    <a:pt x="8602" y="21172"/>
                  </a:lnTo>
                  <a:cubicBezTo>
                    <a:pt x="8606" y="21194"/>
                    <a:pt x="8957" y="22055"/>
                    <a:pt x="8957" y="22055"/>
                  </a:cubicBezTo>
                  <a:lnTo>
                    <a:pt x="10076" y="21594"/>
                  </a:lnTo>
                  <a:cubicBezTo>
                    <a:pt x="10076" y="21594"/>
                    <a:pt x="9737" y="20775"/>
                    <a:pt x="9736" y="20772"/>
                  </a:cubicBezTo>
                  <a:lnTo>
                    <a:pt x="12435" y="19819"/>
                  </a:lnTo>
                  <a:cubicBezTo>
                    <a:pt x="12439" y="19843"/>
                    <a:pt x="12790" y="20704"/>
                    <a:pt x="12790" y="20704"/>
                  </a:cubicBezTo>
                  <a:lnTo>
                    <a:pt x="13910" y="20243"/>
                  </a:lnTo>
                  <a:cubicBezTo>
                    <a:pt x="13910" y="20243"/>
                    <a:pt x="13569" y="19422"/>
                    <a:pt x="13568" y="19419"/>
                  </a:cubicBezTo>
                  <a:lnTo>
                    <a:pt x="16118" y="18518"/>
                  </a:lnTo>
                  <a:lnTo>
                    <a:pt x="21310" y="22503"/>
                  </a:lnTo>
                  <a:cubicBezTo>
                    <a:pt x="21785" y="22867"/>
                    <a:pt x="22365" y="23066"/>
                    <a:pt x="22963" y="23074"/>
                  </a:cubicBezTo>
                  <a:lnTo>
                    <a:pt x="23030" y="23074"/>
                  </a:lnTo>
                  <a:cubicBezTo>
                    <a:pt x="23036" y="23074"/>
                    <a:pt x="23041" y="23074"/>
                    <a:pt x="23047" y="23074"/>
                  </a:cubicBezTo>
                  <a:cubicBezTo>
                    <a:pt x="24133" y="23074"/>
                    <a:pt x="24938" y="22057"/>
                    <a:pt x="24685" y="20998"/>
                  </a:cubicBezTo>
                  <a:cubicBezTo>
                    <a:pt x="24537" y="20374"/>
                    <a:pt x="24189" y="19816"/>
                    <a:pt x="23698" y="19407"/>
                  </a:cubicBezTo>
                  <a:lnTo>
                    <a:pt x="18714" y="15267"/>
                  </a:lnTo>
                  <a:lnTo>
                    <a:pt x="19198" y="11132"/>
                  </a:lnTo>
                  <a:lnTo>
                    <a:pt x="20067" y="11278"/>
                  </a:lnTo>
                  <a:lnTo>
                    <a:pt x="20270" y="10084"/>
                  </a:lnTo>
                  <a:cubicBezTo>
                    <a:pt x="20270" y="10084"/>
                    <a:pt x="19359" y="9935"/>
                    <a:pt x="19339" y="9935"/>
                  </a:cubicBezTo>
                  <a:lnTo>
                    <a:pt x="19670" y="7094"/>
                  </a:lnTo>
                  <a:lnTo>
                    <a:pt x="20538" y="7241"/>
                  </a:lnTo>
                  <a:lnTo>
                    <a:pt x="20741" y="6047"/>
                  </a:lnTo>
                  <a:cubicBezTo>
                    <a:pt x="20741" y="6047"/>
                    <a:pt x="19832" y="5898"/>
                    <a:pt x="19812" y="5898"/>
                  </a:cubicBezTo>
                  <a:lnTo>
                    <a:pt x="20340" y="1384"/>
                  </a:lnTo>
                  <a:cubicBezTo>
                    <a:pt x="20368" y="1139"/>
                    <a:pt x="20275" y="902"/>
                    <a:pt x="20099" y="736"/>
                  </a:cubicBezTo>
                  <a:cubicBezTo>
                    <a:pt x="20078" y="715"/>
                    <a:pt x="20058" y="690"/>
                    <a:pt x="20035" y="673"/>
                  </a:cubicBezTo>
                  <a:lnTo>
                    <a:pt x="19289" y="112"/>
                  </a:lnTo>
                  <a:cubicBezTo>
                    <a:pt x="19187" y="36"/>
                    <a:pt x="19070" y="0"/>
                    <a:pt x="18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5" name="Google Shape;2544;p39"/>
            <p:cNvSpPr/>
            <p:nvPr/>
          </p:nvSpPr>
          <p:spPr>
            <a:xfrm rot="5400000">
              <a:off x="6723000" y="682560"/>
              <a:ext cx="944280" cy="470520"/>
            </a:xfrm>
            <a:custGeom>
              <a:avLst/>
              <a:gdLst>
                <a:gd name="textAreaLeft" fmla="*/ 0 w 944280"/>
                <a:gd name="textAreaRight" fmla="*/ 944640 w 944280"/>
                <a:gd name="textAreaTop" fmla="*/ 0 h 470520"/>
                <a:gd name="textAreaBottom" fmla="*/ 470880 h 470520"/>
              </a:gdLst>
              <a:ahLst/>
              <a:cxnLst/>
              <a:rect l="textAreaLeft" t="textAreaTop" r="textAreaRight" b="textAreaBottom"/>
              <a:pathLst>
                <a:path w="14954" h="7452">
                  <a:moveTo>
                    <a:pt x="11162" y="0"/>
                  </a:moveTo>
                  <a:lnTo>
                    <a:pt x="10726" y="238"/>
                  </a:lnTo>
                  <a:lnTo>
                    <a:pt x="393" y="5886"/>
                  </a:lnTo>
                  <a:cubicBezTo>
                    <a:pt x="51" y="6074"/>
                    <a:pt x="1" y="6547"/>
                    <a:pt x="299" y="6799"/>
                  </a:cubicBezTo>
                  <a:lnTo>
                    <a:pt x="1012" y="7402"/>
                  </a:lnTo>
                  <a:cubicBezTo>
                    <a:pt x="1034" y="7422"/>
                    <a:pt x="1062" y="7434"/>
                    <a:pt x="1087" y="7451"/>
                  </a:cubicBezTo>
                  <a:lnTo>
                    <a:pt x="612" y="7048"/>
                  </a:lnTo>
                  <a:cubicBezTo>
                    <a:pt x="313" y="6793"/>
                    <a:pt x="361" y="6320"/>
                    <a:pt x="705" y="6133"/>
                  </a:cubicBezTo>
                  <a:lnTo>
                    <a:pt x="11041" y="486"/>
                  </a:lnTo>
                  <a:lnTo>
                    <a:pt x="14365" y="3096"/>
                  </a:lnTo>
                  <a:lnTo>
                    <a:pt x="14954" y="2888"/>
                  </a:lnTo>
                  <a:lnTo>
                    <a:pt x="1116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6" name="Google Shape;2545;p39"/>
            <p:cNvSpPr/>
            <p:nvPr/>
          </p:nvSpPr>
          <p:spPr>
            <a:xfrm rot="5400000">
              <a:off x="7776720" y="1000080"/>
              <a:ext cx="318240" cy="96408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0 h 964080"/>
                <a:gd name="textAreaBottom" fmla="*/ 964440 h 964080"/>
              </a:gdLst>
              <a:ahLst/>
              <a:cxnLst/>
              <a:rect l="textAreaLeft" t="textAreaTop" r="textAreaRight" b="textAreaBottom"/>
              <a:pathLst>
                <a:path w="5046" h="15269">
                  <a:moveTo>
                    <a:pt x="3903" y="0"/>
                  </a:moveTo>
                  <a:cubicBezTo>
                    <a:pt x="3666" y="0"/>
                    <a:pt x="3437" y="152"/>
                    <a:pt x="3365" y="406"/>
                  </a:cubicBezTo>
                  <a:lnTo>
                    <a:pt x="8" y="12210"/>
                  </a:lnTo>
                  <a:lnTo>
                    <a:pt x="0" y="12239"/>
                  </a:lnTo>
                  <a:lnTo>
                    <a:pt x="3663" y="15269"/>
                  </a:lnTo>
                  <a:lnTo>
                    <a:pt x="3740" y="14604"/>
                  </a:lnTo>
                  <a:lnTo>
                    <a:pt x="455" y="11981"/>
                  </a:lnTo>
                  <a:lnTo>
                    <a:pt x="3676" y="654"/>
                  </a:lnTo>
                  <a:cubicBezTo>
                    <a:pt x="3748" y="401"/>
                    <a:pt x="3976" y="249"/>
                    <a:pt x="4214" y="249"/>
                  </a:cubicBezTo>
                  <a:cubicBezTo>
                    <a:pt x="4328" y="249"/>
                    <a:pt x="4445" y="284"/>
                    <a:pt x="4547" y="361"/>
                  </a:cubicBezTo>
                  <a:lnTo>
                    <a:pt x="5046" y="737"/>
                  </a:lnTo>
                  <a:cubicBezTo>
                    <a:pt x="5024" y="716"/>
                    <a:pt x="5006" y="691"/>
                    <a:pt x="4982" y="673"/>
                  </a:cubicBezTo>
                  <a:lnTo>
                    <a:pt x="4235" y="112"/>
                  </a:lnTo>
                  <a:cubicBezTo>
                    <a:pt x="4134" y="36"/>
                    <a:pt x="4017" y="0"/>
                    <a:pt x="390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7" name="Google Shape;2546;p39"/>
            <p:cNvSpPr/>
            <p:nvPr/>
          </p:nvSpPr>
          <p:spPr>
            <a:xfrm rot="5400000">
              <a:off x="6993360" y="1805040"/>
              <a:ext cx="96120" cy="10764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107640"/>
                <a:gd name="textAreaBottom" fmla="*/ 108000 h 107640"/>
              </a:gdLst>
              <a:ahLst/>
              <a:cxnLst/>
              <a:rect l="textAreaLeft" t="textAreaTop" r="textAreaRight" b="textAreaBottom"/>
              <a:pathLst>
                <a:path w="1527" h="1708">
                  <a:moveTo>
                    <a:pt x="1010" y="0"/>
                  </a:moveTo>
                  <a:cubicBezTo>
                    <a:pt x="979" y="257"/>
                    <a:pt x="892" y="533"/>
                    <a:pt x="694" y="783"/>
                  </a:cubicBezTo>
                  <a:cubicBezTo>
                    <a:pt x="496" y="1031"/>
                    <a:pt x="245" y="1177"/>
                    <a:pt x="1" y="1265"/>
                  </a:cubicBezTo>
                  <a:lnTo>
                    <a:pt x="254" y="1707"/>
                  </a:lnTo>
                  <a:cubicBezTo>
                    <a:pt x="414" y="1691"/>
                    <a:pt x="571" y="1655"/>
                    <a:pt x="720" y="1592"/>
                  </a:cubicBezTo>
                  <a:cubicBezTo>
                    <a:pt x="908" y="1511"/>
                    <a:pt x="1083" y="1372"/>
                    <a:pt x="1221" y="1203"/>
                  </a:cubicBezTo>
                  <a:cubicBezTo>
                    <a:pt x="1382" y="1005"/>
                    <a:pt x="1493" y="764"/>
                    <a:pt x="1515" y="520"/>
                  </a:cubicBezTo>
                  <a:cubicBezTo>
                    <a:pt x="1527" y="398"/>
                    <a:pt x="1517" y="274"/>
                    <a:pt x="1501" y="152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0" bIns="54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8" name="Google Shape;2547;p39"/>
            <p:cNvSpPr/>
            <p:nvPr/>
          </p:nvSpPr>
          <p:spPr>
            <a:xfrm rot="5400000">
              <a:off x="6966720" y="1775160"/>
              <a:ext cx="67320" cy="2700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27000"/>
                <a:gd name="textAreaBottom" fmla="*/ 27360 h 27000"/>
              </a:gdLst>
              <a:ahLst/>
              <a:cxnLst/>
              <a:rect l="textAreaLeft" t="textAreaTop" r="textAreaRight" b="textAreaBottom"/>
              <a:pathLst>
                <a:path w="1069" h="433">
                  <a:moveTo>
                    <a:pt x="821" y="0"/>
                  </a:moveTo>
                  <a:cubicBezTo>
                    <a:pt x="561" y="82"/>
                    <a:pt x="316" y="99"/>
                    <a:pt x="162" y="99"/>
                  </a:cubicBezTo>
                  <a:cubicBezTo>
                    <a:pt x="62" y="99"/>
                    <a:pt x="0" y="92"/>
                    <a:pt x="0" y="92"/>
                  </a:cubicBezTo>
                  <a:lnTo>
                    <a:pt x="0" y="92"/>
                  </a:lnTo>
                  <a:lnTo>
                    <a:pt x="351" y="371"/>
                  </a:lnTo>
                  <a:cubicBezTo>
                    <a:pt x="401" y="412"/>
                    <a:pt x="567" y="408"/>
                    <a:pt x="635" y="416"/>
                  </a:cubicBezTo>
                  <a:cubicBezTo>
                    <a:pt x="731" y="426"/>
                    <a:pt x="829" y="432"/>
                    <a:pt x="925" y="432"/>
                  </a:cubicBezTo>
                  <a:cubicBezTo>
                    <a:pt x="939" y="432"/>
                    <a:pt x="953" y="432"/>
                    <a:pt x="967" y="432"/>
                  </a:cubicBezTo>
                  <a:cubicBezTo>
                    <a:pt x="1001" y="430"/>
                    <a:pt x="1034" y="428"/>
                    <a:pt x="1069" y="424"/>
                  </a:cubicBezTo>
                  <a:lnTo>
                    <a:pt x="82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9" name="Google Shape;2548;p39"/>
            <p:cNvSpPr/>
            <p:nvPr/>
          </p:nvSpPr>
          <p:spPr>
            <a:xfrm rot="5400000">
              <a:off x="7102800" y="1856520"/>
              <a:ext cx="35640" cy="60840"/>
            </a:xfrm>
            <a:custGeom>
              <a:avLst/>
              <a:gdLst>
                <a:gd name="textAreaLeft" fmla="*/ 0 w 35640"/>
                <a:gd name="textAreaRight" fmla="*/ 36000 w 35640"/>
                <a:gd name="textAreaTop" fmla="*/ 0 h 60840"/>
                <a:gd name="textAreaBottom" fmla="*/ 61200 h 60840"/>
              </a:gdLst>
              <a:ahLst/>
              <a:cxnLst/>
              <a:rect l="textAreaLeft" t="textAreaTop" r="textAreaRight" b="textAreaBottom"/>
              <a:pathLst>
                <a:path w="568" h="970">
                  <a:moveTo>
                    <a:pt x="0" y="0"/>
                  </a:moveTo>
                  <a:cubicBezTo>
                    <a:pt x="0" y="0"/>
                    <a:pt x="131" y="370"/>
                    <a:pt x="94" y="821"/>
                  </a:cubicBezTo>
                  <a:lnTo>
                    <a:pt x="568" y="970"/>
                  </a:lnTo>
                  <a:cubicBezTo>
                    <a:pt x="527" y="732"/>
                    <a:pt x="449" y="497"/>
                    <a:pt x="351" y="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600" bIns="30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0" name="Google Shape;2549;p39"/>
            <p:cNvSpPr/>
            <p:nvPr/>
          </p:nvSpPr>
          <p:spPr>
            <a:xfrm rot="5400000">
              <a:off x="7844400" y="341640"/>
              <a:ext cx="427320" cy="48780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0 h 487800"/>
                <a:gd name="textAreaBottom" fmla="*/ 488160 h 487800"/>
              </a:gdLst>
              <a:ahLst/>
              <a:cxnLst/>
              <a:rect l="textAreaLeft" t="textAreaTop" r="textAreaRight" b="textAreaBottom"/>
              <a:pathLst>
                <a:path w="6770" h="7727">
                  <a:moveTo>
                    <a:pt x="5494" y="1"/>
                  </a:moveTo>
                  <a:cubicBezTo>
                    <a:pt x="5295" y="1"/>
                    <a:pt x="5104" y="135"/>
                    <a:pt x="5054" y="349"/>
                  </a:cubicBezTo>
                  <a:lnTo>
                    <a:pt x="4468" y="2820"/>
                  </a:lnTo>
                  <a:lnTo>
                    <a:pt x="4388" y="3159"/>
                  </a:lnTo>
                  <a:cubicBezTo>
                    <a:pt x="4388" y="3159"/>
                    <a:pt x="4386" y="3159"/>
                    <a:pt x="4382" y="3159"/>
                  </a:cubicBezTo>
                  <a:cubicBezTo>
                    <a:pt x="4328" y="3159"/>
                    <a:pt x="3912" y="3162"/>
                    <a:pt x="3518" y="3273"/>
                  </a:cubicBezTo>
                  <a:cubicBezTo>
                    <a:pt x="3136" y="3379"/>
                    <a:pt x="2872" y="3713"/>
                    <a:pt x="2852" y="4108"/>
                  </a:cubicBezTo>
                  <a:cubicBezTo>
                    <a:pt x="2829" y="4546"/>
                    <a:pt x="2933" y="4982"/>
                    <a:pt x="2933" y="4982"/>
                  </a:cubicBezTo>
                  <a:lnTo>
                    <a:pt x="2621" y="5136"/>
                  </a:lnTo>
                  <a:lnTo>
                    <a:pt x="341" y="6253"/>
                  </a:lnTo>
                  <a:cubicBezTo>
                    <a:pt x="60" y="6391"/>
                    <a:pt x="1" y="6764"/>
                    <a:pt x="225" y="6981"/>
                  </a:cubicBezTo>
                  <a:lnTo>
                    <a:pt x="891" y="7628"/>
                  </a:lnTo>
                  <a:cubicBezTo>
                    <a:pt x="937" y="7673"/>
                    <a:pt x="990" y="7703"/>
                    <a:pt x="1046" y="7727"/>
                  </a:cubicBezTo>
                  <a:lnTo>
                    <a:pt x="535" y="7231"/>
                  </a:lnTo>
                  <a:cubicBezTo>
                    <a:pt x="311" y="7013"/>
                    <a:pt x="372" y="6640"/>
                    <a:pt x="651" y="6502"/>
                  </a:cubicBezTo>
                  <a:lnTo>
                    <a:pt x="2888" y="5407"/>
                  </a:lnTo>
                  <a:lnTo>
                    <a:pt x="4525" y="7060"/>
                  </a:lnTo>
                  <a:lnTo>
                    <a:pt x="4981" y="6961"/>
                  </a:lnTo>
                  <a:lnTo>
                    <a:pt x="3208" y="5248"/>
                  </a:lnTo>
                  <a:lnTo>
                    <a:pt x="3244" y="5229"/>
                  </a:lnTo>
                  <a:cubicBezTo>
                    <a:pt x="3244" y="5229"/>
                    <a:pt x="3141" y="4794"/>
                    <a:pt x="3162" y="4355"/>
                  </a:cubicBezTo>
                  <a:cubicBezTo>
                    <a:pt x="3182" y="3961"/>
                    <a:pt x="3449" y="3628"/>
                    <a:pt x="3828" y="3521"/>
                  </a:cubicBezTo>
                  <a:cubicBezTo>
                    <a:pt x="4230" y="3409"/>
                    <a:pt x="4653" y="3406"/>
                    <a:pt x="4695" y="3406"/>
                  </a:cubicBezTo>
                  <a:cubicBezTo>
                    <a:pt x="4697" y="3406"/>
                    <a:pt x="4698" y="3406"/>
                    <a:pt x="4698" y="3406"/>
                  </a:cubicBezTo>
                  <a:lnTo>
                    <a:pt x="4708" y="3368"/>
                  </a:lnTo>
                  <a:lnTo>
                    <a:pt x="6769" y="4720"/>
                  </a:lnTo>
                  <a:lnTo>
                    <a:pt x="6765" y="4252"/>
                  </a:lnTo>
                  <a:lnTo>
                    <a:pt x="4791" y="3021"/>
                  </a:lnTo>
                  <a:lnTo>
                    <a:pt x="5365" y="599"/>
                  </a:lnTo>
                  <a:cubicBezTo>
                    <a:pt x="5416" y="384"/>
                    <a:pt x="5606" y="251"/>
                    <a:pt x="5806" y="251"/>
                  </a:cubicBezTo>
                  <a:cubicBezTo>
                    <a:pt x="5889" y="251"/>
                    <a:pt x="5973" y="274"/>
                    <a:pt x="6050" y="324"/>
                  </a:cubicBezTo>
                  <a:lnTo>
                    <a:pt x="6648" y="712"/>
                  </a:lnTo>
                  <a:cubicBezTo>
                    <a:pt x="6613" y="661"/>
                    <a:pt x="6572" y="616"/>
                    <a:pt x="6519" y="581"/>
                  </a:cubicBezTo>
                  <a:lnTo>
                    <a:pt x="5738" y="74"/>
                  </a:lnTo>
                  <a:cubicBezTo>
                    <a:pt x="5662" y="24"/>
                    <a:pt x="5577" y="1"/>
                    <a:pt x="5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441" name="Google Shape;2550;p39"/>
          <p:cNvSpPr/>
          <p:nvPr/>
        </p:nvSpPr>
        <p:spPr>
          <a:xfrm rot="1175400" flipH="1">
            <a:off x="6811200" y="2172960"/>
            <a:ext cx="2929320" cy="1759320"/>
          </a:xfrm>
          <a:custGeom>
            <a:avLst/>
            <a:gdLst>
              <a:gd name="textAreaLeft" fmla="*/ -360 w 2929320"/>
              <a:gd name="textAreaRight" fmla="*/ 2929320 w 2929320"/>
              <a:gd name="textAreaTop" fmla="*/ 0 h 1759320"/>
              <a:gd name="textAreaBottom" fmla="*/ 1759680 h 1759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42" name="Google Shape;2551;p39"/>
          <p:cNvSpPr/>
          <p:nvPr/>
        </p:nvSpPr>
        <p:spPr>
          <a:xfrm rot="14994000">
            <a:off x="7482240" y="-5972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443" name="Google Shape;2552;p39"/>
          <p:cNvGrpSpPr/>
          <p:nvPr/>
        </p:nvGrpSpPr>
        <p:grpSpPr>
          <a:xfrm>
            <a:off x="1818000" y="4209120"/>
            <a:ext cx="261720" cy="531000"/>
            <a:chOff x="1818000" y="4209120"/>
            <a:chExt cx="261720" cy="531000"/>
          </a:xfrm>
        </p:grpSpPr>
        <p:sp>
          <p:nvSpPr>
            <p:cNvPr id="2444" name="Google Shape;2553;p39"/>
            <p:cNvSpPr/>
            <p:nvPr/>
          </p:nvSpPr>
          <p:spPr>
            <a:xfrm>
              <a:off x="1818000" y="42091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5" name="Google Shape;2554;p39"/>
            <p:cNvSpPr/>
            <p:nvPr/>
          </p:nvSpPr>
          <p:spPr>
            <a:xfrm>
              <a:off x="1890360" y="47041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6" name="Google Shape;2555;p39"/>
            <p:cNvSpPr/>
            <p:nvPr/>
          </p:nvSpPr>
          <p:spPr>
            <a:xfrm>
              <a:off x="1938600" y="42091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447" name="Google Shape;2556;p39"/>
          <p:cNvGrpSpPr/>
          <p:nvPr/>
        </p:nvGrpSpPr>
        <p:grpSpPr>
          <a:xfrm>
            <a:off x="5704920" y="529200"/>
            <a:ext cx="261720" cy="531360"/>
            <a:chOff x="5704920" y="529200"/>
            <a:chExt cx="261720" cy="531360"/>
          </a:xfrm>
        </p:grpSpPr>
        <p:sp>
          <p:nvSpPr>
            <p:cNvPr id="2448" name="Google Shape;2557;p39"/>
            <p:cNvSpPr/>
            <p:nvPr/>
          </p:nvSpPr>
          <p:spPr>
            <a:xfrm>
              <a:off x="5704920" y="5292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9" name="Google Shape;2558;p39"/>
            <p:cNvSpPr/>
            <p:nvPr/>
          </p:nvSpPr>
          <p:spPr>
            <a:xfrm>
              <a:off x="5777280" y="10245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0" name="Google Shape;2559;p39"/>
            <p:cNvSpPr/>
            <p:nvPr/>
          </p:nvSpPr>
          <p:spPr>
            <a:xfrm>
              <a:off x="5825520" y="5292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451" name="Google Shape;2560;p39"/>
          <p:cNvSpPr/>
          <p:nvPr/>
        </p:nvSpPr>
        <p:spPr>
          <a:xfrm rot="693600" flipH="1">
            <a:off x="1896480" y="-600840"/>
            <a:ext cx="3024720" cy="1816560"/>
          </a:xfrm>
          <a:custGeom>
            <a:avLst/>
            <a:gdLst>
              <a:gd name="textAreaLeft" fmla="*/ 360 w 3024720"/>
              <a:gd name="textAreaRight" fmla="*/ 302544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52" name="Google Shape;2561;p39"/>
          <p:cNvSpPr/>
          <p:nvPr/>
        </p:nvSpPr>
        <p:spPr>
          <a:xfrm rot="13282200">
            <a:off x="6131520" y="4299480"/>
            <a:ext cx="1578600" cy="860760"/>
          </a:xfrm>
          <a:custGeom>
            <a:avLst/>
            <a:gdLst>
              <a:gd name="textAreaLeft" fmla="*/ 0 w 1578600"/>
              <a:gd name="textAreaRight" fmla="*/ 1578960 w 1578600"/>
              <a:gd name="textAreaTop" fmla="*/ 0 h 860760"/>
              <a:gd name="textAreaBottom" fmla="*/ 861120 h 8607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53" name="Google Shape;2562;p39"/>
          <p:cNvSpPr/>
          <p:nvPr/>
        </p:nvSpPr>
        <p:spPr>
          <a:xfrm rot="20673600" flipH="1">
            <a:off x="2014200" y="4212000"/>
            <a:ext cx="3266280" cy="1184400"/>
          </a:xfrm>
          <a:custGeom>
            <a:avLst/>
            <a:gdLst>
              <a:gd name="textAreaLeft" fmla="*/ -360 w 3266280"/>
              <a:gd name="textAreaRight" fmla="*/ 3266280 w 3266280"/>
              <a:gd name="textAreaTop" fmla="*/ 0 h 1184400"/>
              <a:gd name="textAreaBottom" fmla="*/ 1184760 h 11844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454" name="Google Shape;2563;p39"/>
          <p:cNvGrpSpPr/>
          <p:nvPr/>
        </p:nvGrpSpPr>
        <p:grpSpPr>
          <a:xfrm>
            <a:off x="5002200" y="3931920"/>
            <a:ext cx="1465920" cy="1456920"/>
            <a:chOff x="5002200" y="3931920"/>
            <a:chExt cx="1465920" cy="1456920"/>
          </a:xfrm>
        </p:grpSpPr>
        <p:sp>
          <p:nvSpPr>
            <p:cNvPr id="2455" name="Google Shape;2564;p39"/>
            <p:cNvSpPr/>
            <p:nvPr/>
          </p:nvSpPr>
          <p:spPr>
            <a:xfrm rot="2251200">
              <a:off x="5201640" y="4151160"/>
              <a:ext cx="1066680" cy="1017720"/>
            </a:xfrm>
            <a:custGeom>
              <a:avLst/>
              <a:gdLst>
                <a:gd name="textAreaLeft" fmla="*/ 0 w 1066680"/>
                <a:gd name="textAreaRight" fmla="*/ 1067040 w 1066680"/>
                <a:gd name="textAreaTop" fmla="*/ 0 h 1017720"/>
                <a:gd name="textAreaBottom" fmla="*/ 1018080 h 101772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6" name="Google Shape;2565;p39"/>
            <p:cNvSpPr/>
            <p:nvPr/>
          </p:nvSpPr>
          <p:spPr>
            <a:xfrm rot="2251200">
              <a:off x="5241240" y="4204800"/>
              <a:ext cx="988920" cy="909360"/>
            </a:xfrm>
            <a:custGeom>
              <a:avLst/>
              <a:gdLst>
                <a:gd name="textAreaLeft" fmla="*/ 0 w 988920"/>
                <a:gd name="textAreaRight" fmla="*/ 989280 w 988920"/>
                <a:gd name="textAreaTop" fmla="*/ 0 h 909360"/>
                <a:gd name="textAreaBottom" fmla="*/ 909720 h 90936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7" name="Google Shape;2566;p39"/>
            <p:cNvSpPr/>
            <p:nvPr/>
          </p:nvSpPr>
          <p:spPr>
            <a:xfrm rot="2251200">
              <a:off x="5522760" y="4287240"/>
              <a:ext cx="427680" cy="736200"/>
            </a:xfrm>
            <a:custGeom>
              <a:avLst/>
              <a:gdLst>
                <a:gd name="textAreaLeft" fmla="*/ 0 w 427680"/>
                <a:gd name="textAreaRight" fmla="*/ 428040 w 427680"/>
                <a:gd name="textAreaTop" fmla="*/ 0 h 736200"/>
                <a:gd name="textAreaBottom" fmla="*/ 736560 h 73620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8" name="Google Shape;2567;p39"/>
            <p:cNvSpPr/>
            <p:nvPr/>
          </p:nvSpPr>
          <p:spPr>
            <a:xfrm rot="2251200">
              <a:off x="5211720" y="4291560"/>
              <a:ext cx="972360" cy="806760"/>
            </a:xfrm>
            <a:custGeom>
              <a:avLst/>
              <a:gdLst>
                <a:gd name="textAreaLeft" fmla="*/ 0 w 972360"/>
                <a:gd name="textAreaRight" fmla="*/ 972720 w 972360"/>
                <a:gd name="textAreaTop" fmla="*/ 0 h 806760"/>
                <a:gd name="textAreaBottom" fmla="*/ 807120 h 80676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9" name="Google Shape;2568;p39"/>
            <p:cNvSpPr/>
            <p:nvPr/>
          </p:nvSpPr>
          <p:spPr>
            <a:xfrm rot="2251200">
              <a:off x="5631120" y="4341960"/>
              <a:ext cx="45360" cy="78120"/>
            </a:xfrm>
            <a:custGeom>
              <a:avLst/>
              <a:gdLst>
                <a:gd name="textAreaLeft" fmla="*/ 0 w 45360"/>
                <a:gd name="textAreaRight" fmla="*/ 45720 w 45360"/>
                <a:gd name="textAreaTop" fmla="*/ 0 h 78120"/>
                <a:gd name="textAreaBottom" fmla="*/ 78480 h 7812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0" name="Google Shape;2569;p39"/>
            <p:cNvSpPr/>
            <p:nvPr/>
          </p:nvSpPr>
          <p:spPr>
            <a:xfrm rot="2251200">
              <a:off x="5621040" y="4424040"/>
              <a:ext cx="20880" cy="6840"/>
            </a:xfrm>
            <a:custGeom>
              <a:avLst/>
              <a:gdLst>
                <a:gd name="textAreaLeft" fmla="*/ 0 w 20880"/>
                <a:gd name="textAreaRight" fmla="*/ 21240 w 2088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1" name="Google Shape;2570;p39"/>
            <p:cNvSpPr/>
            <p:nvPr/>
          </p:nvSpPr>
          <p:spPr>
            <a:xfrm rot="2251200">
              <a:off x="5887800" y="4825080"/>
              <a:ext cx="45360" cy="78120"/>
            </a:xfrm>
            <a:custGeom>
              <a:avLst/>
              <a:gdLst>
                <a:gd name="textAreaLeft" fmla="*/ 0 w 45360"/>
                <a:gd name="textAreaRight" fmla="*/ 45720 w 45360"/>
                <a:gd name="textAreaTop" fmla="*/ 0 h 78120"/>
                <a:gd name="textAreaBottom" fmla="*/ 78480 h 7812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2" name="Google Shape;2571;p39"/>
            <p:cNvSpPr/>
            <p:nvPr/>
          </p:nvSpPr>
          <p:spPr>
            <a:xfrm rot="2251200">
              <a:off x="5877720" y="4906800"/>
              <a:ext cx="20880" cy="6840"/>
            </a:xfrm>
            <a:custGeom>
              <a:avLst/>
              <a:gdLst>
                <a:gd name="textAreaLeft" fmla="*/ 0 w 20880"/>
                <a:gd name="textAreaRight" fmla="*/ 21240 w 2088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3" name="Google Shape;2572;p39"/>
            <p:cNvSpPr/>
            <p:nvPr/>
          </p:nvSpPr>
          <p:spPr>
            <a:xfrm rot="2251200">
              <a:off x="5284080" y="4673520"/>
              <a:ext cx="45360" cy="78120"/>
            </a:xfrm>
            <a:custGeom>
              <a:avLst/>
              <a:gdLst>
                <a:gd name="textAreaLeft" fmla="*/ 0 w 45360"/>
                <a:gd name="textAreaRight" fmla="*/ 45720 w 45360"/>
                <a:gd name="textAreaTop" fmla="*/ 0 h 78120"/>
                <a:gd name="textAreaBottom" fmla="*/ 78480 h 7812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4" name="Google Shape;2573;p39"/>
            <p:cNvSpPr/>
            <p:nvPr/>
          </p:nvSpPr>
          <p:spPr>
            <a:xfrm rot="2251200">
              <a:off x="5274000" y="4755240"/>
              <a:ext cx="20880" cy="6840"/>
            </a:xfrm>
            <a:custGeom>
              <a:avLst/>
              <a:gdLst>
                <a:gd name="textAreaLeft" fmla="*/ 0 w 20880"/>
                <a:gd name="textAreaRight" fmla="*/ 21240 w 2088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PlaceHolder 1"/>
          <p:cNvSpPr>
            <a:spLocks noGrp="1"/>
          </p:cNvSpPr>
          <p:nvPr>
            <p:ph type="title"/>
          </p:nvPr>
        </p:nvSpPr>
        <p:spPr>
          <a:xfrm>
            <a:off x="750335" y="594771"/>
            <a:ext cx="5540485" cy="150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Informations générales sur la Hongrie</a:t>
            </a:r>
            <a:endParaRPr lang="fr-FR" sz="4000" b="0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6" name="PlaceHolder 2"/>
          <p:cNvSpPr>
            <a:spLocks noGrp="1"/>
          </p:cNvSpPr>
          <p:nvPr>
            <p:ph type="subTitle"/>
          </p:nvPr>
        </p:nvSpPr>
        <p:spPr>
          <a:xfrm>
            <a:off x="753873" y="2003651"/>
            <a:ext cx="4362120" cy="2156618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Capitale : Budapest</a:t>
            </a:r>
          </a:p>
          <a:p>
            <a:pPr indent="0">
              <a:buNone/>
            </a:pP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Superficie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: 93 030 km²</a:t>
            </a:r>
          </a:p>
          <a:p>
            <a:pPr indent="0">
              <a:buNone/>
            </a:pP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Population : environ 9,6 millions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d’habitants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  <a:p>
            <a:pPr indent="0">
              <a:buNone/>
            </a:pP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Langue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officielle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: le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hongrois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  <a:p>
            <a:pPr indent="0">
              <a:buNone/>
            </a:pP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Régime politique :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république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parlementaire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  <a:p>
            <a:pPr indent="0">
              <a:buNone/>
            </a:pP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Monnaie : le forint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hongrois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(HUF)</a:t>
            </a:r>
          </a:p>
          <a:p>
            <a:pPr indent="0">
              <a:buNone/>
            </a:pP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Pays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voisins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: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Autriche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,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Slovaquie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,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Roumanie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, Ukraine,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Serbie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,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Croatie</a:t>
            </a:r>
            <a:r>
              <a:rPr lang="en-US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, </a:t>
            </a:r>
            <a:r>
              <a:rPr lang="en-US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Slovénie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</p:txBody>
      </p:sp>
      <p:sp>
        <p:nvSpPr>
          <p:cNvPr id="2468" name="Google Shape;2613;p42"/>
          <p:cNvSpPr/>
          <p:nvPr/>
        </p:nvSpPr>
        <p:spPr>
          <a:xfrm>
            <a:off x="5819040" y="308196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469" name="Google Shape;2614;p42"/>
          <p:cNvSpPr/>
          <p:nvPr/>
        </p:nvSpPr>
        <p:spPr>
          <a:xfrm rot="6528000">
            <a:off x="5548320" y="-61200"/>
            <a:ext cx="3024720" cy="1816560"/>
          </a:xfrm>
          <a:custGeom>
            <a:avLst/>
            <a:gdLst>
              <a:gd name="textAreaLeft" fmla="*/ 0 w 3024720"/>
              <a:gd name="textAreaRight" fmla="*/ 302508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70" name="Google Shape;2615;p42"/>
          <p:cNvSpPr/>
          <p:nvPr/>
        </p:nvSpPr>
        <p:spPr>
          <a:xfrm rot="20356200">
            <a:off x="7693560" y="2722680"/>
            <a:ext cx="1897920" cy="1040760"/>
          </a:xfrm>
          <a:custGeom>
            <a:avLst/>
            <a:gdLst>
              <a:gd name="textAreaLeft" fmla="*/ 0 w 1897920"/>
              <a:gd name="textAreaRight" fmla="*/ 1898280 w 189792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471" name="Google Shape;2616;p42"/>
          <p:cNvGrpSpPr/>
          <p:nvPr/>
        </p:nvGrpSpPr>
        <p:grpSpPr>
          <a:xfrm>
            <a:off x="6139080" y="1740240"/>
            <a:ext cx="1844280" cy="1760400"/>
            <a:chOff x="6139080" y="1740240"/>
            <a:chExt cx="1844280" cy="1760400"/>
          </a:xfrm>
        </p:grpSpPr>
        <p:sp>
          <p:nvSpPr>
            <p:cNvPr id="2472" name="Google Shape;2617;p42"/>
            <p:cNvSpPr/>
            <p:nvPr/>
          </p:nvSpPr>
          <p:spPr>
            <a:xfrm rot="11516400">
              <a:off x="6273360" y="1887120"/>
              <a:ext cx="1575000" cy="1466280"/>
            </a:xfrm>
            <a:custGeom>
              <a:avLst/>
              <a:gdLst>
                <a:gd name="textAreaLeft" fmla="*/ 0 w 1575000"/>
                <a:gd name="textAreaRight" fmla="*/ 1575360 w 1575000"/>
                <a:gd name="textAreaTop" fmla="*/ 0 h 1466280"/>
                <a:gd name="textAreaBottom" fmla="*/ 1466640 h 1466280"/>
              </a:gdLst>
              <a:ahLst/>
              <a:cxnLst/>
              <a:rect l="textAreaLeft" t="textAreaTop" r="textAreaRight" b="textAreaBottom"/>
              <a:pathLst>
                <a:path w="24939" h="23215">
                  <a:moveTo>
                    <a:pt x="1718" y="22620"/>
                  </a:moveTo>
                  <a:lnTo>
                    <a:pt x="1718" y="22620"/>
                  </a:lnTo>
                  <a:cubicBezTo>
                    <a:pt x="1735" y="22639"/>
                    <a:pt x="1756" y="22658"/>
                    <a:pt x="1776" y="22676"/>
                  </a:cubicBezTo>
                  <a:cubicBezTo>
                    <a:pt x="1755" y="22659"/>
                    <a:pt x="1735" y="22639"/>
                    <a:pt x="1718" y="22620"/>
                  </a:cubicBezTo>
                  <a:close/>
                  <a:moveTo>
                    <a:pt x="18955" y="0"/>
                  </a:moveTo>
                  <a:cubicBezTo>
                    <a:pt x="18718" y="0"/>
                    <a:pt x="18489" y="152"/>
                    <a:pt x="18418" y="406"/>
                  </a:cubicBezTo>
                  <a:lnTo>
                    <a:pt x="15061" y="12210"/>
                  </a:lnTo>
                  <a:lnTo>
                    <a:pt x="15053" y="12239"/>
                  </a:lnTo>
                  <a:lnTo>
                    <a:pt x="6768" y="6556"/>
                  </a:lnTo>
                  <a:lnTo>
                    <a:pt x="6732" y="2813"/>
                  </a:lnTo>
                  <a:cubicBezTo>
                    <a:pt x="6731" y="2717"/>
                    <a:pt x="6699" y="2627"/>
                    <a:pt x="6645" y="2550"/>
                  </a:cubicBezTo>
                  <a:cubicBezTo>
                    <a:pt x="6611" y="2499"/>
                    <a:pt x="6570" y="2454"/>
                    <a:pt x="6516" y="2419"/>
                  </a:cubicBezTo>
                  <a:lnTo>
                    <a:pt x="5737" y="1912"/>
                  </a:lnTo>
                  <a:cubicBezTo>
                    <a:pt x="5660" y="1862"/>
                    <a:pt x="5576" y="1839"/>
                    <a:pt x="5493" y="1839"/>
                  </a:cubicBezTo>
                  <a:cubicBezTo>
                    <a:pt x="5293" y="1839"/>
                    <a:pt x="5102" y="1973"/>
                    <a:pt x="5051" y="2187"/>
                  </a:cubicBezTo>
                  <a:lnTo>
                    <a:pt x="4386" y="4996"/>
                  </a:lnTo>
                  <a:cubicBezTo>
                    <a:pt x="4386" y="4996"/>
                    <a:pt x="4384" y="4996"/>
                    <a:pt x="4380" y="4996"/>
                  </a:cubicBezTo>
                  <a:cubicBezTo>
                    <a:pt x="4326" y="4996"/>
                    <a:pt x="3910" y="4999"/>
                    <a:pt x="3516" y="5110"/>
                  </a:cubicBezTo>
                  <a:cubicBezTo>
                    <a:pt x="3135" y="5216"/>
                    <a:pt x="2870" y="5550"/>
                    <a:pt x="2850" y="5945"/>
                  </a:cubicBezTo>
                  <a:cubicBezTo>
                    <a:pt x="2827" y="6382"/>
                    <a:pt x="2931" y="6819"/>
                    <a:pt x="2931" y="6819"/>
                  </a:cubicBezTo>
                  <a:lnTo>
                    <a:pt x="340" y="8089"/>
                  </a:lnTo>
                  <a:cubicBezTo>
                    <a:pt x="60" y="8226"/>
                    <a:pt x="1" y="8600"/>
                    <a:pt x="224" y="8816"/>
                  </a:cubicBezTo>
                  <a:lnTo>
                    <a:pt x="891" y="9464"/>
                  </a:lnTo>
                  <a:cubicBezTo>
                    <a:pt x="936" y="9508"/>
                    <a:pt x="989" y="9539"/>
                    <a:pt x="1045" y="9561"/>
                  </a:cubicBezTo>
                  <a:cubicBezTo>
                    <a:pt x="1103" y="9585"/>
                    <a:pt x="1165" y="9598"/>
                    <a:pt x="1228" y="9598"/>
                  </a:cubicBezTo>
                  <a:cubicBezTo>
                    <a:pt x="1259" y="9598"/>
                    <a:pt x="1290" y="9595"/>
                    <a:pt x="1321" y="9588"/>
                  </a:cubicBezTo>
                  <a:lnTo>
                    <a:pt x="4978" y="8795"/>
                  </a:lnTo>
                  <a:lnTo>
                    <a:pt x="12326" y="15628"/>
                  </a:lnTo>
                  <a:lnTo>
                    <a:pt x="1557" y="21514"/>
                  </a:lnTo>
                  <a:cubicBezTo>
                    <a:pt x="1215" y="21703"/>
                    <a:pt x="1165" y="22175"/>
                    <a:pt x="1463" y="22428"/>
                  </a:cubicBezTo>
                  <a:lnTo>
                    <a:pt x="2176" y="23031"/>
                  </a:lnTo>
                  <a:cubicBezTo>
                    <a:pt x="2198" y="23051"/>
                    <a:pt x="2226" y="23063"/>
                    <a:pt x="2251" y="23080"/>
                  </a:cubicBezTo>
                  <a:cubicBezTo>
                    <a:pt x="2383" y="23167"/>
                    <a:pt x="2535" y="23215"/>
                    <a:pt x="2689" y="23215"/>
                  </a:cubicBezTo>
                  <a:cubicBezTo>
                    <a:pt x="2772" y="23215"/>
                    <a:pt x="2856" y="23201"/>
                    <a:pt x="2938" y="23172"/>
                  </a:cubicBezTo>
                  <a:lnTo>
                    <a:pt x="8602" y="21172"/>
                  </a:lnTo>
                  <a:cubicBezTo>
                    <a:pt x="8606" y="21194"/>
                    <a:pt x="8957" y="22055"/>
                    <a:pt x="8957" y="22055"/>
                  </a:cubicBezTo>
                  <a:lnTo>
                    <a:pt x="10076" y="21594"/>
                  </a:lnTo>
                  <a:cubicBezTo>
                    <a:pt x="10076" y="21594"/>
                    <a:pt x="9737" y="20775"/>
                    <a:pt x="9736" y="20772"/>
                  </a:cubicBezTo>
                  <a:lnTo>
                    <a:pt x="12435" y="19819"/>
                  </a:lnTo>
                  <a:cubicBezTo>
                    <a:pt x="12439" y="19843"/>
                    <a:pt x="12790" y="20704"/>
                    <a:pt x="12790" y="20704"/>
                  </a:cubicBezTo>
                  <a:lnTo>
                    <a:pt x="13910" y="20243"/>
                  </a:lnTo>
                  <a:cubicBezTo>
                    <a:pt x="13910" y="20243"/>
                    <a:pt x="13569" y="19422"/>
                    <a:pt x="13568" y="19419"/>
                  </a:cubicBezTo>
                  <a:lnTo>
                    <a:pt x="16118" y="18518"/>
                  </a:lnTo>
                  <a:lnTo>
                    <a:pt x="21310" y="22503"/>
                  </a:lnTo>
                  <a:cubicBezTo>
                    <a:pt x="21785" y="22867"/>
                    <a:pt x="22365" y="23066"/>
                    <a:pt x="22963" y="23074"/>
                  </a:cubicBezTo>
                  <a:lnTo>
                    <a:pt x="23030" y="23074"/>
                  </a:lnTo>
                  <a:cubicBezTo>
                    <a:pt x="23036" y="23074"/>
                    <a:pt x="23041" y="23074"/>
                    <a:pt x="23047" y="23074"/>
                  </a:cubicBezTo>
                  <a:cubicBezTo>
                    <a:pt x="24133" y="23074"/>
                    <a:pt x="24938" y="22057"/>
                    <a:pt x="24685" y="20998"/>
                  </a:cubicBezTo>
                  <a:cubicBezTo>
                    <a:pt x="24537" y="20374"/>
                    <a:pt x="24189" y="19816"/>
                    <a:pt x="23698" y="19407"/>
                  </a:cubicBezTo>
                  <a:lnTo>
                    <a:pt x="18714" y="15267"/>
                  </a:lnTo>
                  <a:lnTo>
                    <a:pt x="19198" y="11132"/>
                  </a:lnTo>
                  <a:lnTo>
                    <a:pt x="20067" y="11278"/>
                  </a:lnTo>
                  <a:lnTo>
                    <a:pt x="20270" y="10084"/>
                  </a:lnTo>
                  <a:cubicBezTo>
                    <a:pt x="20270" y="10084"/>
                    <a:pt x="19359" y="9935"/>
                    <a:pt x="19339" y="9935"/>
                  </a:cubicBezTo>
                  <a:lnTo>
                    <a:pt x="19670" y="7094"/>
                  </a:lnTo>
                  <a:lnTo>
                    <a:pt x="20538" y="7241"/>
                  </a:lnTo>
                  <a:lnTo>
                    <a:pt x="20741" y="6047"/>
                  </a:lnTo>
                  <a:cubicBezTo>
                    <a:pt x="20741" y="6047"/>
                    <a:pt x="19832" y="5898"/>
                    <a:pt x="19812" y="5898"/>
                  </a:cubicBezTo>
                  <a:lnTo>
                    <a:pt x="20340" y="1384"/>
                  </a:lnTo>
                  <a:cubicBezTo>
                    <a:pt x="20368" y="1139"/>
                    <a:pt x="20275" y="902"/>
                    <a:pt x="20099" y="736"/>
                  </a:cubicBezTo>
                  <a:cubicBezTo>
                    <a:pt x="20078" y="715"/>
                    <a:pt x="20058" y="690"/>
                    <a:pt x="20035" y="673"/>
                  </a:cubicBezTo>
                  <a:lnTo>
                    <a:pt x="19289" y="112"/>
                  </a:lnTo>
                  <a:cubicBezTo>
                    <a:pt x="19187" y="36"/>
                    <a:pt x="19070" y="0"/>
                    <a:pt x="18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73" name="Google Shape;2618;p42"/>
            <p:cNvSpPr/>
            <p:nvPr/>
          </p:nvSpPr>
          <p:spPr>
            <a:xfrm rot="11516400">
              <a:off x="6926760" y="1955880"/>
              <a:ext cx="944280" cy="470520"/>
            </a:xfrm>
            <a:custGeom>
              <a:avLst/>
              <a:gdLst>
                <a:gd name="textAreaLeft" fmla="*/ 0 w 944280"/>
                <a:gd name="textAreaRight" fmla="*/ 944640 w 944280"/>
                <a:gd name="textAreaTop" fmla="*/ 0 h 470520"/>
                <a:gd name="textAreaBottom" fmla="*/ 470880 h 470520"/>
              </a:gdLst>
              <a:ahLst/>
              <a:cxnLst/>
              <a:rect l="textAreaLeft" t="textAreaTop" r="textAreaRight" b="textAreaBottom"/>
              <a:pathLst>
                <a:path w="14954" h="7452">
                  <a:moveTo>
                    <a:pt x="11162" y="0"/>
                  </a:moveTo>
                  <a:lnTo>
                    <a:pt x="10726" y="238"/>
                  </a:lnTo>
                  <a:lnTo>
                    <a:pt x="393" y="5886"/>
                  </a:lnTo>
                  <a:cubicBezTo>
                    <a:pt x="51" y="6074"/>
                    <a:pt x="1" y="6547"/>
                    <a:pt x="299" y="6799"/>
                  </a:cubicBezTo>
                  <a:lnTo>
                    <a:pt x="1012" y="7402"/>
                  </a:lnTo>
                  <a:cubicBezTo>
                    <a:pt x="1034" y="7422"/>
                    <a:pt x="1062" y="7434"/>
                    <a:pt x="1087" y="7451"/>
                  </a:cubicBezTo>
                  <a:lnTo>
                    <a:pt x="612" y="7048"/>
                  </a:lnTo>
                  <a:cubicBezTo>
                    <a:pt x="313" y="6793"/>
                    <a:pt x="361" y="6320"/>
                    <a:pt x="705" y="6133"/>
                  </a:cubicBezTo>
                  <a:lnTo>
                    <a:pt x="11041" y="486"/>
                  </a:lnTo>
                  <a:lnTo>
                    <a:pt x="14365" y="3096"/>
                  </a:lnTo>
                  <a:lnTo>
                    <a:pt x="14954" y="2888"/>
                  </a:lnTo>
                  <a:lnTo>
                    <a:pt x="1116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74" name="Google Shape;2619;p42"/>
            <p:cNvSpPr/>
            <p:nvPr/>
          </p:nvSpPr>
          <p:spPr>
            <a:xfrm rot="11516400">
              <a:off x="6534360" y="2316960"/>
              <a:ext cx="318240" cy="96408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0 h 964080"/>
                <a:gd name="textAreaBottom" fmla="*/ 964440 h 964080"/>
              </a:gdLst>
              <a:ahLst/>
              <a:cxnLst/>
              <a:rect l="textAreaLeft" t="textAreaTop" r="textAreaRight" b="textAreaBottom"/>
              <a:pathLst>
                <a:path w="5046" h="15269">
                  <a:moveTo>
                    <a:pt x="3903" y="0"/>
                  </a:moveTo>
                  <a:cubicBezTo>
                    <a:pt x="3666" y="0"/>
                    <a:pt x="3437" y="152"/>
                    <a:pt x="3365" y="406"/>
                  </a:cubicBezTo>
                  <a:lnTo>
                    <a:pt x="8" y="12210"/>
                  </a:lnTo>
                  <a:lnTo>
                    <a:pt x="0" y="12239"/>
                  </a:lnTo>
                  <a:lnTo>
                    <a:pt x="3663" y="15269"/>
                  </a:lnTo>
                  <a:lnTo>
                    <a:pt x="3740" y="14604"/>
                  </a:lnTo>
                  <a:lnTo>
                    <a:pt x="455" y="11981"/>
                  </a:lnTo>
                  <a:lnTo>
                    <a:pt x="3676" y="654"/>
                  </a:lnTo>
                  <a:cubicBezTo>
                    <a:pt x="3748" y="401"/>
                    <a:pt x="3976" y="249"/>
                    <a:pt x="4214" y="249"/>
                  </a:cubicBezTo>
                  <a:cubicBezTo>
                    <a:pt x="4328" y="249"/>
                    <a:pt x="4445" y="284"/>
                    <a:pt x="4547" y="361"/>
                  </a:cubicBezTo>
                  <a:lnTo>
                    <a:pt x="5046" y="737"/>
                  </a:lnTo>
                  <a:cubicBezTo>
                    <a:pt x="5024" y="716"/>
                    <a:pt x="5006" y="691"/>
                    <a:pt x="4982" y="673"/>
                  </a:cubicBezTo>
                  <a:lnTo>
                    <a:pt x="4235" y="112"/>
                  </a:lnTo>
                  <a:cubicBezTo>
                    <a:pt x="4134" y="36"/>
                    <a:pt x="4017" y="0"/>
                    <a:pt x="390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75" name="Google Shape;2620;p42"/>
            <p:cNvSpPr/>
            <p:nvPr/>
          </p:nvSpPr>
          <p:spPr>
            <a:xfrm rot="11516400">
              <a:off x="6462000" y="1792080"/>
              <a:ext cx="96120" cy="10764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107640"/>
                <a:gd name="textAreaBottom" fmla="*/ 108000 h 107640"/>
              </a:gdLst>
              <a:ahLst/>
              <a:cxnLst/>
              <a:rect l="textAreaLeft" t="textAreaTop" r="textAreaRight" b="textAreaBottom"/>
              <a:pathLst>
                <a:path w="1527" h="1708">
                  <a:moveTo>
                    <a:pt x="1010" y="0"/>
                  </a:moveTo>
                  <a:cubicBezTo>
                    <a:pt x="979" y="257"/>
                    <a:pt x="892" y="533"/>
                    <a:pt x="694" y="783"/>
                  </a:cubicBezTo>
                  <a:cubicBezTo>
                    <a:pt x="496" y="1031"/>
                    <a:pt x="245" y="1177"/>
                    <a:pt x="1" y="1265"/>
                  </a:cubicBezTo>
                  <a:lnTo>
                    <a:pt x="254" y="1707"/>
                  </a:lnTo>
                  <a:cubicBezTo>
                    <a:pt x="414" y="1691"/>
                    <a:pt x="571" y="1655"/>
                    <a:pt x="720" y="1592"/>
                  </a:cubicBezTo>
                  <a:cubicBezTo>
                    <a:pt x="908" y="1511"/>
                    <a:pt x="1083" y="1372"/>
                    <a:pt x="1221" y="1203"/>
                  </a:cubicBezTo>
                  <a:cubicBezTo>
                    <a:pt x="1382" y="1005"/>
                    <a:pt x="1493" y="764"/>
                    <a:pt x="1515" y="520"/>
                  </a:cubicBezTo>
                  <a:cubicBezTo>
                    <a:pt x="1527" y="398"/>
                    <a:pt x="1517" y="274"/>
                    <a:pt x="1501" y="152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0" bIns="54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76" name="Google Shape;2621;p42"/>
            <p:cNvSpPr/>
            <p:nvPr/>
          </p:nvSpPr>
          <p:spPr>
            <a:xfrm rot="11516400">
              <a:off x="6553440" y="1806840"/>
              <a:ext cx="67320" cy="2700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27000"/>
                <a:gd name="textAreaBottom" fmla="*/ 27360 h 27000"/>
              </a:gdLst>
              <a:ahLst/>
              <a:cxnLst/>
              <a:rect l="textAreaLeft" t="textAreaTop" r="textAreaRight" b="textAreaBottom"/>
              <a:pathLst>
                <a:path w="1069" h="433">
                  <a:moveTo>
                    <a:pt x="821" y="0"/>
                  </a:moveTo>
                  <a:cubicBezTo>
                    <a:pt x="561" y="82"/>
                    <a:pt x="316" y="99"/>
                    <a:pt x="162" y="99"/>
                  </a:cubicBezTo>
                  <a:cubicBezTo>
                    <a:pt x="62" y="99"/>
                    <a:pt x="0" y="92"/>
                    <a:pt x="0" y="92"/>
                  </a:cubicBezTo>
                  <a:lnTo>
                    <a:pt x="0" y="92"/>
                  </a:lnTo>
                  <a:lnTo>
                    <a:pt x="351" y="371"/>
                  </a:lnTo>
                  <a:cubicBezTo>
                    <a:pt x="401" y="412"/>
                    <a:pt x="567" y="408"/>
                    <a:pt x="635" y="416"/>
                  </a:cubicBezTo>
                  <a:cubicBezTo>
                    <a:pt x="731" y="426"/>
                    <a:pt x="829" y="432"/>
                    <a:pt x="925" y="432"/>
                  </a:cubicBezTo>
                  <a:cubicBezTo>
                    <a:pt x="939" y="432"/>
                    <a:pt x="953" y="432"/>
                    <a:pt x="967" y="432"/>
                  </a:cubicBezTo>
                  <a:cubicBezTo>
                    <a:pt x="1001" y="430"/>
                    <a:pt x="1034" y="428"/>
                    <a:pt x="1069" y="424"/>
                  </a:cubicBezTo>
                  <a:lnTo>
                    <a:pt x="82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77" name="Google Shape;2622;p42"/>
            <p:cNvSpPr/>
            <p:nvPr/>
          </p:nvSpPr>
          <p:spPr>
            <a:xfrm rot="11516400">
              <a:off x="6448320" y="1887120"/>
              <a:ext cx="35640" cy="60840"/>
            </a:xfrm>
            <a:custGeom>
              <a:avLst/>
              <a:gdLst>
                <a:gd name="textAreaLeft" fmla="*/ 0 w 35640"/>
                <a:gd name="textAreaRight" fmla="*/ 36000 w 35640"/>
                <a:gd name="textAreaTop" fmla="*/ 0 h 60840"/>
                <a:gd name="textAreaBottom" fmla="*/ 61200 h 60840"/>
              </a:gdLst>
              <a:ahLst/>
              <a:cxnLst/>
              <a:rect l="textAreaLeft" t="textAreaTop" r="textAreaRight" b="textAreaBottom"/>
              <a:pathLst>
                <a:path w="568" h="970">
                  <a:moveTo>
                    <a:pt x="0" y="0"/>
                  </a:moveTo>
                  <a:cubicBezTo>
                    <a:pt x="0" y="0"/>
                    <a:pt x="131" y="370"/>
                    <a:pt x="94" y="821"/>
                  </a:cubicBezTo>
                  <a:lnTo>
                    <a:pt x="568" y="970"/>
                  </a:lnTo>
                  <a:cubicBezTo>
                    <a:pt x="527" y="732"/>
                    <a:pt x="449" y="497"/>
                    <a:pt x="351" y="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600" bIns="30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78" name="Google Shape;2623;p42"/>
            <p:cNvSpPr/>
            <p:nvPr/>
          </p:nvSpPr>
          <p:spPr>
            <a:xfrm rot="11516400">
              <a:off x="7331760" y="2859840"/>
              <a:ext cx="427320" cy="48780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0 h 487800"/>
                <a:gd name="textAreaBottom" fmla="*/ 488160 h 487800"/>
              </a:gdLst>
              <a:ahLst/>
              <a:cxnLst/>
              <a:rect l="textAreaLeft" t="textAreaTop" r="textAreaRight" b="textAreaBottom"/>
              <a:pathLst>
                <a:path w="6770" h="7727">
                  <a:moveTo>
                    <a:pt x="5494" y="1"/>
                  </a:moveTo>
                  <a:cubicBezTo>
                    <a:pt x="5295" y="1"/>
                    <a:pt x="5104" y="135"/>
                    <a:pt x="5054" y="349"/>
                  </a:cubicBezTo>
                  <a:lnTo>
                    <a:pt x="4468" y="2820"/>
                  </a:lnTo>
                  <a:lnTo>
                    <a:pt x="4388" y="3159"/>
                  </a:lnTo>
                  <a:cubicBezTo>
                    <a:pt x="4388" y="3159"/>
                    <a:pt x="4386" y="3159"/>
                    <a:pt x="4382" y="3159"/>
                  </a:cubicBezTo>
                  <a:cubicBezTo>
                    <a:pt x="4328" y="3159"/>
                    <a:pt x="3912" y="3162"/>
                    <a:pt x="3518" y="3273"/>
                  </a:cubicBezTo>
                  <a:cubicBezTo>
                    <a:pt x="3136" y="3379"/>
                    <a:pt x="2872" y="3713"/>
                    <a:pt x="2852" y="4108"/>
                  </a:cubicBezTo>
                  <a:cubicBezTo>
                    <a:pt x="2829" y="4546"/>
                    <a:pt x="2933" y="4982"/>
                    <a:pt x="2933" y="4982"/>
                  </a:cubicBezTo>
                  <a:lnTo>
                    <a:pt x="2621" y="5136"/>
                  </a:lnTo>
                  <a:lnTo>
                    <a:pt x="341" y="6253"/>
                  </a:lnTo>
                  <a:cubicBezTo>
                    <a:pt x="60" y="6391"/>
                    <a:pt x="1" y="6764"/>
                    <a:pt x="225" y="6981"/>
                  </a:cubicBezTo>
                  <a:lnTo>
                    <a:pt x="891" y="7628"/>
                  </a:lnTo>
                  <a:cubicBezTo>
                    <a:pt x="937" y="7673"/>
                    <a:pt x="990" y="7703"/>
                    <a:pt x="1046" y="7727"/>
                  </a:cubicBezTo>
                  <a:lnTo>
                    <a:pt x="535" y="7231"/>
                  </a:lnTo>
                  <a:cubicBezTo>
                    <a:pt x="311" y="7013"/>
                    <a:pt x="372" y="6640"/>
                    <a:pt x="651" y="6502"/>
                  </a:cubicBezTo>
                  <a:lnTo>
                    <a:pt x="2888" y="5407"/>
                  </a:lnTo>
                  <a:lnTo>
                    <a:pt x="4525" y="7060"/>
                  </a:lnTo>
                  <a:lnTo>
                    <a:pt x="4981" y="6961"/>
                  </a:lnTo>
                  <a:lnTo>
                    <a:pt x="3208" y="5248"/>
                  </a:lnTo>
                  <a:lnTo>
                    <a:pt x="3244" y="5229"/>
                  </a:lnTo>
                  <a:cubicBezTo>
                    <a:pt x="3244" y="5229"/>
                    <a:pt x="3141" y="4794"/>
                    <a:pt x="3162" y="4355"/>
                  </a:cubicBezTo>
                  <a:cubicBezTo>
                    <a:pt x="3182" y="3961"/>
                    <a:pt x="3449" y="3628"/>
                    <a:pt x="3828" y="3521"/>
                  </a:cubicBezTo>
                  <a:cubicBezTo>
                    <a:pt x="4230" y="3409"/>
                    <a:pt x="4653" y="3406"/>
                    <a:pt x="4695" y="3406"/>
                  </a:cubicBezTo>
                  <a:cubicBezTo>
                    <a:pt x="4697" y="3406"/>
                    <a:pt x="4698" y="3406"/>
                    <a:pt x="4698" y="3406"/>
                  </a:cubicBezTo>
                  <a:lnTo>
                    <a:pt x="4708" y="3368"/>
                  </a:lnTo>
                  <a:lnTo>
                    <a:pt x="6769" y="4720"/>
                  </a:lnTo>
                  <a:lnTo>
                    <a:pt x="6765" y="4252"/>
                  </a:lnTo>
                  <a:lnTo>
                    <a:pt x="4791" y="3021"/>
                  </a:lnTo>
                  <a:lnTo>
                    <a:pt x="5365" y="599"/>
                  </a:lnTo>
                  <a:cubicBezTo>
                    <a:pt x="5416" y="384"/>
                    <a:pt x="5606" y="251"/>
                    <a:pt x="5806" y="251"/>
                  </a:cubicBezTo>
                  <a:cubicBezTo>
                    <a:pt x="5889" y="251"/>
                    <a:pt x="5973" y="274"/>
                    <a:pt x="6050" y="324"/>
                  </a:cubicBezTo>
                  <a:lnTo>
                    <a:pt x="6648" y="712"/>
                  </a:lnTo>
                  <a:cubicBezTo>
                    <a:pt x="6613" y="661"/>
                    <a:pt x="6572" y="616"/>
                    <a:pt x="6519" y="581"/>
                  </a:cubicBezTo>
                  <a:lnTo>
                    <a:pt x="5738" y="74"/>
                  </a:lnTo>
                  <a:cubicBezTo>
                    <a:pt x="5662" y="24"/>
                    <a:pt x="5577" y="1"/>
                    <a:pt x="5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479" name="Google Shape;2624;p42"/>
          <p:cNvGrpSpPr/>
          <p:nvPr/>
        </p:nvGrpSpPr>
        <p:grpSpPr>
          <a:xfrm>
            <a:off x="4796640" y="3870720"/>
            <a:ext cx="1208880" cy="1140840"/>
            <a:chOff x="4796640" y="3870720"/>
            <a:chExt cx="1208880" cy="1140840"/>
          </a:xfrm>
        </p:grpSpPr>
        <p:sp>
          <p:nvSpPr>
            <p:cNvPr id="2480" name="Google Shape;2625;p42"/>
            <p:cNvSpPr/>
            <p:nvPr/>
          </p:nvSpPr>
          <p:spPr>
            <a:xfrm rot="17592000">
              <a:off x="4986000" y="3961440"/>
              <a:ext cx="830160" cy="959040"/>
            </a:xfrm>
            <a:custGeom>
              <a:avLst/>
              <a:gdLst>
                <a:gd name="textAreaLeft" fmla="*/ 0 w 830160"/>
                <a:gd name="textAreaRight" fmla="*/ 830520 w 830160"/>
                <a:gd name="textAreaTop" fmla="*/ 0 h 959040"/>
                <a:gd name="textAreaBottom" fmla="*/ 959400 h 95904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1" name="Google Shape;2626;p42"/>
            <p:cNvSpPr/>
            <p:nvPr/>
          </p:nvSpPr>
          <p:spPr>
            <a:xfrm rot="17592000">
              <a:off x="5013000" y="4100040"/>
              <a:ext cx="592920" cy="861840"/>
            </a:xfrm>
            <a:custGeom>
              <a:avLst/>
              <a:gdLst>
                <a:gd name="textAreaLeft" fmla="*/ 0 w 592920"/>
                <a:gd name="textAreaRight" fmla="*/ 593280 w 592920"/>
                <a:gd name="textAreaTop" fmla="*/ 0 h 861840"/>
                <a:gd name="textAreaBottom" fmla="*/ 862200 h 86184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2" name="Google Shape;2627;p42"/>
            <p:cNvSpPr/>
            <p:nvPr/>
          </p:nvSpPr>
          <p:spPr>
            <a:xfrm rot="17592000">
              <a:off x="5031000" y="4222080"/>
              <a:ext cx="389520" cy="767520"/>
            </a:xfrm>
            <a:custGeom>
              <a:avLst/>
              <a:gdLst>
                <a:gd name="textAreaLeft" fmla="*/ 0 w 389520"/>
                <a:gd name="textAreaRight" fmla="*/ 389880 w 389520"/>
                <a:gd name="textAreaTop" fmla="*/ 0 h 767520"/>
                <a:gd name="textAreaBottom" fmla="*/ 767880 h 76752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3" name="Google Shape;2628;p42"/>
            <p:cNvSpPr/>
            <p:nvPr/>
          </p:nvSpPr>
          <p:spPr>
            <a:xfrm rot="17592000">
              <a:off x="5324400" y="4425480"/>
              <a:ext cx="348120" cy="177120"/>
            </a:xfrm>
            <a:custGeom>
              <a:avLst/>
              <a:gdLst>
                <a:gd name="textAreaLeft" fmla="*/ 0 w 348120"/>
                <a:gd name="textAreaRight" fmla="*/ 348480 w 348120"/>
                <a:gd name="textAreaTop" fmla="*/ 0 h 177120"/>
                <a:gd name="textAreaBottom" fmla="*/ 177480 h 17712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4" name="Google Shape;2629;p42"/>
            <p:cNvSpPr/>
            <p:nvPr/>
          </p:nvSpPr>
          <p:spPr>
            <a:xfrm rot="17592000">
              <a:off x="5360760" y="4466160"/>
              <a:ext cx="348120" cy="177120"/>
            </a:xfrm>
            <a:custGeom>
              <a:avLst/>
              <a:gdLst>
                <a:gd name="textAreaLeft" fmla="*/ 0 w 348120"/>
                <a:gd name="textAreaRight" fmla="*/ 348480 w 348120"/>
                <a:gd name="textAreaTop" fmla="*/ 0 h 177120"/>
                <a:gd name="textAreaBottom" fmla="*/ 177480 h 17712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5" name="Google Shape;2630;p42"/>
            <p:cNvSpPr/>
            <p:nvPr/>
          </p:nvSpPr>
          <p:spPr>
            <a:xfrm rot="17592000">
              <a:off x="5397120" y="4506840"/>
              <a:ext cx="348120" cy="177480"/>
            </a:xfrm>
            <a:custGeom>
              <a:avLst/>
              <a:gdLst>
                <a:gd name="textAreaLeft" fmla="*/ 0 w 348120"/>
                <a:gd name="textAreaRight" fmla="*/ 348480 w 348120"/>
                <a:gd name="textAreaTop" fmla="*/ 0 h 177480"/>
                <a:gd name="textAreaBottom" fmla="*/ 177840 h 17748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920" bIns="88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6" name="Google Shape;2631;p42"/>
            <p:cNvSpPr/>
            <p:nvPr/>
          </p:nvSpPr>
          <p:spPr>
            <a:xfrm rot="17592000">
              <a:off x="5203440" y="4220280"/>
              <a:ext cx="289440" cy="254160"/>
            </a:xfrm>
            <a:custGeom>
              <a:avLst/>
              <a:gdLst>
                <a:gd name="textAreaLeft" fmla="*/ 0 w 289440"/>
                <a:gd name="textAreaRight" fmla="*/ 289800 w 289440"/>
                <a:gd name="textAreaTop" fmla="*/ 0 h 254160"/>
                <a:gd name="textAreaBottom" fmla="*/ 254520 h 25416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7" name="Google Shape;2632;p42"/>
            <p:cNvSpPr/>
            <p:nvPr/>
          </p:nvSpPr>
          <p:spPr>
            <a:xfrm rot="17592000">
              <a:off x="5257080" y="4315680"/>
              <a:ext cx="220680" cy="109440"/>
            </a:xfrm>
            <a:custGeom>
              <a:avLst/>
              <a:gdLst>
                <a:gd name="textAreaLeft" fmla="*/ 0 w 220680"/>
                <a:gd name="textAreaRight" fmla="*/ 221040 w 220680"/>
                <a:gd name="textAreaTop" fmla="*/ 0 h 109440"/>
                <a:gd name="textAreaBottom" fmla="*/ 109800 h 10944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720" bIns="54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8" name="Google Shape;2633;p42"/>
            <p:cNvSpPr/>
            <p:nvPr/>
          </p:nvSpPr>
          <p:spPr>
            <a:xfrm rot="17592000">
              <a:off x="5262480" y="4264920"/>
              <a:ext cx="115200" cy="2174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89" name="Google Shape;2634;p42"/>
            <p:cNvSpPr/>
            <p:nvPr/>
          </p:nvSpPr>
          <p:spPr>
            <a:xfrm rot="17592000">
              <a:off x="5219640" y="4270680"/>
              <a:ext cx="220680" cy="109440"/>
            </a:xfrm>
            <a:custGeom>
              <a:avLst/>
              <a:gdLst>
                <a:gd name="textAreaLeft" fmla="*/ 0 w 220680"/>
                <a:gd name="textAreaRight" fmla="*/ 221040 w 220680"/>
                <a:gd name="textAreaTop" fmla="*/ 0 h 109440"/>
                <a:gd name="textAreaBottom" fmla="*/ 109800 h 10944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720" bIns="54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90" name="Google Shape;2635;p42"/>
            <p:cNvSpPr/>
            <p:nvPr/>
          </p:nvSpPr>
          <p:spPr>
            <a:xfrm rot="17592000">
              <a:off x="5320080" y="4212720"/>
              <a:ext cx="115200" cy="2174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91" name="Google Shape;2636;p42"/>
            <p:cNvSpPr/>
            <p:nvPr/>
          </p:nvSpPr>
          <p:spPr>
            <a:xfrm rot="17592000">
              <a:off x="5292720" y="4235040"/>
              <a:ext cx="112320" cy="225000"/>
            </a:xfrm>
            <a:custGeom>
              <a:avLst/>
              <a:gdLst>
                <a:gd name="textAreaLeft" fmla="*/ 0 w 112320"/>
                <a:gd name="textAreaRight" fmla="*/ 112680 w 112320"/>
                <a:gd name="textAreaTop" fmla="*/ 0 h 225000"/>
                <a:gd name="textAreaBottom" fmla="*/ 225360 h 22500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92" name="Google Shape;2637;p42"/>
            <p:cNvSpPr/>
            <p:nvPr/>
          </p:nvSpPr>
          <p:spPr>
            <a:xfrm rot="17592000">
              <a:off x="5235480" y="4291560"/>
              <a:ext cx="225000" cy="112320"/>
            </a:xfrm>
            <a:custGeom>
              <a:avLst/>
              <a:gdLst>
                <a:gd name="textAreaLeft" fmla="*/ 0 w 225000"/>
                <a:gd name="textAreaRight" fmla="*/ 225360 w 225000"/>
                <a:gd name="textAreaTop" fmla="*/ 0 h 112320"/>
                <a:gd name="textAreaBottom" fmla="*/ 112680 h 11232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160" bIns="56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93" name="Google Shape;2638;p42"/>
            <p:cNvSpPr/>
            <p:nvPr/>
          </p:nvSpPr>
          <p:spPr>
            <a:xfrm rot="17592000">
              <a:off x="4887720" y="4035600"/>
              <a:ext cx="470160" cy="210960"/>
            </a:xfrm>
            <a:custGeom>
              <a:avLst/>
              <a:gdLst>
                <a:gd name="textAreaLeft" fmla="*/ 0 w 470160"/>
                <a:gd name="textAreaRight" fmla="*/ 470520 w 470160"/>
                <a:gd name="textAreaTop" fmla="*/ 0 h 210960"/>
                <a:gd name="textAreaBottom" fmla="*/ 211320 h 21096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494" name="Google Shape;2639;p42"/>
          <p:cNvSpPr/>
          <p:nvPr/>
        </p:nvSpPr>
        <p:spPr>
          <a:xfrm rot="552600" flipH="1">
            <a:off x="5741640" y="4285080"/>
            <a:ext cx="2508480" cy="909360"/>
          </a:xfrm>
          <a:custGeom>
            <a:avLst/>
            <a:gdLst>
              <a:gd name="textAreaLeft" fmla="*/ 360 w 2508480"/>
              <a:gd name="textAreaRight" fmla="*/ 2509200 w 2508480"/>
              <a:gd name="textAreaTop" fmla="*/ 0 h 909360"/>
              <a:gd name="textAreaBottom" fmla="*/ 909720 h 90936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95" name="Google Shape;2640;p42"/>
          <p:cNvSpPr/>
          <p:nvPr/>
        </p:nvSpPr>
        <p:spPr>
          <a:xfrm rot="7471800">
            <a:off x="3322440" y="4309560"/>
            <a:ext cx="1578600" cy="860760"/>
          </a:xfrm>
          <a:custGeom>
            <a:avLst/>
            <a:gdLst>
              <a:gd name="textAreaLeft" fmla="*/ 0 w 1578600"/>
              <a:gd name="textAreaRight" fmla="*/ 1578960 w 1578600"/>
              <a:gd name="textAreaTop" fmla="*/ 0 h 860760"/>
              <a:gd name="textAreaBottom" fmla="*/ 861120 h 8607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496" name="Google Shape;2641;p42"/>
          <p:cNvGrpSpPr/>
          <p:nvPr/>
        </p:nvGrpSpPr>
        <p:grpSpPr>
          <a:xfrm>
            <a:off x="2088720" y="4244400"/>
            <a:ext cx="261720" cy="531000"/>
            <a:chOff x="2088720" y="4244400"/>
            <a:chExt cx="261720" cy="531000"/>
          </a:xfrm>
        </p:grpSpPr>
        <p:sp>
          <p:nvSpPr>
            <p:cNvPr id="2497" name="Google Shape;2642;p42"/>
            <p:cNvSpPr/>
            <p:nvPr/>
          </p:nvSpPr>
          <p:spPr>
            <a:xfrm>
              <a:off x="2088720" y="42444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98" name="Google Shape;2643;p42"/>
            <p:cNvSpPr/>
            <p:nvPr/>
          </p:nvSpPr>
          <p:spPr>
            <a:xfrm>
              <a:off x="2161080" y="47394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99" name="Google Shape;2644;p42"/>
            <p:cNvSpPr/>
            <p:nvPr/>
          </p:nvSpPr>
          <p:spPr>
            <a:xfrm>
              <a:off x="2209320" y="42444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PlaceHolder 1"/>
          <p:cNvSpPr>
            <a:spLocks noGrp="1"/>
          </p:cNvSpPr>
          <p:nvPr>
            <p:ph type="title"/>
          </p:nvPr>
        </p:nvSpPr>
        <p:spPr>
          <a:xfrm>
            <a:off x="723960" y="912383"/>
            <a:ext cx="5366320" cy="118119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32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Position et importance géographique</a:t>
            </a:r>
            <a:endParaRPr lang="fr-FR" sz="3200" b="1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2" name="PlaceHolder 3"/>
          <p:cNvSpPr>
            <a:spLocks noGrp="1"/>
          </p:cNvSpPr>
          <p:nvPr>
            <p:ph type="subTitle"/>
          </p:nvPr>
        </p:nvSpPr>
        <p:spPr>
          <a:xfrm>
            <a:off x="743548" y="2085919"/>
            <a:ext cx="4723920" cy="2135806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Située en Europe centrale – position stratégique entre l’Est et l’Ouest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Traversée par le fleuve Danube, qui divise Budapest en deux parties : Buda et Pest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Relief principalement plat, avec des collines et montagnes au nord et à l’ouest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</p:txBody>
      </p:sp>
      <p:grpSp>
        <p:nvGrpSpPr>
          <p:cNvPr id="2503" name="Google Shape;3255;p57"/>
          <p:cNvGrpSpPr/>
          <p:nvPr/>
        </p:nvGrpSpPr>
        <p:grpSpPr>
          <a:xfrm>
            <a:off x="4549680" y="208080"/>
            <a:ext cx="802080" cy="741960"/>
            <a:chOff x="4549680" y="208080"/>
            <a:chExt cx="802080" cy="741960"/>
          </a:xfrm>
        </p:grpSpPr>
        <p:sp>
          <p:nvSpPr>
            <p:cNvPr id="2504" name="Google Shape;3256;p57"/>
            <p:cNvSpPr/>
            <p:nvPr/>
          </p:nvSpPr>
          <p:spPr>
            <a:xfrm>
              <a:off x="4549680" y="208080"/>
              <a:ext cx="802080" cy="741960"/>
            </a:xfrm>
            <a:custGeom>
              <a:avLst/>
              <a:gdLst>
                <a:gd name="textAreaLeft" fmla="*/ 0 w 802080"/>
                <a:gd name="textAreaRight" fmla="*/ 802440 w 802080"/>
                <a:gd name="textAreaTop" fmla="*/ 0 h 741960"/>
                <a:gd name="textAreaBottom" fmla="*/ 742320 h 7419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5" name="Google Shape;3257;p57"/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6" name="Google Shape;3258;p57"/>
            <p:cNvSpPr/>
            <p:nvPr/>
          </p:nvSpPr>
          <p:spPr>
            <a:xfrm>
              <a:off x="4652640" y="300600"/>
              <a:ext cx="549000" cy="457560"/>
            </a:xfrm>
            <a:custGeom>
              <a:avLst/>
              <a:gdLst>
                <a:gd name="textAreaLeft" fmla="*/ 0 w 549000"/>
                <a:gd name="textAreaRight" fmla="*/ 549360 w 549000"/>
                <a:gd name="textAreaTop" fmla="*/ 0 h 457560"/>
                <a:gd name="textAreaBottom" fmla="*/ 457920 h 4575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7" name="Google Shape;3259;p57"/>
            <p:cNvSpPr/>
            <p:nvPr/>
          </p:nvSpPr>
          <p:spPr>
            <a:xfrm>
              <a:off x="4917240" y="447480"/>
              <a:ext cx="115200" cy="1742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120" bIns="87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8" name="Google Shape;3260;p57"/>
            <p:cNvSpPr/>
            <p:nvPr/>
          </p:nvSpPr>
          <p:spPr>
            <a:xfrm>
              <a:off x="4917960" y="591120"/>
              <a:ext cx="58320" cy="19692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196920"/>
                <a:gd name="textAreaBottom" fmla="*/ 197280 h 19692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509" name="Google Shape;3261;p57"/>
            <p:cNvSpPr/>
            <p:nvPr/>
          </p:nvSpPr>
          <p:spPr>
            <a:xfrm>
              <a:off x="4928760" y="600840"/>
              <a:ext cx="12600" cy="1080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10800"/>
                <a:gd name="textAreaBottom" fmla="*/ 11160 h 108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0" name="Google Shape;3262;p57"/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1" name="Google Shape;3263;p57"/>
            <p:cNvSpPr/>
            <p:nvPr/>
          </p:nvSpPr>
          <p:spPr>
            <a:xfrm>
              <a:off x="4678200" y="326880"/>
              <a:ext cx="563400" cy="537480"/>
            </a:xfrm>
            <a:custGeom>
              <a:avLst/>
              <a:gdLst>
                <a:gd name="textAreaLeft" fmla="*/ 0 w 563400"/>
                <a:gd name="textAreaRight" fmla="*/ 563760 w 563400"/>
                <a:gd name="textAreaTop" fmla="*/ 0 h 537480"/>
                <a:gd name="textAreaBottom" fmla="*/ 537840 h 53748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512" name="Google Shape;3264;p57"/>
          <p:cNvSpPr/>
          <p:nvPr/>
        </p:nvSpPr>
        <p:spPr>
          <a:xfrm rot="19117800" flipH="1">
            <a:off x="5389920" y="97560"/>
            <a:ext cx="1394640" cy="759960"/>
          </a:xfrm>
          <a:custGeom>
            <a:avLst/>
            <a:gdLst>
              <a:gd name="textAreaLeft" fmla="*/ 360 w 1394640"/>
              <a:gd name="textAreaRight" fmla="*/ 1395360 w 1394640"/>
              <a:gd name="textAreaTop" fmla="*/ 0 h 759960"/>
              <a:gd name="textAreaBottom" fmla="*/ 760320 h 7599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3" name="Google Shape;3265;p57"/>
          <p:cNvSpPr/>
          <p:nvPr/>
        </p:nvSpPr>
        <p:spPr>
          <a:xfrm rot="8849400">
            <a:off x="6810120" y="228960"/>
            <a:ext cx="2599560" cy="1561320"/>
          </a:xfrm>
          <a:custGeom>
            <a:avLst/>
            <a:gdLst>
              <a:gd name="textAreaLeft" fmla="*/ 0 w 2599560"/>
              <a:gd name="textAreaRight" fmla="*/ 2599920 w 2599560"/>
              <a:gd name="textAreaTop" fmla="*/ 0 h 1561320"/>
              <a:gd name="textAreaBottom" fmla="*/ 1561680 h 1561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4" name="Google Shape;3266;p57"/>
          <p:cNvSpPr/>
          <p:nvPr/>
        </p:nvSpPr>
        <p:spPr>
          <a:xfrm rot="20766600">
            <a:off x="8018640" y="32054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27" name="Google Shape;3279;p57"/>
          <p:cNvSpPr/>
          <p:nvPr/>
        </p:nvSpPr>
        <p:spPr>
          <a:xfrm rot="11726400">
            <a:off x="1753920" y="-110520"/>
            <a:ext cx="2884680" cy="1045800"/>
          </a:xfrm>
          <a:custGeom>
            <a:avLst/>
            <a:gdLst>
              <a:gd name="textAreaLeft" fmla="*/ 0 w 2884680"/>
              <a:gd name="textAreaRight" fmla="*/ 2885040 w 2884680"/>
              <a:gd name="textAreaTop" fmla="*/ 0 h 1045800"/>
              <a:gd name="textAreaBottom" fmla="*/ 1046160 h 10458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D8FE2A-C6CF-580E-5AD2-8AFCA39DE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974" y="1223571"/>
            <a:ext cx="2877561" cy="2920237"/>
          </a:xfrm>
          <a:prstGeom prst="rect">
            <a:avLst/>
          </a:prstGeom>
          <a:effectLst>
            <a:softEdge rad="1778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E879D-9494-6ACA-0982-D663E9B9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PlaceHolder 1">
            <a:extLst>
              <a:ext uri="{FF2B5EF4-FFF2-40B4-BE49-F238E27FC236}">
                <a16:creationId xmlns:a16="http://schemas.microsoft.com/office/drawing/2014/main" id="{C178422F-187A-1834-A2D1-D75B6F6CB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60" y="912383"/>
            <a:ext cx="5366320" cy="118119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32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Faits intéressants et curiosités</a:t>
            </a:r>
            <a:endParaRPr lang="fr-FR" sz="3200" b="1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2" name="PlaceHolder 3">
            <a:extLst>
              <a:ext uri="{FF2B5EF4-FFF2-40B4-BE49-F238E27FC236}">
                <a16:creationId xmlns:a16="http://schemas.microsoft.com/office/drawing/2014/main" id="{8495FA62-9893-D25D-434D-28EA188B7597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743548" y="2085919"/>
            <a:ext cx="4723920" cy="2135806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Le hongrois est une langue unique en Europe – elle fait partie de la famille finno-ougrienne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La Hongrie possède le plus grand nombre de sources thermales en Europe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Inventeurs célèbres :</a:t>
            </a:r>
          </a:p>
          <a:p>
            <a:pPr indent="0">
              <a:buNone/>
            </a:pPr>
            <a:r>
              <a:rPr lang="fr-FR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Ernő</a:t>
            </a: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Rubik – créateur du cube Rubik</a:t>
            </a:r>
          </a:p>
          <a:p>
            <a:pPr indent="0">
              <a:buNone/>
            </a:pPr>
            <a:r>
              <a:rPr lang="fr-FR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Tivadar</a:t>
            </a: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</a:t>
            </a:r>
            <a:r>
              <a:rPr lang="fr-FR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Puskás</a:t>
            </a: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– pionnier du central téléphonique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Edward Teller – père de la bombe H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Plats traditionnels : goulasch, </a:t>
            </a:r>
            <a:r>
              <a:rPr lang="fr-FR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lángos</a:t>
            </a: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, paprika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</p:txBody>
      </p:sp>
      <p:grpSp>
        <p:nvGrpSpPr>
          <p:cNvPr id="2503" name="Google Shape;3255;p57">
            <a:extLst>
              <a:ext uri="{FF2B5EF4-FFF2-40B4-BE49-F238E27FC236}">
                <a16:creationId xmlns:a16="http://schemas.microsoft.com/office/drawing/2014/main" id="{82AB4730-565F-87FD-553C-8D66FDF5816E}"/>
              </a:ext>
            </a:extLst>
          </p:cNvPr>
          <p:cNvGrpSpPr/>
          <p:nvPr/>
        </p:nvGrpSpPr>
        <p:grpSpPr>
          <a:xfrm>
            <a:off x="4549680" y="208080"/>
            <a:ext cx="802080" cy="741960"/>
            <a:chOff x="4549680" y="208080"/>
            <a:chExt cx="802080" cy="741960"/>
          </a:xfrm>
        </p:grpSpPr>
        <p:sp>
          <p:nvSpPr>
            <p:cNvPr id="2504" name="Google Shape;3256;p57">
              <a:extLst>
                <a:ext uri="{FF2B5EF4-FFF2-40B4-BE49-F238E27FC236}">
                  <a16:creationId xmlns:a16="http://schemas.microsoft.com/office/drawing/2014/main" id="{11D7D609-CEB7-5C4D-CB16-190E66823B24}"/>
                </a:ext>
              </a:extLst>
            </p:cNvPr>
            <p:cNvSpPr/>
            <p:nvPr/>
          </p:nvSpPr>
          <p:spPr>
            <a:xfrm>
              <a:off x="4549680" y="208080"/>
              <a:ext cx="802080" cy="741960"/>
            </a:xfrm>
            <a:custGeom>
              <a:avLst/>
              <a:gdLst>
                <a:gd name="textAreaLeft" fmla="*/ 0 w 802080"/>
                <a:gd name="textAreaRight" fmla="*/ 802440 w 802080"/>
                <a:gd name="textAreaTop" fmla="*/ 0 h 741960"/>
                <a:gd name="textAreaBottom" fmla="*/ 742320 h 7419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5" name="Google Shape;3257;p57">
              <a:extLst>
                <a:ext uri="{FF2B5EF4-FFF2-40B4-BE49-F238E27FC236}">
                  <a16:creationId xmlns:a16="http://schemas.microsoft.com/office/drawing/2014/main" id="{7A9F948D-9D5A-7929-860F-4AAD131EEA5B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6" name="Google Shape;3258;p57">
              <a:extLst>
                <a:ext uri="{FF2B5EF4-FFF2-40B4-BE49-F238E27FC236}">
                  <a16:creationId xmlns:a16="http://schemas.microsoft.com/office/drawing/2014/main" id="{485DEAD8-8346-F78D-73A5-F2CCEAA7C451}"/>
                </a:ext>
              </a:extLst>
            </p:cNvPr>
            <p:cNvSpPr/>
            <p:nvPr/>
          </p:nvSpPr>
          <p:spPr>
            <a:xfrm>
              <a:off x="4652640" y="300600"/>
              <a:ext cx="549000" cy="457560"/>
            </a:xfrm>
            <a:custGeom>
              <a:avLst/>
              <a:gdLst>
                <a:gd name="textAreaLeft" fmla="*/ 0 w 549000"/>
                <a:gd name="textAreaRight" fmla="*/ 549360 w 549000"/>
                <a:gd name="textAreaTop" fmla="*/ 0 h 457560"/>
                <a:gd name="textAreaBottom" fmla="*/ 457920 h 4575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7" name="Google Shape;3259;p57">
              <a:extLst>
                <a:ext uri="{FF2B5EF4-FFF2-40B4-BE49-F238E27FC236}">
                  <a16:creationId xmlns:a16="http://schemas.microsoft.com/office/drawing/2014/main" id="{39171C63-4C38-85CA-BC21-AE5BCD4F02CF}"/>
                </a:ext>
              </a:extLst>
            </p:cNvPr>
            <p:cNvSpPr/>
            <p:nvPr/>
          </p:nvSpPr>
          <p:spPr>
            <a:xfrm>
              <a:off x="4917240" y="447480"/>
              <a:ext cx="115200" cy="1742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120" bIns="87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8" name="Google Shape;3260;p57">
              <a:extLst>
                <a:ext uri="{FF2B5EF4-FFF2-40B4-BE49-F238E27FC236}">
                  <a16:creationId xmlns:a16="http://schemas.microsoft.com/office/drawing/2014/main" id="{DA5017D3-A96A-DD01-C2D5-F4ADBFBB61FC}"/>
                </a:ext>
              </a:extLst>
            </p:cNvPr>
            <p:cNvSpPr/>
            <p:nvPr/>
          </p:nvSpPr>
          <p:spPr>
            <a:xfrm>
              <a:off x="4917960" y="591120"/>
              <a:ext cx="58320" cy="19692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196920"/>
                <a:gd name="textAreaBottom" fmla="*/ 197280 h 19692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509" name="Google Shape;3261;p57">
              <a:extLst>
                <a:ext uri="{FF2B5EF4-FFF2-40B4-BE49-F238E27FC236}">
                  <a16:creationId xmlns:a16="http://schemas.microsoft.com/office/drawing/2014/main" id="{D29155EE-C03E-F671-15EA-22408D41DA20}"/>
                </a:ext>
              </a:extLst>
            </p:cNvPr>
            <p:cNvSpPr/>
            <p:nvPr/>
          </p:nvSpPr>
          <p:spPr>
            <a:xfrm>
              <a:off x="4928760" y="600840"/>
              <a:ext cx="12600" cy="1080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10800"/>
                <a:gd name="textAreaBottom" fmla="*/ 11160 h 108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0" name="Google Shape;3262;p57">
              <a:extLst>
                <a:ext uri="{FF2B5EF4-FFF2-40B4-BE49-F238E27FC236}">
                  <a16:creationId xmlns:a16="http://schemas.microsoft.com/office/drawing/2014/main" id="{B9B861FF-5262-6B3C-FFFF-D883CE6E14EA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1" name="Google Shape;3263;p57">
              <a:extLst>
                <a:ext uri="{FF2B5EF4-FFF2-40B4-BE49-F238E27FC236}">
                  <a16:creationId xmlns:a16="http://schemas.microsoft.com/office/drawing/2014/main" id="{298A36F4-90A7-6AE5-308B-112AF27B8EC0}"/>
                </a:ext>
              </a:extLst>
            </p:cNvPr>
            <p:cNvSpPr/>
            <p:nvPr/>
          </p:nvSpPr>
          <p:spPr>
            <a:xfrm>
              <a:off x="4678200" y="326880"/>
              <a:ext cx="563400" cy="537480"/>
            </a:xfrm>
            <a:custGeom>
              <a:avLst/>
              <a:gdLst>
                <a:gd name="textAreaLeft" fmla="*/ 0 w 563400"/>
                <a:gd name="textAreaRight" fmla="*/ 563760 w 563400"/>
                <a:gd name="textAreaTop" fmla="*/ 0 h 537480"/>
                <a:gd name="textAreaBottom" fmla="*/ 537840 h 53748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512" name="Google Shape;3264;p57">
            <a:extLst>
              <a:ext uri="{FF2B5EF4-FFF2-40B4-BE49-F238E27FC236}">
                <a16:creationId xmlns:a16="http://schemas.microsoft.com/office/drawing/2014/main" id="{9B4A914A-63A0-FE17-54A2-9CB6C2DCC3EE}"/>
              </a:ext>
            </a:extLst>
          </p:cNvPr>
          <p:cNvSpPr/>
          <p:nvPr/>
        </p:nvSpPr>
        <p:spPr>
          <a:xfrm rot="19117800" flipH="1">
            <a:off x="5389920" y="97560"/>
            <a:ext cx="1394640" cy="759960"/>
          </a:xfrm>
          <a:custGeom>
            <a:avLst/>
            <a:gdLst>
              <a:gd name="textAreaLeft" fmla="*/ 360 w 1394640"/>
              <a:gd name="textAreaRight" fmla="*/ 1395360 w 1394640"/>
              <a:gd name="textAreaTop" fmla="*/ 0 h 759960"/>
              <a:gd name="textAreaBottom" fmla="*/ 760320 h 7599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3" name="Google Shape;3265;p57">
            <a:extLst>
              <a:ext uri="{FF2B5EF4-FFF2-40B4-BE49-F238E27FC236}">
                <a16:creationId xmlns:a16="http://schemas.microsoft.com/office/drawing/2014/main" id="{E7B4DCE5-AEE6-3F56-7619-8C5F154950F2}"/>
              </a:ext>
            </a:extLst>
          </p:cNvPr>
          <p:cNvSpPr/>
          <p:nvPr/>
        </p:nvSpPr>
        <p:spPr>
          <a:xfrm rot="8849400">
            <a:off x="6810120" y="228960"/>
            <a:ext cx="2599560" cy="1561320"/>
          </a:xfrm>
          <a:custGeom>
            <a:avLst/>
            <a:gdLst>
              <a:gd name="textAreaLeft" fmla="*/ 0 w 2599560"/>
              <a:gd name="textAreaRight" fmla="*/ 2599920 w 2599560"/>
              <a:gd name="textAreaTop" fmla="*/ 0 h 1561320"/>
              <a:gd name="textAreaBottom" fmla="*/ 1561680 h 1561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4" name="Google Shape;3266;p57">
            <a:extLst>
              <a:ext uri="{FF2B5EF4-FFF2-40B4-BE49-F238E27FC236}">
                <a16:creationId xmlns:a16="http://schemas.microsoft.com/office/drawing/2014/main" id="{992C4126-27F9-1F62-257D-8852B7DE8150}"/>
              </a:ext>
            </a:extLst>
          </p:cNvPr>
          <p:cNvSpPr/>
          <p:nvPr/>
        </p:nvSpPr>
        <p:spPr>
          <a:xfrm rot="20766600">
            <a:off x="8018640" y="32054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27" name="Google Shape;3279;p57">
            <a:extLst>
              <a:ext uri="{FF2B5EF4-FFF2-40B4-BE49-F238E27FC236}">
                <a16:creationId xmlns:a16="http://schemas.microsoft.com/office/drawing/2014/main" id="{4D4ABE3F-C057-141F-7BE8-FE64774B5233}"/>
              </a:ext>
            </a:extLst>
          </p:cNvPr>
          <p:cNvSpPr/>
          <p:nvPr/>
        </p:nvSpPr>
        <p:spPr>
          <a:xfrm rot="11726400">
            <a:off x="1753920" y="-110520"/>
            <a:ext cx="2884680" cy="1045800"/>
          </a:xfrm>
          <a:custGeom>
            <a:avLst/>
            <a:gdLst>
              <a:gd name="textAreaLeft" fmla="*/ 0 w 2884680"/>
              <a:gd name="textAreaRight" fmla="*/ 2885040 w 2884680"/>
              <a:gd name="textAreaTop" fmla="*/ 0 h 1045800"/>
              <a:gd name="textAreaBottom" fmla="*/ 1046160 h 10458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pic>
        <p:nvPicPr>
          <p:cNvPr id="3" name="Picture 2" descr="A colorful cube with black background&#10;&#10;AI-generated content may be incorrect.">
            <a:extLst>
              <a:ext uri="{FF2B5EF4-FFF2-40B4-BE49-F238E27FC236}">
                <a16:creationId xmlns:a16="http://schemas.microsoft.com/office/drawing/2014/main" id="{C1384E7B-1AB7-AE18-6BC1-3CCC053F9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686" y="1901212"/>
            <a:ext cx="2438837" cy="18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5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CE2E0-D120-4360-B025-DBA99E1F7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PlaceHolder 1">
            <a:extLst>
              <a:ext uri="{FF2B5EF4-FFF2-40B4-BE49-F238E27FC236}">
                <a16:creationId xmlns:a16="http://schemas.microsoft.com/office/drawing/2014/main" id="{121C4335-5449-4151-4A57-0F6072741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60" y="912383"/>
            <a:ext cx="5366320" cy="118119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32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Brève histoire de la Hongrie</a:t>
            </a:r>
            <a:endParaRPr lang="fr-FR" sz="3200" b="1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2" name="PlaceHolder 3">
            <a:extLst>
              <a:ext uri="{FF2B5EF4-FFF2-40B4-BE49-F238E27FC236}">
                <a16:creationId xmlns:a16="http://schemas.microsoft.com/office/drawing/2014/main" id="{ECEFF64D-2E46-24D2-848F-30E30ACB8ED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743547" y="2085918"/>
            <a:ext cx="4797695" cy="2456741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Fondée en l’an 1000 par Saint Étienne (roi chrétien)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Occupée par les Ottomans et les Habsbourg aux XVe–XVIIIe siècles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1867 : création de l’Empire Austro-Hongrois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1920 : Traité de Trianon – perte de deux tiers du territoire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Après 1945 : régime communiste, satellite de l’URSS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1989 : retour à la démocratie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</p:txBody>
      </p:sp>
      <p:grpSp>
        <p:nvGrpSpPr>
          <p:cNvPr id="2503" name="Google Shape;3255;p57">
            <a:extLst>
              <a:ext uri="{FF2B5EF4-FFF2-40B4-BE49-F238E27FC236}">
                <a16:creationId xmlns:a16="http://schemas.microsoft.com/office/drawing/2014/main" id="{62637D70-B66D-C8D7-51FA-F49F062C9D2E}"/>
              </a:ext>
            </a:extLst>
          </p:cNvPr>
          <p:cNvGrpSpPr/>
          <p:nvPr/>
        </p:nvGrpSpPr>
        <p:grpSpPr>
          <a:xfrm>
            <a:off x="4549680" y="208080"/>
            <a:ext cx="802080" cy="741960"/>
            <a:chOff x="4549680" y="208080"/>
            <a:chExt cx="802080" cy="741960"/>
          </a:xfrm>
        </p:grpSpPr>
        <p:sp>
          <p:nvSpPr>
            <p:cNvPr id="2504" name="Google Shape;3256;p57">
              <a:extLst>
                <a:ext uri="{FF2B5EF4-FFF2-40B4-BE49-F238E27FC236}">
                  <a16:creationId xmlns:a16="http://schemas.microsoft.com/office/drawing/2014/main" id="{BA61A25C-EDD2-FCA7-A46E-9F6F3A914385}"/>
                </a:ext>
              </a:extLst>
            </p:cNvPr>
            <p:cNvSpPr/>
            <p:nvPr/>
          </p:nvSpPr>
          <p:spPr>
            <a:xfrm>
              <a:off x="4549680" y="208080"/>
              <a:ext cx="802080" cy="741960"/>
            </a:xfrm>
            <a:custGeom>
              <a:avLst/>
              <a:gdLst>
                <a:gd name="textAreaLeft" fmla="*/ 0 w 802080"/>
                <a:gd name="textAreaRight" fmla="*/ 802440 w 802080"/>
                <a:gd name="textAreaTop" fmla="*/ 0 h 741960"/>
                <a:gd name="textAreaBottom" fmla="*/ 742320 h 7419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5" name="Google Shape;3257;p57">
              <a:extLst>
                <a:ext uri="{FF2B5EF4-FFF2-40B4-BE49-F238E27FC236}">
                  <a16:creationId xmlns:a16="http://schemas.microsoft.com/office/drawing/2014/main" id="{87C752BE-B597-EE88-69A2-2240882C1EC9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6" name="Google Shape;3258;p57">
              <a:extLst>
                <a:ext uri="{FF2B5EF4-FFF2-40B4-BE49-F238E27FC236}">
                  <a16:creationId xmlns:a16="http://schemas.microsoft.com/office/drawing/2014/main" id="{891BE6AD-2DEF-03FD-23F6-82978609C6A1}"/>
                </a:ext>
              </a:extLst>
            </p:cNvPr>
            <p:cNvSpPr/>
            <p:nvPr/>
          </p:nvSpPr>
          <p:spPr>
            <a:xfrm>
              <a:off x="4652640" y="300600"/>
              <a:ext cx="549000" cy="457560"/>
            </a:xfrm>
            <a:custGeom>
              <a:avLst/>
              <a:gdLst>
                <a:gd name="textAreaLeft" fmla="*/ 0 w 549000"/>
                <a:gd name="textAreaRight" fmla="*/ 549360 w 549000"/>
                <a:gd name="textAreaTop" fmla="*/ 0 h 457560"/>
                <a:gd name="textAreaBottom" fmla="*/ 457920 h 4575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7" name="Google Shape;3259;p57">
              <a:extLst>
                <a:ext uri="{FF2B5EF4-FFF2-40B4-BE49-F238E27FC236}">
                  <a16:creationId xmlns:a16="http://schemas.microsoft.com/office/drawing/2014/main" id="{474AB39F-90E5-FF36-8F89-091D5D9744D8}"/>
                </a:ext>
              </a:extLst>
            </p:cNvPr>
            <p:cNvSpPr/>
            <p:nvPr/>
          </p:nvSpPr>
          <p:spPr>
            <a:xfrm>
              <a:off x="4917240" y="447480"/>
              <a:ext cx="115200" cy="1742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120" bIns="87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8" name="Google Shape;3260;p57">
              <a:extLst>
                <a:ext uri="{FF2B5EF4-FFF2-40B4-BE49-F238E27FC236}">
                  <a16:creationId xmlns:a16="http://schemas.microsoft.com/office/drawing/2014/main" id="{A4FE95CA-8B95-4486-FEB5-6E73EDAD4F25}"/>
                </a:ext>
              </a:extLst>
            </p:cNvPr>
            <p:cNvSpPr/>
            <p:nvPr/>
          </p:nvSpPr>
          <p:spPr>
            <a:xfrm>
              <a:off x="4917960" y="591120"/>
              <a:ext cx="58320" cy="19692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196920"/>
                <a:gd name="textAreaBottom" fmla="*/ 197280 h 19692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509" name="Google Shape;3261;p57">
              <a:extLst>
                <a:ext uri="{FF2B5EF4-FFF2-40B4-BE49-F238E27FC236}">
                  <a16:creationId xmlns:a16="http://schemas.microsoft.com/office/drawing/2014/main" id="{A2263C9F-4BFD-E964-CEE4-71DAD92A093F}"/>
                </a:ext>
              </a:extLst>
            </p:cNvPr>
            <p:cNvSpPr/>
            <p:nvPr/>
          </p:nvSpPr>
          <p:spPr>
            <a:xfrm>
              <a:off x="4928760" y="600840"/>
              <a:ext cx="12600" cy="1080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10800"/>
                <a:gd name="textAreaBottom" fmla="*/ 11160 h 108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0" name="Google Shape;3262;p57">
              <a:extLst>
                <a:ext uri="{FF2B5EF4-FFF2-40B4-BE49-F238E27FC236}">
                  <a16:creationId xmlns:a16="http://schemas.microsoft.com/office/drawing/2014/main" id="{03969376-A048-4353-A50B-8C7BD58E573E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1" name="Google Shape;3263;p57">
              <a:extLst>
                <a:ext uri="{FF2B5EF4-FFF2-40B4-BE49-F238E27FC236}">
                  <a16:creationId xmlns:a16="http://schemas.microsoft.com/office/drawing/2014/main" id="{43A6C18F-E1C1-6301-5665-FF03D288394C}"/>
                </a:ext>
              </a:extLst>
            </p:cNvPr>
            <p:cNvSpPr/>
            <p:nvPr/>
          </p:nvSpPr>
          <p:spPr>
            <a:xfrm>
              <a:off x="4678200" y="326880"/>
              <a:ext cx="563400" cy="537480"/>
            </a:xfrm>
            <a:custGeom>
              <a:avLst/>
              <a:gdLst>
                <a:gd name="textAreaLeft" fmla="*/ 0 w 563400"/>
                <a:gd name="textAreaRight" fmla="*/ 563760 w 563400"/>
                <a:gd name="textAreaTop" fmla="*/ 0 h 537480"/>
                <a:gd name="textAreaBottom" fmla="*/ 537840 h 53748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512" name="Google Shape;3264;p57">
            <a:extLst>
              <a:ext uri="{FF2B5EF4-FFF2-40B4-BE49-F238E27FC236}">
                <a16:creationId xmlns:a16="http://schemas.microsoft.com/office/drawing/2014/main" id="{7EF48D15-DC9A-8C5C-910B-3CE02F9AE3D8}"/>
              </a:ext>
            </a:extLst>
          </p:cNvPr>
          <p:cNvSpPr/>
          <p:nvPr/>
        </p:nvSpPr>
        <p:spPr>
          <a:xfrm rot="19117800" flipH="1">
            <a:off x="5389920" y="97560"/>
            <a:ext cx="1394640" cy="759960"/>
          </a:xfrm>
          <a:custGeom>
            <a:avLst/>
            <a:gdLst>
              <a:gd name="textAreaLeft" fmla="*/ 360 w 1394640"/>
              <a:gd name="textAreaRight" fmla="*/ 1395360 w 1394640"/>
              <a:gd name="textAreaTop" fmla="*/ 0 h 759960"/>
              <a:gd name="textAreaBottom" fmla="*/ 760320 h 7599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3" name="Google Shape;3265;p57">
            <a:extLst>
              <a:ext uri="{FF2B5EF4-FFF2-40B4-BE49-F238E27FC236}">
                <a16:creationId xmlns:a16="http://schemas.microsoft.com/office/drawing/2014/main" id="{5A3FC56A-0274-1989-1F96-23B0F5485DC6}"/>
              </a:ext>
            </a:extLst>
          </p:cNvPr>
          <p:cNvSpPr/>
          <p:nvPr/>
        </p:nvSpPr>
        <p:spPr>
          <a:xfrm rot="8849400">
            <a:off x="6810120" y="228960"/>
            <a:ext cx="2599560" cy="1561320"/>
          </a:xfrm>
          <a:custGeom>
            <a:avLst/>
            <a:gdLst>
              <a:gd name="textAreaLeft" fmla="*/ 0 w 2599560"/>
              <a:gd name="textAreaRight" fmla="*/ 2599920 w 2599560"/>
              <a:gd name="textAreaTop" fmla="*/ 0 h 1561320"/>
              <a:gd name="textAreaBottom" fmla="*/ 1561680 h 1561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4" name="Google Shape;3266;p57">
            <a:extLst>
              <a:ext uri="{FF2B5EF4-FFF2-40B4-BE49-F238E27FC236}">
                <a16:creationId xmlns:a16="http://schemas.microsoft.com/office/drawing/2014/main" id="{FF2ED38A-3804-7C96-5A08-19D3FA43CF8E}"/>
              </a:ext>
            </a:extLst>
          </p:cNvPr>
          <p:cNvSpPr/>
          <p:nvPr/>
        </p:nvSpPr>
        <p:spPr>
          <a:xfrm rot="20766600">
            <a:off x="8018640" y="32054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15" name="Google Shape;3267;p57">
            <a:extLst>
              <a:ext uri="{FF2B5EF4-FFF2-40B4-BE49-F238E27FC236}">
                <a16:creationId xmlns:a16="http://schemas.microsoft.com/office/drawing/2014/main" id="{8BA20B1C-577B-0E06-B885-889ED897BB09}"/>
              </a:ext>
            </a:extLst>
          </p:cNvPr>
          <p:cNvGrpSpPr/>
          <p:nvPr/>
        </p:nvGrpSpPr>
        <p:grpSpPr>
          <a:xfrm>
            <a:off x="6895800" y="1935720"/>
            <a:ext cx="1721520" cy="1809720"/>
            <a:chOff x="6895800" y="1935720"/>
            <a:chExt cx="1721520" cy="1809720"/>
          </a:xfrm>
        </p:grpSpPr>
        <p:sp>
          <p:nvSpPr>
            <p:cNvPr id="2516" name="Google Shape;3268;p57">
              <a:extLst>
                <a:ext uri="{FF2B5EF4-FFF2-40B4-BE49-F238E27FC236}">
                  <a16:creationId xmlns:a16="http://schemas.microsoft.com/office/drawing/2014/main" id="{7E55C855-064F-6970-E15F-F7FF136C1394}"/>
                </a:ext>
              </a:extLst>
            </p:cNvPr>
            <p:cNvSpPr/>
            <p:nvPr/>
          </p:nvSpPr>
          <p:spPr>
            <a:xfrm rot="16813200" flipV="1">
              <a:off x="6968880" y="2107080"/>
              <a:ext cx="1574640" cy="1465560"/>
            </a:xfrm>
            <a:custGeom>
              <a:avLst/>
              <a:gdLst>
                <a:gd name="textAreaLeft" fmla="*/ 0 w 1574640"/>
                <a:gd name="textAreaRight" fmla="*/ 1575000 w 1574640"/>
                <a:gd name="textAreaTop" fmla="*/ -360 h 1465560"/>
                <a:gd name="textAreaBottom" fmla="*/ 1465560 h 1465560"/>
              </a:gdLst>
              <a:ahLst/>
              <a:cxnLst/>
              <a:rect l="textAreaLeft" t="textAreaTop" r="textAreaRight" b="textAreaBottom"/>
              <a:pathLst>
                <a:path w="24939" h="23215">
                  <a:moveTo>
                    <a:pt x="1718" y="22620"/>
                  </a:moveTo>
                  <a:lnTo>
                    <a:pt x="1718" y="22620"/>
                  </a:lnTo>
                  <a:cubicBezTo>
                    <a:pt x="1735" y="22639"/>
                    <a:pt x="1756" y="22658"/>
                    <a:pt x="1776" y="22676"/>
                  </a:cubicBezTo>
                  <a:cubicBezTo>
                    <a:pt x="1755" y="22659"/>
                    <a:pt x="1735" y="22639"/>
                    <a:pt x="1718" y="22620"/>
                  </a:cubicBezTo>
                  <a:close/>
                  <a:moveTo>
                    <a:pt x="18955" y="0"/>
                  </a:moveTo>
                  <a:cubicBezTo>
                    <a:pt x="18718" y="0"/>
                    <a:pt x="18489" y="152"/>
                    <a:pt x="18418" y="406"/>
                  </a:cubicBezTo>
                  <a:lnTo>
                    <a:pt x="15061" y="12210"/>
                  </a:lnTo>
                  <a:lnTo>
                    <a:pt x="15053" y="12239"/>
                  </a:lnTo>
                  <a:lnTo>
                    <a:pt x="6768" y="6556"/>
                  </a:lnTo>
                  <a:lnTo>
                    <a:pt x="6732" y="2813"/>
                  </a:lnTo>
                  <a:cubicBezTo>
                    <a:pt x="6731" y="2717"/>
                    <a:pt x="6699" y="2627"/>
                    <a:pt x="6645" y="2550"/>
                  </a:cubicBezTo>
                  <a:cubicBezTo>
                    <a:pt x="6611" y="2499"/>
                    <a:pt x="6570" y="2454"/>
                    <a:pt x="6516" y="2419"/>
                  </a:cubicBezTo>
                  <a:lnTo>
                    <a:pt x="5737" y="1912"/>
                  </a:lnTo>
                  <a:cubicBezTo>
                    <a:pt x="5660" y="1862"/>
                    <a:pt x="5576" y="1839"/>
                    <a:pt x="5493" y="1839"/>
                  </a:cubicBezTo>
                  <a:cubicBezTo>
                    <a:pt x="5293" y="1839"/>
                    <a:pt x="5102" y="1973"/>
                    <a:pt x="5051" y="2187"/>
                  </a:cubicBezTo>
                  <a:lnTo>
                    <a:pt x="4386" y="4996"/>
                  </a:lnTo>
                  <a:cubicBezTo>
                    <a:pt x="4386" y="4996"/>
                    <a:pt x="4384" y="4996"/>
                    <a:pt x="4380" y="4996"/>
                  </a:cubicBezTo>
                  <a:cubicBezTo>
                    <a:pt x="4326" y="4996"/>
                    <a:pt x="3910" y="4999"/>
                    <a:pt x="3516" y="5110"/>
                  </a:cubicBezTo>
                  <a:cubicBezTo>
                    <a:pt x="3135" y="5216"/>
                    <a:pt x="2870" y="5550"/>
                    <a:pt x="2850" y="5945"/>
                  </a:cubicBezTo>
                  <a:cubicBezTo>
                    <a:pt x="2827" y="6382"/>
                    <a:pt x="2931" y="6819"/>
                    <a:pt x="2931" y="6819"/>
                  </a:cubicBezTo>
                  <a:lnTo>
                    <a:pt x="340" y="8089"/>
                  </a:lnTo>
                  <a:cubicBezTo>
                    <a:pt x="60" y="8226"/>
                    <a:pt x="1" y="8600"/>
                    <a:pt x="224" y="8816"/>
                  </a:cubicBezTo>
                  <a:lnTo>
                    <a:pt x="891" y="9464"/>
                  </a:lnTo>
                  <a:cubicBezTo>
                    <a:pt x="936" y="9508"/>
                    <a:pt x="989" y="9539"/>
                    <a:pt x="1045" y="9561"/>
                  </a:cubicBezTo>
                  <a:cubicBezTo>
                    <a:pt x="1103" y="9585"/>
                    <a:pt x="1165" y="9598"/>
                    <a:pt x="1228" y="9598"/>
                  </a:cubicBezTo>
                  <a:cubicBezTo>
                    <a:pt x="1259" y="9598"/>
                    <a:pt x="1290" y="9595"/>
                    <a:pt x="1321" y="9588"/>
                  </a:cubicBezTo>
                  <a:lnTo>
                    <a:pt x="4978" y="8795"/>
                  </a:lnTo>
                  <a:lnTo>
                    <a:pt x="12326" y="15628"/>
                  </a:lnTo>
                  <a:lnTo>
                    <a:pt x="1557" y="21514"/>
                  </a:lnTo>
                  <a:cubicBezTo>
                    <a:pt x="1215" y="21703"/>
                    <a:pt x="1165" y="22175"/>
                    <a:pt x="1463" y="22428"/>
                  </a:cubicBezTo>
                  <a:lnTo>
                    <a:pt x="2176" y="23031"/>
                  </a:lnTo>
                  <a:cubicBezTo>
                    <a:pt x="2198" y="23051"/>
                    <a:pt x="2226" y="23063"/>
                    <a:pt x="2251" y="23080"/>
                  </a:cubicBezTo>
                  <a:cubicBezTo>
                    <a:pt x="2383" y="23167"/>
                    <a:pt x="2535" y="23215"/>
                    <a:pt x="2689" y="23215"/>
                  </a:cubicBezTo>
                  <a:cubicBezTo>
                    <a:pt x="2772" y="23215"/>
                    <a:pt x="2856" y="23201"/>
                    <a:pt x="2938" y="23172"/>
                  </a:cubicBezTo>
                  <a:lnTo>
                    <a:pt x="8602" y="21172"/>
                  </a:lnTo>
                  <a:cubicBezTo>
                    <a:pt x="8606" y="21194"/>
                    <a:pt x="8957" y="22055"/>
                    <a:pt x="8957" y="22055"/>
                  </a:cubicBezTo>
                  <a:lnTo>
                    <a:pt x="10076" y="21594"/>
                  </a:lnTo>
                  <a:cubicBezTo>
                    <a:pt x="10076" y="21594"/>
                    <a:pt x="9737" y="20775"/>
                    <a:pt x="9736" y="20772"/>
                  </a:cubicBezTo>
                  <a:lnTo>
                    <a:pt x="12435" y="19819"/>
                  </a:lnTo>
                  <a:cubicBezTo>
                    <a:pt x="12439" y="19843"/>
                    <a:pt x="12790" y="20704"/>
                    <a:pt x="12790" y="20704"/>
                  </a:cubicBezTo>
                  <a:lnTo>
                    <a:pt x="13910" y="20243"/>
                  </a:lnTo>
                  <a:cubicBezTo>
                    <a:pt x="13910" y="20243"/>
                    <a:pt x="13569" y="19422"/>
                    <a:pt x="13568" y="19419"/>
                  </a:cubicBezTo>
                  <a:lnTo>
                    <a:pt x="16118" y="18518"/>
                  </a:lnTo>
                  <a:lnTo>
                    <a:pt x="21310" y="22503"/>
                  </a:lnTo>
                  <a:cubicBezTo>
                    <a:pt x="21785" y="22867"/>
                    <a:pt x="22365" y="23066"/>
                    <a:pt x="22963" y="23074"/>
                  </a:cubicBezTo>
                  <a:lnTo>
                    <a:pt x="23030" y="23074"/>
                  </a:lnTo>
                  <a:cubicBezTo>
                    <a:pt x="23036" y="23074"/>
                    <a:pt x="23041" y="23074"/>
                    <a:pt x="23047" y="23074"/>
                  </a:cubicBezTo>
                  <a:cubicBezTo>
                    <a:pt x="24133" y="23074"/>
                    <a:pt x="24938" y="22057"/>
                    <a:pt x="24685" y="20998"/>
                  </a:cubicBezTo>
                  <a:cubicBezTo>
                    <a:pt x="24537" y="20374"/>
                    <a:pt x="24189" y="19816"/>
                    <a:pt x="23698" y="19407"/>
                  </a:cubicBezTo>
                  <a:lnTo>
                    <a:pt x="18714" y="15267"/>
                  </a:lnTo>
                  <a:lnTo>
                    <a:pt x="19198" y="11132"/>
                  </a:lnTo>
                  <a:lnTo>
                    <a:pt x="20067" y="11278"/>
                  </a:lnTo>
                  <a:lnTo>
                    <a:pt x="20270" y="10084"/>
                  </a:lnTo>
                  <a:cubicBezTo>
                    <a:pt x="20270" y="10084"/>
                    <a:pt x="19359" y="9935"/>
                    <a:pt x="19339" y="9935"/>
                  </a:cubicBezTo>
                  <a:lnTo>
                    <a:pt x="19670" y="7094"/>
                  </a:lnTo>
                  <a:lnTo>
                    <a:pt x="20538" y="7241"/>
                  </a:lnTo>
                  <a:lnTo>
                    <a:pt x="20741" y="6047"/>
                  </a:lnTo>
                  <a:cubicBezTo>
                    <a:pt x="20741" y="6047"/>
                    <a:pt x="19832" y="5898"/>
                    <a:pt x="19812" y="5898"/>
                  </a:cubicBezTo>
                  <a:lnTo>
                    <a:pt x="20340" y="1384"/>
                  </a:lnTo>
                  <a:cubicBezTo>
                    <a:pt x="20368" y="1139"/>
                    <a:pt x="20275" y="902"/>
                    <a:pt x="20099" y="736"/>
                  </a:cubicBezTo>
                  <a:cubicBezTo>
                    <a:pt x="20078" y="715"/>
                    <a:pt x="20058" y="690"/>
                    <a:pt x="20035" y="673"/>
                  </a:cubicBezTo>
                  <a:lnTo>
                    <a:pt x="19289" y="112"/>
                  </a:lnTo>
                  <a:cubicBezTo>
                    <a:pt x="19187" y="36"/>
                    <a:pt x="19070" y="0"/>
                    <a:pt x="18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7" name="Google Shape;3269;p57">
              <a:extLst>
                <a:ext uri="{FF2B5EF4-FFF2-40B4-BE49-F238E27FC236}">
                  <a16:creationId xmlns:a16="http://schemas.microsoft.com/office/drawing/2014/main" id="{2309D49F-FC99-788D-3445-BA24C6FFCC54}"/>
                </a:ext>
              </a:extLst>
            </p:cNvPr>
            <p:cNvSpPr/>
            <p:nvPr/>
          </p:nvSpPr>
          <p:spPr>
            <a:xfrm rot="16813200" flipV="1">
              <a:off x="6759720" y="2756880"/>
              <a:ext cx="943920" cy="470160"/>
            </a:xfrm>
            <a:custGeom>
              <a:avLst/>
              <a:gdLst>
                <a:gd name="textAreaLeft" fmla="*/ 0 w 943920"/>
                <a:gd name="textAreaRight" fmla="*/ 944280 w 943920"/>
                <a:gd name="textAreaTop" fmla="*/ 360 h 470160"/>
                <a:gd name="textAreaBottom" fmla="*/ 470880 h 470160"/>
              </a:gdLst>
              <a:ahLst/>
              <a:cxnLst/>
              <a:rect l="textAreaLeft" t="textAreaTop" r="textAreaRight" b="textAreaBottom"/>
              <a:pathLst>
                <a:path w="14954" h="7452">
                  <a:moveTo>
                    <a:pt x="11162" y="0"/>
                  </a:moveTo>
                  <a:lnTo>
                    <a:pt x="10726" y="238"/>
                  </a:lnTo>
                  <a:lnTo>
                    <a:pt x="393" y="5886"/>
                  </a:lnTo>
                  <a:cubicBezTo>
                    <a:pt x="51" y="6074"/>
                    <a:pt x="1" y="6547"/>
                    <a:pt x="299" y="6799"/>
                  </a:cubicBezTo>
                  <a:lnTo>
                    <a:pt x="1012" y="7402"/>
                  </a:lnTo>
                  <a:cubicBezTo>
                    <a:pt x="1034" y="7422"/>
                    <a:pt x="1062" y="7434"/>
                    <a:pt x="1087" y="7451"/>
                  </a:cubicBezTo>
                  <a:lnTo>
                    <a:pt x="612" y="7048"/>
                  </a:lnTo>
                  <a:cubicBezTo>
                    <a:pt x="313" y="6793"/>
                    <a:pt x="361" y="6320"/>
                    <a:pt x="705" y="6133"/>
                  </a:cubicBezTo>
                  <a:lnTo>
                    <a:pt x="11041" y="486"/>
                  </a:lnTo>
                  <a:lnTo>
                    <a:pt x="14365" y="3096"/>
                  </a:lnTo>
                  <a:lnTo>
                    <a:pt x="14954" y="2888"/>
                  </a:lnTo>
                  <a:lnTo>
                    <a:pt x="1116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8" name="Google Shape;3270;p57">
              <a:extLst>
                <a:ext uri="{FF2B5EF4-FFF2-40B4-BE49-F238E27FC236}">
                  <a16:creationId xmlns:a16="http://schemas.microsoft.com/office/drawing/2014/main" id="{DD60B178-6597-0843-CE77-8060279E2D48}"/>
                </a:ext>
              </a:extLst>
            </p:cNvPr>
            <p:cNvSpPr/>
            <p:nvPr/>
          </p:nvSpPr>
          <p:spPr>
            <a:xfrm rot="16813200" flipV="1">
              <a:off x="7901280" y="2085480"/>
              <a:ext cx="318240" cy="96408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360 h 964080"/>
                <a:gd name="textAreaBottom" fmla="*/ 964800 h 964080"/>
              </a:gdLst>
              <a:ahLst/>
              <a:cxnLst/>
              <a:rect l="textAreaLeft" t="textAreaTop" r="textAreaRight" b="textAreaBottom"/>
              <a:pathLst>
                <a:path w="5046" h="15269">
                  <a:moveTo>
                    <a:pt x="3903" y="0"/>
                  </a:moveTo>
                  <a:cubicBezTo>
                    <a:pt x="3666" y="0"/>
                    <a:pt x="3437" y="152"/>
                    <a:pt x="3365" y="406"/>
                  </a:cubicBezTo>
                  <a:lnTo>
                    <a:pt x="8" y="12210"/>
                  </a:lnTo>
                  <a:lnTo>
                    <a:pt x="0" y="12239"/>
                  </a:lnTo>
                  <a:lnTo>
                    <a:pt x="3663" y="15269"/>
                  </a:lnTo>
                  <a:lnTo>
                    <a:pt x="3740" y="14604"/>
                  </a:lnTo>
                  <a:lnTo>
                    <a:pt x="455" y="11981"/>
                  </a:lnTo>
                  <a:lnTo>
                    <a:pt x="3676" y="654"/>
                  </a:lnTo>
                  <a:cubicBezTo>
                    <a:pt x="3748" y="401"/>
                    <a:pt x="3976" y="249"/>
                    <a:pt x="4214" y="249"/>
                  </a:cubicBezTo>
                  <a:cubicBezTo>
                    <a:pt x="4328" y="249"/>
                    <a:pt x="4445" y="284"/>
                    <a:pt x="4547" y="361"/>
                  </a:cubicBezTo>
                  <a:lnTo>
                    <a:pt x="5046" y="737"/>
                  </a:lnTo>
                  <a:cubicBezTo>
                    <a:pt x="5024" y="716"/>
                    <a:pt x="5006" y="691"/>
                    <a:pt x="4982" y="673"/>
                  </a:cubicBezTo>
                  <a:lnTo>
                    <a:pt x="4235" y="112"/>
                  </a:lnTo>
                  <a:cubicBezTo>
                    <a:pt x="4134" y="36"/>
                    <a:pt x="4017" y="0"/>
                    <a:pt x="390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9" name="Google Shape;3271;p57">
              <a:extLst>
                <a:ext uri="{FF2B5EF4-FFF2-40B4-BE49-F238E27FC236}">
                  <a16:creationId xmlns:a16="http://schemas.microsoft.com/office/drawing/2014/main" id="{02EF2390-7E44-E0D4-50C9-158AC7180F4C}"/>
                </a:ext>
              </a:extLst>
            </p:cNvPr>
            <p:cNvSpPr/>
            <p:nvPr/>
          </p:nvSpPr>
          <p:spPr>
            <a:xfrm rot="16813200" flipV="1">
              <a:off x="7198920" y="1985400"/>
              <a:ext cx="96120" cy="10764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-360 h 107640"/>
                <a:gd name="textAreaBottom" fmla="*/ 107640 h 107640"/>
              </a:gdLst>
              <a:ahLst/>
              <a:cxnLst/>
              <a:rect l="textAreaLeft" t="textAreaTop" r="textAreaRight" b="textAreaBottom"/>
              <a:pathLst>
                <a:path w="1527" h="1708">
                  <a:moveTo>
                    <a:pt x="1010" y="0"/>
                  </a:moveTo>
                  <a:cubicBezTo>
                    <a:pt x="979" y="257"/>
                    <a:pt x="892" y="533"/>
                    <a:pt x="694" y="783"/>
                  </a:cubicBezTo>
                  <a:cubicBezTo>
                    <a:pt x="496" y="1031"/>
                    <a:pt x="245" y="1177"/>
                    <a:pt x="1" y="1265"/>
                  </a:cubicBezTo>
                  <a:lnTo>
                    <a:pt x="254" y="1707"/>
                  </a:lnTo>
                  <a:cubicBezTo>
                    <a:pt x="414" y="1691"/>
                    <a:pt x="571" y="1655"/>
                    <a:pt x="720" y="1592"/>
                  </a:cubicBezTo>
                  <a:cubicBezTo>
                    <a:pt x="908" y="1511"/>
                    <a:pt x="1083" y="1372"/>
                    <a:pt x="1221" y="1203"/>
                  </a:cubicBezTo>
                  <a:cubicBezTo>
                    <a:pt x="1382" y="1005"/>
                    <a:pt x="1493" y="764"/>
                    <a:pt x="1515" y="520"/>
                  </a:cubicBezTo>
                  <a:cubicBezTo>
                    <a:pt x="1527" y="398"/>
                    <a:pt x="1517" y="274"/>
                    <a:pt x="1501" y="152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0" bIns="54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0" name="Google Shape;3272;p57">
              <a:extLst>
                <a:ext uri="{FF2B5EF4-FFF2-40B4-BE49-F238E27FC236}">
                  <a16:creationId xmlns:a16="http://schemas.microsoft.com/office/drawing/2014/main" id="{BD531E7E-38EC-74BD-F8BE-5CBCF0B95056}"/>
                </a:ext>
              </a:extLst>
            </p:cNvPr>
            <p:cNvSpPr/>
            <p:nvPr/>
          </p:nvSpPr>
          <p:spPr>
            <a:xfrm rot="16813200" flipV="1">
              <a:off x="7161120" y="2086920"/>
              <a:ext cx="67320" cy="2700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-360 h 27000"/>
                <a:gd name="textAreaBottom" fmla="*/ 27000 h 27000"/>
              </a:gdLst>
              <a:ahLst/>
              <a:cxnLst/>
              <a:rect l="textAreaLeft" t="textAreaTop" r="textAreaRight" b="textAreaBottom"/>
              <a:pathLst>
                <a:path w="1069" h="433">
                  <a:moveTo>
                    <a:pt x="821" y="0"/>
                  </a:moveTo>
                  <a:cubicBezTo>
                    <a:pt x="561" y="82"/>
                    <a:pt x="316" y="99"/>
                    <a:pt x="162" y="99"/>
                  </a:cubicBezTo>
                  <a:cubicBezTo>
                    <a:pt x="62" y="99"/>
                    <a:pt x="0" y="92"/>
                    <a:pt x="0" y="92"/>
                  </a:cubicBezTo>
                  <a:lnTo>
                    <a:pt x="0" y="92"/>
                  </a:lnTo>
                  <a:lnTo>
                    <a:pt x="351" y="371"/>
                  </a:lnTo>
                  <a:cubicBezTo>
                    <a:pt x="401" y="412"/>
                    <a:pt x="567" y="408"/>
                    <a:pt x="635" y="416"/>
                  </a:cubicBezTo>
                  <a:cubicBezTo>
                    <a:pt x="731" y="426"/>
                    <a:pt x="829" y="432"/>
                    <a:pt x="925" y="432"/>
                  </a:cubicBezTo>
                  <a:cubicBezTo>
                    <a:pt x="939" y="432"/>
                    <a:pt x="953" y="432"/>
                    <a:pt x="967" y="432"/>
                  </a:cubicBezTo>
                  <a:cubicBezTo>
                    <a:pt x="1001" y="430"/>
                    <a:pt x="1034" y="428"/>
                    <a:pt x="1069" y="424"/>
                  </a:cubicBezTo>
                  <a:lnTo>
                    <a:pt x="82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1" name="Google Shape;3273;p57">
              <a:extLst>
                <a:ext uri="{FF2B5EF4-FFF2-40B4-BE49-F238E27FC236}">
                  <a16:creationId xmlns:a16="http://schemas.microsoft.com/office/drawing/2014/main" id="{C0E0B430-209F-7CBB-D942-4CBADF20E8CA}"/>
                </a:ext>
              </a:extLst>
            </p:cNvPr>
            <p:cNvSpPr/>
            <p:nvPr/>
          </p:nvSpPr>
          <p:spPr>
            <a:xfrm rot="16813200" flipV="1">
              <a:off x="7312320" y="1994400"/>
              <a:ext cx="35640" cy="61200"/>
            </a:xfrm>
            <a:custGeom>
              <a:avLst/>
              <a:gdLst>
                <a:gd name="textAreaLeft" fmla="*/ 0 w 35640"/>
                <a:gd name="textAreaRight" fmla="*/ 36000 w 35640"/>
                <a:gd name="textAreaTop" fmla="*/ 360 h 61200"/>
                <a:gd name="textAreaBottom" fmla="*/ 61920 h 61200"/>
              </a:gdLst>
              <a:ahLst/>
              <a:cxnLst/>
              <a:rect l="textAreaLeft" t="textAreaTop" r="textAreaRight" b="textAreaBottom"/>
              <a:pathLst>
                <a:path w="568" h="970">
                  <a:moveTo>
                    <a:pt x="0" y="0"/>
                  </a:moveTo>
                  <a:cubicBezTo>
                    <a:pt x="0" y="0"/>
                    <a:pt x="131" y="370"/>
                    <a:pt x="94" y="821"/>
                  </a:cubicBezTo>
                  <a:lnTo>
                    <a:pt x="568" y="970"/>
                  </a:lnTo>
                  <a:cubicBezTo>
                    <a:pt x="527" y="732"/>
                    <a:pt x="449" y="497"/>
                    <a:pt x="351" y="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600" bIns="30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2" name="Google Shape;3274;p57">
              <a:extLst>
                <a:ext uri="{FF2B5EF4-FFF2-40B4-BE49-F238E27FC236}">
                  <a16:creationId xmlns:a16="http://schemas.microsoft.com/office/drawing/2014/main" id="{8B8245AC-A4BD-7BBD-E614-C43D340FD249}"/>
                </a:ext>
              </a:extLst>
            </p:cNvPr>
            <p:cNvSpPr/>
            <p:nvPr/>
          </p:nvSpPr>
          <p:spPr>
            <a:xfrm rot="16813200" flipV="1">
              <a:off x="7808040" y="3227400"/>
              <a:ext cx="427320" cy="48744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360 h 487440"/>
                <a:gd name="textAreaBottom" fmla="*/ 488160 h 487440"/>
              </a:gdLst>
              <a:ahLst/>
              <a:cxnLst/>
              <a:rect l="textAreaLeft" t="textAreaTop" r="textAreaRight" b="textAreaBottom"/>
              <a:pathLst>
                <a:path w="6770" h="7727">
                  <a:moveTo>
                    <a:pt x="5494" y="1"/>
                  </a:moveTo>
                  <a:cubicBezTo>
                    <a:pt x="5295" y="1"/>
                    <a:pt x="5104" y="135"/>
                    <a:pt x="5054" y="349"/>
                  </a:cubicBezTo>
                  <a:lnTo>
                    <a:pt x="4468" y="2820"/>
                  </a:lnTo>
                  <a:lnTo>
                    <a:pt x="4388" y="3159"/>
                  </a:lnTo>
                  <a:cubicBezTo>
                    <a:pt x="4388" y="3159"/>
                    <a:pt x="4386" y="3159"/>
                    <a:pt x="4382" y="3159"/>
                  </a:cubicBezTo>
                  <a:cubicBezTo>
                    <a:pt x="4328" y="3159"/>
                    <a:pt x="3912" y="3162"/>
                    <a:pt x="3518" y="3273"/>
                  </a:cubicBezTo>
                  <a:cubicBezTo>
                    <a:pt x="3136" y="3379"/>
                    <a:pt x="2872" y="3713"/>
                    <a:pt x="2852" y="4108"/>
                  </a:cubicBezTo>
                  <a:cubicBezTo>
                    <a:pt x="2829" y="4546"/>
                    <a:pt x="2933" y="4982"/>
                    <a:pt x="2933" y="4982"/>
                  </a:cubicBezTo>
                  <a:lnTo>
                    <a:pt x="2621" y="5136"/>
                  </a:lnTo>
                  <a:lnTo>
                    <a:pt x="341" y="6253"/>
                  </a:lnTo>
                  <a:cubicBezTo>
                    <a:pt x="60" y="6391"/>
                    <a:pt x="1" y="6764"/>
                    <a:pt x="225" y="6981"/>
                  </a:cubicBezTo>
                  <a:lnTo>
                    <a:pt x="891" y="7628"/>
                  </a:lnTo>
                  <a:cubicBezTo>
                    <a:pt x="937" y="7673"/>
                    <a:pt x="990" y="7703"/>
                    <a:pt x="1046" y="7727"/>
                  </a:cubicBezTo>
                  <a:lnTo>
                    <a:pt x="535" y="7231"/>
                  </a:lnTo>
                  <a:cubicBezTo>
                    <a:pt x="311" y="7013"/>
                    <a:pt x="372" y="6640"/>
                    <a:pt x="651" y="6502"/>
                  </a:cubicBezTo>
                  <a:lnTo>
                    <a:pt x="2888" y="5407"/>
                  </a:lnTo>
                  <a:lnTo>
                    <a:pt x="4525" y="7060"/>
                  </a:lnTo>
                  <a:lnTo>
                    <a:pt x="4981" y="6961"/>
                  </a:lnTo>
                  <a:lnTo>
                    <a:pt x="3208" y="5248"/>
                  </a:lnTo>
                  <a:lnTo>
                    <a:pt x="3244" y="5229"/>
                  </a:lnTo>
                  <a:cubicBezTo>
                    <a:pt x="3244" y="5229"/>
                    <a:pt x="3141" y="4794"/>
                    <a:pt x="3162" y="4355"/>
                  </a:cubicBezTo>
                  <a:cubicBezTo>
                    <a:pt x="3182" y="3961"/>
                    <a:pt x="3449" y="3628"/>
                    <a:pt x="3828" y="3521"/>
                  </a:cubicBezTo>
                  <a:cubicBezTo>
                    <a:pt x="4230" y="3409"/>
                    <a:pt x="4653" y="3406"/>
                    <a:pt x="4695" y="3406"/>
                  </a:cubicBezTo>
                  <a:cubicBezTo>
                    <a:pt x="4697" y="3406"/>
                    <a:pt x="4698" y="3406"/>
                    <a:pt x="4698" y="3406"/>
                  </a:cubicBezTo>
                  <a:lnTo>
                    <a:pt x="4708" y="3368"/>
                  </a:lnTo>
                  <a:lnTo>
                    <a:pt x="6769" y="4720"/>
                  </a:lnTo>
                  <a:lnTo>
                    <a:pt x="6765" y="4252"/>
                  </a:lnTo>
                  <a:lnTo>
                    <a:pt x="4791" y="3021"/>
                  </a:lnTo>
                  <a:lnTo>
                    <a:pt x="5365" y="599"/>
                  </a:lnTo>
                  <a:cubicBezTo>
                    <a:pt x="5416" y="384"/>
                    <a:pt x="5606" y="251"/>
                    <a:pt x="5806" y="251"/>
                  </a:cubicBezTo>
                  <a:cubicBezTo>
                    <a:pt x="5889" y="251"/>
                    <a:pt x="5973" y="274"/>
                    <a:pt x="6050" y="324"/>
                  </a:cubicBezTo>
                  <a:lnTo>
                    <a:pt x="6648" y="712"/>
                  </a:lnTo>
                  <a:cubicBezTo>
                    <a:pt x="6613" y="661"/>
                    <a:pt x="6572" y="616"/>
                    <a:pt x="6519" y="581"/>
                  </a:cubicBezTo>
                  <a:lnTo>
                    <a:pt x="5738" y="74"/>
                  </a:lnTo>
                  <a:cubicBezTo>
                    <a:pt x="5662" y="24"/>
                    <a:pt x="5577" y="1"/>
                    <a:pt x="5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527" name="Google Shape;3279;p57">
            <a:extLst>
              <a:ext uri="{FF2B5EF4-FFF2-40B4-BE49-F238E27FC236}">
                <a16:creationId xmlns:a16="http://schemas.microsoft.com/office/drawing/2014/main" id="{151E0B8A-3CFD-004C-FE7D-E780DC6657A4}"/>
              </a:ext>
            </a:extLst>
          </p:cNvPr>
          <p:cNvSpPr/>
          <p:nvPr/>
        </p:nvSpPr>
        <p:spPr>
          <a:xfrm rot="11726400">
            <a:off x="1753920" y="-110520"/>
            <a:ext cx="2884680" cy="1045800"/>
          </a:xfrm>
          <a:custGeom>
            <a:avLst/>
            <a:gdLst>
              <a:gd name="textAreaLeft" fmla="*/ 0 w 2884680"/>
              <a:gd name="textAreaRight" fmla="*/ 2885040 w 2884680"/>
              <a:gd name="textAreaTop" fmla="*/ 0 h 1045800"/>
              <a:gd name="textAreaBottom" fmla="*/ 1046160 h 10458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28" name="Google Shape;3280;p57">
            <a:extLst>
              <a:ext uri="{FF2B5EF4-FFF2-40B4-BE49-F238E27FC236}">
                <a16:creationId xmlns:a16="http://schemas.microsoft.com/office/drawing/2014/main" id="{BFBC81ED-DAFC-0749-0D3C-CE53D8D95E18}"/>
              </a:ext>
            </a:extLst>
          </p:cNvPr>
          <p:cNvGrpSpPr/>
          <p:nvPr/>
        </p:nvGrpSpPr>
        <p:grpSpPr>
          <a:xfrm>
            <a:off x="5819400" y="3049920"/>
            <a:ext cx="261720" cy="531360"/>
            <a:chOff x="5819400" y="3049920"/>
            <a:chExt cx="261720" cy="531360"/>
          </a:xfrm>
        </p:grpSpPr>
        <p:sp>
          <p:nvSpPr>
            <p:cNvPr id="2529" name="Google Shape;3281;p57">
              <a:extLst>
                <a:ext uri="{FF2B5EF4-FFF2-40B4-BE49-F238E27FC236}">
                  <a16:creationId xmlns:a16="http://schemas.microsoft.com/office/drawing/2014/main" id="{56BE3276-F74B-FA7C-96BF-CEBCBB2E8A08}"/>
                </a:ext>
              </a:extLst>
            </p:cNvPr>
            <p:cNvSpPr/>
            <p:nvPr/>
          </p:nvSpPr>
          <p:spPr>
            <a:xfrm>
              <a:off x="5819400" y="30499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0" name="Google Shape;3282;p57">
              <a:extLst>
                <a:ext uri="{FF2B5EF4-FFF2-40B4-BE49-F238E27FC236}">
                  <a16:creationId xmlns:a16="http://schemas.microsoft.com/office/drawing/2014/main" id="{CEED5B3A-AD00-14D6-1D9F-8C20989E385A}"/>
                </a:ext>
              </a:extLst>
            </p:cNvPr>
            <p:cNvSpPr/>
            <p:nvPr/>
          </p:nvSpPr>
          <p:spPr>
            <a:xfrm>
              <a:off x="5891760" y="354528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1" name="Google Shape;3283;p57">
              <a:extLst>
                <a:ext uri="{FF2B5EF4-FFF2-40B4-BE49-F238E27FC236}">
                  <a16:creationId xmlns:a16="http://schemas.microsoft.com/office/drawing/2014/main" id="{15E17809-8B95-7DDA-E72E-70DC82B3BEA4}"/>
                </a:ext>
              </a:extLst>
            </p:cNvPr>
            <p:cNvSpPr/>
            <p:nvPr/>
          </p:nvSpPr>
          <p:spPr>
            <a:xfrm>
              <a:off x="5940000" y="30499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548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37105-3DE0-DD36-DAF1-9391D122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PlaceHolder 1">
            <a:extLst>
              <a:ext uri="{FF2B5EF4-FFF2-40B4-BE49-F238E27FC236}">
                <a16:creationId xmlns:a16="http://schemas.microsoft.com/office/drawing/2014/main" id="{A34FE66D-0119-F3DD-86B8-885764554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60" y="912383"/>
            <a:ext cx="5366320" cy="118119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32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La Hongrie et l’Union européenne</a:t>
            </a:r>
            <a:endParaRPr lang="fr-FR" sz="3200" b="1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2" name="PlaceHolder 3">
            <a:extLst>
              <a:ext uri="{FF2B5EF4-FFF2-40B4-BE49-F238E27FC236}">
                <a16:creationId xmlns:a16="http://schemas.microsoft.com/office/drawing/2014/main" id="{8B6147BC-1A11-3EC2-B5F3-84415039B45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743547" y="2085918"/>
            <a:ext cx="4797695" cy="2456741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Négociations d’adhésion : fin des années 1990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Date d’adhésion : 1er mai 2004, avec neuf autres pays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Conditions remplies :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Économie de marché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Démocratie et droits de l’homme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Respect des critères de Copenhague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Membre de l’UE, mais n’a pas adopté l’euro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</p:txBody>
      </p:sp>
      <p:grpSp>
        <p:nvGrpSpPr>
          <p:cNvPr id="2503" name="Google Shape;3255;p57">
            <a:extLst>
              <a:ext uri="{FF2B5EF4-FFF2-40B4-BE49-F238E27FC236}">
                <a16:creationId xmlns:a16="http://schemas.microsoft.com/office/drawing/2014/main" id="{C1C5EB7F-3FEA-3E21-B006-AFC75506870F}"/>
              </a:ext>
            </a:extLst>
          </p:cNvPr>
          <p:cNvGrpSpPr/>
          <p:nvPr/>
        </p:nvGrpSpPr>
        <p:grpSpPr>
          <a:xfrm>
            <a:off x="4549680" y="208080"/>
            <a:ext cx="802080" cy="741960"/>
            <a:chOff x="4549680" y="208080"/>
            <a:chExt cx="802080" cy="741960"/>
          </a:xfrm>
        </p:grpSpPr>
        <p:sp>
          <p:nvSpPr>
            <p:cNvPr id="2504" name="Google Shape;3256;p57">
              <a:extLst>
                <a:ext uri="{FF2B5EF4-FFF2-40B4-BE49-F238E27FC236}">
                  <a16:creationId xmlns:a16="http://schemas.microsoft.com/office/drawing/2014/main" id="{A55C2719-DA61-E024-F2E8-6AC782B065FD}"/>
                </a:ext>
              </a:extLst>
            </p:cNvPr>
            <p:cNvSpPr/>
            <p:nvPr/>
          </p:nvSpPr>
          <p:spPr>
            <a:xfrm>
              <a:off x="4549680" y="208080"/>
              <a:ext cx="802080" cy="741960"/>
            </a:xfrm>
            <a:custGeom>
              <a:avLst/>
              <a:gdLst>
                <a:gd name="textAreaLeft" fmla="*/ 0 w 802080"/>
                <a:gd name="textAreaRight" fmla="*/ 802440 w 802080"/>
                <a:gd name="textAreaTop" fmla="*/ 0 h 741960"/>
                <a:gd name="textAreaBottom" fmla="*/ 742320 h 7419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5" name="Google Shape;3257;p57">
              <a:extLst>
                <a:ext uri="{FF2B5EF4-FFF2-40B4-BE49-F238E27FC236}">
                  <a16:creationId xmlns:a16="http://schemas.microsoft.com/office/drawing/2014/main" id="{24884A29-4D7E-8F68-AEC5-46FDD35FA358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6" name="Google Shape;3258;p57">
              <a:extLst>
                <a:ext uri="{FF2B5EF4-FFF2-40B4-BE49-F238E27FC236}">
                  <a16:creationId xmlns:a16="http://schemas.microsoft.com/office/drawing/2014/main" id="{5F596E2C-4837-5EA6-A384-D853353EFB22}"/>
                </a:ext>
              </a:extLst>
            </p:cNvPr>
            <p:cNvSpPr/>
            <p:nvPr/>
          </p:nvSpPr>
          <p:spPr>
            <a:xfrm>
              <a:off x="4652640" y="300600"/>
              <a:ext cx="549000" cy="457560"/>
            </a:xfrm>
            <a:custGeom>
              <a:avLst/>
              <a:gdLst>
                <a:gd name="textAreaLeft" fmla="*/ 0 w 549000"/>
                <a:gd name="textAreaRight" fmla="*/ 549360 w 549000"/>
                <a:gd name="textAreaTop" fmla="*/ 0 h 457560"/>
                <a:gd name="textAreaBottom" fmla="*/ 457920 h 4575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7" name="Google Shape;3259;p57">
              <a:extLst>
                <a:ext uri="{FF2B5EF4-FFF2-40B4-BE49-F238E27FC236}">
                  <a16:creationId xmlns:a16="http://schemas.microsoft.com/office/drawing/2014/main" id="{906BCF6A-B1D0-BE2C-ADA2-FD6FD63C8C37}"/>
                </a:ext>
              </a:extLst>
            </p:cNvPr>
            <p:cNvSpPr/>
            <p:nvPr/>
          </p:nvSpPr>
          <p:spPr>
            <a:xfrm>
              <a:off x="4917240" y="447480"/>
              <a:ext cx="115200" cy="1742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120" bIns="87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8" name="Google Shape;3260;p57">
              <a:extLst>
                <a:ext uri="{FF2B5EF4-FFF2-40B4-BE49-F238E27FC236}">
                  <a16:creationId xmlns:a16="http://schemas.microsoft.com/office/drawing/2014/main" id="{AF9E29C2-2CCC-AB7F-751F-C424CE2E4A42}"/>
                </a:ext>
              </a:extLst>
            </p:cNvPr>
            <p:cNvSpPr/>
            <p:nvPr/>
          </p:nvSpPr>
          <p:spPr>
            <a:xfrm>
              <a:off x="4917960" y="591120"/>
              <a:ext cx="58320" cy="19692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196920"/>
                <a:gd name="textAreaBottom" fmla="*/ 197280 h 19692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509" name="Google Shape;3261;p57">
              <a:extLst>
                <a:ext uri="{FF2B5EF4-FFF2-40B4-BE49-F238E27FC236}">
                  <a16:creationId xmlns:a16="http://schemas.microsoft.com/office/drawing/2014/main" id="{0EBC8AE2-10C5-F6A2-D21B-4FACE1621161}"/>
                </a:ext>
              </a:extLst>
            </p:cNvPr>
            <p:cNvSpPr/>
            <p:nvPr/>
          </p:nvSpPr>
          <p:spPr>
            <a:xfrm>
              <a:off x="4928760" y="600840"/>
              <a:ext cx="12600" cy="1080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10800"/>
                <a:gd name="textAreaBottom" fmla="*/ 11160 h 108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0" name="Google Shape;3262;p57">
              <a:extLst>
                <a:ext uri="{FF2B5EF4-FFF2-40B4-BE49-F238E27FC236}">
                  <a16:creationId xmlns:a16="http://schemas.microsoft.com/office/drawing/2014/main" id="{4EE3EA4B-3ECF-E5AE-CE94-D64D79592CBD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1" name="Google Shape;3263;p57">
              <a:extLst>
                <a:ext uri="{FF2B5EF4-FFF2-40B4-BE49-F238E27FC236}">
                  <a16:creationId xmlns:a16="http://schemas.microsoft.com/office/drawing/2014/main" id="{80B47F76-8D65-482A-3C56-FFC1664D83F7}"/>
                </a:ext>
              </a:extLst>
            </p:cNvPr>
            <p:cNvSpPr/>
            <p:nvPr/>
          </p:nvSpPr>
          <p:spPr>
            <a:xfrm>
              <a:off x="4678200" y="326880"/>
              <a:ext cx="563400" cy="537480"/>
            </a:xfrm>
            <a:custGeom>
              <a:avLst/>
              <a:gdLst>
                <a:gd name="textAreaLeft" fmla="*/ 0 w 563400"/>
                <a:gd name="textAreaRight" fmla="*/ 563760 w 563400"/>
                <a:gd name="textAreaTop" fmla="*/ 0 h 537480"/>
                <a:gd name="textAreaBottom" fmla="*/ 537840 h 53748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512" name="Google Shape;3264;p57">
            <a:extLst>
              <a:ext uri="{FF2B5EF4-FFF2-40B4-BE49-F238E27FC236}">
                <a16:creationId xmlns:a16="http://schemas.microsoft.com/office/drawing/2014/main" id="{0218FCC1-33D1-9087-1180-D7BE3FF415BB}"/>
              </a:ext>
            </a:extLst>
          </p:cNvPr>
          <p:cNvSpPr/>
          <p:nvPr/>
        </p:nvSpPr>
        <p:spPr>
          <a:xfrm rot="19117800" flipH="1">
            <a:off x="5389920" y="97560"/>
            <a:ext cx="1394640" cy="759960"/>
          </a:xfrm>
          <a:custGeom>
            <a:avLst/>
            <a:gdLst>
              <a:gd name="textAreaLeft" fmla="*/ 360 w 1394640"/>
              <a:gd name="textAreaRight" fmla="*/ 1395360 w 1394640"/>
              <a:gd name="textAreaTop" fmla="*/ 0 h 759960"/>
              <a:gd name="textAreaBottom" fmla="*/ 760320 h 7599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3" name="Google Shape;3265;p57">
            <a:extLst>
              <a:ext uri="{FF2B5EF4-FFF2-40B4-BE49-F238E27FC236}">
                <a16:creationId xmlns:a16="http://schemas.microsoft.com/office/drawing/2014/main" id="{337CCFF9-D683-2671-E095-27C744CCC867}"/>
              </a:ext>
            </a:extLst>
          </p:cNvPr>
          <p:cNvSpPr/>
          <p:nvPr/>
        </p:nvSpPr>
        <p:spPr>
          <a:xfrm rot="8849400">
            <a:off x="6810120" y="228960"/>
            <a:ext cx="2599560" cy="1561320"/>
          </a:xfrm>
          <a:custGeom>
            <a:avLst/>
            <a:gdLst>
              <a:gd name="textAreaLeft" fmla="*/ 0 w 2599560"/>
              <a:gd name="textAreaRight" fmla="*/ 2599920 w 2599560"/>
              <a:gd name="textAreaTop" fmla="*/ 0 h 1561320"/>
              <a:gd name="textAreaBottom" fmla="*/ 1561680 h 1561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4" name="Google Shape;3266;p57">
            <a:extLst>
              <a:ext uri="{FF2B5EF4-FFF2-40B4-BE49-F238E27FC236}">
                <a16:creationId xmlns:a16="http://schemas.microsoft.com/office/drawing/2014/main" id="{5D9E5047-C12B-D2E7-C330-1D3D86335E12}"/>
              </a:ext>
            </a:extLst>
          </p:cNvPr>
          <p:cNvSpPr/>
          <p:nvPr/>
        </p:nvSpPr>
        <p:spPr>
          <a:xfrm rot="20766600">
            <a:off x="8018640" y="32054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27" name="Google Shape;3279;p57">
            <a:extLst>
              <a:ext uri="{FF2B5EF4-FFF2-40B4-BE49-F238E27FC236}">
                <a16:creationId xmlns:a16="http://schemas.microsoft.com/office/drawing/2014/main" id="{3F1E7991-660A-52CB-4D05-697695DA5974}"/>
              </a:ext>
            </a:extLst>
          </p:cNvPr>
          <p:cNvSpPr/>
          <p:nvPr/>
        </p:nvSpPr>
        <p:spPr>
          <a:xfrm rot="11726400">
            <a:off x="1753920" y="-110520"/>
            <a:ext cx="2884680" cy="1045800"/>
          </a:xfrm>
          <a:custGeom>
            <a:avLst/>
            <a:gdLst>
              <a:gd name="textAreaLeft" fmla="*/ 0 w 2884680"/>
              <a:gd name="textAreaRight" fmla="*/ 2885040 w 2884680"/>
              <a:gd name="textAreaTop" fmla="*/ 0 h 1045800"/>
              <a:gd name="textAreaBottom" fmla="*/ 1046160 h 10458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28" name="Google Shape;3280;p57">
            <a:extLst>
              <a:ext uri="{FF2B5EF4-FFF2-40B4-BE49-F238E27FC236}">
                <a16:creationId xmlns:a16="http://schemas.microsoft.com/office/drawing/2014/main" id="{A152B56D-8D1F-8764-FECC-81A7D9CEAD84}"/>
              </a:ext>
            </a:extLst>
          </p:cNvPr>
          <p:cNvGrpSpPr/>
          <p:nvPr/>
        </p:nvGrpSpPr>
        <p:grpSpPr>
          <a:xfrm>
            <a:off x="5819400" y="3049920"/>
            <a:ext cx="261720" cy="531360"/>
            <a:chOff x="5819400" y="3049920"/>
            <a:chExt cx="261720" cy="531360"/>
          </a:xfrm>
        </p:grpSpPr>
        <p:sp>
          <p:nvSpPr>
            <p:cNvPr id="2529" name="Google Shape;3281;p57">
              <a:extLst>
                <a:ext uri="{FF2B5EF4-FFF2-40B4-BE49-F238E27FC236}">
                  <a16:creationId xmlns:a16="http://schemas.microsoft.com/office/drawing/2014/main" id="{82839847-AC96-A3E4-C273-77C104244BF9}"/>
                </a:ext>
              </a:extLst>
            </p:cNvPr>
            <p:cNvSpPr/>
            <p:nvPr/>
          </p:nvSpPr>
          <p:spPr>
            <a:xfrm>
              <a:off x="5819400" y="30499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0" name="Google Shape;3282;p57">
              <a:extLst>
                <a:ext uri="{FF2B5EF4-FFF2-40B4-BE49-F238E27FC236}">
                  <a16:creationId xmlns:a16="http://schemas.microsoft.com/office/drawing/2014/main" id="{3A7D3A64-753C-4095-49E6-9693F79F4E59}"/>
                </a:ext>
              </a:extLst>
            </p:cNvPr>
            <p:cNvSpPr/>
            <p:nvPr/>
          </p:nvSpPr>
          <p:spPr>
            <a:xfrm>
              <a:off x="5891760" y="354528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1" name="Google Shape;3283;p57">
              <a:extLst>
                <a:ext uri="{FF2B5EF4-FFF2-40B4-BE49-F238E27FC236}">
                  <a16:creationId xmlns:a16="http://schemas.microsoft.com/office/drawing/2014/main" id="{B41D0A8F-7A42-6C93-D330-0C59EB78FA19}"/>
                </a:ext>
              </a:extLst>
            </p:cNvPr>
            <p:cNvSpPr/>
            <p:nvPr/>
          </p:nvSpPr>
          <p:spPr>
            <a:xfrm>
              <a:off x="5940000" y="30499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38F2382-6F2E-6F5B-243A-06D419A1C3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25"/>
          <a:stretch/>
        </p:blipFill>
        <p:spPr>
          <a:xfrm>
            <a:off x="4699225" y="813825"/>
            <a:ext cx="4619204" cy="402907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048337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C0C29-EC83-7F48-219A-E117FCB85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PlaceHolder 1">
            <a:extLst>
              <a:ext uri="{FF2B5EF4-FFF2-40B4-BE49-F238E27FC236}">
                <a16:creationId xmlns:a16="http://schemas.microsoft.com/office/drawing/2014/main" id="{5197E457-0519-2094-07E7-DA41018D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60" y="912383"/>
            <a:ext cx="5366320" cy="118119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32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Culture et traditions</a:t>
            </a:r>
            <a:endParaRPr lang="fr-FR" sz="3200" b="1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2" name="PlaceHolder 3">
            <a:extLst>
              <a:ext uri="{FF2B5EF4-FFF2-40B4-BE49-F238E27FC236}">
                <a16:creationId xmlns:a16="http://schemas.microsoft.com/office/drawing/2014/main" id="{3EFA3554-6240-0C4A-4D48-017C581B2CFC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743547" y="2085918"/>
            <a:ext cx="4797695" cy="2456741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Danse traditionnelle : </a:t>
            </a:r>
            <a:r>
              <a:rPr lang="fr-FR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csárdás</a:t>
            </a:r>
            <a:endParaRPr lang="fr-FR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Costumes folkloriques colorés et brodés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Fêtes importantes :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20 août : fête nationale (Saint Étienne)</a:t>
            </a:r>
          </a:p>
          <a:p>
            <a:pPr indent="0">
              <a:buNone/>
            </a:pPr>
            <a:r>
              <a:rPr lang="fr-FR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Sziget</a:t>
            </a: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Festival, carnaval de printemps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Musique folklorique rythmée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Bains thermaux – partie importante du mode de vie hongrois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</p:txBody>
      </p:sp>
      <p:grpSp>
        <p:nvGrpSpPr>
          <p:cNvPr id="2503" name="Google Shape;3255;p57">
            <a:extLst>
              <a:ext uri="{FF2B5EF4-FFF2-40B4-BE49-F238E27FC236}">
                <a16:creationId xmlns:a16="http://schemas.microsoft.com/office/drawing/2014/main" id="{9B3517F1-E6BD-84F1-ED21-63449BF237F3}"/>
              </a:ext>
            </a:extLst>
          </p:cNvPr>
          <p:cNvGrpSpPr/>
          <p:nvPr/>
        </p:nvGrpSpPr>
        <p:grpSpPr>
          <a:xfrm>
            <a:off x="4549680" y="208080"/>
            <a:ext cx="802080" cy="741960"/>
            <a:chOff x="4549680" y="208080"/>
            <a:chExt cx="802080" cy="741960"/>
          </a:xfrm>
        </p:grpSpPr>
        <p:sp>
          <p:nvSpPr>
            <p:cNvPr id="2504" name="Google Shape;3256;p57">
              <a:extLst>
                <a:ext uri="{FF2B5EF4-FFF2-40B4-BE49-F238E27FC236}">
                  <a16:creationId xmlns:a16="http://schemas.microsoft.com/office/drawing/2014/main" id="{1FF5BB35-72E2-6584-D99E-B83BFEE772E1}"/>
                </a:ext>
              </a:extLst>
            </p:cNvPr>
            <p:cNvSpPr/>
            <p:nvPr/>
          </p:nvSpPr>
          <p:spPr>
            <a:xfrm>
              <a:off x="4549680" y="208080"/>
              <a:ext cx="802080" cy="741960"/>
            </a:xfrm>
            <a:custGeom>
              <a:avLst/>
              <a:gdLst>
                <a:gd name="textAreaLeft" fmla="*/ 0 w 802080"/>
                <a:gd name="textAreaRight" fmla="*/ 802440 w 802080"/>
                <a:gd name="textAreaTop" fmla="*/ 0 h 741960"/>
                <a:gd name="textAreaBottom" fmla="*/ 742320 h 7419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5" name="Google Shape;3257;p57">
              <a:extLst>
                <a:ext uri="{FF2B5EF4-FFF2-40B4-BE49-F238E27FC236}">
                  <a16:creationId xmlns:a16="http://schemas.microsoft.com/office/drawing/2014/main" id="{10838A6E-60F7-DBCA-599D-11C5158A836D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6" name="Google Shape;3258;p57">
              <a:extLst>
                <a:ext uri="{FF2B5EF4-FFF2-40B4-BE49-F238E27FC236}">
                  <a16:creationId xmlns:a16="http://schemas.microsoft.com/office/drawing/2014/main" id="{998336D1-3DAA-72FC-D601-2234CA44E1C5}"/>
                </a:ext>
              </a:extLst>
            </p:cNvPr>
            <p:cNvSpPr/>
            <p:nvPr/>
          </p:nvSpPr>
          <p:spPr>
            <a:xfrm>
              <a:off x="4652640" y="300600"/>
              <a:ext cx="549000" cy="457560"/>
            </a:xfrm>
            <a:custGeom>
              <a:avLst/>
              <a:gdLst>
                <a:gd name="textAreaLeft" fmla="*/ 0 w 549000"/>
                <a:gd name="textAreaRight" fmla="*/ 549360 w 549000"/>
                <a:gd name="textAreaTop" fmla="*/ 0 h 457560"/>
                <a:gd name="textAreaBottom" fmla="*/ 457920 h 4575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7" name="Google Shape;3259;p57">
              <a:extLst>
                <a:ext uri="{FF2B5EF4-FFF2-40B4-BE49-F238E27FC236}">
                  <a16:creationId xmlns:a16="http://schemas.microsoft.com/office/drawing/2014/main" id="{2D2B1850-42C8-9F59-0827-60FA212E1964}"/>
                </a:ext>
              </a:extLst>
            </p:cNvPr>
            <p:cNvSpPr/>
            <p:nvPr/>
          </p:nvSpPr>
          <p:spPr>
            <a:xfrm>
              <a:off x="4917240" y="447480"/>
              <a:ext cx="115200" cy="1742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120" bIns="87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8" name="Google Shape;3260;p57">
              <a:extLst>
                <a:ext uri="{FF2B5EF4-FFF2-40B4-BE49-F238E27FC236}">
                  <a16:creationId xmlns:a16="http://schemas.microsoft.com/office/drawing/2014/main" id="{9A45F7FB-3127-E4F4-F625-373EC87123DB}"/>
                </a:ext>
              </a:extLst>
            </p:cNvPr>
            <p:cNvSpPr/>
            <p:nvPr/>
          </p:nvSpPr>
          <p:spPr>
            <a:xfrm>
              <a:off x="4917960" y="591120"/>
              <a:ext cx="58320" cy="19692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196920"/>
                <a:gd name="textAreaBottom" fmla="*/ 197280 h 19692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509" name="Google Shape;3261;p57">
              <a:extLst>
                <a:ext uri="{FF2B5EF4-FFF2-40B4-BE49-F238E27FC236}">
                  <a16:creationId xmlns:a16="http://schemas.microsoft.com/office/drawing/2014/main" id="{E8A5ABC5-9BD7-6443-E630-E10C7625263C}"/>
                </a:ext>
              </a:extLst>
            </p:cNvPr>
            <p:cNvSpPr/>
            <p:nvPr/>
          </p:nvSpPr>
          <p:spPr>
            <a:xfrm>
              <a:off x="4928760" y="600840"/>
              <a:ext cx="12600" cy="1080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10800"/>
                <a:gd name="textAreaBottom" fmla="*/ 11160 h 108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0" name="Google Shape;3262;p57">
              <a:extLst>
                <a:ext uri="{FF2B5EF4-FFF2-40B4-BE49-F238E27FC236}">
                  <a16:creationId xmlns:a16="http://schemas.microsoft.com/office/drawing/2014/main" id="{5D0ABF88-935C-8BDB-794F-9CA0F1B34821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1" name="Google Shape;3263;p57">
              <a:extLst>
                <a:ext uri="{FF2B5EF4-FFF2-40B4-BE49-F238E27FC236}">
                  <a16:creationId xmlns:a16="http://schemas.microsoft.com/office/drawing/2014/main" id="{079C56E2-5B7A-C242-C45A-BC7CF19EDA95}"/>
                </a:ext>
              </a:extLst>
            </p:cNvPr>
            <p:cNvSpPr/>
            <p:nvPr/>
          </p:nvSpPr>
          <p:spPr>
            <a:xfrm>
              <a:off x="4678200" y="326880"/>
              <a:ext cx="563400" cy="537480"/>
            </a:xfrm>
            <a:custGeom>
              <a:avLst/>
              <a:gdLst>
                <a:gd name="textAreaLeft" fmla="*/ 0 w 563400"/>
                <a:gd name="textAreaRight" fmla="*/ 563760 w 563400"/>
                <a:gd name="textAreaTop" fmla="*/ 0 h 537480"/>
                <a:gd name="textAreaBottom" fmla="*/ 537840 h 53748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512" name="Google Shape;3264;p57">
            <a:extLst>
              <a:ext uri="{FF2B5EF4-FFF2-40B4-BE49-F238E27FC236}">
                <a16:creationId xmlns:a16="http://schemas.microsoft.com/office/drawing/2014/main" id="{B7302831-B08B-D2B3-8640-8931E9C8FC96}"/>
              </a:ext>
            </a:extLst>
          </p:cNvPr>
          <p:cNvSpPr/>
          <p:nvPr/>
        </p:nvSpPr>
        <p:spPr>
          <a:xfrm rot="19117800" flipH="1">
            <a:off x="5389920" y="97560"/>
            <a:ext cx="1394640" cy="759960"/>
          </a:xfrm>
          <a:custGeom>
            <a:avLst/>
            <a:gdLst>
              <a:gd name="textAreaLeft" fmla="*/ 360 w 1394640"/>
              <a:gd name="textAreaRight" fmla="*/ 1395360 w 1394640"/>
              <a:gd name="textAreaTop" fmla="*/ 0 h 759960"/>
              <a:gd name="textAreaBottom" fmla="*/ 760320 h 7599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3" name="Google Shape;3265;p57">
            <a:extLst>
              <a:ext uri="{FF2B5EF4-FFF2-40B4-BE49-F238E27FC236}">
                <a16:creationId xmlns:a16="http://schemas.microsoft.com/office/drawing/2014/main" id="{8D12B83D-34E7-29FF-85CC-04130E47833B}"/>
              </a:ext>
            </a:extLst>
          </p:cNvPr>
          <p:cNvSpPr/>
          <p:nvPr/>
        </p:nvSpPr>
        <p:spPr>
          <a:xfrm rot="8849400">
            <a:off x="6810120" y="228960"/>
            <a:ext cx="2599560" cy="1561320"/>
          </a:xfrm>
          <a:custGeom>
            <a:avLst/>
            <a:gdLst>
              <a:gd name="textAreaLeft" fmla="*/ 0 w 2599560"/>
              <a:gd name="textAreaRight" fmla="*/ 2599920 w 2599560"/>
              <a:gd name="textAreaTop" fmla="*/ 0 h 1561320"/>
              <a:gd name="textAreaBottom" fmla="*/ 1561680 h 1561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4" name="Google Shape;3266;p57">
            <a:extLst>
              <a:ext uri="{FF2B5EF4-FFF2-40B4-BE49-F238E27FC236}">
                <a16:creationId xmlns:a16="http://schemas.microsoft.com/office/drawing/2014/main" id="{9BFAE5D0-DA43-DC3C-79D1-66FE4D32ACBB}"/>
              </a:ext>
            </a:extLst>
          </p:cNvPr>
          <p:cNvSpPr/>
          <p:nvPr/>
        </p:nvSpPr>
        <p:spPr>
          <a:xfrm rot="20766600">
            <a:off x="8018640" y="32054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15" name="Google Shape;3267;p57">
            <a:extLst>
              <a:ext uri="{FF2B5EF4-FFF2-40B4-BE49-F238E27FC236}">
                <a16:creationId xmlns:a16="http://schemas.microsoft.com/office/drawing/2014/main" id="{D018C325-9858-3C0E-B77F-3E2C114AC324}"/>
              </a:ext>
            </a:extLst>
          </p:cNvPr>
          <p:cNvGrpSpPr/>
          <p:nvPr/>
        </p:nvGrpSpPr>
        <p:grpSpPr>
          <a:xfrm>
            <a:off x="6895800" y="1935720"/>
            <a:ext cx="1721520" cy="1809720"/>
            <a:chOff x="6895800" y="1935720"/>
            <a:chExt cx="1721520" cy="1809720"/>
          </a:xfrm>
        </p:grpSpPr>
        <p:sp>
          <p:nvSpPr>
            <p:cNvPr id="2516" name="Google Shape;3268;p57">
              <a:extLst>
                <a:ext uri="{FF2B5EF4-FFF2-40B4-BE49-F238E27FC236}">
                  <a16:creationId xmlns:a16="http://schemas.microsoft.com/office/drawing/2014/main" id="{943C3E0D-87D3-3BBA-2221-A7B206C50CD7}"/>
                </a:ext>
              </a:extLst>
            </p:cNvPr>
            <p:cNvSpPr/>
            <p:nvPr/>
          </p:nvSpPr>
          <p:spPr>
            <a:xfrm rot="16813200" flipV="1">
              <a:off x="6968880" y="2107080"/>
              <a:ext cx="1574640" cy="1465560"/>
            </a:xfrm>
            <a:custGeom>
              <a:avLst/>
              <a:gdLst>
                <a:gd name="textAreaLeft" fmla="*/ 0 w 1574640"/>
                <a:gd name="textAreaRight" fmla="*/ 1575000 w 1574640"/>
                <a:gd name="textAreaTop" fmla="*/ -360 h 1465560"/>
                <a:gd name="textAreaBottom" fmla="*/ 1465560 h 1465560"/>
              </a:gdLst>
              <a:ahLst/>
              <a:cxnLst/>
              <a:rect l="textAreaLeft" t="textAreaTop" r="textAreaRight" b="textAreaBottom"/>
              <a:pathLst>
                <a:path w="24939" h="23215">
                  <a:moveTo>
                    <a:pt x="1718" y="22620"/>
                  </a:moveTo>
                  <a:lnTo>
                    <a:pt x="1718" y="22620"/>
                  </a:lnTo>
                  <a:cubicBezTo>
                    <a:pt x="1735" y="22639"/>
                    <a:pt x="1756" y="22658"/>
                    <a:pt x="1776" y="22676"/>
                  </a:cubicBezTo>
                  <a:cubicBezTo>
                    <a:pt x="1755" y="22659"/>
                    <a:pt x="1735" y="22639"/>
                    <a:pt x="1718" y="22620"/>
                  </a:cubicBezTo>
                  <a:close/>
                  <a:moveTo>
                    <a:pt x="18955" y="0"/>
                  </a:moveTo>
                  <a:cubicBezTo>
                    <a:pt x="18718" y="0"/>
                    <a:pt x="18489" y="152"/>
                    <a:pt x="18418" y="406"/>
                  </a:cubicBezTo>
                  <a:lnTo>
                    <a:pt x="15061" y="12210"/>
                  </a:lnTo>
                  <a:lnTo>
                    <a:pt x="15053" y="12239"/>
                  </a:lnTo>
                  <a:lnTo>
                    <a:pt x="6768" y="6556"/>
                  </a:lnTo>
                  <a:lnTo>
                    <a:pt x="6732" y="2813"/>
                  </a:lnTo>
                  <a:cubicBezTo>
                    <a:pt x="6731" y="2717"/>
                    <a:pt x="6699" y="2627"/>
                    <a:pt x="6645" y="2550"/>
                  </a:cubicBezTo>
                  <a:cubicBezTo>
                    <a:pt x="6611" y="2499"/>
                    <a:pt x="6570" y="2454"/>
                    <a:pt x="6516" y="2419"/>
                  </a:cubicBezTo>
                  <a:lnTo>
                    <a:pt x="5737" y="1912"/>
                  </a:lnTo>
                  <a:cubicBezTo>
                    <a:pt x="5660" y="1862"/>
                    <a:pt x="5576" y="1839"/>
                    <a:pt x="5493" y="1839"/>
                  </a:cubicBezTo>
                  <a:cubicBezTo>
                    <a:pt x="5293" y="1839"/>
                    <a:pt x="5102" y="1973"/>
                    <a:pt x="5051" y="2187"/>
                  </a:cubicBezTo>
                  <a:lnTo>
                    <a:pt x="4386" y="4996"/>
                  </a:lnTo>
                  <a:cubicBezTo>
                    <a:pt x="4386" y="4996"/>
                    <a:pt x="4384" y="4996"/>
                    <a:pt x="4380" y="4996"/>
                  </a:cubicBezTo>
                  <a:cubicBezTo>
                    <a:pt x="4326" y="4996"/>
                    <a:pt x="3910" y="4999"/>
                    <a:pt x="3516" y="5110"/>
                  </a:cubicBezTo>
                  <a:cubicBezTo>
                    <a:pt x="3135" y="5216"/>
                    <a:pt x="2870" y="5550"/>
                    <a:pt x="2850" y="5945"/>
                  </a:cubicBezTo>
                  <a:cubicBezTo>
                    <a:pt x="2827" y="6382"/>
                    <a:pt x="2931" y="6819"/>
                    <a:pt x="2931" y="6819"/>
                  </a:cubicBezTo>
                  <a:lnTo>
                    <a:pt x="340" y="8089"/>
                  </a:lnTo>
                  <a:cubicBezTo>
                    <a:pt x="60" y="8226"/>
                    <a:pt x="1" y="8600"/>
                    <a:pt x="224" y="8816"/>
                  </a:cubicBezTo>
                  <a:lnTo>
                    <a:pt x="891" y="9464"/>
                  </a:lnTo>
                  <a:cubicBezTo>
                    <a:pt x="936" y="9508"/>
                    <a:pt x="989" y="9539"/>
                    <a:pt x="1045" y="9561"/>
                  </a:cubicBezTo>
                  <a:cubicBezTo>
                    <a:pt x="1103" y="9585"/>
                    <a:pt x="1165" y="9598"/>
                    <a:pt x="1228" y="9598"/>
                  </a:cubicBezTo>
                  <a:cubicBezTo>
                    <a:pt x="1259" y="9598"/>
                    <a:pt x="1290" y="9595"/>
                    <a:pt x="1321" y="9588"/>
                  </a:cubicBezTo>
                  <a:lnTo>
                    <a:pt x="4978" y="8795"/>
                  </a:lnTo>
                  <a:lnTo>
                    <a:pt x="12326" y="15628"/>
                  </a:lnTo>
                  <a:lnTo>
                    <a:pt x="1557" y="21514"/>
                  </a:lnTo>
                  <a:cubicBezTo>
                    <a:pt x="1215" y="21703"/>
                    <a:pt x="1165" y="22175"/>
                    <a:pt x="1463" y="22428"/>
                  </a:cubicBezTo>
                  <a:lnTo>
                    <a:pt x="2176" y="23031"/>
                  </a:lnTo>
                  <a:cubicBezTo>
                    <a:pt x="2198" y="23051"/>
                    <a:pt x="2226" y="23063"/>
                    <a:pt x="2251" y="23080"/>
                  </a:cubicBezTo>
                  <a:cubicBezTo>
                    <a:pt x="2383" y="23167"/>
                    <a:pt x="2535" y="23215"/>
                    <a:pt x="2689" y="23215"/>
                  </a:cubicBezTo>
                  <a:cubicBezTo>
                    <a:pt x="2772" y="23215"/>
                    <a:pt x="2856" y="23201"/>
                    <a:pt x="2938" y="23172"/>
                  </a:cubicBezTo>
                  <a:lnTo>
                    <a:pt x="8602" y="21172"/>
                  </a:lnTo>
                  <a:cubicBezTo>
                    <a:pt x="8606" y="21194"/>
                    <a:pt x="8957" y="22055"/>
                    <a:pt x="8957" y="22055"/>
                  </a:cubicBezTo>
                  <a:lnTo>
                    <a:pt x="10076" y="21594"/>
                  </a:lnTo>
                  <a:cubicBezTo>
                    <a:pt x="10076" y="21594"/>
                    <a:pt x="9737" y="20775"/>
                    <a:pt x="9736" y="20772"/>
                  </a:cubicBezTo>
                  <a:lnTo>
                    <a:pt x="12435" y="19819"/>
                  </a:lnTo>
                  <a:cubicBezTo>
                    <a:pt x="12439" y="19843"/>
                    <a:pt x="12790" y="20704"/>
                    <a:pt x="12790" y="20704"/>
                  </a:cubicBezTo>
                  <a:lnTo>
                    <a:pt x="13910" y="20243"/>
                  </a:lnTo>
                  <a:cubicBezTo>
                    <a:pt x="13910" y="20243"/>
                    <a:pt x="13569" y="19422"/>
                    <a:pt x="13568" y="19419"/>
                  </a:cubicBezTo>
                  <a:lnTo>
                    <a:pt x="16118" y="18518"/>
                  </a:lnTo>
                  <a:lnTo>
                    <a:pt x="21310" y="22503"/>
                  </a:lnTo>
                  <a:cubicBezTo>
                    <a:pt x="21785" y="22867"/>
                    <a:pt x="22365" y="23066"/>
                    <a:pt x="22963" y="23074"/>
                  </a:cubicBezTo>
                  <a:lnTo>
                    <a:pt x="23030" y="23074"/>
                  </a:lnTo>
                  <a:cubicBezTo>
                    <a:pt x="23036" y="23074"/>
                    <a:pt x="23041" y="23074"/>
                    <a:pt x="23047" y="23074"/>
                  </a:cubicBezTo>
                  <a:cubicBezTo>
                    <a:pt x="24133" y="23074"/>
                    <a:pt x="24938" y="22057"/>
                    <a:pt x="24685" y="20998"/>
                  </a:cubicBezTo>
                  <a:cubicBezTo>
                    <a:pt x="24537" y="20374"/>
                    <a:pt x="24189" y="19816"/>
                    <a:pt x="23698" y="19407"/>
                  </a:cubicBezTo>
                  <a:lnTo>
                    <a:pt x="18714" y="15267"/>
                  </a:lnTo>
                  <a:lnTo>
                    <a:pt x="19198" y="11132"/>
                  </a:lnTo>
                  <a:lnTo>
                    <a:pt x="20067" y="11278"/>
                  </a:lnTo>
                  <a:lnTo>
                    <a:pt x="20270" y="10084"/>
                  </a:lnTo>
                  <a:cubicBezTo>
                    <a:pt x="20270" y="10084"/>
                    <a:pt x="19359" y="9935"/>
                    <a:pt x="19339" y="9935"/>
                  </a:cubicBezTo>
                  <a:lnTo>
                    <a:pt x="19670" y="7094"/>
                  </a:lnTo>
                  <a:lnTo>
                    <a:pt x="20538" y="7241"/>
                  </a:lnTo>
                  <a:lnTo>
                    <a:pt x="20741" y="6047"/>
                  </a:lnTo>
                  <a:cubicBezTo>
                    <a:pt x="20741" y="6047"/>
                    <a:pt x="19832" y="5898"/>
                    <a:pt x="19812" y="5898"/>
                  </a:cubicBezTo>
                  <a:lnTo>
                    <a:pt x="20340" y="1384"/>
                  </a:lnTo>
                  <a:cubicBezTo>
                    <a:pt x="20368" y="1139"/>
                    <a:pt x="20275" y="902"/>
                    <a:pt x="20099" y="736"/>
                  </a:cubicBezTo>
                  <a:cubicBezTo>
                    <a:pt x="20078" y="715"/>
                    <a:pt x="20058" y="690"/>
                    <a:pt x="20035" y="673"/>
                  </a:cubicBezTo>
                  <a:lnTo>
                    <a:pt x="19289" y="112"/>
                  </a:lnTo>
                  <a:cubicBezTo>
                    <a:pt x="19187" y="36"/>
                    <a:pt x="19070" y="0"/>
                    <a:pt x="18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7" name="Google Shape;3269;p57">
              <a:extLst>
                <a:ext uri="{FF2B5EF4-FFF2-40B4-BE49-F238E27FC236}">
                  <a16:creationId xmlns:a16="http://schemas.microsoft.com/office/drawing/2014/main" id="{C2D67D61-FA81-76BB-0F02-6113D6EE500D}"/>
                </a:ext>
              </a:extLst>
            </p:cNvPr>
            <p:cNvSpPr/>
            <p:nvPr/>
          </p:nvSpPr>
          <p:spPr>
            <a:xfrm rot="16813200" flipV="1">
              <a:off x="6759720" y="2756880"/>
              <a:ext cx="943920" cy="470160"/>
            </a:xfrm>
            <a:custGeom>
              <a:avLst/>
              <a:gdLst>
                <a:gd name="textAreaLeft" fmla="*/ 0 w 943920"/>
                <a:gd name="textAreaRight" fmla="*/ 944280 w 943920"/>
                <a:gd name="textAreaTop" fmla="*/ 360 h 470160"/>
                <a:gd name="textAreaBottom" fmla="*/ 470880 h 470160"/>
              </a:gdLst>
              <a:ahLst/>
              <a:cxnLst/>
              <a:rect l="textAreaLeft" t="textAreaTop" r="textAreaRight" b="textAreaBottom"/>
              <a:pathLst>
                <a:path w="14954" h="7452">
                  <a:moveTo>
                    <a:pt x="11162" y="0"/>
                  </a:moveTo>
                  <a:lnTo>
                    <a:pt x="10726" y="238"/>
                  </a:lnTo>
                  <a:lnTo>
                    <a:pt x="393" y="5886"/>
                  </a:lnTo>
                  <a:cubicBezTo>
                    <a:pt x="51" y="6074"/>
                    <a:pt x="1" y="6547"/>
                    <a:pt x="299" y="6799"/>
                  </a:cubicBezTo>
                  <a:lnTo>
                    <a:pt x="1012" y="7402"/>
                  </a:lnTo>
                  <a:cubicBezTo>
                    <a:pt x="1034" y="7422"/>
                    <a:pt x="1062" y="7434"/>
                    <a:pt x="1087" y="7451"/>
                  </a:cubicBezTo>
                  <a:lnTo>
                    <a:pt x="612" y="7048"/>
                  </a:lnTo>
                  <a:cubicBezTo>
                    <a:pt x="313" y="6793"/>
                    <a:pt x="361" y="6320"/>
                    <a:pt x="705" y="6133"/>
                  </a:cubicBezTo>
                  <a:lnTo>
                    <a:pt x="11041" y="486"/>
                  </a:lnTo>
                  <a:lnTo>
                    <a:pt x="14365" y="3096"/>
                  </a:lnTo>
                  <a:lnTo>
                    <a:pt x="14954" y="2888"/>
                  </a:lnTo>
                  <a:lnTo>
                    <a:pt x="1116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8" name="Google Shape;3270;p57">
              <a:extLst>
                <a:ext uri="{FF2B5EF4-FFF2-40B4-BE49-F238E27FC236}">
                  <a16:creationId xmlns:a16="http://schemas.microsoft.com/office/drawing/2014/main" id="{078F65CF-813C-358B-F17A-845B887DAF4A}"/>
                </a:ext>
              </a:extLst>
            </p:cNvPr>
            <p:cNvSpPr/>
            <p:nvPr/>
          </p:nvSpPr>
          <p:spPr>
            <a:xfrm rot="16813200" flipV="1">
              <a:off x="7901280" y="2085480"/>
              <a:ext cx="318240" cy="96408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360 h 964080"/>
                <a:gd name="textAreaBottom" fmla="*/ 964800 h 964080"/>
              </a:gdLst>
              <a:ahLst/>
              <a:cxnLst/>
              <a:rect l="textAreaLeft" t="textAreaTop" r="textAreaRight" b="textAreaBottom"/>
              <a:pathLst>
                <a:path w="5046" h="15269">
                  <a:moveTo>
                    <a:pt x="3903" y="0"/>
                  </a:moveTo>
                  <a:cubicBezTo>
                    <a:pt x="3666" y="0"/>
                    <a:pt x="3437" y="152"/>
                    <a:pt x="3365" y="406"/>
                  </a:cubicBezTo>
                  <a:lnTo>
                    <a:pt x="8" y="12210"/>
                  </a:lnTo>
                  <a:lnTo>
                    <a:pt x="0" y="12239"/>
                  </a:lnTo>
                  <a:lnTo>
                    <a:pt x="3663" y="15269"/>
                  </a:lnTo>
                  <a:lnTo>
                    <a:pt x="3740" y="14604"/>
                  </a:lnTo>
                  <a:lnTo>
                    <a:pt x="455" y="11981"/>
                  </a:lnTo>
                  <a:lnTo>
                    <a:pt x="3676" y="654"/>
                  </a:lnTo>
                  <a:cubicBezTo>
                    <a:pt x="3748" y="401"/>
                    <a:pt x="3976" y="249"/>
                    <a:pt x="4214" y="249"/>
                  </a:cubicBezTo>
                  <a:cubicBezTo>
                    <a:pt x="4328" y="249"/>
                    <a:pt x="4445" y="284"/>
                    <a:pt x="4547" y="361"/>
                  </a:cubicBezTo>
                  <a:lnTo>
                    <a:pt x="5046" y="737"/>
                  </a:lnTo>
                  <a:cubicBezTo>
                    <a:pt x="5024" y="716"/>
                    <a:pt x="5006" y="691"/>
                    <a:pt x="4982" y="673"/>
                  </a:cubicBezTo>
                  <a:lnTo>
                    <a:pt x="4235" y="112"/>
                  </a:lnTo>
                  <a:cubicBezTo>
                    <a:pt x="4134" y="36"/>
                    <a:pt x="4017" y="0"/>
                    <a:pt x="390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9" name="Google Shape;3271;p57">
              <a:extLst>
                <a:ext uri="{FF2B5EF4-FFF2-40B4-BE49-F238E27FC236}">
                  <a16:creationId xmlns:a16="http://schemas.microsoft.com/office/drawing/2014/main" id="{FEF7C645-E4E9-9027-FAFA-1E44A683C74C}"/>
                </a:ext>
              </a:extLst>
            </p:cNvPr>
            <p:cNvSpPr/>
            <p:nvPr/>
          </p:nvSpPr>
          <p:spPr>
            <a:xfrm rot="16813200" flipV="1">
              <a:off x="7198920" y="1985400"/>
              <a:ext cx="96120" cy="10764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-360 h 107640"/>
                <a:gd name="textAreaBottom" fmla="*/ 107640 h 107640"/>
              </a:gdLst>
              <a:ahLst/>
              <a:cxnLst/>
              <a:rect l="textAreaLeft" t="textAreaTop" r="textAreaRight" b="textAreaBottom"/>
              <a:pathLst>
                <a:path w="1527" h="1708">
                  <a:moveTo>
                    <a:pt x="1010" y="0"/>
                  </a:moveTo>
                  <a:cubicBezTo>
                    <a:pt x="979" y="257"/>
                    <a:pt x="892" y="533"/>
                    <a:pt x="694" y="783"/>
                  </a:cubicBezTo>
                  <a:cubicBezTo>
                    <a:pt x="496" y="1031"/>
                    <a:pt x="245" y="1177"/>
                    <a:pt x="1" y="1265"/>
                  </a:cubicBezTo>
                  <a:lnTo>
                    <a:pt x="254" y="1707"/>
                  </a:lnTo>
                  <a:cubicBezTo>
                    <a:pt x="414" y="1691"/>
                    <a:pt x="571" y="1655"/>
                    <a:pt x="720" y="1592"/>
                  </a:cubicBezTo>
                  <a:cubicBezTo>
                    <a:pt x="908" y="1511"/>
                    <a:pt x="1083" y="1372"/>
                    <a:pt x="1221" y="1203"/>
                  </a:cubicBezTo>
                  <a:cubicBezTo>
                    <a:pt x="1382" y="1005"/>
                    <a:pt x="1493" y="764"/>
                    <a:pt x="1515" y="520"/>
                  </a:cubicBezTo>
                  <a:cubicBezTo>
                    <a:pt x="1527" y="398"/>
                    <a:pt x="1517" y="274"/>
                    <a:pt x="1501" y="152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0" bIns="54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0" name="Google Shape;3272;p57">
              <a:extLst>
                <a:ext uri="{FF2B5EF4-FFF2-40B4-BE49-F238E27FC236}">
                  <a16:creationId xmlns:a16="http://schemas.microsoft.com/office/drawing/2014/main" id="{EA5E0850-1949-6428-E606-95B040C3B870}"/>
                </a:ext>
              </a:extLst>
            </p:cNvPr>
            <p:cNvSpPr/>
            <p:nvPr/>
          </p:nvSpPr>
          <p:spPr>
            <a:xfrm rot="16813200" flipV="1">
              <a:off x="7161120" y="2086920"/>
              <a:ext cx="67320" cy="2700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-360 h 27000"/>
                <a:gd name="textAreaBottom" fmla="*/ 27000 h 27000"/>
              </a:gdLst>
              <a:ahLst/>
              <a:cxnLst/>
              <a:rect l="textAreaLeft" t="textAreaTop" r="textAreaRight" b="textAreaBottom"/>
              <a:pathLst>
                <a:path w="1069" h="433">
                  <a:moveTo>
                    <a:pt x="821" y="0"/>
                  </a:moveTo>
                  <a:cubicBezTo>
                    <a:pt x="561" y="82"/>
                    <a:pt x="316" y="99"/>
                    <a:pt x="162" y="99"/>
                  </a:cubicBezTo>
                  <a:cubicBezTo>
                    <a:pt x="62" y="99"/>
                    <a:pt x="0" y="92"/>
                    <a:pt x="0" y="92"/>
                  </a:cubicBezTo>
                  <a:lnTo>
                    <a:pt x="0" y="92"/>
                  </a:lnTo>
                  <a:lnTo>
                    <a:pt x="351" y="371"/>
                  </a:lnTo>
                  <a:cubicBezTo>
                    <a:pt x="401" y="412"/>
                    <a:pt x="567" y="408"/>
                    <a:pt x="635" y="416"/>
                  </a:cubicBezTo>
                  <a:cubicBezTo>
                    <a:pt x="731" y="426"/>
                    <a:pt x="829" y="432"/>
                    <a:pt x="925" y="432"/>
                  </a:cubicBezTo>
                  <a:cubicBezTo>
                    <a:pt x="939" y="432"/>
                    <a:pt x="953" y="432"/>
                    <a:pt x="967" y="432"/>
                  </a:cubicBezTo>
                  <a:cubicBezTo>
                    <a:pt x="1001" y="430"/>
                    <a:pt x="1034" y="428"/>
                    <a:pt x="1069" y="424"/>
                  </a:cubicBezTo>
                  <a:lnTo>
                    <a:pt x="82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1" name="Google Shape;3273;p57">
              <a:extLst>
                <a:ext uri="{FF2B5EF4-FFF2-40B4-BE49-F238E27FC236}">
                  <a16:creationId xmlns:a16="http://schemas.microsoft.com/office/drawing/2014/main" id="{A94E38C0-1A98-1157-F11E-7C61B20F44B8}"/>
                </a:ext>
              </a:extLst>
            </p:cNvPr>
            <p:cNvSpPr/>
            <p:nvPr/>
          </p:nvSpPr>
          <p:spPr>
            <a:xfrm rot="16813200" flipV="1">
              <a:off x="7312320" y="1994400"/>
              <a:ext cx="35640" cy="61200"/>
            </a:xfrm>
            <a:custGeom>
              <a:avLst/>
              <a:gdLst>
                <a:gd name="textAreaLeft" fmla="*/ 0 w 35640"/>
                <a:gd name="textAreaRight" fmla="*/ 36000 w 35640"/>
                <a:gd name="textAreaTop" fmla="*/ 360 h 61200"/>
                <a:gd name="textAreaBottom" fmla="*/ 61920 h 61200"/>
              </a:gdLst>
              <a:ahLst/>
              <a:cxnLst/>
              <a:rect l="textAreaLeft" t="textAreaTop" r="textAreaRight" b="textAreaBottom"/>
              <a:pathLst>
                <a:path w="568" h="970">
                  <a:moveTo>
                    <a:pt x="0" y="0"/>
                  </a:moveTo>
                  <a:cubicBezTo>
                    <a:pt x="0" y="0"/>
                    <a:pt x="131" y="370"/>
                    <a:pt x="94" y="821"/>
                  </a:cubicBezTo>
                  <a:lnTo>
                    <a:pt x="568" y="970"/>
                  </a:lnTo>
                  <a:cubicBezTo>
                    <a:pt x="527" y="732"/>
                    <a:pt x="449" y="497"/>
                    <a:pt x="351" y="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600" bIns="30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2" name="Google Shape;3274;p57">
              <a:extLst>
                <a:ext uri="{FF2B5EF4-FFF2-40B4-BE49-F238E27FC236}">
                  <a16:creationId xmlns:a16="http://schemas.microsoft.com/office/drawing/2014/main" id="{A06FF482-6CFB-AB22-CC2B-C0E90E91221F}"/>
                </a:ext>
              </a:extLst>
            </p:cNvPr>
            <p:cNvSpPr/>
            <p:nvPr/>
          </p:nvSpPr>
          <p:spPr>
            <a:xfrm rot="16813200" flipV="1">
              <a:off x="7808040" y="3227400"/>
              <a:ext cx="427320" cy="48744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360 h 487440"/>
                <a:gd name="textAreaBottom" fmla="*/ 488160 h 487440"/>
              </a:gdLst>
              <a:ahLst/>
              <a:cxnLst/>
              <a:rect l="textAreaLeft" t="textAreaTop" r="textAreaRight" b="textAreaBottom"/>
              <a:pathLst>
                <a:path w="6770" h="7727">
                  <a:moveTo>
                    <a:pt x="5494" y="1"/>
                  </a:moveTo>
                  <a:cubicBezTo>
                    <a:pt x="5295" y="1"/>
                    <a:pt x="5104" y="135"/>
                    <a:pt x="5054" y="349"/>
                  </a:cubicBezTo>
                  <a:lnTo>
                    <a:pt x="4468" y="2820"/>
                  </a:lnTo>
                  <a:lnTo>
                    <a:pt x="4388" y="3159"/>
                  </a:lnTo>
                  <a:cubicBezTo>
                    <a:pt x="4388" y="3159"/>
                    <a:pt x="4386" y="3159"/>
                    <a:pt x="4382" y="3159"/>
                  </a:cubicBezTo>
                  <a:cubicBezTo>
                    <a:pt x="4328" y="3159"/>
                    <a:pt x="3912" y="3162"/>
                    <a:pt x="3518" y="3273"/>
                  </a:cubicBezTo>
                  <a:cubicBezTo>
                    <a:pt x="3136" y="3379"/>
                    <a:pt x="2872" y="3713"/>
                    <a:pt x="2852" y="4108"/>
                  </a:cubicBezTo>
                  <a:cubicBezTo>
                    <a:pt x="2829" y="4546"/>
                    <a:pt x="2933" y="4982"/>
                    <a:pt x="2933" y="4982"/>
                  </a:cubicBezTo>
                  <a:lnTo>
                    <a:pt x="2621" y="5136"/>
                  </a:lnTo>
                  <a:lnTo>
                    <a:pt x="341" y="6253"/>
                  </a:lnTo>
                  <a:cubicBezTo>
                    <a:pt x="60" y="6391"/>
                    <a:pt x="1" y="6764"/>
                    <a:pt x="225" y="6981"/>
                  </a:cubicBezTo>
                  <a:lnTo>
                    <a:pt x="891" y="7628"/>
                  </a:lnTo>
                  <a:cubicBezTo>
                    <a:pt x="937" y="7673"/>
                    <a:pt x="990" y="7703"/>
                    <a:pt x="1046" y="7727"/>
                  </a:cubicBezTo>
                  <a:lnTo>
                    <a:pt x="535" y="7231"/>
                  </a:lnTo>
                  <a:cubicBezTo>
                    <a:pt x="311" y="7013"/>
                    <a:pt x="372" y="6640"/>
                    <a:pt x="651" y="6502"/>
                  </a:cubicBezTo>
                  <a:lnTo>
                    <a:pt x="2888" y="5407"/>
                  </a:lnTo>
                  <a:lnTo>
                    <a:pt x="4525" y="7060"/>
                  </a:lnTo>
                  <a:lnTo>
                    <a:pt x="4981" y="6961"/>
                  </a:lnTo>
                  <a:lnTo>
                    <a:pt x="3208" y="5248"/>
                  </a:lnTo>
                  <a:lnTo>
                    <a:pt x="3244" y="5229"/>
                  </a:lnTo>
                  <a:cubicBezTo>
                    <a:pt x="3244" y="5229"/>
                    <a:pt x="3141" y="4794"/>
                    <a:pt x="3162" y="4355"/>
                  </a:cubicBezTo>
                  <a:cubicBezTo>
                    <a:pt x="3182" y="3961"/>
                    <a:pt x="3449" y="3628"/>
                    <a:pt x="3828" y="3521"/>
                  </a:cubicBezTo>
                  <a:cubicBezTo>
                    <a:pt x="4230" y="3409"/>
                    <a:pt x="4653" y="3406"/>
                    <a:pt x="4695" y="3406"/>
                  </a:cubicBezTo>
                  <a:cubicBezTo>
                    <a:pt x="4697" y="3406"/>
                    <a:pt x="4698" y="3406"/>
                    <a:pt x="4698" y="3406"/>
                  </a:cubicBezTo>
                  <a:lnTo>
                    <a:pt x="4708" y="3368"/>
                  </a:lnTo>
                  <a:lnTo>
                    <a:pt x="6769" y="4720"/>
                  </a:lnTo>
                  <a:lnTo>
                    <a:pt x="6765" y="4252"/>
                  </a:lnTo>
                  <a:lnTo>
                    <a:pt x="4791" y="3021"/>
                  </a:lnTo>
                  <a:lnTo>
                    <a:pt x="5365" y="599"/>
                  </a:lnTo>
                  <a:cubicBezTo>
                    <a:pt x="5416" y="384"/>
                    <a:pt x="5606" y="251"/>
                    <a:pt x="5806" y="251"/>
                  </a:cubicBezTo>
                  <a:cubicBezTo>
                    <a:pt x="5889" y="251"/>
                    <a:pt x="5973" y="274"/>
                    <a:pt x="6050" y="324"/>
                  </a:cubicBezTo>
                  <a:lnTo>
                    <a:pt x="6648" y="712"/>
                  </a:lnTo>
                  <a:cubicBezTo>
                    <a:pt x="6613" y="661"/>
                    <a:pt x="6572" y="616"/>
                    <a:pt x="6519" y="581"/>
                  </a:cubicBezTo>
                  <a:lnTo>
                    <a:pt x="5738" y="74"/>
                  </a:lnTo>
                  <a:cubicBezTo>
                    <a:pt x="5662" y="24"/>
                    <a:pt x="5577" y="1"/>
                    <a:pt x="5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527" name="Google Shape;3279;p57">
            <a:extLst>
              <a:ext uri="{FF2B5EF4-FFF2-40B4-BE49-F238E27FC236}">
                <a16:creationId xmlns:a16="http://schemas.microsoft.com/office/drawing/2014/main" id="{DF1BDD00-F83C-EA76-688E-B0D3C2FE57C9}"/>
              </a:ext>
            </a:extLst>
          </p:cNvPr>
          <p:cNvSpPr/>
          <p:nvPr/>
        </p:nvSpPr>
        <p:spPr>
          <a:xfrm rot="11726400">
            <a:off x="1753920" y="-110520"/>
            <a:ext cx="2884680" cy="1045800"/>
          </a:xfrm>
          <a:custGeom>
            <a:avLst/>
            <a:gdLst>
              <a:gd name="textAreaLeft" fmla="*/ 0 w 2884680"/>
              <a:gd name="textAreaRight" fmla="*/ 2885040 w 2884680"/>
              <a:gd name="textAreaTop" fmla="*/ 0 h 1045800"/>
              <a:gd name="textAreaBottom" fmla="*/ 1046160 h 10458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28" name="Google Shape;3280;p57">
            <a:extLst>
              <a:ext uri="{FF2B5EF4-FFF2-40B4-BE49-F238E27FC236}">
                <a16:creationId xmlns:a16="http://schemas.microsoft.com/office/drawing/2014/main" id="{5FFDA033-7648-B081-5FCE-739F492FFD25}"/>
              </a:ext>
            </a:extLst>
          </p:cNvPr>
          <p:cNvGrpSpPr/>
          <p:nvPr/>
        </p:nvGrpSpPr>
        <p:grpSpPr>
          <a:xfrm>
            <a:off x="5819400" y="3049920"/>
            <a:ext cx="261720" cy="531360"/>
            <a:chOff x="5819400" y="3049920"/>
            <a:chExt cx="261720" cy="531360"/>
          </a:xfrm>
        </p:grpSpPr>
        <p:sp>
          <p:nvSpPr>
            <p:cNvPr id="2529" name="Google Shape;3281;p57">
              <a:extLst>
                <a:ext uri="{FF2B5EF4-FFF2-40B4-BE49-F238E27FC236}">
                  <a16:creationId xmlns:a16="http://schemas.microsoft.com/office/drawing/2014/main" id="{2A2511A3-E632-2EBC-F491-8D147794C5E7}"/>
                </a:ext>
              </a:extLst>
            </p:cNvPr>
            <p:cNvSpPr/>
            <p:nvPr/>
          </p:nvSpPr>
          <p:spPr>
            <a:xfrm>
              <a:off x="5819400" y="30499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0" name="Google Shape;3282;p57">
              <a:extLst>
                <a:ext uri="{FF2B5EF4-FFF2-40B4-BE49-F238E27FC236}">
                  <a16:creationId xmlns:a16="http://schemas.microsoft.com/office/drawing/2014/main" id="{B906C1E4-E9DD-B74E-0E5E-7775F8763809}"/>
                </a:ext>
              </a:extLst>
            </p:cNvPr>
            <p:cNvSpPr/>
            <p:nvPr/>
          </p:nvSpPr>
          <p:spPr>
            <a:xfrm>
              <a:off x="5891760" y="354528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1" name="Google Shape;3283;p57">
              <a:extLst>
                <a:ext uri="{FF2B5EF4-FFF2-40B4-BE49-F238E27FC236}">
                  <a16:creationId xmlns:a16="http://schemas.microsoft.com/office/drawing/2014/main" id="{24423A5F-53D4-2350-3A89-A1A633301474}"/>
                </a:ext>
              </a:extLst>
            </p:cNvPr>
            <p:cNvSpPr/>
            <p:nvPr/>
          </p:nvSpPr>
          <p:spPr>
            <a:xfrm>
              <a:off x="5940000" y="30499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13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482B3-C686-A555-1AC2-2B323E252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PlaceHolder 1">
            <a:extLst>
              <a:ext uri="{FF2B5EF4-FFF2-40B4-BE49-F238E27FC236}">
                <a16:creationId xmlns:a16="http://schemas.microsoft.com/office/drawing/2014/main" id="{CB76CBA5-21E6-0663-EB7D-9312CA0D5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60" y="912383"/>
            <a:ext cx="5366320" cy="118119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32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Budapest – Le cœur du pays</a:t>
            </a:r>
            <a:endParaRPr lang="fr-FR" sz="3200" b="1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2" name="PlaceHolder 3">
            <a:extLst>
              <a:ext uri="{FF2B5EF4-FFF2-40B4-BE49-F238E27FC236}">
                <a16:creationId xmlns:a16="http://schemas.microsoft.com/office/drawing/2014/main" id="{DEFF0434-64BE-4A2D-2DEC-F5D6049611C8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743547" y="2085918"/>
            <a:ext cx="4797695" cy="2456741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Résultat de l’union de Buda, Pest et </a:t>
            </a:r>
            <a:r>
              <a:rPr lang="fr-FR" sz="12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Óbuda</a:t>
            </a:r>
            <a:endParaRPr lang="fr-FR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Monuments célèbres :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Le Parlement hongrois – l’un des plus grands d’Europe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Château de Buda, Bastion des pêcheurs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Pont des Chaînes – emblème de la ville</a:t>
            </a:r>
          </a:p>
          <a:p>
            <a:pPr indent="0">
              <a:buNone/>
            </a:pPr>
            <a:r>
              <a:rPr lang="fr-FR" sz="1200" b="0" strike="noStrike" spc="-1" dirty="0">
                <a:solidFill>
                  <a:schemeClr val="dk1"/>
                </a:solidFill>
                <a:latin typeface="Inter"/>
                <a:ea typeface="Inter"/>
              </a:rPr>
              <a:t>🔹 Réputée pour : les bains, la vie nocturne, les ponts sur le Danube</a:t>
            </a:r>
            <a:endParaRPr lang="en-US" sz="1200" b="0" strike="noStrike" spc="-1" dirty="0">
              <a:solidFill>
                <a:schemeClr val="dk1"/>
              </a:solidFill>
              <a:latin typeface="Inter"/>
              <a:ea typeface="Inter"/>
            </a:endParaRPr>
          </a:p>
        </p:txBody>
      </p:sp>
      <p:grpSp>
        <p:nvGrpSpPr>
          <p:cNvPr id="2503" name="Google Shape;3255;p57">
            <a:extLst>
              <a:ext uri="{FF2B5EF4-FFF2-40B4-BE49-F238E27FC236}">
                <a16:creationId xmlns:a16="http://schemas.microsoft.com/office/drawing/2014/main" id="{3658D952-A85C-A009-DFAA-C0E547EEA526}"/>
              </a:ext>
            </a:extLst>
          </p:cNvPr>
          <p:cNvGrpSpPr/>
          <p:nvPr/>
        </p:nvGrpSpPr>
        <p:grpSpPr>
          <a:xfrm>
            <a:off x="4549680" y="208080"/>
            <a:ext cx="802080" cy="741960"/>
            <a:chOff x="4549680" y="208080"/>
            <a:chExt cx="802080" cy="741960"/>
          </a:xfrm>
        </p:grpSpPr>
        <p:sp>
          <p:nvSpPr>
            <p:cNvPr id="2504" name="Google Shape;3256;p57">
              <a:extLst>
                <a:ext uri="{FF2B5EF4-FFF2-40B4-BE49-F238E27FC236}">
                  <a16:creationId xmlns:a16="http://schemas.microsoft.com/office/drawing/2014/main" id="{8D4D3AD0-DFDE-B198-E87F-A8D0BC237445}"/>
                </a:ext>
              </a:extLst>
            </p:cNvPr>
            <p:cNvSpPr/>
            <p:nvPr/>
          </p:nvSpPr>
          <p:spPr>
            <a:xfrm>
              <a:off x="4549680" y="208080"/>
              <a:ext cx="802080" cy="741960"/>
            </a:xfrm>
            <a:custGeom>
              <a:avLst/>
              <a:gdLst>
                <a:gd name="textAreaLeft" fmla="*/ 0 w 802080"/>
                <a:gd name="textAreaRight" fmla="*/ 802440 w 802080"/>
                <a:gd name="textAreaTop" fmla="*/ 0 h 741960"/>
                <a:gd name="textAreaBottom" fmla="*/ 742320 h 741960"/>
              </a:gdLst>
              <a:ahLst/>
              <a:cxnLst/>
              <a:rect l="textAreaLeft" t="textAreaTop" r="textAreaRight" b="textAreaBottom"/>
              <a:pathLst>
                <a:path w="22181" h="20522">
                  <a:moveTo>
                    <a:pt x="17086" y="684"/>
                  </a:moveTo>
                  <a:cubicBezTo>
                    <a:pt x="17230" y="684"/>
                    <a:pt x="17376" y="723"/>
                    <a:pt x="17508" y="803"/>
                  </a:cubicBezTo>
                  <a:cubicBezTo>
                    <a:pt x="17888" y="1037"/>
                    <a:pt x="18006" y="1534"/>
                    <a:pt x="17773" y="1915"/>
                  </a:cubicBezTo>
                  <a:cubicBezTo>
                    <a:pt x="17621" y="2163"/>
                    <a:pt x="17356" y="2300"/>
                    <a:pt x="17084" y="2300"/>
                  </a:cubicBezTo>
                  <a:cubicBezTo>
                    <a:pt x="16940" y="2300"/>
                    <a:pt x="16794" y="2262"/>
                    <a:pt x="16662" y="2181"/>
                  </a:cubicBezTo>
                  <a:cubicBezTo>
                    <a:pt x="16282" y="1946"/>
                    <a:pt x="16162" y="1448"/>
                    <a:pt x="16396" y="1069"/>
                  </a:cubicBezTo>
                  <a:cubicBezTo>
                    <a:pt x="16549" y="821"/>
                    <a:pt x="16814" y="684"/>
                    <a:pt x="17086" y="684"/>
                  </a:cubicBezTo>
                  <a:close/>
                  <a:moveTo>
                    <a:pt x="17085" y="0"/>
                  </a:moveTo>
                  <a:cubicBezTo>
                    <a:pt x="16585" y="0"/>
                    <a:pt x="16096" y="253"/>
                    <a:pt x="15814" y="711"/>
                  </a:cubicBezTo>
                  <a:cubicBezTo>
                    <a:pt x="15563" y="1121"/>
                    <a:pt x="15534" y="1603"/>
                    <a:pt x="15693" y="2022"/>
                  </a:cubicBezTo>
                  <a:cubicBezTo>
                    <a:pt x="14261" y="1278"/>
                    <a:pt x="12717" y="922"/>
                    <a:pt x="11190" y="922"/>
                  </a:cubicBezTo>
                  <a:cubicBezTo>
                    <a:pt x="7899" y="922"/>
                    <a:pt x="4686" y="2578"/>
                    <a:pt x="2835" y="5587"/>
                  </a:cubicBezTo>
                  <a:cubicBezTo>
                    <a:pt x="1" y="10198"/>
                    <a:pt x="1440" y="16234"/>
                    <a:pt x="6052" y="19068"/>
                  </a:cubicBezTo>
                  <a:cubicBezTo>
                    <a:pt x="7653" y="20052"/>
                    <a:pt x="9425" y="20521"/>
                    <a:pt x="11176" y="20521"/>
                  </a:cubicBezTo>
                  <a:cubicBezTo>
                    <a:pt x="14468" y="20521"/>
                    <a:pt x="17682" y="18863"/>
                    <a:pt x="19532" y="15852"/>
                  </a:cubicBezTo>
                  <a:cubicBezTo>
                    <a:pt x="22181" y="11549"/>
                    <a:pt x="21099" y="6000"/>
                    <a:pt x="17190" y="2976"/>
                  </a:cubicBezTo>
                  <a:cubicBezTo>
                    <a:pt x="17652" y="2943"/>
                    <a:pt x="18092" y="2696"/>
                    <a:pt x="18353" y="2272"/>
                  </a:cubicBezTo>
                  <a:cubicBezTo>
                    <a:pt x="18784" y="1570"/>
                    <a:pt x="18565" y="653"/>
                    <a:pt x="17863" y="221"/>
                  </a:cubicBezTo>
                  <a:cubicBezTo>
                    <a:pt x="17620" y="72"/>
                    <a:pt x="17351" y="0"/>
                    <a:pt x="1708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5" name="Google Shape;3257;p57">
              <a:extLst>
                <a:ext uri="{FF2B5EF4-FFF2-40B4-BE49-F238E27FC236}">
                  <a16:creationId xmlns:a16="http://schemas.microsoft.com/office/drawing/2014/main" id="{D888BA77-0AA7-40EE-C2BD-EFDD3B6598BD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6" name="Google Shape;3258;p57">
              <a:extLst>
                <a:ext uri="{FF2B5EF4-FFF2-40B4-BE49-F238E27FC236}">
                  <a16:creationId xmlns:a16="http://schemas.microsoft.com/office/drawing/2014/main" id="{054AC82A-8048-F4D8-8069-9ACA168D6CF0}"/>
                </a:ext>
              </a:extLst>
            </p:cNvPr>
            <p:cNvSpPr/>
            <p:nvPr/>
          </p:nvSpPr>
          <p:spPr>
            <a:xfrm>
              <a:off x="4652640" y="300600"/>
              <a:ext cx="549000" cy="457560"/>
            </a:xfrm>
            <a:custGeom>
              <a:avLst/>
              <a:gdLst>
                <a:gd name="textAreaLeft" fmla="*/ 0 w 549000"/>
                <a:gd name="textAreaRight" fmla="*/ 549360 w 549000"/>
                <a:gd name="textAreaTop" fmla="*/ 0 h 457560"/>
                <a:gd name="textAreaBottom" fmla="*/ 457920 h 457560"/>
              </a:gdLst>
              <a:ahLst/>
              <a:cxnLst/>
              <a:rect l="textAreaLeft" t="textAreaTop" r="textAreaRight" b="textAreaBottom"/>
              <a:pathLst>
                <a:path w="15189" h="12662">
                  <a:moveTo>
                    <a:pt x="8349" y="0"/>
                  </a:moveTo>
                  <a:cubicBezTo>
                    <a:pt x="5607" y="0"/>
                    <a:pt x="2929" y="1382"/>
                    <a:pt x="1388" y="3890"/>
                  </a:cubicBezTo>
                  <a:cubicBezTo>
                    <a:pt x="348" y="5580"/>
                    <a:pt x="1" y="7499"/>
                    <a:pt x="262" y="9321"/>
                  </a:cubicBezTo>
                  <a:cubicBezTo>
                    <a:pt x="870" y="10151"/>
                    <a:pt x="1643" y="10880"/>
                    <a:pt x="2573" y="11452"/>
                  </a:cubicBezTo>
                  <a:cubicBezTo>
                    <a:pt x="3906" y="12271"/>
                    <a:pt x="5382" y="12662"/>
                    <a:pt x="6840" y="12662"/>
                  </a:cubicBezTo>
                  <a:cubicBezTo>
                    <a:pt x="9582" y="12662"/>
                    <a:pt x="12260" y="11281"/>
                    <a:pt x="13802" y="8773"/>
                  </a:cubicBezTo>
                  <a:cubicBezTo>
                    <a:pt x="14841" y="7083"/>
                    <a:pt x="15189" y="5164"/>
                    <a:pt x="14928" y="3342"/>
                  </a:cubicBezTo>
                  <a:cubicBezTo>
                    <a:pt x="14320" y="2511"/>
                    <a:pt x="13547" y="1783"/>
                    <a:pt x="12617" y="1211"/>
                  </a:cubicBezTo>
                  <a:cubicBezTo>
                    <a:pt x="11284" y="391"/>
                    <a:pt x="9807" y="0"/>
                    <a:pt x="834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7" name="Google Shape;3259;p57">
              <a:extLst>
                <a:ext uri="{FF2B5EF4-FFF2-40B4-BE49-F238E27FC236}">
                  <a16:creationId xmlns:a16="http://schemas.microsoft.com/office/drawing/2014/main" id="{A4C01A98-B344-012D-32B8-7D5F74FED833}"/>
                </a:ext>
              </a:extLst>
            </p:cNvPr>
            <p:cNvSpPr/>
            <p:nvPr/>
          </p:nvSpPr>
          <p:spPr>
            <a:xfrm>
              <a:off x="4917240" y="447480"/>
              <a:ext cx="115200" cy="1742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3192" h="4823">
                  <a:moveTo>
                    <a:pt x="3191" y="0"/>
                  </a:moveTo>
                  <a:lnTo>
                    <a:pt x="125" y="4171"/>
                  </a:lnTo>
                  <a:cubicBezTo>
                    <a:pt x="0" y="4373"/>
                    <a:pt x="63" y="4636"/>
                    <a:pt x="264" y="4759"/>
                  </a:cubicBezTo>
                  <a:cubicBezTo>
                    <a:pt x="335" y="4802"/>
                    <a:pt x="412" y="4823"/>
                    <a:pt x="489" y="4823"/>
                  </a:cubicBezTo>
                  <a:cubicBezTo>
                    <a:pt x="632" y="4823"/>
                    <a:pt x="772" y="4750"/>
                    <a:pt x="852" y="4619"/>
                  </a:cubicBezTo>
                  <a:lnTo>
                    <a:pt x="3191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120" bIns="87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08" name="Google Shape;3260;p57">
              <a:extLst>
                <a:ext uri="{FF2B5EF4-FFF2-40B4-BE49-F238E27FC236}">
                  <a16:creationId xmlns:a16="http://schemas.microsoft.com/office/drawing/2014/main" id="{B60A60B9-EDE9-6B37-DD6C-C59F5EE257CE}"/>
                </a:ext>
              </a:extLst>
            </p:cNvPr>
            <p:cNvSpPr/>
            <p:nvPr/>
          </p:nvSpPr>
          <p:spPr>
            <a:xfrm>
              <a:off x="4917960" y="591120"/>
              <a:ext cx="58320" cy="19692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196920"/>
                <a:gd name="textAreaBottom" fmla="*/ 197280 h 196920"/>
              </a:gdLst>
              <a:ahLst/>
              <a:cxnLst/>
              <a:rect l="textAreaLeft" t="textAreaTop" r="textAreaRight" b="textAreaBottom"/>
              <a:pathLst>
                <a:path w="1627" h="5457">
                  <a:moveTo>
                    <a:pt x="471" y="0"/>
                  </a:moveTo>
                  <a:cubicBezTo>
                    <a:pt x="439" y="0"/>
                    <a:pt x="407" y="4"/>
                    <a:pt x="374" y="11"/>
                  </a:cubicBezTo>
                  <a:cubicBezTo>
                    <a:pt x="144" y="65"/>
                    <a:pt x="0" y="294"/>
                    <a:pt x="53" y="524"/>
                  </a:cubicBezTo>
                  <a:lnTo>
                    <a:pt x="1626" y="5457"/>
                  </a:lnTo>
                  <a:lnTo>
                    <a:pt x="887" y="332"/>
                  </a:lnTo>
                  <a:cubicBezTo>
                    <a:pt x="841" y="134"/>
                    <a:pt x="666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509" name="Google Shape;3261;p57">
              <a:extLst>
                <a:ext uri="{FF2B5EF4-FFF2-40B4-BE49-F238E27FC236}">
                  <a16:creationId xmlns:a16="http://schemas.microsoft.com/office/drawing/2014/main" id="{916312D6-2716-A847-E6E0-6B11FA4DB05A}"/>
                </a:ext>
              </a:extLst>
            </p:cNvPr>
            <p:cNvSpPr/>
            <p:nvPr/>
          </p:nvSpPr>
          <p:spPr>
            <a:xfrm>
              <a:off x="4928760" y="600840"/>
              <a:ext cx="12600" cy="10800"/>
            </a:xfrm>
            <a:custGeom>
              <a:avLst/>
              <a:gdLst>
                <a:gd name="textAreaLeft" fmla="*/ 0 w 12600"/>
                <a:gd name="textAreaRight" fmla="*/ 12960 w 12600"/>
                <a:gd name="textAreaTop" fmla="*/ 0 h 10800"/>
                <a:gd name="textAreaBottom" fmla="*/ 11160 h 10800"/>
              </a:gdLst>
              <a:ahLst/>
              <a:cxnLst/>
              <a:rect l="textAreaLeft" t="textAreaTop" r="textAreaRight" b="textAreaBottom"/>
              <a:pathLst>
                <a:path w="355" h="312">
                  <a:moveTo>
                    <a:pt x="178" y="1"/>
                  </a:moveTo>
                  <a:cubicBezTo>
                    <a:pt x="126" y="1"/>
                    <a:pt x="75" y="27"/>
                    <a:pt x="45" y="75"/>
                  </a:cubicBezTo>
                  <a:cubicBezTo>
                    <a:pt x="0" y="149"/>
                    <a:pt x="23" y="243"/>
                    <a:pt x="96" y="288"/>
                  </a:cubicBezTo>
                  <a:cubicBezTo>
                    <a:pt x="122" y="304"/>
                    <a:pt x="150" y="311"/>
                    <a:pt x="178" y="311"/>
                  </a:cubicBezTo>
                  <a:cubicBezTo>
                    <a:pt x="229" y="311"/>
                    <a:pt x="280" y="285"/>
                    <a:pt x="310" y="237"/>
                  </a:cubicBezTo>
                  <a:cubicBezTo>
                    <a:pt x="354" y="165"/>
                    <a:pt x="332" y="69"/>
                    <a:pt x="258" y="24"/>
                  </a:cubicBezTo>
                  <a:cubicBezTo>
                    <a:pt x="233" y="8"/>
                    <a:pt x="205" y="1"/>
                    <a:pt x="178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" bIns="5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0" name="Google Shape;3262;p57">
              <a:extLst>
                <a:ext uri="{FF2B5EF4-FFF2-40B4-BE49-F238E27FC236}">
                  <a16:creationId xmlns:a16="http://schemas.microsoft.com/office/drawing/2014/main" id="{9F694CD1-9F39-E8D5-AE5F-8F33FDC81BCB}"/>
                </a:ext>
              </a:extLst>
            </p:cNvPr>
            <p:cNvSpPr/>
            <p:nvPr/>
          </p:nvSpPr>
          <p:spPr>
            <a:xfrm>
              <a:off x="4662000" y="421200"/>
              <a:ext cx="608040" cy="469440"/>
            </a:xfrm>
            <a:custGeom>
              <a:avLst/>
              <a:gdLst>
                <a:gd name="textAreaLeft" fmla="*/ 0 w 608040"/>
                <a:gd name="textAreaRight" fmla="*/ 608400 w 608040"/>
                <a:gd name="textAreaTop" fmla="*/ 0 h 469440"/>
                <a:gd name="textAreaBottom" fmla="*/ 469800 h 469440"/>
              </a:gdLst>
              <a:ahLst/>
              <a:cxnLst/>
              <a:rect l="textAreaLeft" t="textAreaTop" r="textAreaRight" b="textAreaBottom"/>
              <a:pathLst>
                <a:path w="16824" h="12989">
                  <a:moveTo>
                    <a:pt x="14667" y="1"/>
                  </a:moveTo>
                  <a:lnTo>
                    <a:pt x="14667" y="1"/>
                  </a:lnTo>
                  <a:cubicBezTo>
                    <a:pt x="14928" y="1823"/>
                    <a:pt x="14579" y="3742"/>
                    <a:pt x="13541" y="5432"/>
                  </a:cubicBezTo>
                  <a:cubicBezTo>
                    <a:pt x="11999" y="7939"/>
                    <a:pt x="9321" y="9321"/>
                    <a:pt x="6579" y="9321"/>
                  </a:cubicBezTo>
                  <a:cubicBezTo>
                    <a:pt x="5121" y="9321"/>
                    <a:pt x="3645" y="8930"/>
                    <a:pt x="2312" y="8111"/>
                  </a:cubicBezTo>
                  <a:cubicBezTo>
                    <a:pt x="1382" y="7539"/>
                    <a:pt x="607" y="6810"/>
                    <a:pt x="1" y="5980"/>
                  </a:cubicBezTo>
                  <a:lnTo>
                    <a:pt x="1" y="5980"/>
                  </a:lnTo>
                  <a:cubicBezTo>
                    <a:pt x="335" y="8297"/>
                    <a:pt x="1655" y="10455"/>
                    <a:pt x="3806" y="11777"/>
                  </a:cubicBezTo>
                  <a:cubicBezTo>
                    <a:pt x="5139" y="12597"/>
                    <a:pt x="6616" y="12988"/>
                    <a:pt x="8074" y="12988"/>
                  </a:cubicBezTo>
                  <a:cubicBezTo>
                    <a:pt x="10816" y="12988"/>
                    <a:pt x="13493" y="11606"/>
                    <a:pt x="15035" y="9098"/>
                  </a:cubicBezTo>
                  <a:cubicBezTo>
                    <a:pt x="16824" y="6189"/>
                    <a:pt x="16566" y="2598"/>
                    <a:pt x="14667" y="1"/>
                  </a:cubicBezTo>
                  <a:close/>
                </a:path>
              </a:pathLst>
            </a:custGeom>
            <a:solidFill>
              <a:srgbClr val="963500">
                <a:alpha val="1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1" name="Google Shape;3263;p57">
              <a:extLst>
                <a:ext uri="{FF2B5EF4-FFF2-40B4-BE49-F238E27FC236}">
                  <a16:creationId xmlns:a16="http://schemas.microsoft.com/office/drawing/2014/main" id="{32E8973F-BCD6-FB06-88CE-566AEC2F2B8A}"/>
                </a:ext>
              </a:extLst>
            </p:cNvPr>
            <p:cNvSpPr/>
            <p:nvPr/>
          </p:nvSpPr>
          <p:spPr>
            <a:xfrm>
              <a:off x="4678200" y="326880"/>
              <a:ext cx="563400" cy="537480"/>
            </a:xfrm>
            <a:custGeom>
              <a:avLst/>
              <a:gdLst>
                <a:gd name="textAreaLeft" fmla="*/ 0 w 563400"/>
                <a:gd name="textAreaRight" fmla="*/ 563760 w 563400"/>
                <a:gd name="textAreaTop" fmla="*/ 0 h 537480"/>
                <a:gd name="textAreaBottom" fmla="*/ 537840 h 537480"/>
              </a:gdLst>
              <a:ahLst/>
              <a:cxnLst/>
              <a:rect l="textAreaLeft" t="textAreaTop" r="textAreaRight" b="textAreaBottom"/>
              <a:pathLst>
                <a:path w="15588" h="14870">
                  <a:moveTo>
                    <a:pt x="7618" y="230"/>
                  </a:moveTo>
                  <a:cubicBezTo>
                    <a:pt x="8229" y="230"/>
                    <a:pt x="8845" y="309"/>
                    <a:pt x="9453" y="468"/>
                  </a:cubicBezTo>
                  <a:cubicBezTo>
                    <a:pt x="10149" y="650"/>
                    <a:pt x="10805" y="929"/>
                    <a:pt x="11411" y="1305"/>
                  </a:cubicBezTo>
                  <a:lnTo>
                    <a:pt x="10572" y="2553"/>
                  </a:lnTo>
                  <a:lnTo>
                    <a:pt x="10763" y="2681"/>
                  </a:lnTo>
                  <a:lnTo>
                    <a:pt x="11604" y="1428"/>
                  </a:lnTo>
                  <a:cubicBezTo>
                    <a:pt x="11723" y="1507"/>
                    <a:pt x="11839" y="1587"/>
                    <a:pt x="11953" y="1673"/>
                  </a:cubicBezTo>
                  <a:cubicBezTo>
                    <a:pt x="14303" y="3437"/>
                    <a:pt x="15343" y="6413"/>
                    <a:pt x="14599" y="9257"/>
                  </a:cubicBezTo>
                  <a:cubicBezTo>
                    <a:pt x="14395" y="10035"/>
                    <a:pt x="14069" y="10760"/>
                    <a:pt x="13638" y="11414"/>
                  </a:cubicBezTo>
                  <a:lnTo>
                    <a:pt x="12353" y="10519"/>
                  </a:lnTo>
                  <a:lnTo>
                    <a:pt x="12223" y="10707"/>
                  </a:lnTo>
                  <a:lnTo>
                    <a:pt x="13509" y="11602"/>
                  </a:lnTo>
                  <a:cubicBezTo>
                    <a:pt x="12926" y="12428"/>
                    <a:pt x="12170" y="13126"/>
                    <a:pt x="11271" y="13652"/>
                  </a:cubicBezTo>
                  <a:cubicBezTo>
                    <a:pt x="10152" y="14306"/>
                    <a:pt x="8906" y="14641"/>
                    <a:pt x="7643" y="14641"/>
                  </a:cubicBezTo>
                  <a:cubicBezTo>
                    <a:pt x="7032" y="14641"/>
                    <a:pt x="6417" y="14563"/>
                    <a:pt x="5811" y="14404"/>
                  </a:cubicBezTo>
                  <a:cubicBezTo>
                    <a:pt x="5138" y="14228"/>
                    <a:pt x="4503" y="13958"/>
                    <a:pt x="3920" y="13609"/>
                  </a:cubicBezTo>
                  <a:lnTo>
                    <a:pt x="4691" y="12372"/>
                  </a:lnTo>
                  <a:lnTo>
                    <a:pt x="4497" y="12251"/>
                  </a:lnTo>
                  <a:lnTo>
                    <a:pt x="3726" y="13487"/>
                  </a:lnTo>
                  <a:cubicBezTo>
                    <a:pt x="2602" y="12762"/>
                    <a:pt x="1691" y="11732"/>
                    <a:pt x="1108" y="10488"/>
                  </a:cubicBezTo>
                  <a:cubicBezTo>
                    <a:pt x="396" y="8971"/>
                    <a:pt x="238" y="7239"/>
                    <a:pt x="663" y="5614"/>
                  </a:cubicBezTo>
                  <a:cubicBezTo>
                    <a:pt x="841" y="4935"/>
                    <a:pt x="1113" y="4297"/>
                    <a:pt x="1465" y="3711"/>
                  </a:cubicBezTo>
                  <a:lnTo>
                    <a:pt x="2639" y="4471"/>
                  </a:lnTo>
                  <a:lnTo>
                    <a:pt x="2762" y="4279"/>
                  </a:lnTo>
                  <a:lnTo>
                    <a:pt x="1587" y="3518"/>
                  </a:lnTo>
                  <a:cubicBezTo>
                    <a:pt x="2191" y="2585"/>
                    <a:pt x="3006" y="1798"/>
                    <a:pt x="3993" y="1220"/>
                  </a:cubicBezTo>
                  <a:cubicBezTo>
                    <a:pt x="5111" y="565"/>
                    <a:pt x="6355" y="230"/>
                    <a:pt x="7618" y="230"/>
                  </a:cubicBezTo>
                  <a:close/>
                  <a:moveTo>
                    <a:pt x="7619" y="0"/>
                  </a:moveTo>
                  <a:cubicBezTo>
                    <a:pt x="6315" y="0"/>
                    <a:pt x="5029" y="346"/>
                    <a:pt x="3874" y="1022"/>
                  </a:cubicBezTo>
                  <a:cubicBezTo>
                    <a:pt x="2161" y="2025"/>
                    <a:pt x="942" y="3635"/>
                    <a:pt x="440" y="5556"/>
                  </a:cubicBezTo>
                  <a:cubicBezTo>
                    <a:pt x="1" y="7233"/>
                    <a:pt x="165" y="9019"/>
                    <a:pt x="899" y="10584"/>
                  </a:cubicBezTo>
                  <a:cubicBezTo>
                    <a:pt x="1840" y="12592"/>
                    <a:pt x="3609" y="14064"/>
                    <a:pt x="5751" y="14624"/>
                  </a:cubicBezTo>
                  <a:cubicBezTo>
                    <a:pt x="6377" y="14788"/>
                    <a:pt x="7011" y="14869"/>
                    <a:pt x="7642" y="14869"/>
                  </a:cubicBezTo>
                  <a:cubicBezTo>
                    <a:pt x="8945" y="14869"/>
                    <a:pt x="10230" y="14523"/>
                    <a:pt x="11385" y="13847"/>
                  </a:cubicBezTo>
                  <a:cubicBezTo>
                    <a:pt x="13097" y="12843"/>
                    <a:pt x="14317" y="11233"/>
                    <a:pt x="14819" y="9313"/>
                  </a:cubicBezTo>
                  <a:cubicBezTo>
                    <a:pt x="15588" y="6381"/>
                    <a:pt x="14515" y="3309"/>
                    <a:pt x="12089" y="1488"/>
                  </a:cubicBezTo>
                  <a:cubicBezTo>
                    <a:pt x="11315" y="908"/>
                    <a:pt x="10448" y="490"/>
                    <a:pt x="9509" y="245"/>
                  </a:cubicBezTo>
                  <a:cubicBezTo>
                    <a:pt x="8884" y="81"/>
                    <a:pt x="8249" y="0"/>
                    <a:pt x="7619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512" name="Google Shape;3264;p57">
            <a:extLst>
              <a:ext uri="{FF2B5EF4-FFF2-40B4-BE49-F238E27FC236}">
                <a16:creationId xmlns:a16="http://schemas.microsoft.com/office/drawing/2014/main" id="{861E790C-4D3A-0E47-5502-C7B6B91A4B46}"/>
              </a:ext>
            </a:extLst>
          </p:cNvPr>
          <p:cNvSpPr/>
          <p:nvPr/>
        </p:nvSpPr>
        <p:spPr>
          <a:xfrm rot="19117800" flipH="1">
            <a:off x="5389920" y="97560"/>
            <a:ext cx="1394640" cy="759960"/>
          </a:xfrm>
          <a:custGeom>
            <a:avLst/>
            <a:gdLst>
              <a:gd name="textAreaLeft" fmla="*/ 360 w 1394640"/>
              <a:gd name="textAreaRight" fmla="*/ 1395360 w 1394640"/>
              <a:gd name="textAreaTop" fmla="*/ 0 h 759960"/>
              <a:gd name="textAreaBottom" fmla="*/ 760320 h 7599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3" name="Google Shape;3265;p57">
            <a:extLst>
              <a:ext uri="{FF2B5EF4-FFF2-40B4-BE49-F238E27FC236}">
                <a16:creationId xmlns:a16="http://schemas.microsoft.com/office/drawing/2014/main" id="{8914401A-FFE9-FD59-444E-F05EEEC86D7D}"/>
              </a:ext>
            </a:extLst>
          </p:cNvPr>
          <p:cNvSpPr/>
          <p:nvPr/>
        </p:nvSpPr>
        <p:spPr>
          <a:xfrm rot="8849400">
            <a:off x="6810120" y="228960"/>
            <a:ext cx="2599560" cy="1561320"/>
          </a:xfrm>
          <a:custGeom>
            <a:avLst/>
            <a:gdLst>
              <a:gd name="textAreaLeft" fmla="*/ 0 w 2599560"/>
              <a:gd name="textAreaRight" fmla="*/ 2599920 w 2599560"/>
              <a:gd name="textAreaTop" fmla="*/ 0 h 1561320"/>
              <a:gd name="textAreaBottom" fmla="*/ 1561680 h 1561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14" name="Google Shape;3266;p57">
            <a:extLst>
              <a:ext uri="{FF2B5EF4-FFF2-40B4-BE49-F238E27FC236}">
                <a16:creationId xmlns:a16="http://schemas.microsoft.com/office/drawing/2014/main" id="{B07AAE9F-1C30-CDC4-591F-8379290E0795}"/>
              </a:ext>
            </a:extLst>
          </p:cNvPr>
          <p:cNvSpPr/>
          <p:nvPr/>
        </p:nvSpPr>
        <p:spPr>
          <a:xfrm rot="20766600">
            <a:off x="8018640" y="32054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15" name="Google Shape;3267;p57">
            <a:extLst>
              <a:ext uri="{FF2B5EF4-FFF2-40B4-BE49-F238E27FC236}">
                <a16:creationId xmlns:a16="http://schemas.microsoft.com/office/drawing/2014/main" id="{48AC180B-BD30-C2F8-11B0-EDB644800303}"/>
              </a:ext>
            </a:extLst>
          </p:cNvPr>
          <p:cNvGrpSpPr/>
          <p:nvPr/>
        </p:nvGrpSpPr>
        <p:grpSpPr>
          <a:xfrm>
            <a:off x="6895800" y="1935720"/>
            <a:ext cx="1721520" cy="1809720"/>
            <a:chOff x="6895800" y="1935720"/>
            <a:chExt cx="1721520" cy="1809720"/>
          </a:xfrm>
        </p:grpSpPr>
        <p:sp>
          <p:nvSpPr>
            <p:cNvPr id="2516" name="Google Shape;3268;p57">
              <a:extLst>
                <a:ext uri="{FF2B5EF4-FFF2-40B4-BE49-F238E27FC236}">
                  <a16:creationId xmlns:a16="http://schemas.microsoft.com/office/drawing/2014/main" id="{1CB91A9D-35CC-083D-DBA8-B3C5080A67EA}"/>
                </a:ext>
              </a:extLst>
            </p:cNvPr>
            <p:cNvSpPr/>
            <p:nvPr/>
          </p:nvSpPr>
          <p:spPr>
            <a:xfrm rot="16813200" flipV="1">
              <a:off x="6968880" y="2107080"/>
              <a:ext cx="1574640" cy="1465560"/>
            </a:xfrm>
            <a:custGeom>
              <a:avLst/>
              <a:gdLst>
                <a:gd name="textAreaLeft" fmla="*/ 0 w 1574640"/>
                <a:gd name="textAreaRight" fmla="*/ 1575000 w 1574640"/>
                <a:gd name="textAreaTop" fmla="*/ -360 h 1465560"/>
                <a:gd name="textAreaBottom" fmla="*/ 1465560 h 1465560"/>
              </a:gdLst>
              <a:ahLst/>
              <a:cxnLst/>
              <a:rect l="textAreaLeft" t="textAreaTop" r="textAreaRight" b="textAreaBottom"/>
              <a:pathLst>
                <a:path w="24939" h="23215">
                  <a:moveTo>
                    <a:pt x="1718" y="22620"/>
                  </a:moveTo>
                  <a:lnTo>
                    <a:pt x="1718" y="22620"/>
                  </a:lnTo>
                  <a:cubicBezTo>
                    <a:pt x="1735" y="22639"/>
                    <a:pt x="1756" y="22658"/>
                    <a:pt x="1776" y="22676"/>
                  </a:cubicBezTo>
                  <a:cubicBezTo>
                    <a:pt x="1755" y="22659"/>
                    <a:pt x="1735" y="22639"/>
                    <a:pt x="1718" y="22620"/>
                  </a:cubicBezTo>
                  <a:close/>
                  <a:moveTo>
                    <a:pt x="18955" y="0"/>
                  </a:moveTo>
                  <a:cubicBezTo>
                    <a:pt x="18718" y="0"/>
                    <a:pt x="18489" y="152"/>
                    <a:pt x="18418" y="406"/>
                  </a:cubicBezTo>
                  <a:lnTo>
                    <a:pt x="15061" y="12210"/>
                  </a:lnTo>
                  <a:lnTo>
                    <a:pt x="15053" y="12239"/>
                  </a:lnTo>
                  <a:lnTo>
                    <a:pt x="6768" y="6556"/>
                  </a:lnTo>
                  <a:lnTo>
                    <a:pt x="6732" y="2813"/>
                  </a:lnTo>
                  <a:cubicBezTo>
                    <a:pt x="6731" y="2717"/>
                    <a:pt x="6699" y="2627"/>
                    <a:pt x="6645" y="2550"/>
                  </a:cubicBezTo>
                  <a:cubicBezTo>
                    <a:pt x="6611" y="2499"/>
                    <a:pt x="6570" y="2454"/>
                    <a:pt x="6516" y="2419"/>
                  </a:cubicBezTo>
                  <a:lnTo>
                    <a:pt x="5737" y="1912"/>
                  </a:lnTo>
                  <a:cubicBezTo>
                    <a:pt x="5660" y="1862"/>
                    <a:pt x="5576" y="1839"/>
                    <a:pt x="5493" y="1839"/>
                  </a:cubicBezTo>
                  <a:cubicBezTo>
                    <a:pt x="5293" y="1839"/>
                    <a:pt x="5102" y="1973"/>
                    <a:pt x="5051" y="2187"/>
                  </a:cubicBezTo>
                  <a:lnTo>
                    <a:pt x="4386" y="4996"/>
                  </a:lnTo>
                  <a:cubicBezTo>
                    <a:pt x="4386" y="4996"/>
                    <a:pt x="4384" y="4996"/>
                    <a:pt x="4380" y="4996"/>
                  </a:cubicBezTo>
                  <a:cubicBezTo>
                    <a:pt x="4326" y="4996"/>
                    <a:pt x="3910" y="4999"/>
                    <a:pt x="3516" y="5110"/>
                  </a:cubicBezTo>
                  <a:cubicBezTo>
                    <a:pt x="3135" y="5216"/>
                    <a:pt x="2870" y="5550"/>
                    <a:pt x="2850" y="5945"/>
                  </a:cubicBezTo>
                  <a:cubicBezTo>
                    <a:pt x="2827" y="6382"/>
                    <a:pt x="2931" y="6819"/>
                    <a:pt x="2931" y="6819"/>
                  </a:cubicBezTo>
                  <a:lnTo>
                    <a:pt x="340" y="8089"/>
                  </a:lnTo>
                  <a:cubicBezTo>
                    <a:pt x="60" y="8226"/>
                    <a:pt x="1" y="8600"/>
                    <a:pt x="224" y="8816"/>
                  </a:cubicBezTo>
                  <a:lnTo>
                    <a:pt x="891" y="9464"/>
                  </a:lnTo>
                  <a:cubicBezTo>
                    <a:pt x="936" y="9508"/>
                    <a:pt x="989" y="9539"/>
                    <a:pt x="1045" y="9561"/>
                  </a:cubicBezTo>
                  <a:cubicBezTo>
                    <a:pt x="1103" y="9585"/>
                    <a:pt x="1165" y="9598"/>
                    <a:pt x="1228" y="9598"/>
                  </a:cubicBezTo>
                  <a:cubicBezTo>
                    <a:pt x="1259" y="9598"/>
                    <a:pt x="1290" y="9595"/>
                    <a:pt x="1321" y="9588"/>
                  </a:cubicBezTo>
                  <a:lnTo>
                    <a:pt x="4978" y="8795"/>
                  </a:lnTo>
                  <a:lnTo>
                    <a:pt x="12326" y="15628"/>
                  </a:lnTo>
                  <a:lnTo>
                    <a:pt x="1557" y="21514"/>
                  </a:lnTo>
                  <a:cubicBezTo>
                    <a:pt x="1215" y="21703"/>
                    <a:pt x="1165" y="22175"/>
                    <a:pt x="1463" y="22428"/>
                  </a:cubicBezTo>
                  <a:lnTo>
                    <a:pt x="2176" y="23031"/>
                  </a:lnTo>
                  <a:cubicBezTo>
                    <a:pt x="2198" y="23051"/>
                    <a:pt x="2226" y="23063"/>
                    <a:pt x="2251" y="23080"/>
                  </a:cubicBezTo>
                  <a:cubicBezTo>
                    <a:pt x="2383" y="23167"/>
                    <a:pt x="2535" y="23215"/>
                    <a:pt x="2689" y="23215"/>
                  </a:cubicBezTo>
                  <a:cubicBezTo>
                    <a:pt x="2772" y="23215"/>
                    <a:pt x="2856" y="23201"/>
                    <a:pt x="2938" y="23172"/>
                  </a:cubicBezTo>
                  <a:lnTo>
                    <a:pt x="8602" y="21172"/>
                  </a:lnTo>
                  <a:cubicBezTo>
                    <a:pt x="8606" y="21194"/>
                    <a:pt x="8957" y="22055"/>
                    <a:pt x="8957" y="22055"/>
                  </a:cubicBezTo>
                  <a:lnTo>
                    <a:pt x="10076" y="21594"/>
                  </a:lnTo>
                  <a:cubicBezTo>
                    <a:pt x="10076" y="21594"/>
                    <a:pt x="9737" y="20775"/>
                    <a:pt x="9736" y="20772"/>
                  </a:cubicBezTo>
                  <a:lnTo>
                    <a:pt x="12435" y="19819"/>
                  </a:lnTo>
                  <a:cubicBezTo>
                    <a:pt x="12439" y="19843"/>
                    <a:pt x="12790" y="20704"/>
                    <a:pt x="12790" y="20704"/>
                  </a:cubicBezTo>
                  <a:lnTo>
                    <a:pt x="13910" y="20243"/>
                  </a:lnTo>
                  <a:cubicBezTo>
                    <a:pt x="13910" y="20243"/>
                    <a:pt x="13569" y="19422"/>
                    <a:pt x="13568" y="19419"/>
                  </a:cubicBezTo>
                  <a:lnTo>
                    <a:pt x="16118" y="18518"/>
                  </a:lnTo>
                  <a:lnTo>
                    <a:pt x="21310" y="22503"/>
                  </a:lnTo>
                  <a:cubicBezTo>
                    <a:pt x="21785" y="22867"/>
                    <a:pt x="22365" y="23066"/>
                    <a:pt x="22963" y="23074"/>
                  </a:cubicBezTo>
                  <a:lnTo>
                    <a:pt x="23030" y="23074"/>
                  </a:lnTo>
                  <a:cubicBezTo>
                    <a:pt x="23036" y="23074"/>
                    <a:pt x="23041" y="23074"/>
                    <a:pt x="23047" y="23074"/>
                  </a:cubicBezTo>
                  <a:cubicBezTo>
                    <a:pt x="24133" y="23074"/>
                    <a:pt x="24938" y="22057"/>
                    <a:pt x="24685" y="20998"/>
                  </a:cubicBezTo>
                  <a:cubicBezTo>
                    <a:pt x="24537" y="20374"/>
                    <a:pt x="24189" y="19816"/>
                    <a:pt x="23698" y="19407"/>
                  </a:cubicBezTo>
                  <a:lnTo>
                    <a:pt x="18714" y="15267"/>
                  </a:lnTo>
                  <a:lnTo>
                    <a:pt x="19198" y="11132"/>
                  </a:lnTo>
                  <a:lnTo>
                    <a:pt x="20067" y="11278"/>
                  </a:lnTo>
                  <a:lnTo>
                    <a:pt x="20270" y="10084"/>
                  </a:lnTo>
                  <a:cubicBezTo>
                    <a:pt x="20270" y="10084"/>
                    <a:pt x="19359" y="9935"/>
                    <a:pt x="19339" y="9935"/>
                  </a:cubicBezTo>
                  <a:lnTo>
                    <a:pt x="19670" y="7094"/>
                  </a:lnTo>
                  <a:lnTo>
                    <a:pt x="20538" y="7241"/>
                  </a:lnTo>
                  <a:lnTo>
                    <a:pt x="20741" y="6047"/>
                  </a:lnTo>
                  <a:cubicBezTo>
                    <a:pt x="20741" y="6047"/>
                    <a:pt x="19832" y="5898"/>
                    <a:pt x="19812" y="5898"/>
                  </a:cubicBezTo>
                  <a:lnTo>
                    <a:pt x="20340" y="1384"/>
                  </a:lnTo>
                  <a:cubicBezTo>
                    <a:pt x="20368" y="1139"/>
                    <a:pt x="20275" y="902"/>
                    <a:pt x="20099" y="736"/>
                  </a:cubicBezTo>
                  <a:cubicBezTo>
                    <a:pt x="20078" y="715"/>
                    <a:pt x="20058" y="690"/>
                    <a:pt x="20035" y="673"/>
                  </a:cubicBezTo>
                  <a:lnTo>
                    <a:pt x="19289" y="112"/>
                  </a:lnTo>
                  <a:cubicBezTo>
                    <a:pt x="19187" y="36"/>
                    <a:pt x="19070" y="0"/>
                    <a:pt x="18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7" name="Google Shape;3269;p57">
              <a:extLst>
                <a:ext uri="{FF2B5EF4-FFF2-40B4-BE49-F238E27FC236}">
                  <a16:creationId xmlns:a16="http://schemas.microsoft.com/office/drawing/2014/main" id="{F911C9E6-ED43-E527-91FF-B5449DD0212D}"/>
                </a:ext>
              </a:extLst>
            </p:cNvPr>
            <p:cNvSpPr/>
            <p:nvPr/>
          </p:nvSpPr>
          <p:spPr>
            <a:xfrm rot="16813200" flipV="1">
              <a:off x="6759720" y="2756880"/>
              <a:ext cx="943920" cy="470160"/>
            </a:xfrm>
            <a:custGeom>
              <a:avLst/>
              <a:gdLst>
                <a:gd name="textAreaLeft" fmla="*/ 0 w 943920"/>
                <a:gd name="textAreaRight" fmla="*/ 944280 w 943920"/>
                <a:gd name="textAreaTop" fmla="*/ 360 h 470160"/>
                <a:gd name="textAreaBottom" fmla="*/ 470880 h 470160"/>
              </a:gdLst>
              <a:ahLst/>
              <a:cxnLst/>
              <a:rect l="textAreaLeft" t="textAreaTop" r="textAreaRight" b="textAreaBottom"/>
              <a:pathLst>
                <a:path w="14954" h="7452">
                  <a:moveTo>
                    <a:pt x="11162" y="0"/>
                  </a:moveTo>
                  <a:lnTo>
                    <a:pt x="10726" y="238"/>
                  </a:lnTo>
                  <a:lnTo>
                    <a:pt x="393" y="5886"/>
                  </a:lnTo>
                  <a:cubicBezTo>
                    <a:pt x="51" y="6074"/>
                    <a:pt x="1" y="6547"/>
                    <a:pt x="299" y="6799"/>
                  </a:cubicBezTo>
                  <a:lnTo>
                    <a:pt x="1012" y="7402"/>
                  </a:lnTo>
                  <a:cubicBezTo>
                    <a:pt x="1034" y="7422"/>
                    <a:pt x="1062" y="7434"/>
                    <a:pt x="1087" y="7451"/>
                  </a:cubicBezTo>
                  <a:lnTo>
                    <a:pt x="612" y="7048"/>
                  </a:lnTo>
                  <a:cubicBezTo>
                    <a:pt x="313" y="6793"/>
                    <a:pt x="361" y="6320"/>
                    <a:pt x="705" y="6133"/>
                  </a:cubicBezTo>
                  <a:lnTo>
                    <a:pt x="11041" y="486"/>
                  </a:lnTo>
                  <a:lnTo>
                    <a:pt x="14365" y="3096"/>
                  </a:lnTo>
                  <a:lnTo>
                    <a:pt x="14954" y="2888"/>
                  </a:lnTo>
                  <a:lnTo>
                    <a:pt x="1116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8" name="Google Shape;3270;p57">
              <a:extLst>
                <a:ext uri="{FF2B5EF4-FFF2-40B4-BE49-F238E27FC236}">
                  <a16:creationId xmlns:a16="http://schemas.microsoft.com/office/drawing/2014/main" id="{E003E977-9A80-094D-FA59-6DB74C0ED1BA}"/>
                </a:ext>
              </a:extLst>
            </p:cNvPr>
            <p:cNvSpPr/>
            <p:nvPr/>
          </p:nvSpPr>
          <p:spPr>
            <a:xfrm rot="16813200" flipV="1">
              <a:off x="7901280" y="2085480"/>
              <a:ext cx="318240" cy="96408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360 h 964080"/>
                <a:gd name="textAreaBottom" fmla="*/ 964800 h 964080"/>
              </a:gdLst>
              <a:ahLst/>
              <a:cxnLst/>
              <a:rect l="textAreaLeft" t="textAreaTop" r="textAreaRight" b="textAreaBottom"/>
              <a:pathLst>
                <a:path w="5046" h="15269">
                  <a:moveTo>
                    <a:pt x="3903" y="0"/>
                  </a:moveTo>
                  <a:cubicBezTo>
                    <a:pt x="3666" y="0"/>
                    <a:pt x="3437" y="152"/>
                    <a:pt x="3365" y="406"/>
                  </a:cubicBezTo>
                  <a:lnTo>
                    <a:pt x="8" y="12210"/>
                  </a:lnTo>
                  <a:lnTo>
                    <a:pt x="0" y="12239"/>
                  </a:lnTo>
                  <a:lnTo>
                    <a:pt x="3663" y="15269"/>
                  </a:lnTo>
                  <a:lnTo>
                    <a:pt x="3740" y="14604"/>
                  </a:lnTo>
                  <a:lnTo>
                    <a:pt x="455" y="11981"/>
                  </a:lnTo>
                  <a:lnTo>
                    <a:pt x="3676" y="654"/>
                  </a:lnTo>
                  <a:cubicBezTo>
                    <a:pt x="3748" y="401"/>
                    <a:pt x="3976" y="249"/>
                    <a:pt x="4214" y="249"/>
                  </a:cubicBezTo>
                  <a:cubicBezTo>
                    <a:pt x="4328" y="249"/>
                    <a:pt x="4445" y="284"/>
                    <a:pt x="4547" y="361"/>
                  </a:cubicBezTo>
                  <a:lnTo>
                    <a:pt x="5046" y="737"/>
                  </a:lnTo>
                  <a:cubicBezTo>
                    <a:pt x="5024" y="716"/>
                    <a:pt x="5006" y="691"/>
                    <a:pt x="4982" y="673"/>
                  </a:cubicBezTo>
                  <a:lnTo>
                    <a:pt x="4235" y="112"/>
                  </a:lnTo>
                  <a:cubicBezTo>
                    <a:pt x="4134" y="36"/>
                    <a:pt x="4017" y="0"/>
                    <a:pt x="390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19" name="Google Shape;3271;p57">
              <a:extLst>
                <a:ext uri="{FF2B5EF4-FFF2-40B4-BE49-F238E27FC236}">
                  <a16:creationId xmlns:a16="http://schemas.microsoft.com/office/drawing/2014/main" id="{0BEB5239-6DD1-4DC2-5D5D-06D65C7DF2F8}"/>
                </a:ext>
              </a:extLst>
            </p:cNvPr>
            <p:cNvSpPr/>
            <p:nvPr/>
          </p:nvSpPr>
          <p:spPr>
            <a:xfrm rot="16813200" flipV="1">
              <a:off x="7198920" y="1985400"/>
              <a:ext cx="96120" cy="10764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-360 h 107640"/>
                <a:gd name="textAreaBottom" fmla="*/ 107640 h 107640"/>
              </a:gdLst>
              <a:ahLst/>
              <a:cxnLst/>
              <a:rect l="textAreaLeft" t="textAreaTop" r="textAreaRight" b="textAreaBottom"/>
              <a:pathLst>
                <a:path w="1527" h="1708">
                  <a:moveTo>
                    <a:pt x="1010" y="0"/>
                  </a:moveTo>
                  <a:cubicBezTo>
                    <a:pt x="979" y="257"/>
                    <a:pt x="892" y="533"/>
                    <a:pt x="694" y="783"/>
                  </a:cubicBezTo>
                  <a:cubicBezTo>
                    <a:pt x="496" y="1031"/>
                    <a:pt x="245" y="1177"/>
                    <a:pt x="1" y="1265"/>
                  </a:cubicBezTo>
                  <a:lnTo>
                    <a:pt x="254" y="1707"/>
                  </a:lnTo>
                  <a:cubicBezTo>
                    <a:pt x="414" y="1691"/>
                    <a:pt x="571" y="1655"/>
                    <a:pt x="720" y="1592"/>
                  </a:cubicBezTo>
                  <a:cubicBezTo>
                    <a:pt x="908" y="1511"/>
                    <a:pt x="1083" y="1372"/>
                    <a:pt x="1221" y="1203"/>
                  </a:cubicBezTo>
                  <a:cubicBezTo>
                    <a:pt x="1382" y="1005"/>
                    <a:pt x="1493" y="764"/>
                    <a:pt x="1515" y="520"/>
                  </a:cubicBezTo>
                  <a:cubicBezTo>
                    <a:pt x="1527" y="398"/>
                    <a:pt x="1517" y="274"/>
                    <a:pt x="1501" y="152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0" bIns="54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0" name="Google Shape;3272;p57">
              <a:extLst>
                <a:ext uri="{FF2B5EF4-FFF2-40B4-BE49-F238E27FC236}">
                  <a16:creationId xmlns:a16="http://schemas.microsoft.com/office/drawing/2014/main" id="{E9ECF2E4-3533-EDBE-FD11-8CADD26DE0A7}"/>
                </a:ext>
              </a:extLst>
            </p:cNvPr>
            <p:cNvSpPr/>
            <p:nvPr/>
          </p:nvSpPr>
          <p:spPr>
            <a:xfrm rot="16813200" flipV="1">
              <a:off x="7161120" y="2086920"/>
              <a:ext cx="67320" cy="2700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-360 h 27000"/>
                <a:gd name="textAreaBottom" fmla="*/ 27000 h 27000"/>
              </a:gdLst>
              <a:ahLst/>
              <a:cxnLst/>
              <a:rect l="textAreaLeft" t="textAreaTop" r="textAreaRight" b="textAreaBottom"/>
              <a:pathLst>
                <a:path w="1069" h="433">
                  <a:moveTo>
                    <a:pt x="821" y="0"/>
                  </a:moveTo>
                  <a:cubicBezTo>
                    <a:pt x="561" y="82"/>
                    <a:pt x="316" y="99"/>
                    <a:pt x="162" y="99"/>
                  </a:cubicBezTo>
                  <a:cubicBezTo>
                    <a:pt x="62" y="99"/>
                    <a:pt x="0" y="92"/>
                    <a:pt x="0" y="92"/>
                  </a:cubicBezTo>
                  <a:lnTo>
                    <a:pt x="0" y="92"/>
                  </a:lnTo>
                  <a:lnTo>
                    <a:pt x="351" y="371"/>
                  </a:lnTo>
                  <a:cubicBezTo>
                    <a:pt x="401" y="412"/>
                    <a:pt x="567" y="408"/>
                    <a:pt x="635" y="416"/>
                  </a:cubicBezTo>
                  <a:cubicBezTo>
                    <a:pt x="731" y="426"/>
                    <a:pt x="829" y="432"/>
                    <a:pt x="925" y="432"/>
                  </a:cubicBezTo>
                  <a:cubicBezTo>
                    <a:pt x="939" y="432"/>
                    <a:pt x="953" y="432"/>
                    <a:pt x="967" y="432"/>
                  </a:cubicBezTo>
                  <a:cubicBezTo>
                    <a:pt x="1001" y="430"/>
                    <a:pt x="1034" y="428"/>
                    <a:pt x="1069" y="424"/>
                  </a:cubicBezTo>
                  <a:lnTo>
                    <a:pt x="82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1" name="Google Shape;3273;p57">
              <a:extLst>
                <a:ext uri="{FF2B5EF4-FFF2-40B4-BE49-F238E27FC236}">
                  <a16:creationId xmlns:a16="http://schemas.microsoft.com/office/drawing/2014/main" id="{5C521756-89C8-1099-4A1B-BA3749262228}"/>
                </a:ext>
              </a:extLst>
            </p:cNvPr>
            <p:cNvSpPr/>
            <p:nvPr/>
          </p:nvSpPr>
          <p:spPr>
            <a:xfrm rot="16813200" flipV="1">
              <a:off x="7312320" y="1994400"/>
              <a:ext cx="35640" cy="61200"/>
            </a:xfrm>
            <a:custGeom>
              <a:avLst/>
              <a:gdLst>
                <a:gd name="textAreaLeft" fmla="*/ 0 w 35640"/>
                <a:gd name="textAreaRight" fmla="*/ 36000 w 35640"/>
                <a:gd name="textAreaTop" fmla="*/ 360 h 61200"/>
                <a:gd name="textAreaBottom" fmla="*/ 61920 h 61200"/>
              </a:gdLst>
              <a:ahLst/>
              <a:cxnLst/>
              <a:rect l="textAreaLeft" t="textAreaTop" r="textAreaRight" b="textAreaBottom"/>
              <a:pathLst>
                <a:path w="568" h="970">
                  <a:moveTo>
                    <a:pt x="0" y="0"/>
                  </a:moveTo>
                  <a:cubicBezTo>
                    <a:pt x="0" y="0"/>
                    <a:pt x="131" y="370"/>
                    <a:pt x="94" y="821"/>
                  </a:cubicBezTo>
                  <a:lnTo>
                    <a:pt x="568" y="970"/>
                  </a:lnTo>
                  <a:cubicBezTo>
                    <a:pt x="527" y="732"/>
                    <a:pt x="449" y="497"/>
                    <a:pt x="351" y="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600" bIns="30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22" name="Google Shape;3274;p57">
              <a:extLst>
                <a:ext uri="{FF2B5EF4-FFF2-40B4-BE49-F238E27FC236}">
                  <a16:creationId xmlns:a16="http://schemas.microsoft.com/office/drawing/2014/main" id="{CF08454B-B148-AF1D-A674-A37C86BF3FD0}"/>
                </a:ext>
              </a:extLst>
            </p:cNvPr>
            <p:cNvSpPr/>
            <p:nvPr/>
          </p:nvSpPr>
          <p:spPr>
            <a:xfrm rot="16813200" flipV="1">
              <a:off x="7808040" y="3227400"/>
              <a:ext cx="427320" cy="48744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360 h 487440"/>
                <a:gd name="textAreaBottom" fmla="*/ 488160 h 487440"/>
              </a:gdLst>
              <a:ahLst/>
              <a:cxnLst/>
              <a:rect l="textAreaLeft" t="textAreaTop" r="textAreaRight" b="textAreaBottom"/>
              <a:pathLst>
                <a:path w="6770" h="7727">
                  <a:moveTo>
                    <a:pt x="5494" y="1"/>
                  </a:moveTo>
                  <a:cubicBezTo>
                    <a:pt x="5295" y="1"/>
                    <a:pt x="5104" y="135"/>
                    <a:pt x="5054" y="349"/>
                  </a:cubicBezTo>
                  <a:lnTo>
                    <a:pt x="4468" y="2820"/>
                  </a:lnTo>
                  <a:lnTo>
                    <a:pt x="4388" y="3159"/>
                  </a:lnTo>
                  <a:cubicBezTo>
                    <a:pt x="4388" y="3159"/>
                    <a:pt x="4386" y="3159"/>
                    <a:pt x="4382" y="3159"/>
                  </a:cubicBezTo>
                  <a:cubicBezTo>
                    <a:pt x="4328" y="3159"/>
                    <a:pt x="3912" y="3162"/>
                    <a:pt x="3518" y="3273"/>
                  </a:cubicBezTo>
                  <a:cubicBezTo>
                    <a:pt x="3136" y="3379"/>
                    <a:pt x="2872" y="3713"/>
                    <a:pt x="2852" y="4108"/>
                  </a:cubicBezTo>
                  <a:cubicBezTo>
                    <a:pt x="2829" y="4546"/>
                    <a:pt x="2933" y="4982"/>
                    <a:pt x="2933" y="4982"/>
                  </a:cubicBezTo>
                  <a:lnTo>
                    <a:pt x="2621" y="5136"/>
                  </a:lnTo>
                  <a:lnTo>
                    <a:pt x="341" y="6253"/>
                  </a:lnTo>
                  <a:cubicBezTo>
                    <a:pt x="60" y="6391"/>
                    <a:pt x="1" y="6764"/>
                    <a:pt x="225" y="6981"/>
                  </a:cubicBezTo>
                  <a:lnTo>
                    <a:pt x="891" y="7628"/>
                  </a:lnTo>
                  <a:cubicBezTo>
                    <a:pt x="937" y="7673"/>
                    <a:pt x="990" y="7703"/>
                    <a:pt x="1046" y="7727"/>
                  </a:cubicBezTo>
                  <a:lnTo>
                    <a:pt x="535" y="7231"/>
                  </a:lnTo>
                  <a:cubicBezTo>
                    <a:pt x="311" y="7013"/>
                    <a:pt x="372" y="6640"/>
                    <a:pt x="651" y="6502"/>
                  </a:cubicBezTo>
                  <a:lnTo>
                    <a:pt x="2888" y="5407"/>
                  </a:lnTo>
                  <a:lnTo>
                    <a:pt x="4525" y="7060"/>
                  </a:lnTo>
                  <a:lnTo>
                    <a:pt x="4981" y="6961"/>
                  </a:lnTo>
                  <a:lnTo>
                    <a:pt x="3208" y="5248"/>
                  </a:lnTo>
                  <a:lnTo>
                    <a:pt x="3244" y="5229"/>
                  </a:lnTo>
                  <a:cubicBezTo>
                    <a:pt x="3244" y="5229"/>
                    <a:pt x="3141" y="4794"/>
                    <a:pt x="3162" y="4355"/>
                  </a:cubicBezTo>
                  <a:cubicBezTo>
                    <a:pt x="3182" y="3961"/>
                    <a:pt x="3449" y="3628"/>
                    <a:pt x="3828" y="3521"/>
                  </a:cubicBezTo>
                  <a:cubicBezTo>
                    <a:pt x="4230" y="3409"/>
                    <a:pt x="4653" y="3406"/>
                    <a:pt x="4695" y="3406"/>
                  </a:cubicBezTo>
                  <a:cubicBezTo>
                    <a:pt x="4697" y="3406"/>
                    <a:pt x="4698" y="3406"/>
                    <a:pt x="4698" y="3406"/>
                  </a:cubicBezTo>
                  <a:lnTo>
                    <a:pt x="4708" y="3368"/>
                  </a:lnTo>
                  <a:lnTo>
                    <a:pt x="6769" y="4720"/>
                  </a:lnTo>
                  <a:lnTo>
                    <a:pt x="6765" y="4252"/>
                  </a:lnTo>
                  <a:lnTo>
                    <a:pt x="4791" y="3021"/>
                  </a:lnTo>
                  <a:lnTo>
                    <a:pt x="5365" y="599"/>
                  </a:lnTo>
                  <a:cubicBezTo>
                    <a:pt x="5416" y="384"/>
                    <a:pt x="5606" y="251"/>
                    <a:pt x="5806" y="251"/>
                  </a:cubicBezTo>
                  <a:cubicBezTo>
                    <a:pt x="5889" y="251"/>
                    <a:pt x="5973" y="274"/>
                    <a:pt x="6050" y="324"/>
                  </a:cubicBezTo>
                  <a:lnTo>
                    <a:pt x="6648" y="712"/>
                  </a:lnTo>
                  <a:cubicBezTo>
                    <a:pt x="6613" y="661"/>
                    <a:pt x="6572" y="616"/>
                    <a:pt x="6519" y="581"/>
                  </a:cubicBezTo>
                  <a:lnTo>
                    <a:pt x="5738" y="74"/>
                  </a:lnTo>
                  <a:cubicBezTo>
                    <a:pt x="5662" y="24"/>
                    <a:pt x="5577" y="1"/>
                    <a:pt x="5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527" name="Google Shape;3279;p57">
            <a:extLst>
              <a:ext uri="{FF2B5EF4-FFF2-40B4-BE49-F238E27FC236}">
                <a16:creationId xmlns:a16="http://schemas.microsoft.com/office/drawing/2014/main" id="{CBCB9E67-905A-B930-90B8-A90D9504DA31}"/>
              </a:ext>
            </a:extLst>
          </p:cNvPr>
          <p:cNvSpPr/>
          <p:nvPr/>
        </p:nvSpPr>
        <p:spPr>
          <a:xfrm rot="11726400">
            <a:off x="1753920" y="-110520"/>
            <a:ext cx="2884680" cy="1045800"/>
          </a:xfrm>
          <a:custGeom>
            <a:avLst/>
            <a:gdLst>
              <a:gd name="textAreaLeft" fmla="*/ 0 w 2884680"/>
              <a:gd name="textAreaRight" fmla="*/ 2885040 w 2884680"/>
              <a:gd name="textAreaTop" fmla="*/ 0 h 1045800"/>
              <a:gd name="textAreaBottom" fmla="*/ 1046160 h 10458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28" name="Google Shape;3280;p57">
            <a:extLst>
              <a:ext uri="{FF2B5EF4-FFF2-40B4-BE49-F238E27FC236}">
                <a16:creationId xmlns:a16="http://schemas.microsoft.com/office/drawing/2014/main" id="{E3C35384-D394-8202-9E36-79F62BD784EE}"/>
              </a:ext>
            </a:extLst>
          </p:cNvPr>
          <p:cNvGrpSpPr/>
          <p:nvPr/>
        </p:nvGrpSpPr>
        <p:grpSpPr>
          <a:xfrm>
            <a:off x="5819400" y="3049920"/>
            <a:ext cx="261720" cy="531360"/>
            <a:chOff x="5819400" y="3049920"/>
            <a:chExt cx="261720" cy="531360"/>
          </a:xfrm>
        </p:grpSpPr>
        <p:sp>
          <p:nvSpPr>
            <p:cNvPr id="2529" name="Google Shape;3281;p57">
              <a:extLst>
                <a:ext uri="{FF2B5EF4-FFF2-40B4-BE49-F238E27FC236}">
                  <a16:creationId xmlns:a16="http://schemas.microsoft.com/office/drawing/2014/main" id="{E02A8E30-A8B8-0616-2F03-6A8C5542B938}"/>
                </a:ext>
              </a:extLst>
            </p:cNvPr>
            <p:cNvSpPr/>
            <p:nvPr/>
          </p:nvSpPr>
          <p:spPr>
            <a:xfrm>
              <a:off x="5819400" y="30499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0" name="Google Shape;3282;p57">
              <a:extLst>
                <a:ext uri="{FF2B5EF4-FFF2-40B4-BE49-F238E27FC236}">
                  <a16:creationId xmlns:a16="http://schemas.microsoft.com/office/drawing/2014/main" id="{3E1ABD57-3EBA-93CD-F7F7-C77B184BB109}"/>
                </a:ext>
              </a:extLst>
            </p:cNvPr>
            <p:cNvSpPr/>
            <p:nvPr/>
          </p:nvSpPr>
          <p:spPr>
            <a:xfrm>
              <a:off x="5891760" y="354528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31" name="Google Shape;3283;p57">
              <a:extLst>
                <a:ext uri="{FF2B5EF4-FFF2-40B4-BE49-F238E27FC236}">
                  <a16:creationId xmlns:a16="http://schemas.microsoft.com/office/drawing/2014/main" id="{5AD8116F-1284-3824-CFAE-8B79EE400A14}"/>
                </a:ext>
              </a:extLst>
            </p:cNvPr>
            <p:cNvSpPr/>
            <p:nvPr/>
          </p:nvSpPr>
          <p:spPr>
            <a:xfrm>
              <a:off x="5940000" y="30499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032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PlaceHolder 1"/>
          <p:cNvSpPr>
            <a:spLocks noGrp="1"/>
          </p:cNvSpPr>
          <p:nvPr>
            <p:ph type="title"/>
          </p:nvPr>
        </p:nvSpPr>
        <p:spPr>
          <a:xfrm>
            <a:off x="723960" y="923760"/>
            <a:ext cx="4362120" cy="150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1" u="sng" strike="noStrike" spc="-1" dirty="0">
                <a:solidFill>
                  <a:schemeClr val="dk1"/>
                </a:solidFill>
                <a:latin typeface="Work Sans"/>
                <a:ea typeface="Work Sans"/>
              </a:rPr>
              <a:t>Questions</a:t>
            </a:r>
            <a:endParaRPr lang="fr-FR" sz="4000" b="0" u="sng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33" name="PlaceHolder 2"/>
          <p:cNvSpPr>
            <a:spLocks noGrp="1"/>
          </p:cNvSpPr>
          <p:nvPr>
            <p:ph type="subTitle"/>
          </p:nvPr>
        </p:nvSpPr>
        <p:spPr>
          <a:xfrm>
            <a:off x="723960" y="2390760"/>
            <a:ext cx="4362120" cy="1828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fr-FR" sz="1400" b="0" strike="noStrike" spc="-1" dirty="0">
                <a:latin typeface="Inter"/>
              </a:rPr>
              <a:t>Quelle est la capitale de la Hongrie ?</a:t>
            </a:r>
          </a:p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fr-FR" sz="1400" b="0" strike="noStrike" spc="-1" dirty="0">
                <a:latin typeface="Inter"/>
              </a:rPr>
              <a:t>Quel plat traditionnel célèbre vient de Hongrie ?</a:t>
            </a:r>
          </a:p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fr-FR" sz="1400" b="0" strike="noStrike" spc="-1" dirty="0">
                <a:latin typeface="Inter"/>
              </a:rPr>
              <a:t>En quelle année la Hongrie est-elle entrée dans l’Union européenne ?</a:t>
            </a:r>
            <a:endParaRPr lang="en-US" sz="1400" b="0" strike="noStrike" spc="-1" dirty="0">
              <a:latin typeface="Inter"/>
            </a:endParaRPr>
          </a:p>
        </p:txBody>
      </p:sp>
      <p:sp>
        <p:nvSpPr>
          <p:cNvPr id="2534" name="Google Shape;2612;p42"/>
          <p:cNvSpPr/>
          <p:nvPr/>
        </p:nvSpPr>
        <p:spPr>
          <a:xfrm>
            <a:off x="5271120" y="13770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535" name="Google Shape;2613;p42"/>
          <p:cNvSpPr/>
          <p:nvPr/>
        </p:nvSpPr>
        <p:spPr>
          <a:xfrm>
            <a:off x="5819040" y="3081960"/>
            <a:ext cx="186480" cy="186480"/>
          </a:xfrm>
          <a:custGeom>
            <a:avLst/>
            <a:gdLst>
              <a:gd name="textAreaLeft" fmla="*/ 0 w 186480"/>
              <a:gd name="textAreaRight" fmla="*/ 186840 w 18648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6113" h="6108">
                <a:moveTo>
                  <a:pt x="3057" y="977"/>
                </a:moveTo>
                <a:cubicBezTo>
                  <a:pt x="4206" y="977"/>
                  <a:pt x="5131" y="1907"/>
                  <a:pt x="5131" y="3051"/>
                </a:cubicBezTo>
                <a:cubicBezTo>
                  <a:pt x="5131" y="4201"/>
                  <a:pt x="4206" y="5132"/>
                  <a:pt x="3057" y="5132"/>
                </a:cubicBezTo>
                <a:cubicBezTo>
                  <a:pt x="1913" y="5132"/>
                  <a:pt x="982" y="4201"/>
                  <a:pt x="982" y="3051"/>
                </a:cubicBezTo>
                <a:cubicBezTo>
                  <a:pt x="982" y="1907"/>
                  <a:pt x="1907" y="977"/>
                  <a:pt x="3057" y="977"/>
                </a:cubicBezTo>
                <a:close/>
                <a:moveTo>
                  <a:pt x="3057" y="1"/>
                </a:moveTo>
                <a:cubicBezTo>
                  <a:pt x="1369" y="1"/>
                  <a:pt x="0" y="1369"/>
                  <a:pt x="0" y="3051"/>
                </a:cubicBezTo>
                <a:cubicBezTo>
                  <a:pt x="0" y="4739"/>
                  <a:pt x="1369" y="6108"/>
                  <a:pt x="3057" y="6108"/>
                </a:cubicBezTo>
                <a:cubicBezTo>
                  <a:pt x="4744" y="6108"/>
                  <a:pt x="6113" y="4739"/>
                  <a:pt x="6113" y="3051"/>
                </a:cubicBezTo>
                <a:cubicBezTo>
                  <a:pt x="6113" y="1369"/>
                  <a:pt x="4744" y="1"/>
                  <a:pt x="3057" y="1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536" name="Google Shape;2614;p42"/>
          <p:cNvSpPr/>
          <p:nvPr/>
        </p:nvSpPr>
        <p:spPr>
          <a:xfrm rot="6528000">
            <a:off x="5548320" y="-61200"/>
            <a:ext cx="3024720" cy="1816560"/>
          </a:xfrm>
          <a:custGeom>
            <a:avLst/>
            <a:gdLst>
              <a:gd name="textAreaLeft" fmla="*/ 0 w 3024720"/>
              <a:gd name="textAreaRight" fmla="*/ 302508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37" name="Google Shape;2615;p42"/>
          <p:cNvSpPr/>
          <p:nvPr/>
        </p:nvSpPr>
        <p:spPr>
          <a:xfrm rot="20356200">
            <a:off x="7693560" y="2722680"/>
            <a:ext cx="1897920" cy="1040760"/>
          </a:xfrm>
          <a:custGeom>
            <a:avLst/>
            <a:gdLst>
              <a:gd name="textAreaLeft" fmla="*/ 0 w 1897920"/>
              <a:gd name="textAreaRight" fmla="*/ 1898280 w 189792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38" name="Google Shape;2616;p42"/>
          <p:cNvGrpSpPr/>
          <p:nvPr/>
        </p:nvGrpSpPr>
        <p:grpSpPr>
          <a:xfrm>
            <a:off x="6139080" y="1740240"/>
            <a:ext cx="1844280" cy="1760400"/>
            <a:chOff x="6139080" y="1740240"/>
            <a:chExt cx="1844280" cy="1760400"/>
          </a:xfrm>
        </p:grpSpPr>
        <p:sp>
          <p:nvSpPr>
            <p:cNvPr id="2539" name="Google Shape;2617;p42"/>
            <p:cNvSpPr/>
            <p:nvPr/>
          </p:nvSpPr>
          <p:spPr>
            <a:xfrm rot="11516400">
              <a:off x="6273360" y="1887120"/>
              <a:ext cx="1575000" cy="1466280"/>
            </a:xfrm>
            <a:custGeom>
              <a:avLst/>
              <a:gdLst>
                <a:gd name="textAreaLeft" fmla="*/ 0 w 1575000"/>
                <a:gd name="textAreaRight" fmla="*/ 1575360 w 1575000"/>
                <a:gd name="textAreaTop" fmla="*/ 0 h 1466280"/>
                <a:gd name="textAreaBottom" fmla="*/ 1466640 h 1466280"/>
              </a:gdLst>
              <a:ahLst/>
              <a:cxnLst/>
              <a:rect l="textAreaLeft" t="textAreaTop" r="textAreaRight" b="textAreaBottom"/>
              <a:pathLst>
                <a:path w="24939" h="23215">
                  <a:moveTo>
                    <a:pt x="1718" y="22620"/>
                  </a:moveTo>
                  <a:lnTo>
                    <a:pt x="1718" y="22620"/>
                  </a:lnTo>
                  <a:cubicBezTo>
                    <a:pt x="1735" y="22639"/>
                    <a:pt x="1756" y="22658"/>
                    <a:pt x="1776" y="22676"/>
                  </a:cubicBezTo>
                  <a:cubicBezTo>
                    <a:pt x="1755" y="22659"/>
                    <a:pt x="1735" y="22639"/>
                    <a:pt x="1718" y="22620"/>
                  </a:cubicBezTo>
                  <a:close/>
                  <a:moveTo>
                    <a:pt x="18955" y="0"/>
                  </a:moveTo>
                  <a:cubicBezTo>
                    <a:pt x="18718" y="0"/>
                    <a:pt x="18489" y="152"/>
                    <a:pt x="18418" y="406"/>
                  </a:cubicBezTo>
                  <a:lnTo>
                    <a:pt x="15061" y="12210"/>
                  </a:lnTo>
                  <a:lnTo>
                    <a:pt x="15053" y="12239"/>
                  </a:lnTo>
                  <a:lnTo>
                    <a:pt x="6768" y="6556"/>
                  </a:lnTo>
                  <a:lnTo>
                    <a:pt x="6732" y="2813"/>
                  </a:lnTo>
                  <a:cubicBezTo>
                    <a:pt x="6731" y="2717"/>
                    <a:pt x="6699" y="2627"/>
                    <a:pt x="6645" y="2550"/>
                  </a:cubicBezTo>
                  <a:cubicBezTo>
                    <a:pt x="6611" y="2499"/>
                    <a:pt x="6570" y="2454"/>
                    <a:pt x="6516" y="2419"/>
                  </a:cubicBezTo>
                  <a:lnTo>
                    <a:pt x="5737" y="1912"/>
                  </a:lnTo>
                  <a:cubicBezTo>
                    <a:pt x="5660" y="1862"/>
                    <a:pt x="5576" y="1839"/>
                    <a:pt x="5493" y="1839"/>
                  </a:cubicBezTo>
                  <a:cubicBezTo>
                    <a:pt x="5293" y="1839"/>
                    <a:pt x="5102" y="1973"/>
                    <a:pt x="5051" y="2187"/>
                  </a:cubicBezTo>
                  <a:lnTo>
                    <a:pt x="4386" y="4996"/>
                  </a:lnTo>
                  <a:cubicBezTo>
                    <a:pt x="4386" y="4996"/>
                    <a:pt x="4384" y="4996"/>
                    <a:pt x="4380" y="4996"/>
                  </a:cubicBezTo>
                  <a:cubicBezTo>
                    <a:pt x="4326" y="4996"/>
                    <a:pt x="3910" y="4999"/>
                    <a:pt x="3516" y="5110"/>
                  </a:cubicBezTo>
                  <a:cubicBezTo>
                    <a:pt x="3135" y="5216"/>
                    <a:pt x="2870" y="5550"/>
                    <a:pt x="2850" y="5945"/>
                  </a:cubicBezTo>
                  <a:cubicBezTo>
                    <a:pt x="2827" y="6382"/>
                    <a:pt x="2931" y="6819"/>
                    <a:pt x="2931" y="6819"/>
                  </a:cubicBezTo>
                  <a:lnTo>
                    <a:pt x="340" y="8089"/>
                  </a:lnTo>
                  <a:cubicBezTo>
                    <a:pt x="60" y="8226"/>
                    <a:pt x="1" y="8600"/>
                    <a:pt x="224" y="8816"/>
                  </a:cubicBezTo>
                  <a:lnTo>
                    <a:pt x="891" y="9464"/>
                  </a:lnTo>
                  <a:cubicBezTo>
                    <a:pt x="936" y="9508"/>
                    <a:pt x="989" y="9539"/>
                    <a:pt x="1045" y="9561"/>
                  </a:cubicBezTo>
                  <a:cubicBezTo>
                    <a:pt x="1103" y="9585"/>
                    <a:pt x="1165" y="9598"/>
                    <a:pt x="1228" y="9598"/>
                  </a:cubicBezTo>
                  <a:cubicBezTo>
                    <a:pt x="1259" y="9598"/>
                    <a:pt x="1290" y="9595"/>
                    <a:pt x="1321" y="9588"/>
                  </a:cubicBezTo>
                  <a:lnTo>
                    <a:pt x="4978" y="8795"/>
                  </a:lnTo>
                  <a:lnTo>
                    <a:pt x="12326" y="15628"/>
                  </a:lnTo>
                  <a:lnTo>
                    <a:pt x="1557" y="21514"/>
                  </a:lnTo>
                  <a:cubicBezTo>
                    <a:pt x="1215" y="21703"/>
                    <a:pt x="1165" y="22175"/>
                    <a:pt x="1463" y="22428"/>
                  </a:cubicBezTo>
                  <a:lnTo>
                    <a:pt x="2176" y="23031"/>
                  </a:lnTo>
                  <a:cubicBezTo>
                    <a:pt x="2198" y="23051"/>
                    <a:pt x="2226" y="23063"/>
                    <a:pt x="2251" y="23080"/>
                  </a:cubicBezTo>
                  <a:cubicBezTo>
                    <a:pt x="2383" y="23167"/>
                    <a:pt x="2535" y="23215"/>
                    <a:pt x="2689" y="23215"/>
                  </a:cubicBezTo>
                  <a:cubicBezTo>
                    <a:pt x="2772" y="23215"/>
                    <a:pt x="2856" y="23201"/>
                    <a:pt x="2938" y="23172"/>
                  </a:cubicBezTo>
                  <a:lnTo>
                    <a:pt x="8602" y="21172"/>
                  </a:lnTo>
                  <a:cubicBezTo>
                    <a:pt x="8606" y="21194"/>
                    <a:pt x="8957" y="22055"/>
                    <a:pt x="8957" y="22055"/>
                  </a:cubicBezTo>
                  <a:lnTo>
                    <a:pt x="10076" y="21594"/>
                  </a:lnTo>
                  <a:cubicBezTo>
                    <a:pt x="10076" y="21594"/>
                    <a:pt x="9737" y="20775"/>
                    <a:pt x="9736" y="20772"/>
                  </a:cubicBezTo>
                  <a:lnTo>
                    <a:pt x="12435" y="19819"/>
                  </a:lnTo>
                  <a:cubicBezTo>
                    <a:pt x="12439" y="19843"/>
                    <a:pt x="12790" y="20704"/>
                    <a:pt x="12790" y="20704"/>
                  </a:cubicBezTo>
                  <a:lnTo>
                    <a:pt x="13910" y="20243"/>
                  </a:lnTo>
                  <a:cubicBezTo>
                    <a:pt x="13910" y="20243"/>
                    <a:pt x="13569" y="19422"/>
                    <a:pt x="13568" y="19419"/>
                  </a:cubicBezTo>
                  <a:lnTo>
                    <a:pt x="16118" y="18518"/>
                  </a:lnTo>
                  <a:lnTo>
                    <a:pt x="21310" y="22503"/>
                  </a:lnTo>
                  <a:cubicBezTo>
                    <a:pt x="21785" y="22867"/>
                    <a:pt x="22365" y="23066"/>
                    <a:pt x="22963" y="23074"/>
                  </a:cubicBezTo>
                  <a:lnTo>
                    <a:pt x="23030" y="23074"/>
                  </a:lnTo>
                  <a:cubicBezTo>
                    <a:pt x="23036" y="23074"/>
                    <a:pt x="23041" y="23074"/>
                    <a:pt x="23047" y="23074"/>
                  </a:cubicBezTo>
                  <a:cubicBezTo>
                    <a:pt x="24133" y="23074"/>
                    <a:pt x="24938" y="22057"/>
                    <a:pt x="24685" y="20998"/>
                  </a:cubicBezTo>
                  <a:cubicBezTo>
                    <a:pt x="24537" y="20374"/>
                    <a:pt x="24189" y="19816"/>
                    <a:pt x="23698" y="19407"/>
                  </a:cubicBezTo>
                  <a:lnTo>
                    <a:pt x="18714" y="15267"/>
                  </a:lnTo>
                  <a:lnTo>
                    <a:pt x="19198" y="11132"/>
                  </a:lnTo>
                  <a:lnTo>
                    <a:pt x="20067" y="11278"/>
                  </a:lnTo>
                  <a:lnTo>
                    <a:pt x="20270" y="10084"/>
                  </a:lnTo>
                  <a:cubicBezTo>
                    <a:pt x="20270" y="10084"/>
                    <a:pt x="19359" y="9935"/>
                    <a:pt x="19339" y="9935"/>
                  </a:cubicBezTo>
                  <a:lnTo>
                    <a:pt x="19670" y="7094"/>
                  </a:lnTo>
                  <a:lnTo>
                    <a:pt x="20538" y="7241"/>
                  </a:lnTo>
                  <a:lnTo>
                    <a:pt x="20741" y="6047"/>
                  </a:lnTo>
                  <a:cubicBezTo>
                    <a:pt x="20741" y="6047"/>
                    <a:pt x="19832" y="5898"/>
                    <a:pt x="19812" y="5898"/>
                  </a:cubicBezTo>
                  <a:lnTo>
                    <a:pt x="20340" y="1384"/>
                  </a:lnTo>
                  <a:cubicBezTo>
                    <a:pt x="20368" y="1139"/>
                    <a:pt x="20275" y="902"/>
                    <a:pt x="20099" y="736"/>
                  </a:cubicBezTo>
                  <a:cubicBezTo>
                    <a:pt x="20078" y="715"/>
                    <a:pt x="20058" y="690"/>
                    <a:pt x="20035" y="673"/>
                  </a:cubicBezTo>
                  <a:lnTo>
                    <a:pt x="19289" y="112"/>
                  </a:lnTo>
                  <a:cubicBezTo>
                    <a:pt x="19187" y="36"/>
                    <a:pt x="19070" y="0"/>
                    <a:pt x="18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0" name="Google Shape;2618;p42"/>
            <p:cNvSpPr/>
            <p:nvPr/>
          </p:nvSpPr>
          <p:spPr>
            <a:xfrm rot="11516400">
              <a:off x="6926760" y="1955880"/>
              <a:ext cx="944280" cy="470520"/>
            </a:xfrm>
            <a:custGeom>
              <a:avLst/>
              <a:gdLst>
                <a:gd name="textAreaLeft" fmla="*/ 0 w 944280"/>
                <a:gd name="textAreaRight" fmla="*/ 944640 w 944280"/>
                <a:gd name="textAreaTop" fmla="*/ 0 h 470520"/>
                <a:gd name="textAreaBottom" fmla="*/ 470880 h 470520"/>
              </a:gdLst>
              <a:ahLst/>
              <a:cxnLst/>
              <a:rect l="textAreaLeft" t="textAreaTop" r="textAreaRight" b="textAreaBottom"/>
              <a:pathLst>
                <a:path w="14954" h="7452">
                  <a:moveTo>
                    <a:pt x="11162" y="0"/>
                  </a:moveTo>
                  <a:lnTo>
                    <a:pt x="10726" y="238"/>
                  </a:lnTo>
                  <a:lnTo>
                    <a:pt x="393" y="5886"/>
                  </a:lnTo>
                  <a:cubicBezTo>
                    <a:pt x="51" y="6074"/>
                    <a:pt x="1" y="6547"/>
                    <a:pt x="299" y="6799"/>
                  </a:cubicBezTo>
                  <a:lnTo>
                    <a:pt x="1012" y="7402"/>
                  </a:lnTo>
                  <a:cubicBezTo>
                    <a:pt x="1034" y="7422"/>
                    <a:pt x="1062" y="7434"/>
                    <a:pt x="1087" y="7451"/>
                  </a:cubicBezTo>
                  <a:lnTo>
                    <a:pt x="612" y="7048"/>
                  </a:lnTo>
                  <a:cubicBezTo>
                    <a:pt x="313" y="6793"/>
                    <a:pt x="361" y="6320"/>
                    <a:pt x="705" y="6133"/>
                  </a:cubicBezTo>
                  <a:lnTo>
                    <a:pt x="11041" y="486"/>
                  </a:lnTo>
                  <a:lnTo>
                    <a:pt x="14365" y="3096"/>
                  </a:lnTo>
                  <a:lnTo>
                    <a:pt x="14954" y="2888"/>
                  </a:lnTo>
                  <a:lnTo>
                    <a:pt x="1116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1" name="Google Shape;2619;p42"/>
            <p:cNvSpPr/>
            <p:nvPr/>
          </p:nvSpPr>
          <p:spPr>
            <a:xfrm rot="11516400">
              <a:off x="6534360" y="2316960"/>
              <a:ext cx="318240" cy="96408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0 h 964080"/>
                <a:gd name="textAreaBottom" fmla="*/ 964440 h 964080"/>
              </a:gdLst>
              <a:ahLst/>
              <a:cxnLst/>
              <a:rect l="textAreaLeft" t="textAreaTop" r="textAreaRight" b="textAreaBottom"/>
              <a:pathLst>
                <a:path w="5046" h="15269">
                  <a:moveTo>
                    <a:pt x="3903" y="0"/>
                  </a:moveTo>
                  <a:cubicBezTo>
                    <a:pt x="3666" y="0"/>
                    <a:pt x="3437" y="152"/>
                    <a:pt x="3365" y="406"/>
                  </a:cubicBezTo>
                  <a:lnTo>
                    <a:pt x="8" y="12210"/>
                  </a:lnTo>
                  <a:lnTo>
                    <a:pt x="0" y="12239"/>
                  </a:lnTo>
                  <a:lnTo>
                    <a:pt x="3663" y="15269"/>
                  </a:lnTo>
                  <a:lnTo>
                    <a:pt x="3740" y="14604"/>
                  </a:lnTo>
                  <a:lnTo>
                    <a:pt x="455" y="11981"/>
                  </a:lnTo>
                  <a:lnTo>
                    <a:pt x="3676" y="654"/>
                  </a:lnTo>
                  <a:cubicBezTo>
                    <a:pt x="3748" y="401"/>
                    <a:pt x="3976" y="249"/>
                    <a:pt x="4214" y="249"/>
                  </a:cubicBezTo>
                  <a:cubicBezTo>
                    <a:pt x="4328" y="249"/>
                    <a:pt x="4445" y="284"/>
                    <a:pt x="4547" y="361"/>
                  </a:cubicBezTo>
                  <a:lnTo>
                    <a:pt x="5046" y="737"/>
                  </a:lnTo>
                  <a:cubicBezTo>
                    <a:pt x="5024" y="716"/>
                    <a:pt x="5006" y="691"/>
                    <a:pt x="4982" y="673"/>
                  </a:cubicBezTo>
                  <a:lnTo>
                    <a:pt x="4235" y="112"/>
                  </a:lnTo>
                  <a:cubicBezTo>
                    <a:pt x="4134" y="36"/>
                    <a:pt x="4017" y="0"/>
                    <a:pt x="390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2" name="Google Shape;2620;p42"/>
            <p:cNvSpPr/>
            <p:nvPr/>
          </p:nvSpPr>
          <p:spPr>
            <a:xfrm rot="11516400">
              <a:off x="6462000" y="1792080"/>
              <a:ext cx="96120" cy="10764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107640"/>
                <a:gd name="textAreaBottom" fmla="*/ 108000 h 107640"/>
              </a:gdLst>
              <a:ahLst/>
              <a:cxnLst/>
              <a:rect l="textAreaLeft" t="textAreaTop" r="textAreaRight" b="textAreaBottom"/>
              <a:pathLst>
                <a:path w="1527" h="1708">
                  <a:moveTo>
                    <a:pt x="1010" y="0"/>
                  </a:moveTo>
                  <a:cubicBezTo>
                    <a:pt x="979" y="257"/>
                    <a:pt x="892" y="533"/>
                    <a:pt x="694" y="783"/>
                  </a:cubicBezTo>
                  <a:cubicBezTo>
                    <a:pt x="496" y="1031"/>
                    <a:pt x="245" y="1177"/>
                    <a:pt x="1" y="1265"/>
                  </a:cubicBezTo>
                  <a:lnTo>
                    <a:pt x="254" y="1707"/>
                  </a:lnTo>
                  <a:cubicBezTo>
                    <a:pt x="414" y="1691"/>
                    <a:pt x="571" y="1655"/>
                    <a:pt x="720" y="1592"/>
                  </a:cubicBezTo>
                  <a:cubicBezTo>
                    <a:pt x="908" y="1511"/>
                    <a:pt x="1083" y="1372"/>
                    <a:pt x="1221" y="1203"/>
                  </a:cubicBezTo>
                  <a:cubicBezTo>
                    <a:pt x="1382" y="1005"/>
                    <a:pt x="1493" y="764"/>
                    <a:pt x="1515" y="520"/>
                  </a:cubicBezTo>
                  <a:cubicBezTo>
                    <a:pt x="1527" y="398"/>
                    <a:pt x="1517" y="274"/>
                    <a:pt x="1501" y="152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0" bIns="54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3" name="Google Shape;2621;p42"/>
            <p:cNvSpPr/>
            <p:nvPr/>
          </p:nvSpPr>
          <p:spPr>
            <a:xfrm rot="11516400">
              <a:off x="6553440" y="1806840"/>
              <a:ext cx="67320" cy="2700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27000"/>
                <a:gd name="textAreaBottom" fmla="*/ 27360 h 27000"/>
              </a:gdLst>
              <a:ahLst/>
              <a:cxnLst/>
              <a:rect l="textAreaLeft" t="textAreaTop" r="textAreaRight" b="textAreaBottom"/>
              <a:pathLst>
                <a:path w="1069" h="433">
                  <a:moveTo>
                    <a:pt x="821" y="0"/>
                  </a:moveTo>
                  <a:cubicBezTo>
                    <a:pt x="561" y="82"/>
                    <a:pt x="316" y="99"/>
                    <a:pt x="162" y="99"/>
                  </a:cubicBezTo>
                  <a:cubicBezTo>
                    <a:pt x="62" y="99"/>
                    <a:pt x="0" y="92"/>
                    <a:pt x="0" y="92"/>
                  </a:cubicBezTo>
                  <a:lnTo>
                    <a:pt x="0" y="92"/>
                  </a:lnTo>
                  <a:lnTo>
                    <a:pt x="351" y="371"/>
                  </a:lnTo>
                  <a:cubicBezTo>
                    <a:pt x="401" y="412"/>
                    <a:pt x="567" y="408"/>
                    <a:pt x="635" y="416"/>
                  </a:cubicBezTo>
                  <a:cubicBezTo>
                    <a:pt x="731" y="426"/>
                    <a:pt x="829" y="432"/>
                    <a:pt x="925" y="432"/>
                  </a:cubicBezTo>
                  <a:cubicBezTo>
                    <a:pt x="939" y="432"/>
                    <a:pt x="953" y="432"/>
                    <a:pt x="967" y="432"/>
                  </a:cubicBezTo>
                  <a:cubicBezTo>
                    <a:pt x="1001" y="430"/>
                    <a:pt x="1034" y="428"/>
                    <a:pt x="1069" y="424"/>
                  </a:cubicBezTo>
                  <a:lnTo>
                    <a:pt x="82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4" name="Google Shape;2622;p42"/>
            <p:cNvSpPr/>
            <p:nvPr/>
          </p:nvSpPr>
          <p:spPr>
            <a:xfrm rot="11516400">
              <a:off x="6448320" y="1887120"/>
              <a:ext cx="35640" cy="60840"/>
            </a:xfrm>
            <a:custGeom>
              <a:avLst/>
              <a:gdLst>
                <a:gd name="textAreaLeft" fmla="*/ 0 w 35640"/>
                <a:gd name="textAreaRight" fmla="*/ 36000 w 35640"/>
                <a:gd name="textAreaTop" fmla="*/ 0 h 60840"/>
                <a:gd name="textAreaBottom" fmla="*/ 61200 h 60840"/>
              </a:gdLst>
              <a:ahLst/>
              <a:cxnLst/>
              <a:rect l="textAreaLeft" t="textAreaTop" r="textAreaRight" b="textAreaBottom"/>
              <a:pathLst>
                <a:path w="568" h="970">
                  <a:moveTo>
                    <a:pt x="0" y="0"/>
                  </a:moveTo>
                  <a:cubicBezTo>
                    <a:pt x="0" y="0"/>
                    <a:pt x="131" y="370"/>
                    <a:pt x="94" y="821"/>
                  </a:cubicBezTo>
                  <a:lnTo>
                    <a:pt x="568" y="970"/>
                  </a:lnTo>
                  <a:cubicBezTo>
                    <a:pt x="527" y="732"/>
                    <a:pt x="449" y="497"/>
                    <a:pt x="351" y="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600" bIns="30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5" name="Google Shape;2623;p42"/>
            <p:cNvSpPr/>
            <p:nvPr/>
          </p:nvSpPr>
          <p:spPr>
            <a:xfrm rot="11516400">
              <a:off x="7331760" y="2859840"/>
              <a:ext cx="427320" cy="48780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0 h 487800"/>
                <a:gd name="textAreaBottom" fmla="*/ 488160 h 487800"/>
              </a:gdLst>
              <a:ahLst/>
              <a:cxnLst/>
              <a:rect l="textAreaLeft" t="textAreaTop" r="textAreaRight" b="textAreaBottom"/>
              <a:pathLst>
                <a:path w="6770" h="7727">
                  <a:moveTo>
                    <a:pt x="5494" y="1"/>
                  </a:moveTo>
                  <a:cubicBezTo>
                    <a:pt x="5295" y="1"/>
                    <a:pt x="5104" y="135"/>
                    <a:pt x="5054" y="349"/>
                  </a:cubicBezTo>
                  <a:lnTo>
                    <a:pt x="4468" y="2820"/>
                  </a:lnTo>
                  <a:lnTo>
                    <a:pt x="4388" y="3159"/>
                  </a:lnTo>
                  <a:cubicBezTo>
                    <a:pt x="4388" y="3159"/>
                    <a:pt x="4386" y="3159"/>
                    <a:pt x="4382" y="3159"/>
                  </a:cubicBezTo>
                  <a:cubicBezTo>
                    <a:pt x="4328" y="3159"/>
                    <a:pt x="3912" y="3162"/>
                    <a:pt x="3518" y="3273"/>
                  </a:cubicBezTo>
                  <a:cubicBezTo>
                    <a:pt x="3136" y="3379"/>
                    <a:pt x="2872" y="3713"/>
                    <a:pt x="2852" y="4108"/>
                  </a:cubicBezTo>
                  <a:cubicBezTo>
                    <a:pt x="2829" y="4546"/>
                    <a:pt x="2933" y="4982"/>
                    <a:pt x="2933" y="4982"/>
                  </a:cubicBezTo>
                  <a:lnTo>
                    <a:pt x="2621" y="5136"/>
                  </a:lnTo>
                  <a:lnTo>
                    <a:pt x="341" y="6253"/>
                  </a:lnTo>
                  <a:cubicBezTo>
                    <a:pt x="60" y="6391"/>
                    <a:pt x="1" y="6764"/>
                    <a:pt x="225" y="6981"/>
                  </a:cubicBezTo>
                  <a:lnTo>
                    <a:pt x="891" y="7628"/>
                  </a:lnTo>
                  <a:cubicBezTo>
                    <a:pt x="937" y="7673"/>
                    <a:pt x="990" y="7703"/>
                    <a:pt x="1046" y="7727"/>
                  </a:cubicBezTo>
                  <a:lnTo>
                    <a:pt x="535" y="7231"/>
                  </a:lnTo>
                  <a:cubicBezTo>
                    <a:pt x="311" y="7013"/>
                    <a:pt x="372" y="6640"/>
                    <a:pt x="651" y="6502"/>
                  </a:cubicBezTo>
                  <a:lnTo>
                    <a:pt x="2888" y="5407"/>
                  </a:lnTo>
                  <a:lnTo>
                    <a:pt x="4525" y="7060"/>
                  </a:lnTo>
                  <a:lnTo>
                    <a:pt x="4981" y="6961"/>
                  </a:lnTo>
                  <a:lnTo>
                    <a:pt x="3208" y="5248"/>
                  </a:lnTo>
                  <a:lnTo>
                    <a:pt x="3244" y="5229"/>
                  </a:lnTo>
                  <a:cubicBezTo>
                    <a:pt x="3244" y="5229"/>
                    <a:pt x="3141" y="4794"/>
                    <a:pt x="3162" y="4355"/>
                  </a:cubicBezTo>
                  <a:cubicBezTo>
                    <a:pt x="3182" y="3961"/>
                    <a:pt x="3449" y="3628"/>
                    <a:pt x="3828" y="3521"/>
                  </a:cubicBezTo>
                  <a:cubicBezTo>
                    <a:pt x="4230" y="3409"/>
                    <a:pt x="4653" y="3406"/>
                    <a:pt x="4695" y="3406"/>
                  </a:cubicBezTo>
                  <a:cubicBezTo>
                    <a:pt x="4697" y="3406"/>
                    <a:pt x="4698" y="3406"/>
                    <a:pt x="4698" y="3406"/>
                  </a:cubicBezTo>
                  <a:lnTo>
                    <a:pt x="4708" y="3368"/>
                  </a:lnTo>
                  <a:lnTo>
                    <a:pt x="6769" y="4720"/>
                  </a:lnTo>
                  <a:lnTo>
                    <a:pt x="6765" y="4252"/>
                  </a:lnTo>
                  <a:lnTo>
                    <a:pt x="4791" y="3021"/>
                  </a:lnTo>
                  <a:lnTo>
                    <a:pt x="5365" y="599"/>
                  </a:lnTo>
                  <a:cubicBezTo>
                    <a:pt x="5416" y="384"/>
                    <a:pt x="5606" y="251"/>
                    <a:pt x="5806" y="251"/>
                  </a:cubicBezTo>
                  <a:cubicBezTo>
                    <a:pt x="5889" y="251"/>
                    <a:pt x="5973" y="274"/>
                    <a:pt x="6050" y="324"/>
                  </a:cubicBezTo>
                  <a:lnTo>
                    <a:pt x="6648" y="712"/>
                  </a:lnTo>
                  <a:cubicBezTo>
                    <a:pt x="6613" y="661"/>
                    <a:pt x="6572" y="616"/>
                    <a:pt x="6519" y="581"/>
                  </a:cubicBezTo>
                  <a:lnTo>
                    <a:pt x="5738" y="74"/>
                  </a:lnTo>
                  <a:cubicBezTo>
                    <a:pt x="5662" y="24"/>
                    <a:pt x="5577" y="1"/>
                    <a:pt x="5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2546" name="Google Shape;2624;p42"/>
          <p:cNvGrpSpPr/>
          <p:nvPr/>
        </p:nvGrpSpPr>
        <p:grpSpPr>
          <a:xfrm>
            <a:off x="4796640" y="3870720"/>
            <a:ext cx="1208880" cy="1140840"/>
            <a:chOff x="4796640" y="3870720"/>
            <a:chExt cx="1208880" cy="1140840"/>
          </a:xfrm>
        </p:grpSpPr>
        <p:sp>
          <p:nvSpPr>
            <p:cNvPr id="2547" name="Google Shape;2625;p42"/>
            <p:cNvSpPr/>
            <p:nvPr/>
          </p:nvSpPr>
          <p:spPr>
            <a:xfrm rot="17592000">
              <a:off x="4986000" y="3961440"/>
              <a:ext cx="830160" cy="959040"/>
            </a:xfrm>
            <a:custGeom>
              <a:avLst/>
              <a:gdLst>
                <a:gd name="textAreaLeft" fmla="*/ 0 w 830160"/>
                <a:gd name="textAreaRight" fmla="*/ 830520 w 830160"/>
                <a:gd name="textAreaTop" fmla="*/ 0 h 959040"/>
                <a:gd name="textAreaBottom" fmla="*/ 959400 h 959040"/>
              </a:gdLst>
              <a:ahLst/>
              <a:cxnLst/>
              <a:rect l="textAreaLeft" t="textAreaTop" r="textAreaRight" b="textAreaBottom"/>
              <a:pathLst>
                <a:path w="20255" h="23401">
                  <a:moveTo>
                    <a:pt x="8446" y="1"/>
                  </a:moveTo>
                  <a:lnTo>
                    <a:pt x="1" y="18241"/>
                  </a:lnTo>
                  <a:lnTo>
                    <a:pt x="10888" y="23282"/>
                  </a:lnTo>
                  <a:cubicBezTo>
                    <a:pt x="11062" y="23363"/>
                    <a:pt x="11244" y="23401"/>
                    <a:pt x="11424" y="23401"/>
                  </a:cubicBezTo>
                  <a:cubicBezTo>
                    <a:pt x="11908" y="23401"/>
                    <a:pt x="12371" y="23125"/>
                    <a:pt x="12588" y="22658"/>
                  </a:cubicBezTo>
                  <a:lnTo>
                    <a:pt x="19957" y="6742"/>
                  </a:lnTo>
                  <a:cubicBezTo>
                    <a:pt x="20255" y="6102"/>
                    <a:pt x="19975" y="5340"/>
                    <a:pt x="19334" y="5043"/>
                  </a:cubicBezTo>
                  <a:lnTo>
                    <a:pt x="844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8" name="Google Shape;2626;p42"/>
            <p:cNvSpPr/>
            <p:nvPr/>
          </p:nvSpPr>
          <p:spPr>
            <a:xfrm rot="17592000">
              <a:off x="5013000" y="4100040"/>
              <a:ext cx="592920" cy="861840"/>
            </a:xfrm>
            <a:custGeom>
              <a:avLst/>
              <a:gdLst>
                <a:gd name="textAreaLeft" fmla="*/ 0 w 592920"/>
                <a:gd name="textAreaRight" fmla="*/ 593280 w 592920"/>
                <a:gd name="textAreaTop" fmla="*/ 0 h 861840"/>
                <a:gd name="textAreaBottom" fmla="*/ 862200 h 861840"/>
              </a:gdLst>
              <a:ahLst/>
              <a:cxnLst/>
              <a:rect l="textAreaLeft" t="textAreaTop" r="textAreaRight" b="textAreaBottom"/>
              <a:pathLst>
                <a:path w="14471" h="21028">
                  <a:moveTo>
                    <a:pt x="8446" y="0"/>
                  </a:moveTo>
                  <a:lnTo>
                    <a:pt x="1" y="18237"/>
                  </a:lnTo>
                  <a:lnTo>
                    <a:pt x="6025" y="21028"/>
                  </a:lnTo>
                  <a:lnTo>
                    <a:pt x="14471" y="2790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49" name="Google Shape;2627;p42"/>
            <p:cNvSpPr/>
            <p:nvPr/>
          </p:nvSpPr>
          <p:spPr>
            <a:xfrm rot="17592000">
              <a:off x="5031000" y="4222080"/>
              <a:ext cx="389520" cy="767520"/>
            </a:xfrm>
            <a:custGeom>
              <a:avLst/>
              <a:gdLst>
                <a:gd name="textAreaLeft" fmla="*/ 0 w 389520"/>
                <a:gd name="textAreaRight" fmla="*/ 389880 w 389520"/>
                <a:gd name="textAreaTop" fmla="*/ 0 h 767520"/>
                <a:gd name="textAreaBottom" fmla="*/ 767880 h 767520"/>
              </a:gdLst>
              <a:ahLst/>
              <a:cxnLst/>
              <a:rect l="textAreaLeft" t="textAreaTop" r="textAreaRight" b="textAreaBottom"/>
              <a:pathLst>
                <a:path w="9509" h="18730">
                  <a:moveTo>
                    <a:pt x="8446" y="0"/>
                  </a:moveTo>
                  <a:lnTo>
                    <a:pt x="1" y="18238"/>
                  </a:lnTo>
                  <a:lnTo>
                    <a:pt x="1063" y="18730"/>
                  </a:lnTo>
                  <a:lnTo>
                    <a:pt x="9508" y="492"/>
                  </a:lnTo>
                  <a:lnTo>
                    <a:pt x="844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0" name="Google Shape;2628;p42"/>
            <p:cNvSpPr/>
            <p:nvPr/>
          </p:nvSpPr>
          <p:spPr>
            <a:xfrm rot="17592000">
              <a:off x="5324400" y="4425480"/>
              <a:ext cx="348120" cy="177120"/>
            </a:xfrm>
            <a:custGeom>
              <a:avLst/>
              <a:gdLst>
                <a:gd name="textAreaLeft" fmla="*/ 0 w 348120"/>
                <a:gd name="textAreaRight" fmla="*/ 348480 w 348120"/>
                <a:gd name="textAreaTop" fmla="*/ 0 h 177120"/>
                <a:gd name="textAreaBottom" fmla="*/ 177480 h 17712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0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1" name="Google Shape;2629;p42"/>
            <p:cNvSpPr/>
            <p:nvPr/>
          </p:nvSpPr>
          <p:spPr>
            <a:xfrm rot="17592000">
              <a:off x="5360760" y="4466160"/>
              <a:ext cx="348120" cy="177120"/>
            </a:xfrm>
            <a:custGeom>
              <a:avLst/>
              <a:gdLst>
                <a:gd name="textAreaLeft" fmla="*/ 0 w 348120"/>
                <a:gd name="textAreaRight" fmla="*/ 348480 w 348120"/>
                <a:gd name="textAreaTop" fmla="*/ 0 h 177120"/>
                <a:gd name="textAreaBottom" fmla="*/ 177480 h 177120"/>
              </a:gdLst>
              <a:ahLst/>
              <a:cxnLst/>
              <a:rect l="textAreaLeft" t="textAreaTop" r="textAreaRight" b="textAreaBottom"/>
              <a:pathLst>
                <a:path w="8497" h="4333">
                  <a:moveTo>
                    <a:pt x="235" y="1"/>
                  </a:moveTo>
                  <a:lnTo>
                    <a:pt x="1" y="507"/>
                  </a:lnTo>
                  <a:lnTo>
                    <a:pt x="8262" y="4333"/>
                  </a:lnTo>
                  <a:lnTo>
                    <a:pt x="8496" y="3826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560" bIns="88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2" name="Google Shape;2630;p42"/>
            <p:cNvSpPr/>
            <p:nvPr/>
          </p:nvSpPr>
          <p:spPr>
            <a:xfrm rot="17592000">
              <a:off x="5397120" y="4506840"/>
              <a:ext cx="348120" cy="177480"/>
            </a:xfrm>
            <a:custGeom>
              <a:avLst/>
              <a:gdLst>
                <a:gd name="textAreaLeft" fmla="*/ 0 w 348120"/>
                <a:gd name="textAreaRight" fmla="*/ 348480 w 348120"/>
                <a:gd name="textAreaTop" fmla="*/ 0 h 177480"/>
                <a:gd name="textAreaBottom" fmla="*/ 177840 h 177480"/>
              </a:gdLst>
              <a:ahLst/>
              <a:cxnLst/>
              <a:rect l="textAreaLeft" t="textAreaTop" r="textAreaRight" b="textAreaBottom"/>
              <a:pathLst>
                <a:path w="8496" h="4334">
                  <a:moveTo>
                    <a:pt x="235" y="1"/>
                  </a:moveTo>
                  <a:lnTo>
                    <a:pt x="0" y="507"/>
                  </a:lnTo>
                  <a:lnTo>
                    <a:pt x="8261" y="4333"/>
                  </a:lnTo>
                  <a:lnTo>
                    <a:pt x="8496" y="3827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920" bIns="88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3" name="Google Shape;2631;p42"/>
            <p:cNvSpPr/>
            <p:nvPr/>
          </p:nvSpPr>
          <p:spPr>
            <a:xfrm rot="17592000">
              <a:off x="5203440" y="4220280"/>
              <a:ext cx="289440" cy="254160"/>
            </a:xfrm>
            <a:custGeom>
              <a:avLst/>
              <a:gdLst>
                <a:gd name="textAreaLeft" fmla="*/ 0 w 289440"/>
                <a:gd name="textAreaRight" fmla="*/ 289800 w 289440"/>
                <a:gd name="textAreaTop" fmla="*/ 0 h 254160"/>
                <a:gd name="textAreaBottom" fmla="*/ 254520 h 254160"/>
              </a:gdLst>
              <a:ahLst/>
              <a:cxnLst/>
              <a:rect l="textAreaLeft" t="textAreaTop" r="textAreaRight" b="textAreaBottom"/>
              <a:pathLst>
                <a:path w="7071" h="6206">
                  <a:moveTo>
                    <a:pt x="3537" y="280"/>
                  </a:moveTo>
                  <a:cubicBezTo>
                    <a:pt x="3941" y="280"/>
                    <a:pt x="4344" y="367"/>
                    <a:pt x="4724" y="543"/>
                  </a:cubicBezTo>
                  <a:cubicBezTo>
                    <a:pt x="6137" y="1198"/>
                    <a:pt x="6753" y="2879"/>
                    <a:pt x="6100" y="4292"/>
                  </a:cubicBezTo>
                  <a:cubicBezTo>
                    <a:pt x="5622" y="5322"/>
                    <a:pt x="4599" y="5929"/>
                    <a:pt x="3532" y="5929"/>
                  </a:cubicBezTo>
                  <a:cubicBezTo>
                    <a:pt x="3135" y="5929"/>
                    <a:pt x="2733" y="5845"/>
                    <a:pt x="2350" y="5667"/>
                  </a:cubicBezTo>
                  <a:cubicBezTo>
                    <a:pt x="1665" y="5351"/>
                    <a:pt x="1145" y="4786"/>
                    <a:pt x="886" y="4078"/>
                  </a:cubicBezTo>
                  <a:cubicBezTo>
                    <a:pt x="625" y="3370"/>
                    <a:pt x="656" y="2604"/>
                    <a:pt x="973" y="1918"/>
                  </a:cubicBezTo>
                  <a:cubicBezTo>
                    <a:pt x="1291" y="1234"/>
                    <a:pt x="1856" y="714"/>
                    <a:pt x="2564" y="453"/>
                  </a:cubicBezTo>
                  <a:cubicBezTo>
                    <a:pt x="2881" y="336"/>
                    <a:pt x="3210" y="280"/>
                    <a:pt x="3537" y="280"/>
                  </a:cubicBezTo>
                  <a:close/>
                  <a:moveTo>
                    <a:pt x="3539" y="0"/>
                  </a:moveTo>
                  <a:cubicBezTo>
                    <a:pt x="3178" y="0"/>
                    <a:pt x="2817" y="64"/>
                    <a:pt x="2468" y="191"/>
                  </a:cubicBezTo>
                  <a:cubicBezTo>
                    <a:pt x="1690" y="477"/>
                    <a:pt x="1068" y="1048"/>
                    <a:pt x="720" y="1800"/>
                  </a:cubicBezTo>
                  <a:cubicBezTo>
                    <a:pt x="1" y="3353"/>
                    <a:pt x="679" y="5201"/>
                    <a:pt x="2231" y="5920"/>
                  </a:cubicBezTo>
                  <a:cubicBezTo>
                    <a:pt x="2652" y="6114"/>
                    <a:pt x="3095" y="6206"/>
                    <a:pt x="3531" y="6206"/>
                  </a:cubicBezTo>
                  <a:cubicBezTo>
                    <a:pt x="4703" y="6206"/>
                    <a:pt x="5828" y="5539"/>
                    <a:pt x="6351" y="4408"/>
                  </a:cubicBezTo>
                  <a:cubicBezTo>
                    <a:pt x="7071" y="2856"/>
                    <a:pt x="6393" y="1007"/>
                    <a:pt x="4840" y="288"/>
                  </a:cubicBezTo>
                  <a:cubicBezTo>
                    <a:pt x="4425" y="96"/>
                    <a:pt x="3983" y="0"/>
                    <a:pt x="353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4" name="Google Shape;2632;p42"/>
            <p:cNvSpPr/>
            <p:nvPr/>
          </p:nvSpPr>
          <p:spPr>
            <a:xfrm rot="17592000">
              <a:off x="5257080" y="4315680"/>
              <a:ext cx="220680" cy="109440"/>
            </a:xfrm>
            <a:custGeom>
              <a:avLst/>
              <a:gdLst>
                <a:gd name="textAreaLeft" fmla="*/ 0 w 220680"/>
                <a:gd name="textAreaRight" fmla="*/ 221040 w 220680"/>
                <a:gd name="textAreaTop" fmla="*/ 0 h 109440"/>
                <a:gd name="textAreaBottom" fmla="*/ 109800 h 109440"/>
              </a:gdLst>
              <a:ahLst/>
              <a:cxnLst/>
              <a:rect l="textAreaLeft" t="textAreaTop" r="textAreaRight" b="textAreaBottom"/>
              <a:pathLst>
                <a:path w="5392" h="2674">
                  <a:moveTo>
                    <a:pt x="238" y="1"/>
                  </a:moveTo>
                  <a:lnTo>
                    <a:pt x="0" y="147"/>
                  </a:lnTo>
                  <a:cubicBezTo>
                    <a:pt x="1383" y="2397"/>
                    <a:pt x="3751" y="2674"/>
                    <a:pt x="4828" y="2674"/>
                  </a:cubicBezTo>
                  <a:cubicBezTo>
                    <a:pt x="5169" y="2674"/>
                    <a:pt x="5382" y="2646"/>
                    <a:pt x="5391" y="2645"/>
                  </a:cubicBezTo>
                  <a:lnTo>
                    <a:pt x="5352" y="2368"/>
                  </a:lnTo>
                  <a:cubicBezTo>
                    <a:pt x="5344" y="2369"/>
                    <a:pt x="5145" y="2395"/>
                    <a:pt x="4823" y="2395"/>
                  </a:cubicBezTo>
                  <a:cubicBezTo>
                    <a:pt x="3803" y="2395"/>
                    <a:pt x="1550" y="2134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720" bIns="54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5" name="Google Shape;2633;p42"/>
            <p:cNvSpPr/>
            <p:nvPr/>
          </p:nvSpPr>
          <p:spPr>
            <a:xfrm rot="17592000">
              <a:off x="5262480" y="4264920"/>
              <a:ext cx="115200" cy="2174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2816" h="5315">
                  <a:moveTo>
                    <a:pt x="2647" y="0"/>
                  </a:moveTo>
                  <a:cubicBezTo>
                    <a:pt x="2620" y="19"/>
                    <a:pt x="1" y="2024"/>
                    <a:pt x="185" y="5314"/>
                  </a:cubicBezTo>
                  <a:lnTo>
                    <a:pt x="466" y="5299"/>
                  </a:lnTo>
                  <a:cubicBezTo>
                    <a:pt x="290" y="2160"/>
                    <a:pt x="2790" y="243"/>
                    <a:pt x="2816" y="224"/>
                  </a:cubicBezTo>
                  <a:lnTo>
                    <a:pt x="2647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6" name="Google Shape;2634;p42"/>
            <p:cNvSpPr/>
            <p:nvPr/>
          </p:nvSpPr>
          <p:spPr>
            <a:xfrm rot="17592000">
              <a:off x="5219640" y="4270680"/>
              <a:ext cx="220680" cy="109440"/>
            </a:xfrm>
            <a:custGeom>
              <a:avLst/>
              <a:gdLst>
                <a:gd name="textAreaLeft" fmla="*/ 0 w 220680"/>
                <a:gd name="textAreaRight" fmla="*/ 221040 w 220680"/>
                <a:gd name="textAreaTop" fmla="*/ 0 h 109440"/>
                <a:gd name="textAreaBottom" fmla="*/ 109800 h 109440"/>
              </a:gdLst>
              <a:ahLst/>
              <a:cxnLst/>
              <a:rect l="textAreaLeft" t="textAreaTop" r="textAreaRight" b="textAreaBottom"/>
              <a:pathLst>
                <a:path w="5392" h="2675">
                  <a:moveTo>
                    <a:pt x="564" y="1"/>
                  </a:moveTo>
                  <a:cubicBezTo>
                    <a:pt x="221" y="1"/>
                    <a:pt x="9" y="29"/>
                    <a:pt x="1" y="30"/>
                  </a:cubicBezTo>
                  <a:lnTo>
                    <a:pt x="39" y="307"/>
                  </a:lnTo>
                  <a:cubicBezTo>
                    <a:pt x="47" y="306"/>
                    <a:pt x="247" y="280"/>
                    <a:pt x="570" y="280"/>
                  </a:cubicBezTo>
                  <a:cubicBezTo>
                    <a:pt x="1591" y="280"/>
                    <a:pt x="3842" y="541"/>
                    <a:pt x="5153" y="2674"/>
                  </a:cubicBezTo>
                  <a:lnTo>
                    <a:pt x="5391" y="2527"/>
                  </a:lnTo>
                  <a:cubicBezTo>
                    <a:pt x="4008" y="277"/>
                    <a:pt x="1641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720" bIns="54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7" name="Google Shape;2635;p42"/>
            <p:cNvSpPr/>
            <p:nvPr/>
          </p:nvSpPr>
          <p:spPr>
            <a:xfrm rot="17592000">
              <a:off x="5320080" y="4212720"/>
              <a:ext cx="115200" cy="217440"/>
            </a:xfrm>
            <a:custGeom>
              <a:avLst/>
              <a:gdLst>
                <a:gd name="textAreaLeft" fmla="*/ 0 w 115200"/>
                <a:gd name="textAreaRight" fmla="*/ 115560 w 11520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2815" h="5316">
                  <a:moveTo>
                    <a:pt x="2628" y="1"/>
                  </a:moveTo>
                  <a:lnTo>
                    <a:pt x="2350" y="16"/>
                  </a:lnTo>
                  <a:cubicBezTo>
                    <a:pt x="2525" y="3155"/>
                    <a:pt x="25" y="5073"/>
                    <a:pt x="0" y="5092"/>
                  </a:cubicBezTo>
                  <a:lnTo>
                    <a:pt x="168" y="5316"/>
                  </a:lnTo>
                  <a:cubicBezTo>
                    <a:pt x="194" y="5295"/>
                    <a:pt x="2815" y="3292"/>
                    <a:pt x="262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8" name="Google Shape;2636;p42"/>
            <p:cNvSpPr/>
            <p:nvPr/>
          </p:nvSpPr>
          <p:spPr>
            <a:xfrm rot="17592000">
              <a:off x="5292720" y="4235040"/>
              <a:ext cx="112320" cy="225000"/>
            </a:xfrm>
            <a:custGeom>
              <a:avLst/>
              <a:gdLst>
                <a:gd name="textAreaLeft" fmla="*/ 0 w 112320"/>
                <a:gd name="textAreaRight" fmla="*/ 112680 w 112320"/>
                <a:gd name="textAreaTop" fmla="*/ 0 h 225000"/>
                <a:gd name="textAreaBottom" fmla="*/ 225360 h 225000"/>
              </a:gdLst>
              <a:ahLst/>
              <a:cxnLst/>
              <a:rect l="textAreaLeft" t="textAreaTop" r="textAreaRight" b="textAreaBottom"/>
              <a:pathLst>
                <a:path w="2745" h="5497">
                  <a:moveTo>
                    <a:pt x="2491" y="1"/>
                  </a:moveTo>
                  <a:lnTo>
                    <a:pt x="0" y="5379"/>
                  </a:lnTo>
                  <a:lnTo>
                    <a:pt x="254" y="5496"/>
                  </a:lnTo>
                  <a:lnTo>
                    <a:pt x="2745" y="118"/>
                  </a:lnTo>
                  <a:lnTo>
                    <a:pt x="249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59" name="Google Shape;2637;p42"/>
            <p:cNvSpPr/>
            <p:nvPr/>
          </p:nvSpPr>
          <p:spPr>
            <a:xfrm rot="17592000">
              <a:off x="5235480" y="4291560"/>
              <a:ext cx="225000" cy="112320"/>
            </a:xfrm>
            <a:custGeom>
              <a:avLst/>
              <a:gdLst>
                <a:gd name="textAreaLeft" fmla="*/ 0 w 225000"/>
                <a:gd name="textAreaRight" fmla="*/ 225360 w 225000"/>
                <a:gd name="textAreaTop" fmla="*/ 0 h 112320"/>
                <a:gd name="textAreaBottom" fmla="*/ 112680 h 112320"/>
              </a:gdLst>
              <a:ahLst/>
              <a:cxnLst/>
              <a:rect l="textAreaLeft" t="textAreaTop" r="textAreaRight" b="textAreaBottom"/>
              <a:pathLst>
                <a:path w="5496" h="2746">
                  <a:moveTo>
                    <a:pt x="117" y="1"/>
                  </a:moveTo>
                  <a:lnTo>
                    <a:pt x="0" y="254"/>
                  </a:lnTo>
                  <a:lnTo>
                    <a:pt x="5378" y="2745"/>
                  </a:lnTo>
                  <a:lnTo>
                    <a:pt x="5496" y="2491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160" bIns="56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60" name="Google Shape;2638;p42"/>
            <p:cNvSpPr/>
            <p:nvPr/>
          </p:nvSpPr>
          <p:spPr>
            <a:xfrm rot="17592000">
              <a:off x="4887720" y="4035600"/>
              <a:ext cx="470160" cy="210960"/>
            </a:xfrm>
            <a:custGeom>
              <a:avLst/>
              <a:gdLst>
                <a:gd name="textAreaLeft" fmla="*/ 0 w 470160"/>
                <a:gd name="textAreaRight" fmla="*/ 470520 w 470160"/>
                <a:gd name="textAreaTop" fmla="*/ 0 h 210960"/>
                <a:gd name="textAreaBottom" fmla="*/ 211320 h 210960"/>
              </a:gdLst>
              <a:ahLst/>
              <a:cxnLst/>
              <a:rect l="textAreaLeft" t="textAreaTop" r="textAreaRight" b="textAreaBottom"/>
              <a:pathLst>
                <a:path w="11477" h="5155">
                  <a:moveTo>
                    <a:pt x="0" y="1"/>
                  </a:moveTo>
                  <a:lnTo>
                    <a:pt x="11130" y="5155"/>
                  </a:lnTo>
                  <a:lnTo>
                    <a:pt x="11221" y="4935"/>
                  </a:lnTo>
                  <a:cubicBezTo>
                    <a:pt x="11476" y="4322"/>
                    <a:pt x="11153" y="3620"/>
                    <a:pt x="10522" y="34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561" name="Google Shape;2639;p42"/>
          <p:cNvSpPr/>
          <p:nvPr/>
        </p:nvSpPr>
        <p:spPr>
          <a:xfrm rot="552600" flipH="1">
            <a:off x="5741640" y="4285080"/>
            <a:ext cx="2508480" cy="909360"/>
          </a:xfrm>
          <a:custGeom>
            <a:avLst/>
            <a:gdLst>
              <a:gd name="textAreaLeft" fmla="*/ 360 w 2508480"/>
              <a:gd name="textAreaRight" fmla="*/ 2509200 w 2508480"/>
              <a:gd name="textAreaTop" fmla="*/ 0 h 909360"/>
              <a:gd name="textAreaBottom" fmla="*/ 909720 h 90936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62" name="Google Shape;2640;p42"/>
          <p:cNvSpPr/>
          <p:nvPr/>
        </p:nvSpPr>
        <p:spPr>
          <a:xfrm rot="7471800">
            <a:off x="3322440" y="4309560"/>
            <a:ext cx="1578600" cy="860760"/>
          </a:xfrm>
          <a:custGeom>
            <a:avLst/>
            <a:gdLst>
              <a:gd name="textAreaLeft" fmla="*/ 0 w 1578600"/>
              <a:gd name="textAreaRight" fmla="*/ 1578960 w 1578600"/>
              <a:gd name="textAreaTop" fmla="*/ 0 h 860760"/>
              <a:gd name="textAreaBottom" fmla="*/ 861120 h 8607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563" name="Google Shape;2641;p42"/>
          <p:cNvGrpSpPr/>
          <p:nvPr/>
        </p:nvGrpSpPr>
        <p:grpSpPr>
          <a:xfrm>
            <a:off x="2088720" y="4244400"/>
            <a:ext cx="261720" cy="531000"/>
            <a:chOff x="2088720" y="4244400"/>
            <a:chExt cx="261720" cy="531000"/>
          </a:xfrm>
        </p:grpSpPr>
        <p:sp>
          <p:nvSpPr>
            <p:cNvPr id="2564" name="Google Shape;2642;p42"/>
            <p:cNvSpPr/>
            <p:nvPr/>
          </p:nvSpPr>
          <p:spPr>
            <a:xfrm>
              <a:off x="2088720" y="42444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65" name="Google Shape;2643;p42"/>
            <p:cNvSpPr/>
            <p:nvPr/>
          </p:nvSpPr>
          <p:spPr>
            <a:xfrm>
              <a:off x="2161080" y="473940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566" name="Google Shape;2644;p42"/>
            <p:cNvSpPr/>
            <p:nvPr/>
          </p:nvSpPr>
          <p:spPr>
            <a:xfrm>
              <a:off x="2209320" y="42444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7ACA6-A45D-3DE8-5245-AC64B69EE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PlaceHolder 1">
            <a:extLst>
              <a:ext uri="{FF2B5EF4-FFF2-40B4-BE49-F238E27FC236}">
                <a16:creationId xmlns:a16="http://schemas.microsoft.com/office/drawing/2014/main" id="{F5653FC3-F778-A39C-E9B7-02D7E1279FFC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723960" y="3333600"/>
            <a:ext cx="4771800" cy="475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25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1600" b="0" strike="noStrike" spc="-1" dirty="0">
                <a:solidFill>
                  <a:schemeClr val="dk1"/>
                </a:solidFill>
                <a:latin typeface="Inter"/>
                <a:ea typeface="Inter"/>
              </a:rPr>
              <a:t>Présentation réalisée par : Miron </a:t>
            </a:r>
            <a:r>
              <a:rPr lang="fr-FR" sz="16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Ștefan</a:t>
            </a:r>
            <a:r>
              <a:rPr lang="fr-FR" sz="16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et </a:t>
            </a:r>
            <a:r>
              <a:rPr lang="fr-FR" sz="1600" b="0" strike="noStrike" spc="-1" dirty="0" err="1">
                <a:solidFill>
                  <a:schemeClr val="dk1"/>
                </a:solidFill>
                <a:latin typeface="Inter"/>
                <a:ea typeface="Inter"/>
              </a:rPr>
              <a:t>Șerban</a:t>
            </a:r>
            <a:r>
              <a:rPr lang="fr-FR" sz="1600" b="0" strike="noStrike" spc="-1" dirty="0">
                <a:solidFill>
                  <a:schemeClr val="dk1"/>
                </a:solidFill>
                <a:latin typeface="Inter"/>
                <a:ea typeface="Inter"/>
              </a:rPr>
              <a:t> Denis</a:t>
            </a:r>
          </a:p>
        </p:txBody>
      </p:sp>
      <p:sp>
        <p:nvSpPr>
          <p:cNvPr id="2431" name="PlaceHolder 2">
            <a:extLst>
              <a:ext uri="{FF2B5EF4-FFF2-40B4-BE49-F238E27FC236}">
                <a16:creationId xmlns:a16="http://schemas.microsoft.com/office/drawing/2014/main" id="{1BF207B2-6C4A-CB47-E2A2-8011131F1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60" y="1114560"/>
            <a:ext cx="4771800" cy="2152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100" b="1" strike="noStrike" spc="-1" dirty="0">
                <a:solidFill>
                  <a:schemeClr val="dk1"/>
                </a:solidFill>
                <a:latin typeface="Work Sans"/>
                <a:ea typeface="Work Sans"/>
              </a:rPr>
              <a:t>Merci </a:t>
            </a:r>
            <a:r>
              <a:rPr lang="en-US" sz="5100" b="1" strike="noStrike" spc="-1" dirty="0" err="1">
                <a:solidFill>
                  <a:schemeClr val="dk1"/>
                </a:solidFill>
                <a:latin typeface="Work Sans"/>
                <a:ea typeface="Work Sans"/>
              </a:rPr>
              <a:t>d'avoir</a:t>
            </a:r>
            <a:r>
              <a:rPr lang="en-US" sz="5100" b="1" strike="noStrike" spc="-1" dirty="0">
                <a:solidFill>
                  <a:schemeClr val="dk1"/>
                </a:solidFill>
                <a:latin typeface="Work Sans"/>
                <a:ea typeface="Work Sans"/>
              </a:rPr>
              <a:t> </a:t>
            </a:r>
            <a:r>
              <a:rPr lang="en-US" sz="5100" b="1" strike="noStrike" spc="-1" dirty="0" err="1">
                <a:solidFill>
                  <a:schemeClr val="dk1"/>
                </a:solidFill>
                <a:latin typeface="Work Sans"/>
                <a:ea typeface="Work Sans"/>
              </a:rPr>
              <a:t>regardé</a:t>
            </a:r>
            <a:r>
              <a:rPr lang="en-US" sz="5100" b="1" strike="noStrike" spc="-1" dirty="0">
                <a:solidFill>
                  <a:schemeClr val="dk1"/>
                </a:solidFill>
                <a:latin typeface="Work Sans"/>
                <a:ea typeface="Work Sans"/>
              </a:rPr>
              <a:t> !</a:t>
            </a:r>
            <a:endParaRPr lang="fr-FR" sz="51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2" name="Google Shape;2541;p39">
            <a:extLst>
              <a:ext uri="{FF2B5EF4-FFF2-40B4-BE49-F238E27FC236}">
                <a16:creationId xmlns:a16="http://schemas.microsoft.com/office/drawing/2014/main" id="{9FBBC4D1-9406-6A7F-BD61-DD37EAA30ACA}"/>
              </a:ext>
            </a:extLst>
          </p:cNvPr>
          <p:cNvSpPr/>
          <p:nvPr/>
        </p:nvSpPr>
        <p:spPr>
          <a:xfrm>
            <a:off x="6326280" y="2874600"/>
            <a:ext cx="158040" cy="152280"/>
          </a:xfrm>
          <a:custGeom>
            <a:avLst/>
            <a:gdLst>
              <a:gd name="textAreaLeft" fmla="*/ 0 w 158040"/>
              <a:gd name="textAreaRight" fmla="*/ 158400 w 158040"/>
              <a:gd name="textAreaTop" fmla="*/ 0 h 152280"/>
              <a:gd name="textAreaBottom" fmla="*/ 152640 h 152280"/>
            </a:gdLst>
            <a:ahLst/>
            <a:cxnLst/>
            <a:rect l="textAreaLeft" t="textAreaTop" r="textAreaRight" b="textAreaBottom"/>
            <a:pathLst>
              <a:path w="6175" h="5950">
                <a:moveTo>
                  <a:pt x="1262" y="0"/>
                </a:moveTo>
                <a:cubicBezTo>
                  <a:pt x="968" y="0"/>
                  <a:pt x="673" y="112"/>
                  <a:pt x="449" y="337"/>
                </a:cubicBezTo>
                <a:cubicBezTo>
                  <a:pt x="0" y="785"/>
                  <a:pt x="0" y="1514"/>
                  <a:pt x="449" y="1963"/>
                </a:cubicBezTo>
                <a:lnTo>
                  <a:pt x="1464" y="2978"/>
                </a:lnTo>
                <a:lnTo>
                  <a:pt x="449" y="3993"/>
                </a:lnTo>
                <a:cubicBezTo>
                  <a:pt x="0" y="4441"/>
                  <a:pt x="0" y="5165"/>
                  <a:pt x="449" y="5613"/>
                </a:cubicBezTo>
                <a:cubicBezTo>
                  <a:pt x="673" y="5838"/>
                  <a:pt x="968" y="5950"/>
                  <a:pt x="1262" y="5950"/>
                </a:cubicBezTo>
                <a:cubicBezTo>
                  <a:pt x="1556" y="5950"/>
                  <a:pt x="1851" y="5838"/>
                  <a:pt x="2075" y="5613"/>
                </a:cubicBezTo>
                <a:lnTo>
                  <a:pt x="3090" y="4598"/>
                </a:lnTo>
                <a:lnTo>
                  <a:pt x="4105" y="5613"/>
                </a:lnTo>
                <a:cubicBezTo>
                  <a:pt x="4329" y="5838"/>
                  <a:pt x="4622" y="5950"/>
                  <a:pt x="4915" y="5950"/>
                </a:cubicBezTo>
                <a:cubicBezTo>
                  <a:pt x="5208" y="5950"/>
                  <a:pt x="5501" y="5838"/>
                  <a:pt x="5726" y="5613"/>
                </a:cubicBezTo>
                <a:cubicBezTo>
                  <a:pt x="6174" y="5165"/>
                  <a:pt x="6174" y="4441"/>
                  <a:pt x="5726" y="3993"/>
                </a:cubicBezTo>
                <a:lnTo>
                  <a:pt x="4711" y="2978"/>
                </a:lnTo>
                <a:lnTo>
                  <a:pt x="5726" y="1963"/>
                </a:lnTo>
                <a:cubicBezTo>
                  <a:pt x="6174" y="1514"/>
                  <a:pt x="6174" y="785"/>
                  <a:pt x="5726" y="337"/>
                </a:cubicBezTo>
                <a:cubicBezTo>
                  <a:pt x="5501" y="112"/>
                  <a:pt x="5208" y="0"/>
                  <a:pt x="4915" y="0"/>
                </a:cubicBezTo>
                <a:cubicBezTo>
                  <a:pt x="4622" y="0"/>
                  <a:pt x="4329" y="112"/>
                  <a:pt x="4105" y="337"/>
                </a:cubicBezTo>
                <a:lnTo>
                  <a:pt x="3090" y="1352"/>
                </a:lnTo>
                <a:lnTo>
                  <a:pt x="2075" y="337"/>
                </a:lnTo>
                <a:cubicBezTo>
                  <a:pt x="1851" y="112"/>
                  <a:pt x="1556" y="0"/>
                  <a:pt x="1262" y="0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6320" bIns="763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2433" name="Google Shape;2542;p39">
            <a:extLst>
              <a:ext uri="{FF2B5EF4-FFF2-40B4-BE49-F238E27FC236}">
                <a16:creationId xmlns:a16="http://schemas.microsoft.com/office/drawing/2014/main" id="{8D7AD9F6-C131-93F1-3239-511D3FB563AE}"/>
              </a:ext>
            </a:extLst>
          </p:cNvPr>
          <p:cNvGrpSpPr/>
          <p:nvPr/>
        </p:nvGrpSpPr>
        <p:grpSpPr>
          <a:xfrm>
            <a:off x="6951600" y="372240"/>
            <a:ext cx="1466280" cy="1575000"/>
            <a:chOff x="6951600" y="372240"/>
            <a:chExt cx="1466280" cy="1575000"/>
          </a:xfrm>
        </p:grpSpPr>
        <p:sp>
          <p:nvSpPr>
            <p:cNvPr id="2434" name="Google Shape;2543;p39">
              <a:extLst>
                <a:ext uri="{FF2B5EF4-FFF2-40B4-BE49-F238E27FC236}">
                  <a16:creationId xmlns:a16="http://schemas.microsoft.com/office/drawing/2014/main" id="{2A094843-2959-391B-C3FA-B32998CF4914}"/>
                </a:ext>
              </a:extLst>
            </p:cNvPr>
            <p:cNvSpPr/>
            <p:nvPr/>
          </p:nvSpPr>
          <p:spPr>
            <a:xfrm rot="5400000">
              <a:off x="6897240" y="426240"/>
              <a:ext cx="1575000" cy="1466280"/>
            </a:xfrm>
            <a:custGeom>
              <a:avLst/>
              <a:gdLst>
                <a:gd name="textAreaLeft" fmla="*/ 0 w 1575000"/>
                <a:gd name="textAreaRight" fmla="*/ 1575360 w 1575000"/>
                <a:gd name="textAreaTop" fmla="*/ 0 h 1466280"/>
                <a:gd name="textAreaBottom" fmla="*/ 1466640 h 1466280"/>
              </a:gdLst>
              <a:ahLst/>
              <a:cxnLst/>
              <a:rect l="textAreaLeft" t="textAreaTop" r="textAreaRight" b="textAreaBottom"/>
              <a:pathLst>
                <a:path w="24939" h="23215">
                  <a:moveTo>
                    <a:pt x="1718" y="22620"/>
                  </a:moveTo>
                  <a:lnTo>
                    <a:pt x="1718" y="22620"/>
                  </a:lnTo>
                  <a:cubicBezTo>
                    <a:pt x="1735" y="22639"/>
                    <a:pt x="1756" y="22658"/>
                    <a:pt x="1776" y="22676"/>
                  </a:cubicBezTo>
                  <a:cubicBezTo>
                    <a:pt x="1755" y="22659"/>
                    <a:pt x="1735" y="22639"/>
                    <a:pt x="1718" y="22620"/>
                  </a:cubicBezTo>
                  <a:close/>
                  <a:moveTo>
                    <a:pt x="18955" y="0"/>
                  </a:moveTo>
                  <a:cubicBezTo>
                    <a:pt x="18718" y="0"/>
                    <a:pt x="18489" y="152"/>
                    <a:pt x="18418" y="406"/>
                  </a:cubicBezTo>
                  <a:lnTo>
                    <a:pt x="15061" y="12210"/>
                  </a:lnTo>
                  <a:lnTo>
                    <a:pt x="15053" y="12239"/>
                  </a:lnTo>
                  <a:lnTo>
                    <a:pt x="6768" y="6556"/>
                  </a:lnTo>
                  <a:lnTo>
                    <a:pt x="6732" y="2813"/>
                  </a:lnTo>
                  <a:cubicBezTo>
                    <a:pt x="6731" y="2717"/>
                    <a:pt x="6699" y="2627"/>
                    <a:pt x="6645" y="2550"/>
                  </a:cubicBezTo>
                  <a:cubicBezTo>
                    <a:pt x="6611" y="2499"/>
                    <a:pt x="6570" y="2454"/>
                    <a:pt x="6516" y="2419"/>
                  </a:cubicBezTo>
                  <a:lnTo>
                    <a:pt x="5737" y="1912"/>
                  </a:lnTo>
                  <a:cubicBezTo>
                    <a:pt x="5660" y="1862"/>
                    <a:pt x="5576" y="1839"/>
                    <a:pt x="5493" y="1839"/>
                  </a:cubicBezTo>
                  <a:cubicBezTo>
                    <a:pt x="5293" y="1839"/>
                    <a:pt x="5102" y="1973"/>
                    <a:pt x="5051" y="2187"/>
                  </a:cubicBezTo>
                  <a:lnTo>
                    <a:pt x="4386" y="4996"/>
                  </a:lnTo>
                  <a:cubicBezTo>
                    <a:pt x="4386" y="4996"/>
                    <a:pt x="4384" y="4996"/>
                    <a:pt x="4380" y="4996"/>
                  </a:cubicBezTo>
                  <a:cubicBezTo>
                    <a:pt x="4326" y="4996"/>
                    <a:pt x="3910" y="4999"/>
                    <a:pt x="3516" y="5110"/>
                  </a:cubicBezTo>
                  <a:cubicBezTo>
                    <a:pt x="3135" y="5216"/>
                    <a:pt x="2870" y="5550"/>
                    <a:pt x="2850" y="5945"/>
                  </a:cubicBezTo>
                  <a:cubicBezTo>
                    <a:pt x="2827" y="6382"/>
                    <a:pt x="2931" y="6819"/>
                    <a:pt x="2931" y="6819"/>
                  </a:cubicBezTo>
                  <a:lnTo>
                    <a:pt x="340" y="8089"/>
                  </a:lnTo>
                  <a:cubicBezTo>
                    <a:pt x="60" y="8226"/>
                    <a:pt x="1" y="8600"/>
                    <a:pt x="224" y="8816"/>
                  </a:cubicBezTo>
                  <a:lnTo>
                    <a:pt x="891" y="9464"/>
                  </a:lnTo>
                  <a:cubicBezTo>
                    <a:pt x="936" y="9508"/>
                    <a:pt x="989" y="9539"/>
                    <a:pt x="1045" y="9561"/>
                  </a:cubicBezTo>
                  <a:cubicBezTo>
                    <a:pt x="1103" y="9585"/>
                    <a:pt x="1165" y="9598"/>
                    <a:pt x="1228" y="9598"/>
                  </a:cubicBezTo>
                  <a:cubicBezTo>
                    <a:pt x="1259" y="9598"/>
                    <a:pt x="1290" y="9595"/>
                    <a:pt x="1321" y="9588"/>
                  </a:cubicBezTo>
                  <a:lnTo>
                    <a:pt x="4978" y="8795"/>
                  </a:lnTo>
                  <a:lnTo>
                    <a:pt x="12326" y="15628"/>
                  </a:lnTo>
                  <a:lnTo>
                    <a:pt x="1557" y="21514"/>
                  </a:lnTo>
                  <a:cubicBezTo>
                    <a:pt x="1215" y="21703"/>
                    <a:pt x="1165" y="22175"/>
                    <a:pt x="1463" y="22428"/>
                  </a:cubicBezTo>
                  <a:lnTo>
                    <a:pt x="2176" y="23031"/>
                  </a:lnTo>
                  <a:cubicBezTo>
                    <a:pt x="2198" y="23051"/>
                    <a:pt x="2226" y="23063"/>
                    <a:pt x="2251" y="23080"/>
                  </a:cubicBezTo>
                  <a:cubicBezTo>
                    <a:pt x="2383" y="23167"/>
                    <a:pt x="2535" y="23215"/>
                    <a:pt x="2689" y="23215"/>
                  </a:cubicBezTo>
                  <a:cubicBezTo>
                    <a:pt x="2772" y="23215"/>
                    <a:pt x="2856" y="23201"/>
                    <a:pt x="2938" y="23172"/>
                  </a:cubicBezTo>
                  <a:lnTo>
                    <a:pt x="8602" y="21172"/>
                  </a:lnTo>
                  <a:cubicBezTo>
                    <a:pt x="8606" y="21194"/>
                    <a:pt x="8957" y="22055"/>
                    <a:pt x="8957" y="22055"/>
                  </a:cubicBezTo>
                  <a:lnTo>
                    <a:pt x="10076" y="21594"/>
                  </a:lnTo>
                  <a:cubicBezTo>
                    <a:pt x="10076" y="21594"/>
                    <a:pt x="9737" y="20775"/>
                    <a:pt x="9736" y="20772"/>
                  </a:cubicBezTo>
                  <a:lnTo>
                    <a:pt x="12435" y="19819"/>
                  </a:lnTo>
                  <a:cubicBezTo>
                    <a:pt x="12439" y="19843"/>
                    <a:pt x="12790" y="20704"/>
                    <a:pt x="12790" y="20704"/>
                  </a:cubicBezTo>
                  <a:lnTo>
                    <a:pt x="13910" y="20243"/>
                  </a:lnTo>
                  <a:cubicBezTo>
                    <a:pt x="13910" y="20243"/>
                    <a:pt x="13569" y="19422"/>
                    <a:pt x="13568" y="19419"/>
                  </a:cubicBezTo>
                  <a:lnTo>
                    <a:pt x="16118" y="18518"/>
                  </a:lnTo>
                  <a:lnTo>
                    <a:pt x="21310" y="22503"/>
                  </a:lnTo>
                  <a:cubicBezTo>
                    <a:pt x="21785" y="22867"/>
                    <a:pt x="22365" y="23066"/>
                    <a:pt x="22963" y="23074"/>
                  </a:cubicBezTo>
                  <a:lnTo>
                    <a:pt x="23030" y="23074"/>
                  </a:lnTo>
                  <a:cubicBezTo>
                    <a:pt x="23036" y="23074"/>
                    <a:pt x="23041" y="23074"/>
                    <a:pt x="23047" y="23074"/>
                  </a:cubicBezTo>
                  <a:cubicBezTo>
                    <a:pt x="24133" y="23074"/>
                    <a:pt x="24938" y="22057"/>
                    <a:pt x="24685" y="20998"/>
                  </a:cubicBezTo>
                  <a:cubicBezTo>
                    <a:pt x="24537" y="20374"/>
                    <a:pt x="24189" y="19816"/>
                    <a:pt x="23698" y="19407"/>
                  </a:cubicBezTo>
                  <a:lnTo>
                    <a:pt x="18714" y="15267"/>
                  </a:lnTo>
                  <a:lnTo>
                    <a:pt x="19198" y="11132"/>
                  </a:lnTo>
                  <a:lnTo>
                    <a:pt x="20067" y="11278"/>
                  </a:lnTo>
                  <a:lnTo>
                    <a:pt x="20270" y="10084"/>
                  </a:lnTo>
                  <a:cubicBezTo>
                    <a:pt x="20270" y="10084"/>
                    <a:pt x="19359" y="9935"/>
                    <a:pt x="19339" y="9935"/>
                  </a:cubicBezTo>
                  <a:lnTo>
                    <a:pt x="19670" y="7094"/>
                  </a:lnTo>
                  <a:lnTo>
                    <a:pt x="20538" y="7241"/>
                  </a:lnTo>
                  <a:lnTo>
                    <a:pt x="20741" y="6047"/>
                  </a:lnTo>
                  <a:cubicBezTo>
                    <a:pt x="20741" y="6047"/>
                    <a:pt x="19832" y="5898"/>
                    <a:pt x="19812" y="5898"/>
                  </a:cubicBezTo>
                  <a:lnTo>
                    <a:pt x="20340" y="1384"/>
                  </a:lnTo>
                  <a:cubicBezTo>
                    <a:pt x="20368" y="1139"/>
                    <a:pt x="20275" y="902"/>
                    <a:pt x="20099" y="736"/>
                  </a:cubicBezTo>
                  <a:cubicBezTo>
                    <a:pt x="20078" y="715"/>
                    <a:pt x="20058" y="690"/>
                    <a:pt x="20035" y="673"/>
                  </a:cubicBezTo>
                  <a:lnTo>
                    <a:pt x="19289" y="112"/>
                  </a:lnTo>
                  <a:cubicBezTo>
                    <a:pt x="19187" y="36"/>
                    <a:pt x="19070" y="0"/>
                    <a:pt x="18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5" name="Google Shape;2544;p39">
              <a:extLst>
                <a:ext uri="{FF2B5EF4-FFF2-40B4-BE49-F238E27FC236}">
                  <a16:creationId xmlns:a16="http://schemas.microsoft.com/office/drawing/2014/main" id="{0E07B2F3-72DC-CA2D-4253-DBD74825ECE0}"/>
                </a:ext>
              </a:extLst>
            </p:cNvPr>
            <p:cNvSpPr/>
            <p:nvPr/>
          </p:nvSpPr>
          <p:spPr>
            <a:xfrm rot="5400000">
              <a:off x="6723000" y="682560"/>
              <a:ext cx="944280" cy="470520"/>
            </a:xfrm>
            <a:custGeom>
              <a:avLst/>
              <a:gdLst>
                <a:gd name="textAreaLeft" fmla="*/ 0 w 944280"/>
                <a:gd name="textAreaRight" fmla="*/ 944640 w 944280"/>
                <a:gd name="textAreaTop" fmla="*/ 0 h 470520"/>
                <a:gd name="textAreaBottom" fmla="*/ 470880 h 470520"/>
              </a:gdLst>
              <a:ahLst/>
              <a:cxnLst/>
              <a:rect l="textAreaLeft" t="textAreaTop" r="textAreaRight" b="textAreaBottom"/>
              <a:pathLst>
                <a:path w="14954" h="7452">
                  <a:moveTo>
                    <a:pt x="11162" y="0"/>
                  </a:moveTo>
                  <a:lnTo>
                    <a:pt x="10726" y="238"/>
                  </a:lnTo>
                  <a:lnTo>
                    <a:pt x="393" y="5886"/>
                  </a:lnTo>
                  <a:cubicBezTo>
                    <a:pt x="51" y="6074"/>
                    <a:pt x="1" y="6547"/>
                    <a:pt x="299" y="6799"/>
                  </a:cubicBezTo>
                  <a:lnTo>
                    <a:pt x="1012" y="7402"/>
                  </a:lnTo>
                  <a:cubicBezTo>
                    <a:pt x="1034" y="7422"/>
                    <a:pt x="1062" y="7434"/>
                    <a:pt x="1087" y="7451"/>
                  </a:cubicBezTo>
                  <a:lnTo>
                    <a:pt x="612" y="7048"/>
                  </a:lnTo>
                  <a:cubicBezTo>
                    <a:pt x="313" y="6793"/>
                    <a:pt x="361" y="6320"/>
                    <a:pt x="705" y="6133"/>
                  </a:cubicBezTo>
                  <a:lnTo>
                    <a:pt x="11041" y="486"/>
                  </a:lnTo>
                  <a:lnTo>
                    <a:pt x="14365" y="3096"/>
                  </a:lnTo>
                  <a:lnTo>
                    <a:pt x="14954" y="2888"/>
                  </a:lnTo>
                  <a:lnTo>
                    <a:pt x="1116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6" name="Google Shape;2545;p39">
              <a:extLst>
                <a:ext uri="{FF2B5EF4-FFF2-40B4-BE49-F238E27FC236}">
                  <a16:creationId xmlns:a16="http://schemas.microsoft.com/office/drawing/2014/main" id="{06BACDCD-CD51-A71C-11BC-4D2A57BA0E4E}"/>
                </a:ext>
              </a:extLst>
            </p:cNvPr>
            <p:cNvSpPr/>
            <p:nvPr/>
          </p:nvSpPr>
          <p:spPr>
            <a:xfrm rot="5400000">
              <a:off x="7776720" y="1000080"/>
              <a:ext cx="318240" cy="96408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0 h 964080"/>
                <a:gd name="textAreaBottom" fmla="*/ 964440 h 964080"/>
              </a:gdLst>
              <a:ahLst/>
              <a:cxnLst/>
              <a:rect l="textAreaLeft" t="textAreaTop" r="textAreaRight" b="textAreaBottom"/>
              <a:pathLst>
                <a:path w="5046" h="15269">
                  <a:moveTo>
                    <a:pt x="3903" y="0"/>
                  </a:moveTo>
                  <a:cubicBezTo>
                    <a:pt x="3666" y="0"/>
                    <a:pt x="3437" y="152"/>
                    <a:pt x="3365" y="406"/>
                  </a:cubicBezTo>
                  <a:lnTo>
                    <a:pt x="8" y="12210"/>
                  </a:lnTo>
                  <a:lnTo>
                    <a:pt x="0" y="12239"/>
                  </a:lnTo>
                  <a:lnTo>
                    <a:pt x="3663" y="15269"/>
                  </a:lnTo>
                  <a:lnTo>
                    <a:pt x="3740" y="14604"/>
                  </a:lnTo>
                  <a:lnTo>
                    <a:pt x="455" y="11981"/>
                  </a:lnTo>
                  <a:lnTo>
                    <a:pt x="3676" y="654"/>
                  </a:lnTo>
                  <a:cubicBezTo>
                    <a:pt x="3748" y="401"/>
                    <a:pt x="3976" y="249"/>
                    <a:pt x="4214" y="249"/>
                  </a:cubicBezTo>
                  <a:cubicBezTo>
                    <a:pt x="4328" y="249"/>
                    <a:pt x="4445" y="284"/>
                    <a:pt x="4547" y="361"/>
                  </a:cubicBezTo>
                  <a:lnTo>
                    <a:pt x="5046" y="737"/>
                  </a:lnTo>
                  <a:cubicBezTo>
                    <a:pt x="5024" y="716"/>
                    <a:pt x="5006" y="691"/>
                    <a:pt x="4982" y="673"/>
                  </a:cubicBezTo>
                  <a:lnTo>
                    <a:pt x="4235" y="112"/>
                  </a:lnTo>
                  <a:cubicBezTo>
                    <a:pt x="4134" y="36"/>
                    <a:pt x="4017" y="0"/>
                    <a:pt x="390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7" name="Google Shape;2546;p39">
              <a:extLst>
                <a:ext uri="{FF2B5EF4-FFF2-40B4-BE49-F238E27FC236}">
                  <a16:creationId xmlns:a16="http://schemas.microsoft.com/office/drawing/2014/main" id="{CC508A82-4DDC-08DE-F81B-08A8F4CCB587}"/>
                </a:ext>
              </a:extLst>
            </p:cNvPr>
            <p:cNvSpPr/>
            <p:nvPr/>
          </p:nvSpPr>
          <p:spPr>
            <a:xfrm rot="5400000">
              <a:off x="6993360" y="1805040"/>
              <a:ext cx="96120" cy="10764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107640"/>
                <a:gd name="textAreaBottom" fmla="*/ 108000 h 107640"/>
              </a:gdLst>
              <a:ahLst/>
              <a:cxnLst/>
              <a:rect l="textAreaLeft" t="textAreaTop" r="textAreaRight" b="textAreaBottom"/>
              <a:pathLst>
                <a:path w="1527" h="1708">
                  <a:moveTo>
                    <a:pt x="1010" y="0"/>
                  </a:moveTo>
                  <a:cubicBezTo>
                    <a:pt x="979" y="257"/>
                    <a:pt x="892" y="533"/>
                    <a:pt x="694" y="783"/>
                  </a:cubicBezTo>
                  <a:cubicBezTo>
                    <a:pt x="496" y="1031"/>
                    <a:pt x="245" y="1177"/>
                    <a:pt x="1" y="1265"/>
                  </a:cubicBezTo>
                  <a:lnTo>
                    <a:pt x="254" y="1707"/>
                  </a:lnTo>
                  <a:cubicBezTo>
                    <a:pt x="414" y="1691"/>
                    <a:pt x="571" y="1655"/>
                    <a:pt x="720" y="1592"/>
                  </a:cubicBezTo>
                  <a:cubicBezTo>
                    <a:pt x="908" y="1511"/>
                    <a:pt x="1083" y="1372"/>
                    <a:pt x="1221" y="1203"/>
                  </a:cubicBezTo>
                  <a:cubicBezTo>
                    <a:pt x="1382" y="1005"/>
                    <a:pt x="1493" y="764"/>
                    <a:pt x="1515" y="520"/>
                  </a:cubicBezTo>
                  <a:cubicBezTo>
                    <a:pt x="1527" y="398"/>
                    <a:pt x="1517" y="274"/>
                    <a:pt x="1501" y="152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4000" bIns="54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8" name="Google Shape;2547;p39">
              <a:extLst>
                <a:ext uri="{FF2B5EF4-FFF2-40B4-BE49-F238E27FC236}">
                  <a16:creationId xmlns:a16="http://schemas.microsoft.com/office/drawing/2014/main" id="{D32D3458-6F7B-BD52-2C95-1A3C9D243322}"/>
                </a:ext>
              </a:extLst>
            </p:cNvPr>
            <p:cNvSpPr/>
            <p:nvPr/>
          </p:nvSpPr>
          <p:spPr>
            <a:xfrm rot="5400000">
              <a:off x="6966720" y="1775160"/>
              <a:ext cx="67320" cy="2700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27000"/>
                <a:gd name="textAreaBottom" fmla="*/ 27360 h 27000"/>
              </a:gdLst>
              <a:ahLst/>
              <a:cxnLst/>
              <a:rect l="textAreaLeft" t="textAreaTop" r="textAreaRight" b="textAreaBottom"/>
              <a:pathLst>
                <a:path w="1069" h="433">
                  <a:moveTo>
                    <a:pt x="821" y="0"/>
                  </a:moveTo>
                  <a:cubicBezTo>
                    <a:pt x="561" y="82"/>
                    <a:pt x="316" y="99"/>
                    <a:pt x="162" y="99"/>
                  </a:cubicBezTo>
                  <a:cubicBezTo>
                    <a:pt x="62" y="99"/>
                    <a:pt x="0" y="92"/>
                    <a:pt x="0" y="92"/>
                  </a:cubicBezTo>
                  <a:lnTo>
                    <a:pt x="0" y="92"/>
                  </a:lnTo>
                  <a:lnTo>
                    <a:pt x="351" y="371"/>
                  </a:lnTo>
                  <a:cubicBezTo>
                    <a:pt x="401" y="412"/>
                    <a:pt x="567" y="408"/>
                    <a:pt x="635" y="416"/>
                  </a:cubicBezTo>
                  <a:cubicBezTo>
                    <a:pt x="731" y="426"/>
                    <a:pt x="829" y="432"/>
                    <a:pt x="925" y="432"/>
                  </a:cubicBezTo>
                  <a:cubicBezTo>
                    <a:pt x="939" y="432"/>
                    <a:pt x="953" y="432"/>
                    <a:pt x="967" y="432"/>
                  </a:cubicBezTo>
                  <a:cubicBezTo>
                    <a:pt x="1001" y="430"/>
                    <a:pt x="1034" y="428"/>
                    <a:pt x="1069" y="424"/>
                  </a:cubicBezTo>
                  <a:lnTo>
                    <a:pt x="82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39" name="Google Shape;2548;p39">
              <a:extLst>
                <a:ext uri="{FF2B5EF4-FFF2-40B4-BE49-F238E27FC236}">
                  <a16:creationId xmlns:a16="http://schemas.microsoft.com/office/drawing/2014/main" id="{B220DE81-7471-29D6-D79F-E93B85D3DDB9}"/>
                </a:ext>
              </a:extLst>
            </p:cNvPr>
            <p:cNvSpPr/>
            <p:nvPr/>
          </p:nvSpPr>
          <p:spPr>
            <a:xfrm rot="5400000">
              <a:off x="7102800" y="1856520"/>
              <a:ext cx="35640" cy="60840"/>
            </a:xfrm>
            <a:custGeom>
              <a:avLst/>
              <a:gdLst>
                <a:gd name="textAreaLeft" fmla="*/ 0 w 35640"/>
                <a:gd name="textAreaRight" fmla="*/ 36000 w 35640"/>
                <a:gd name="textAreaTop" fmla="*/ 0 h 60840"/>
                <a:gd name="textAreaBottom" fmla="*/ 61200 h 60840"/>
              </a:gdLst>
              <a:ahLst/>
              <a:cxnLst/>
              <a:rect l="textAreaLeft" t="textAreaTop" r="textAreaRight" b="textAreaBottom"/>
              <a:pathLst>
                <a:path w="568" h="970">
                  <a:moveTo>
                    <a:pt x="0" y="0"/>
                  </a:moveTo>
                  <a:cubicBezTo>
                    <a:pt x="0" y="0"/>
                    <a:pt x="131" y="370"/>
                    <a:pt x="94" y="821"/>
                  </a:cubicBezTo>
                  <a:lnTo>
                    <a:pt x="568" y="970"/>
                  </a:lnTo>
                  <a:cubicBezTo>
                    <a:pt x="527" y="732"/>
                    <a:pt x="449" y="497"/>
                    <a:pt x="351" y="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600" bIns="30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0" name="Google Shape;2549;p39">
              <a:extLst>
                <a:ext uri="{FF2B5EF4-FFF2-40B4-BE49-F238E27FC236}">
                  <a16:creationId xmlns:a16="http://schemas.microsoft.com/office/drawing/2014/main" id="{E8C751B8-6702-E99A-CCF0-42A6F307DB3E}"/>
                </a:ext>
              </a:extLst>
            </p:cNvPr>
            <p:cNvSpPr/>
            <p:nvPr/>
          </p:nvSpPr>
          <p:spPr>
            <a:xfrm rot="5400000">
              <a:off x="7844400" y="341640"/>
              <a:ext cx="427320" cy="487800"/>
            </a:xfrm>
            <a:custGeom>
              <a:avLst/>
              <a:gdLst>
                <a:gd name="textAreaLeft" fmla="*/ 0 w 427320"/>
                <a:gd name="textAreaRight" fmla="*/ 427680 w 427320"/>
                <a:gd name="textAreaTop" fmla="*/ 0 h 487800"/>
                <a:gd name="textAreaBottom" fmla="*/ 488160 h 487800"/>
              </a:gdLst>
              <a:ahLst/>
              <a:cxnLst/>
              <a:rect l="textAreaLeft" t="textAreaTop" r="textAreaRight" b="textAreaBottom"/>
              <a:pathLst>
                <a:path w="6770" h="7727">
                  <a:moveTo>
                    <a:pt x="5494" y="1"/>
                  </a:moveTo>
                  <a:cubicBezTo>
                    <a:pt x="5295" y="1"/>
                    <a:pt x="5104" y="135"/>
                    <a:pt x="5054" y="349"/>
                  </a:cubicBezTo>
                  <a:lnTo>
                    <a:pt x="4468" y="2820"/>
                  </a:lnTo>
                  <a:lnTo>
                    <a:pt x="4388" y="3159"/>
                  </a:lnTo>
                  <a:cubicBezTo>
                    <a:pt x="4388" y="3159"/>
                    <a:pt x="4386" y="3159"/>
                    <a:pt x="4382" y="3159"/>
                  </a:cubicBezTo>
                  <a:cubicBezTo>
                    <a:pt x="4328" y="3159"/>
                    <a:pt x="3912" y="3162"/>
                    <a:pt x="3518" y="3273"/>
                  </a:cubicBezTo>
                  <a:cubicBezTo>
                    <a:pt x="3136" y="3379"/>
                    <a:pt x="2872" y="3713"/>
                    <a:pt x="2852" y="4108"/>
                  </a:cubicBezTo>
                  <a:cubicBezTo>
                    <a:pt x="2829" y="4546"/>
                    <a:pt x="2933" y="4982"/>
                    <a:pt x="2933" y="4982"/>
                  </a:cubicBezTo>
                  <a:lnTo>
                    <a:pt x="2621" y="5136"/>
                  </a:lnTo>
                  <a:lnTo>
                    <a:pt x="341" y="6253"/>
                  </a:lnTo>
                  <a:cubicBezTo>
                    <a:pt x="60" y="6391"/>
                    <a:pt x="1" y="6764"/>
                    <a:pt x="225" y="6981"/>
                  </a:cubicBezTo>
                  <a:lnTo>
                    <a:pt x="891" y="7628"/>
                  </a:lnTo>
                  <a:cubicBezTo>
                    <a:pt x="937" y="7673"/>
                    <a:pt x="990" y="7703"/>
                    <a:pt x="1046" y="7727"/>
                  </a:cubicBezTo>
                  <a:lnTo>
                    <a:pt x="535" y="7231"/>
                  </a:lnTo>
                  <a:cubicBezTo>
                    <a:pt x="311" y="7013"/>
                    <a:pt x="372" y="6640"/>
                    <a:pt x="651" y="6502"/>
                  </a:cubicBezTo>
                  <a:lnTo>
                    <a:pt x="2888" y="5407"/>
                  </a:lnTo>
                  <a:lnTo>
                    <a:pt x="4525" y="7060"/>
                  </a:lnTo>
                  <a:lnTo>
                    <a:pt x="4981" y="6961"/>
                  </a:lnTo>
                  <a:lnTo>
                    <a:pt x="3208" y="5248"/>
                  </a:lnTo>
                  <a:lnTo>
                    <a:pt x="3244" y="5229"/>
                  </a:lnTo>
                  <a:cubicBezTo>
                    <a:pt x="3244" y="5229"/>
                    <a:pt x="3141" y="4794"/>
                    <a:pt x="3162" y="4355"/>
                  </a:cubicBezTo>
                  <a:cubicBezTo>
                    <a:pt x="3182" y="3961"/>
                    <a:pt x="3449" y="3628"/>
                    <a:pt x="3828" y="3521"/>
                  </a:cubicBezTo>
                  <a:cubicBezTo>
                    <a:pt x="4230" y="3409"/>
                    <a:pt x="4653" y="3406"/>
                    <a:pt x="4695" y="3406"/>
                  </a:cubicBezTo>
                  <a:cubicBezTo>
                    <a:pt x="4697" y="3406"/>
                    <a:pt x="4698" y="3406"/>
                    <a:pt x="4698" y="3406"/>
                  </a:cubicBezTo>
                  <a:lnTo>
                    <a:pt x="4708" y="3368"/>
                  </a:lnTo>
                  <a:lnTo>
                    <a:pt x="6769" y="4720"/>
                  </a:lnTo>
                  <a:lnTo>
                    <a:pt x="6765" y="4252"/>
                  </a:lnTo>
                  <a:lnTo>
                    <a:pt x="4791" y="3021"/>
                  </a:lnTo>
                  <a:lnTo>
                    <a:pt x="5365" y="599"/>
                  </a:lnTo>
                  <a:cubicBezTo>
                    <a:pt x="5416" y="384"/>
                    <a:pt x="5606" y="251"/>
                    <a:pt x="5806" y="251"/>
                  </a:cubicBezTo>
                  <a:cubicBezTo>
                    <a:pt x="5889" y="251"/>
                    <a:pt x="5973" y="274"/>
                    <a:pt x="6050" y="324"/>
                  </a:cubicBezTo>
                  <a:lnTo>
                    <a:pt x="6648" y="712"/>
                  </a:lnTo>
                  <a:cubicBezTo>
                    <a:pt x="6613" y="661"/>
                    <a:pt x="6572" y="616"/>
                    <a:pt x="6519" y="581"/>
                  </a:cubicBezTo>
                  <a:lnTo>
                    <a:pt x="5738" y="74"/>
                  </a:lnTo>
                  <a:cubicBezTo>
                    <a:pt x="5662" y="24"/>
                    <a:pt x="5577" y="1"/>
                    <a:pt x="5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441" name="Google Shape;2550;p39">
            <a:extLst>
              <a:ext uri="{FF2B5EF4-FFF2-40B4-BE49-F238E27FC236}">
                <a16:creationId xmlns:a16="http://schemas.microsoft.com/office/drawing/2014/main" id="{F5D89279-6438-5B55-98E3-CB54C041C047}"/>
              </a:ext>
            </a:extLst>
          </p:cNvPr>
          <p:cNvSpPr/>
          <p:nvPr/>
        </p:nvSpPr>
        <p:spPr>
          <a:xfrm rot="1175400" flipH="1">
            <a:off x="6811200" y="2172960"/>
            <a:ext cx="2929320" cy="1759320"/>
          </a:xfrm>
          <a:custGeom>
            <a:avLst/>
            <a:gdLst>
              <a:gd name="textAreaLeft" fmla="*/ -360 w 2929320"/>
              <a:gd name="textAreaRight" fmla="*/ 2929320 w 2929320"/>
              <a:gd name="textAreaTop" fmla="*/ 0 h 1759320"/>
              <a:gd name="textAreaBottom" fmla="*/ 1759680 h 175932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42" name="Google Shape;2551;p39">
            <a:extLst>
              <a:ext uri="{FF2B5EF4-FFF2-40B4-BE49-F238E27FC236}">
                <a16:creationId xmlns:a16="http://schemas.microsoft.com/office/drawing/2014/main" id="{83B5FE06-F5D3-53A5-FD9F-75D1AF292B17}"/>
              </a:ext>
            </a:extLst>
          </p:cNvPr>
          <p:cNvSpPr/>
          <p:nvPr/>
        </p:nvSpPr>
        <p:spPr>
          <a:xfrm rot="14994000">
            <a:off x="7482240" y="-597240"/>
            <a:ext cx="1439280" cy="78444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784440"/>
              <a:gd name="textAreaBottom" fmla="*/ 784800 h 78444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443" name="Google Shape;2552;p39">
            <a:extLst>
              <a:ext uri="{FF2B5EF4-FFF2-40B4-BE49-F238E27FC236}">
                <a16:creationId xmlns:a16="http://schemas.microsoft.com/office/drawing/2014/main" id="{34234F69-888F-7AE7-083E-0B0E470B4C80}"/>
              </a:ext>
            </a:extLst>
          </p:cNvPr>
          <p:cNvGrpSpPr/>
          <p:nvPr/>
        </p:nvGrpSpPr>
        <p:grpSpPr>
          <a:xfrm>
            <a:off x="1818000" y="4209120"/>
            <a:ext cx="261720" cy="531000"/>
            <a:chOff x="1818000" y="4209120"/>
            <a:chExt cx="261720" cy="531000"/>
          </a:xfrm>
        </p:grpSpPr>
        <p:sp>
          <p:nvSpPr>
            <p:cNvPr id="2444" name="Google Shape;2553;p39">
              <a:extLst>
                <a:ext uri="{FF2B5EF4-FFF2-40B4-BE49-F238E27FC236}">
                  <a16:creationId xmlns:a16="http://schemas.microsoft.com/office/drawing/2014/main" id="{5B7F6738-2C1E-0013-5081-AC538FB414FD}"/>
                </a:ext>
              </a:extLst>
            </p:cNvPr>
            <p:cNvSpPr/>
            <p:nvPr/>
          </p:nvSpPr>
          <p:spPr>
            <a:xfrm>
              <a:off x="1818000" y="420912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5" name="Google Shape;2554;p39">
              <a:extLst>
                <a:ext uri="{FF2B5EF4-FFF2-40B4-BE49-F238E27FC236}">
                  <a16:creationId xmlns:a16="http://schemas.microsoft.com/office/drawing/2014/main" id="{E515E06D-2D39-4A5E-4D8E-F7445C47E91E}"/>
                </a:ext>
              </a:extLst>
            </p:cNvPr>
            <p:cNvSpPr/>
            <p:nvPr/>
          </p:nvSpPr>
          <p:spPr>
            <a:xfrm>
              <a:off x="1890360" y="470412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6" name="Google Shape;2555;p39">
              <a:extLst>
                <a:ext uri="{FF2B5EF4-FFF2-40B4-BE49-F238E27FC236}">
                  <a16:creationId xmlns:a16="http://schemas.microsoft.com/office/drawing/2014/main" id="{3DBAB5B0-A092-525E-E46E-B958A691C300}"/>
                </a:ext>
              </a:extLst>
            </p:cNvPr>
            <p:cNvSpPr/>
            <p:nvPr/>
          </p:nvSpPr>
          <p:spPr>
            <a:xfrm>
              <a:off x="1938600" y="420912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2447" name="Google Shape;2556;p39">
            <a:extLst>
              <a:ext uri="{FF2B5EF4-FFF2-40B4-BE49-F238E27FC236}">
                <a16:creationId xmlns:a16="http://schemas.microsoft.com/office/drawing/2014/main" id="{308E9ABF-B614-4EE2-D2FB-E3BC20C4B826}"/>
              </a:ext>
            </a:extLst>
          </p:cNvPr>
          <p:cNvGrpSpPr/>
          <p:nvPr/>
        </p:nvGrpSpPr>
        <p:grpSpPr>
          <a:xfrm>
            <a:off x="5704920" y="529200"/>
            <a:ext cx="261720" cy="531360"/>
            <a:chOff x="5704920" y="529200"/>
            <a:chExt cx="261720" cy="531360"/>
          </a:xfrm>
        </p:grpSpPr>
        <p:sp>
          <p:nvSpPr>
            <p:cNvPr id="2448" name="Google Shape;2557;p39">
              <a:extLst>
                <a:ext uri="{FF2B5EF4-FFF2-40B4-BE49-F238E27FC236}">
                  <a16:creationId xmlns:a16="http://schemas.microsoft.com/office/drawing/2014/main" id="{3C0B5189-1FDE-60AA-F516-0BDE9863C6FF}"/>
                </a:ext>
              </a:extLst>
            </p:cNvPr>
            <p:cNvSpPr/>
            <p:nvPr/>
          </p:nvSpPr>
          <p:spPr>
            <a:xfrm>
              <a:off x="5704920" y="529200"/>
              <a:ext cx="261720" cy="448200"/>
            </a:xfrm>
            <a:custGeom>
              <a:avLst/>
              <a:gdLst>
                <a:gd name="textAreaLeft" fmla="*/ 0 w 261720"/>
                <a:gd name="textAreaRight" fmla="*/ 262080 w 2617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10872" h="18611">
                  <a:moveTo>
                    <a:pt x="5442" y="2763"/>
                  </a:moveTo>
                  <a:cubicBezTo>
                    <a:pt x="5449" y="2763"/>
                    <a:pt x="5456" y="2763"/>
                    <a:pt x="5463" y="2763"/>
                  </a:cubicBezTo>
                  <a:cubicBezTo>
                    <a:pt x="6992" y="2776"/>
                    <a:pt x="8222" y="4027"/>
                    <a:pt x="8208" y="5556"/>
                  </a:cubicBezTo>
                  <a:cubicBezTo>
                    <a:pt x="8196" y="7077"/>
                    <a:pt x="6958" y="8301"/>
                    <a:pt x="5441" y="8301"/>
                  </a:cubicBezTo>
                  <a:cubicBezTo>
                    <a:pt x="5433" y="8301"/>
                    <a:pt x="5425" y="8301"/>
                    <a:pt x="5417" y="8301"/>
                  </a:cubicBezTo>
                  <a:cubicBezTo>
                    <a:pt x="5305" y="8299"/>
                    <a:pt x="5195" y="8290"/>
                    <a:pt x="5088" y="8277"/>
                  </a:cubicBezTo>
                  <a:cubicBezTo>
                    <a:pt x="3716" y="8102"/>
                    <a:pt x="2659" y="6927"/>
                    <a:pt x="2671" y="5509"/>
                  </a:cubicBezTo>
                  <a:cubicBezTo>
                    <a:pt x="2683" y="4091"/>
                    <a:pt x="3759" y="2934"/>
                    <a:pt x="5132" y="2781"/>
                  </a:cubicBezTo>
                  <a:cubicBezTo>
                    <a:pt x="5234" y="2770"/>
                    <a:pt x="5337" y="2763"/>
                    <a:pt x="5442" y="2763"/>
                  </a:cubicBezTo>
                  <a:close/>
                  <a:moveTo>
                    <a:pt x="5441" y="1"/>
                  </a:moveTo>
                  <a:cubicBezTo>
                    <a:pt x="5346" y="1"/>
                    <a:pt x="5251" y="3"/>
                    <a:pt x="5157" y="8"/>
                  </a:cubicBezTo>
                  <a:cubicBezTo>
                    <a:pt x="3050" y="119"/>
                    <a:pt x="1010" y="1456"/>
                    <a:pt x="525" y="4033"/>
                  </a:cubicBezTo>
                  <a:cubicBezTo>
                    <a:pt x="1" y="6825"/>
                    <a:pt x="840" y="11210"/>
                    <a:pt x="5004" y="18080"/>
                  </a:cubicBezTo>
                  <a:cubicBezTo>
                    <a:pt x="5111" y="18255"/>
                    <a:pt x="5220" y="18432"/>
                    <a:pt x="5330" y="18611"/>
                  </a:cubicBezTo>
                  <a:cubicBezTo>
                    <a:pt x="9898" y="11510"/>
                    <a:pt x="10872" y="6988"/>
                    <a:pt x="10380" y="4116"/>
                  </a:cubicBezTo>
                  <a:cubicBezTo>
                    <a:pt x="9912" y="1377"/>
                    <a:pt x="7676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49" name="Google Shape;2558;p39">
              <a:extLst>
                <a:ext uri="{FF2B5EF4-FFF2-40B4-BE49-F238E27FC236}">
                  <a16:creationId xmlns:a16="http://schemas.microsoft.com/office/drawing/2014/main" id="{43D2EB80-4D25-E083-2CED-023B71172F7C}"/>
                </a:ext>
              </a:extLst>
            </p:cNvPr>
            <p:cNvSpPr/>
            <p:nvPr/>
          </p:nvSpPr>
          <p:spPr>
            <a:xfrm>
              <a:off x="5777280" y="1024560"/>
              <a:ext cx="117360" cy="36000"/>
            </a:xfrm>
            <a:custGeom>
              <a:avLst/>
              <a:gdLst>
                <a:gd name="textAreaLeft" fmla="*/ 0 w 117360"/>
                <a:gd name="textAreaRight" fmla="*/ 117720 w 117360"/>
                <a:gd name="textAreaTop" fmla="*/ 0 h 36000"/>
                <a:gd name="textAreaBottom" fmla="*/ 36360 h 36000"/>
              </a:gdLst>
              <a:ahLst/>
              <a:cxnLst/>
              <a:rect l="textAreaLeft" t="textAreaTop" r="textAreaRight" b="textAreaBottom"/>
              <a:pathLst>
                <a:path w="4885" h="1510">
                  <a:moveTo>
                    <a:pt x="2442" y="1"/>
                  </a:moveTo>
                  <a:cubicBezTo>
                    <a:pt x="1094" y="1"/>
                    <a:pt x="1" y="340"/>
                    <a:pt x="1" y="756"/>
                  </a:cubicBezTo>
                  <a:cubicBezTo>
                    <a:pt x="1" y="1171"/>
                    <a:pt x="1094" y="1509"/>
                    <a:pt x="2442" y="1509"/>
                  </a:cubicBezTo>
                  <a:cubicBezTo>
                    <a:pt x="3791" y="1509"/>
                    <a:pt x="4884" y="1172"/>
                    <a:pt x="4884" y="756"/>
                  </a:cubicBezTo>
                  <a:cubicBezTo>
                    <a:pt x="4884" y="339"/>
                    <a:pt x="3791" y="1"/>
                    <a:pt x="2442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0" name="Google Shape;2559;p39">
              <a:extLst>
                <a:ext uri="{FF2B5EF4-FFF2-40B4-BE49-F238E27FC236}">
                  <a16:creationId xmlns:a16="http://schemas.microsoft.com/office/drawing/2014/main" id="{68BB734D-DB2B-216C-BDEE-BF3069D894D5}"/>
                </a:ext>
              </a:extLst>
            </p:cNvPr>
            <p:cNvSpPr/>
            <p:nvPr/>
          </p:nvSpPr>
          <p:spPr>
            <a:xfrm>
              <a:off x="5825520" y="529200"/>
              <a:ext cx="141120" cy="44820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448200"/>
                <a:gd name="textAreaBottom" fmla="*/ 448560 h 448200"/>
              </a:gdLst>
              <a:ahLst/>
              <a:cxnLst/>
              <a:rect l="textAreaLeft" t="textAreaTop" r="textAreaRight" b="textAreaBottom"/>
              <a:pathLst>
                <a:path w="5868" h="18611">
                  <a:moveTo>
                    <a:pt x="439" y="0"/>
                  </a:moveTo>
                  <a:cubicBezTo>
                    <a:pt x="343" y="0"/>
                    <a:pt x="248" y="3"/>
                    <a:pt x="153" y="8"/>
                  </a:cubicBezTo>
                  <a:cubicBezTo>
                    <a:pt x="2258" y="153"/>
                    <a:pt x="4275" y="1524"/>
                    <a:pt x="4716" y="4110"/>
                  </a:cubicBezTo>
                  <a:cubicBezTo>
                    <a:pt x="5195" y="6911"/>
                    <a:pt x="4281" y="11280"/>
                    <a:pt x="0" y="18080"/>
                  </a:cubicBezTo>
                  <a:cubicBezTo>
                    <a:pt x="107" y="18255"/>
                    <a:pt x="216" y="18432"/>
                    <a:pt x="326" y="18611"/>
                  </a:cubicBezTo>
                  <a:cubicBezTo>
                    <a:pt x="4894" y="11510"/>
                    <a:pt x="5868" y="6988"/>
                    <a:pt x="5376" y="4116"/>
                  </a:cubicBezTo>
                  <a:cubicBezTo>
                    <a:pt x="4908" y="1378"/>
                    <a:pt x="2673" y="0"/>
                    <a:pt x="439" y="0"/>
                  </a:cubicBezTo>
                  <a:close/>
                </a:path>
              </a:pathLst>
            </a:custGeom>
            <a:solidFill>
              <a:srgbClr val="692300">
                <a:alpha val="5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2451" name="Google Shape;2560;p39">
            <a:extLst>
              <a:ext uri="{FF2B5EF4-FFF2-40B4-BE49-F238E27FC236}">
                <a16:creationId xmlns:a16="http://schemas.microsoft.com/office/drawing/2014/main" id="{FDB03721-87B4-7AC9-54D4-3C4253806D1C}"/>
              </a:ext>
            </a:extLst>
          </p:cNvPr>
          <p:cNvSpPr/>
          <p:nvPr/>
        </p:nvSpPr>
        <p:spPr>
          <a:xfrm rot="693600" flipH="1">
            <a:off x="1896480" y="-600840"/>
            <a:ext cx="3024720" cy="1816560"/>
          </a:xfrm>
          <a:custGeom>
            <a:avLst/>
            <a:gdLst>
              <a:gd name="textAreaLeft" fmla="*/ 360 w 3024720"/>
              <a:gd name="textAreaRight" fmla="*/ 3025440 w 3024720"/>
              <a:gd name="textAreaTop" fmla="*/ 0 h 1816560"/>
              <a:gd name="textAreaBottom" fmla="*/ 1816920 h 1816560"/>
            </a:gdLst>
            <a:ahLst/>
            <a:cxnLst/>
            <a:rect l="textAreaLeft" t="textAreaTop" r="textAreaRight" b="textAreaBottom"/>
            <a:pathLst>
              <a:path w="43197" h="25948" fill="none">
                <a:moveTo>
                  <a:pt x="2642" y="0"/>
                </a:moveTo>
                <a:cubicBezTo>
                  <a:pt x="2642" y="0"/>
                  <a:pt x="0" y="7192"/>
                  <a:pt x="5885" y="12347"/>
                </a:cubicBezTo>
                <a:cubicBezTo>
                  <a:pt x="10249" y="16168"/>
                  <a:pt x="20454" y="13429"/>
                  <a:pt x="18652" y="10311"/>
                </a:cubicBezTo>
                <a:cubicBezTo>
                  <a:pt x="16851" y="7190"/>
                  <a:pt x="14020" y="15272"/>
                  <a:pt x="17099" y="19675"/>
                </a:cubicBezTo>
                <a:cubicBezTo>
                  <a:pt x="21244" y="25602"/>
                  <a:pt x="37533" y="25947"/>
                  <a:pt x="43196" y="453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52" name="Google Shape;2561;p39">
            <a:extLst>
              <a:ext uri="{FF2B5EF4-FFF2-40B4-BE49-F238E27FC236}">
                <a16:creationId xmlns:a16="http://schemas.microsoft.com/office/drawing/2014/main" id="{CA2FA73D-FF78-CF06-2384-9AB0059F694D}"/>
              </a:ext>
            </a:extLst>
          </p:cNvPr>
          <p:cNvSpPr/>
          <p:nvPr/>
        </p:nvSpPr>
        <p:spPr>
          <a:xfrm rot="13282200">
            <a:off x="6131520" y="4299480"/>
            <a:ext cx="1578600" cy="860760"/>
          </a:xfrm>
          <a:custGeom>
            <a:avLst/>
            <a:gdLst>
              <a:gd name="textAreaLeft" fmla="*/ 0 w 1578600"/>
              <a:gd name="textAreaRight" fmla="*/ 1578960 w 1578600"/>
              <a:gd name="textAreaTop" fmla="*/ 0 h 860760"/>
              <a:gd name="textAreaBottom" fmla="*/ 861120 h 860760"/>
            </a:gdLst>
            <a:ahLst/>
            <a:cxnLst/>
            <a:rect l="textAreaLeft" t="textAreaTop" r="textAreaRight" b="textAreaBottom"/>
            <a:pathLst>
              <a:path w="22813" h="12439" fill="none">
                <a:moveTo>
                  <a:pt x="22812" y="0"/>
                </a:moveTo>
                <a:cubicBezTo>
                  <a:pt x="22812" y="0"/>
                  <a:pt x="20999" y="9660"/>
                  <a:pt x="12792" y="11049"/>
                </a:cubicBezTo>
                <a:cubicBezTo>
                  <a:pt x="4584" y="12439"/>
                  <a:pt x="0" y="710"/>
                  <a:pt x="0" y="710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53" name="Google Shape;2562;p39">
            <a:extLst>
              <a:ext uri="{FF2B5EF4-FFF2-40B4-BE49-F238E27FC236}">
                <a16:creationId xmlns:a16="http://schemas.microsoft.com/office/drawing/2014/main" id="{356A1E6B-7EDF-AE5F-2F13-C2AAD8778E8A}"/>
              </a:ext>
            </a:extLst>
          </p:cNvPr>
          <p:cNvSpPr/>
          <p:nvPr/>
        </p:nvSpPr>
        <p:spPr>
          <a:xfrm rot="20673600" flipH="1">
            <a:off x="2014200" y="4212000"/>
            <a:ext cx="3266280" cy="1184400"/>
          </a:xfrm>
          <a:custGeom>
            <a:avLst/>
            <a:gdLst>
              <a:gd name="textAreaLeft" fmla="*/ -360 w 3266280"/>
              <a:gd name="textAreaRight" fmla="*/ 3266280 w 3266280"/>
              <a:gd name="textAreaTop" fmla="*/ 0 h 1184400"/>
              <a:gd name="textAreaBottom" fmla="*/ 1184760 h 1184400"/>
            </a:gdLst>
            <a:ahLst/>
            <a:cxnLst/>
            <a:rect l="textAreaLeft" t="textAreaTop" r="textAreaRight" b="textAreaBottom"/>
            <a:pathLst>
              <a:path w="53041" h="19231" fill="none">
                <a:moveTo>
                  <a:pt x="53040" y="14789"/>
                </a:moveTo>
                <a:cubicBezTo>
                  <a:pt x="53040" y="14789"/>
                  <a:pt x="49618" y="17159"/>
                  <a:pt x="41611" y="7597"/>
                </a:cubicBezTo>
                <a:cubicBezTo>
                  <a:pt x="39545" y="5131"/>
                  <a:pt x="36120" y="1533"/>
                  <a:pt x="32481" y="2245"/>
                </a:cubicBezTo>
                <a:cubicBezTo>
                  <a:pt x="31418" y="2453"/>
                  <a:pt x="29859" y="3206"/>
                  <a:pt x="29615" y="4305"/>
                </a:cubicBezTo>
                <a:cubicBezTo>
                  <a:pt x="29228" y="6051"/>
                  <a:pt x="31316" y="6683"/>
                  <a:pt x="32165" y="5721"/>
                </a:cubicBezTo>
                <a:cubicBezTo>
                  <a:pt x="33756" y="3916"/>
                  <a:pt x="30902" y="2404"/>
                  <a:pt x="29468" y="1989"/>
                </a:cubicBezTo>
                <a:cubicBezTo>
                  <a:pt x="22600" y="1"/>
                  <a:pt x="23994" y="8233"/>
                  <a:pt x="15235" y="13731"/>
                </a:cubicBezTo>
                <a:cubicBezTo>
                  <a:pt x="6476" y="19230"/>
                  <a:pt x="1" y="17179"/>
                  <a:pt x="1" y="17179"/>
                </a:cubicBezTo>
              </a:path>
            </a:pathLst>
          </a:custGeom>
          <a:noFill/>
          <a:ln w="19050">
            <a:solidFill>
              <a:srgbClr val="692300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2454" name="Google Shape;2563;p39">
            <a:extLst>
              <a:ext uri="{FF2B5EF4-FFF2-40B4-BE49-F238E27FC236}">
                <a16:creationId xmlns:a16="http://schemas.microsoft.com/office/drawing/2014/main" id="{E96CDA46-0082-7C43-239C-2B32568F0D6D}"/>
              </a:ext>
            </a:extLst>
          </p:cNvPr>
          <p:cNvGrpSpPr/>
          <p:nvPr/>
        </p:nvGrpSpPr>
        <p:grpSpPr>
          <a:xfrm>
            <a:off x="5002200" y="3931920"/>
            <a:ext cx="1465920" cy="1456920"/>
            <a:chOff x="5002200" y="3931920"/>
            <a:chExt cx="1465920" cy="1456920"/>
          </a:xfrm>
        </p:grpSpPr>
        <p:sp>
          <p:nvSpPr>
            <p:cNvPr id="2455" name="Google Shape;2564;p39">
              <a:extLst>
                <a:ext uri="{FF2B5EF4-FFF2-40B4-BE49-F238E27FC236}">
                  <a16:creationId xmlns:a16="http://schemas.microsoft.com/office/drawing/2014/main" id="{C52E7D38-19A4-DB3F-3B74-946CEC5A0F59}"/>
                </a:ext>
              </a:extLst>
            </p:cNvPr>
            <p:cNvSpPr/>
            <p:nvPr/>
          </p:nvSpPr>
          <p:spPr>
            <a:xfrm rot="2251200">
              <a:off x="5201640" y="4151160"/>
              <a:ext cx="1066680" cy="1017720"/>
            </a:xfrm>
            <a:custGeom>
              <a:avLst/>
              <a:gdLst>
                <a:gd name="textAreaLeft" fmla="*/ 0 w 1066680"/>
                <a:gd name="textAreaRight" fmla="*/ 1067040 w 1066680"/>
                <a:gd name="textAreaTop" fmla="*/ 0 h 1017720"/>
                <a:gd name="textAreaBottom" fmla="*/ 1018080 h 1017720"/>
              </a:gdLst>
              <a:ahLst/>
              <a:cxnLst/>
              <a:rect l="textAreaLeft" t="textAreaTop" r="textAreaRight" b="textAreaBottom"/>
              <a:pathLst>
                <a:path w="28454" h="27144">
                  <a:moveTo>
                    <a:pt x="25151" y="0"/>
                  </a:moveTo>
                  <a:lnTo>
                    <a:pt x="16731" y="4241"/>
                  </a:lnTo>
                  <a:lnTo>
                    <a:pt x="8297" y="2636"/>
                  </a:lnTo>
                  <a:lnTo>
                    <a:pt x="0" y="7528"/>
                  </a:lnTo>
                  <a:lnTo>
                    <a:pt x="3282" y="27143"/>
                  </a:lnTo>
                  <a:lnTo>
                    <a:pt x="11612" y="22505"/>
                  </a:lnTo>
                  <a:lnTo>
                    <a:pt x="20028" y="24257"/>
                  </a:lnTo>
                  <a:lnTo>
                    <a:pt x="28454" y="19750"/>
                  </a:lnTo>
                  <a:lnTo>
                    <a:pt x="25151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6" name="Google Shape;2565;p39">
              <a:extLst>
                <a:ext uri="{FF2B5EF4-FFF2-40B4-BE49-F238E27FC236}">
                  <a16:creationId xmlns:a16="http://schemas.microsoft.com/office/drawing/2014/main" id="{697237B3-3134-6069-C88C-AC43621529BD}"/>
                </a:ext>
              </a:extLst>
            </p:cNvPr>
            <p:cNvSpPr/>
            <p:nvPr/>
          </p:nvSpPr>
          <p:spPr>
            <a:xfrm rot="2251200">
              <a:off x="5241240" y="4204800"/>
              <a:ext cx="988920" cy="909360"/>
            </a:xfrm>
            <a:custGeom>
              <a:avLst/>
              <a:gdLst>
                <a:gd name="textAreaLeft" fmla="*/ 0 w 988920"/>
                <a:gd name="textAreaRight" fmla="*/ 989280 w 988920"/>
                <a:gd name="textAreaTop" fmla="*/ 0 h 909360"/>
                <a:gd name="textAreaBottom" fmla="*/ 909720 h 909360"/>
              </a:gdLst>
              <a:ahLst/>
              <a:cxnLst/>
              <a:rect l="textAreaLeft" t="textAreaTop" r="textAreaRight" b="textAreaBottom"/>
              <a:pathLst>
                <a:path w="26376" h="24251">
                  <a:moveTo>
                    <a:pt x="23394" y="0"/>
                  </a:moveTo>
                  <a:lnTo>
                    <a:pt x="15831" y="3809"/>
                  </a:lnTo>
                  <a:lnTo>
                    <a:pt x="7432" y="2211"/>
                  </a:lnTo>
                  <a:lnTo>
                    <a:pt x="1" y="6593"/>
                  </a:lnTo>
                  <a:lnTo>
                    <a:pt x="2954" y="24251"/>
                  </a:lnTo>
                  <a:lnTo>
                    <a:pt x="10424" y="20092"/>
                  </a:lnTo>
                  <a:lnTo>
                    <a:pt x="18849" y="21847"/>
                  </a:lnTo>
                  <a:lnTo>
                    <a:pt x="26375" y="17819"/>
                  </a:lnTo>
                  <a:lnTo>
                    <a:pt x="2339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7" name="Google Shape;2566;p39">
              <a:extLst>
                <a:ext uri="{FF2B5EF4-FFF2-40B4-BE49-F238E27FC236}">
                  <a16:creationId xmlns:a16="http://schemas.microsoft.com/office/drawing/2014/main" id="{F3280FD7-EC8F-2752-58FA-D18B82B69E12}"/>
                </a:ext>
              </a:extLst>
            </p:cNvPr>
            <p:cNvSpPr/>
            <p:nvPr/>
          </p:nvSpPr>
          <p:spPr>
            <a:xfrm rot="2251200">
              <a:off x="5522760" y="4287240"/>
              <a:ext cx="427680" cy="736200"/>
            </a:xfrm>
            <a:custGeom>
              <a:avLst/>
              <a:gdLst>
                <a:gd name="textAreaLeft" fmla="*/ 0 w 427680"/>
                <a:gd name="textAreaRight" fmla="*/ 428040 w 427680"/>
                <a:gd name="textAreaTop" fmla="*/ 0 h 736200"/>
                <a:gd name="textAreaBottom" fmla="*/ 736560 h 736200"/>
              </a:gdLst>
              <a:ahLst/>
              <a:cxnLst/>
              <a:rect l="textAreaLeft" t="textAreaTop" r="textAreaRight" b="textAreaBottom"/>
              <a:pathLst>
                <a:path w="11417" h="19637">
                  <a:moveTo>
                    <a:pt x="0" y="1"/>
                  </a:moveTo>
                  <a:lnTo>
                    <a:pt x="2992" y="17882"/>
                  </a:lnTo>
                  <a:lnTo>
                    <a:pt x="11417" y="19637"/>
                  </a:lnTo>
                  <a:lnTo>
                    <a:pt x="8399" y="15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63500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8" name="Google Shape;2567;p39">
              <a:extLst>
                <a:ext uri="{FF2B5EF4-FFF2-40B4-BE49-F238E27FC236}">
                  <a16:creationId xmlns:a16="http://schemas.microsoft.com/office/drawing/2014/main" id="{C75F02BB-0FE0-7954-7DBF-24930D3A9C8F}"/>
                </a:ext>
              </a:extLst>
            </p:cNvPr>
            <p:cNvSpPr/>
            <p:nvPr/>
          </p:nvSpPr>
          <p:spPr>
            <a:xfrm rot="2251200">
              <a:off x="5211720" y="4291560"/>
              <a:ext cx="972360" cy="806760"/>
            </a:xfrm>
            <a:custGeom>
              <a:avLst/>
              <a:gdLst>
                <a:gd name="textAreaLeft" fmla="*/ 0 w 972360"/>
                <a:gd name="textAreaRight" fmla="*/ 972720 w 972360"/>
                <a:gd name="textAreaTop" fmla="*/ 0 h 806760"/>
                <a:gd name="textAreaBottom" fmla="*/ 807120 h 806760"/>
              </a:gdLst>
              <a:ahLst/>
              <a:cxnLst/>
              <a:rect l="textAreaLeft" t="textAreaTop" r="textAreaRight" b="textAreaBottom"/>
              <a:pathLst>
                <a:path w="25939" h="21518">
                  <a:moveTo>
                    <a:pt x="20544" y="3424"/>
                  </a:moveTo>
                  <a:lnTo>
                    <a:pt x="21169" y="7163"/>
                  </a:lnTo>
                  <a:lnTo>
                    <a:pt x="18286" y="8550"/>
                  </a:lnTo>
                  <a:lnTo>
                    <a:pt x="17673" y="4884"/>
                  </a:lnTo>
                  <a:lnTo>
                    <a:pt x="20544" y="3424"/>
                  </a:lnTo>
                  <a:close/>
                  <a:moveTo>
                    <a:pt x="8173" y="3902"/>
                  </a:moveTo>
                  <a:lnTo>
                    <a:pt x="10917" y="4408"/>
                  </a:lnTo>
                  <a:lnTo>
                    <a:pt x="11567" y="8293"/>
                  </a:lnTo>
                  <a:lnTo>
                    <a:pt x="11567" y="8293"/>
                  </a:lnTo>
                  <a:lnTo>
                    <a:pt x="8814" y="7837"/>
                  </a:lnTo>
                  <a:lnTo>
                    <a:pt x="6186" y="9254"/>
                  </a:lnTo>
                  <a:lnTo>
                    <a:pt x="5538" y="5384"/>
                  </a:lnTo>
                  <a:lnTo>
                    <a:pt x="8173" y="3902"/>
                  </a:lnTo>
                  <a:close/>
                  <a:moveTo>
                    <a:pt x="12156" y="4634"/>
                  </a:moveTo>
                  <a:lnTo>
                    <a:pt x="16563" y="5448"/>
                  </a:lnTo>
                  <a:lnTo>
                    <a:pt x="17172" y="9088"/>
                  </a:lnTo>
                  <a:lnTo>
                    <a:pt x="17403" y="10461"/>
                  </a:lnTo>
                  <a:lnTo>
                    <a:pt x="17452" y="10754"/>
                  </a:lnTo>
                  <a:lnTo>
                    <a:pt x="18127" y="14788"/>
                  </a:lnTo>
                  <a:lnTo>
                    <a:pt x="18127" y="14788"/>
                  </a:lnTo>
                  <a:lnTo>
                    <a:pt x="13732" y="14060"/>
                  </a:lnTo>
                  <a:lnTo>
                    <a:pt x="12156" y="4634"/>
                  </a:lnTo>
                  <a:close/>
                  <a:moveTo>
                    <a:pt x="9045" y="9210"/>
                  </a:moveTo>
                  <a:lnTo>
                    <a:pt x="11806" y="9719"/>
                  </a:lnTo>
                  <a:lnTo>
                    <a:pt x="12498" y="13856"/>
                  </a:lnTo>
                  <a:lnTo>
                    <a:pt x="12498" y="13856"/>
                  </a:lnTo>
                  <a:lnTo>
                    <a:pt x="9763" y="13403"/>
                  </a:lnTo>
                  <a:lnTo>
                    <a:pt x="7119" y="14829"/>
                  </a:lnTo>
                  <a:lnTo>
                    <a:pt x="6279" y="9810"/>
                  </a:lnTo>
                  <a:lnTo>
                    <a:pt x="6279" y="9810"/>
                  </a:lnTo>
                  <a:lnTo>
                    <a:pt x="6426" y="10684"/>
                  </a:lnTo>
                  <a:lnTo>
                    <a:pt x="9045" y="9210"/>
                  </a:lnTo>
                  <a:close/>
                  <a:moveTo>
                    <a:pt x="4508" y="5962"/>
                  </a:moveTo>
                  <a:lnTo>
                    <a:pt x="6085" y="15386"/>
                  </a:lnTo>
                  <a:lnTo>
                    <a:pt x="3304" y="16884"/>
                  </a:lnTo>
                  <a:lnTo>
                    <a:pt x="1739" y="7522"/>
                  </a:lnTo>
                  <a:lnTo>
                    <a:pt x="4508" y="5962"/>
                  </a:lnTo>
                  <a:close/>
                  <a:moveTo>
                    <a:pt x="10180" y="0"/>
                  </a:moveTo>
                  <a:lnTo>
                    <a:pt x="10679" y="2980"/>
                  </a:lnTo>
                  <a:lnTo>
                    <a:pt x="7944" y="2527"/>
                  </a:lnTo>
                  <a:lnTo>
                    <a:pt x="5300" y="3954"/>
                  </a:lnTo>
                  <a:lnTo>
                    <a:pt x="4810" y="1025"/>
                  </a:lnTo>
                  <a:lnTo>
                    <a:pt x="3784" y="1631"/>
                  </a:lnTo>
                  <a:lnTo>
                    <a:pt x="4267" y="4510"/>
                  </a:lnTo>
                  <a:lnTo>
                    <a:pt x="1486" y="6009"/>
                  </a:lnTo>
                  <a:lnTo>
                    <a:pt x="1025" y="3257"/>
                  </a:lnTo>
                  <a:lnTo>
                    <a:pt x="1" y="3861"/>
                  </a:lnTo>
                  <a:lnTo>
                    <a:pt x="452" y="6566"/>
                  </a:lnTo>
                  <a:lnTo>
                    <a:pt x="710" y="8103"/>
                  </a:lnTo>
                  <a:lnTo>
                    <a:pt x="2272" y="17443"/>
                  </a:lnTo>
                  <a:lnTo>
                    <a:pt x="2529" y="18979"/>
                  </a:lnTo>
                  <a:lnTo>
                    <a:pt x="2954" y="21518"/>
                  </a:lnTo>
                  <a:lnTo>
                    <a:pt x="3984" y="20945"/>
                  </a:lnTo>
                  <a:lnTo>
                    <a:pt x="3559" y="18401"/>
                  </a:lnTo>
                  <a:lnTo>
                    <a:pt x="6329" y="16841"/>
                  </a:lnTo>
                  <a:lnTo>
                    <a:pt x="6756" y="19401"/>
                  </a:lnTo>
                  <a:lnTo>
                    <a:pt x="7786" y="18829"/>
                  </a:lnTo>
                  <a:lnTo>
                    <a:pt x="7358" y="16264"/>
                  </a:lnTo>
                  <a:lnTo>
                    <a:pt x="9992" y="14780"/>
                  </a:lnTo>
                  <a:lnTo>
                    <a:pt x="12737" y="15287"/>
                  </a:lnTo>
                  <a:lnTo>
                    <a:pt x="13179" y="17934"/>
                  </a:lnTo>
                  <a:lnTo>
                    <a:pt x="14423" y="18192"/>
                  </a:lnTo>
                  <a:lnTo>
                    <a:pt x="13975" y="15515"/>
                  </a:lnTo>
                  <a:lnTo>
                    <a:pt x="18383" y="16329"/>
                  </a:lnTo>
                  <a:lnTo>
                    <a:pt x="18849" y="19116"/>
                  </a:lnTo>
                  <a:lnTo>
                    <a:pt x="19953" y="18524"/>
                  </a:lnTo>
                  <a:lnTo>
                    <a:pt x="19493" y="15763"/>
                  </a:lnTo>
                  <a:lnTo>
                    <a:pt x="25939" y="12486"/>
                  </a:lnTo>
                  <a:lnTo>
                    <a:pt x="25694" y="11018"/>
                  </a:lnTo>
                  <a:lnTo>
                    <a:pt x="19238" y="14238"/>
                  </a:lnTo>
                  <a:lnTo>
                    <a:pt x="18517" y="9925"/>
                  </a:lnTo>
                  <a:lnTo>
                    <a:pt x="24988" y="6786"/>
                  </a:lnTo>
                  <a:lnTo>
                    <a:pt x="24762" y="5438"/>
                  </a:lnTo>
                  <a:lnTo>
                    <a:pt x="21891" y="6820"/>
                  </a:lnTo>
                  <a:lnTo>
                    <a:pt x="21263" y="3065"/>
                  </a:lnTo>
                  <a:lnTo>
                    <a:pt x="24120" y="1608"/>
                  </a:lnTo>
                  <a:lnTo>
                    <a:pt x="23868" y="97"/>
                  </a:lnTo>
                  <a:lnTo>
                    <a:pt x="17418" y="3353"/>
                  </a:lnTo>
                  <a:lnTo>
                    <a:pt x="16943" y="516"/>
                  </a:lnTo>
                  <a:lnTo>
                    <a:pt x="15832" y="1076"/>
                  </a:lnTo>
                  <a:lnTo>
                    <a:pt x="16307" y="3913"/>
                  </a:lnTo>
                  <a:lnTo>
                    <a:pt x="11913" y="3186"/>
                  </a:lnTo>
                  <a:lnTo>
                    <a:pt x="11420" y="236"/>
                  </a:lnTo>
                  <a:lnTo>
                    <a:pt x="10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59" name="Google Shape;2568;p39">
              <a:extLst>
                <a:ext uri="{FF2B5EF4-FFF2-40B4-BE49-F238E27FC236}">
                  <a16:creationId xmlns:a16="http://schemas.microsoft.com/office/drawing/2014/main" id="{CD54D7D1-89C9-40D6-87AD-3EAF2FEC534A}"/>
                </a:ext>
              </a:extLst>
            </p:cNvPr>
            <p:cNvSpPr/>
            <p:nvPr/>
          </p:nvSpPr>
          <p:spPr>
            <a:xfrm rot="2251200">
              <a:off x="5631120" y="4341960"/>
              <a:ext cx="45360" cy="78120"/>
            </a:xfrm>
            <a:custGeom>
              <a:avLst/>
              <a:gdLst>
                <a:gd name="textAreaLeft" fmla="*/ 0 w 45360"/>
                <a:gd name="textAreaRight" fmla="*/ 45720 w 45360"/>
                <a:gd name="textAreaTop" fmla="*/ 0 h 78120"/>
                <a:gd name="textAreaBottom" fmla="*/ 78480 h 78120"/>
              </a:gdLst>
              <a:ahLst/>
              <a:cxnLst/>
              <a:rect l="textAreaLeft" t="textAreaTop" r="textAreaRight" b="textAreaBottom"/>
              <a:pathLst>
                <a:path w="1219" h="2091">
                  <a:moveTo>
                    <a:pt x="582" y="315"/>
                  </a:moveTo>
                  <a:cubicBezTo>
                    <a:pt x="734" y="315"/>
                    <a:pt x="868" y="424"/>
                    <a:pt x="894" y="580"/>
                  </a:cubicBezTo>
                  <a:cubicBezTo>
                    <a:pt x="921" y="749"/>
                    <a:pt x="805" y="911"/>
                    <a:pt x="633" y="937"/>
                  </a:cubicBezTo>
                  <a:cubicBezTo>
                    <a:pt x="622" y="938"/>
                    <a:pt x="608" y="939"/>
                    <a:pt x="596" y="940"/>
                  </a:cubicBezTo>
                  <a:cubicBezTo>
                    <a:pt x="591" y="941"/>
                    <a:pt x="586" y="941"/>
                    <a:pt x="581" y="941"/>
                  </a:cubicBezTo>
                  <a:cubicBezTo>
                    <a:pt x="430" y="941"/>
                    <a:pt x="298" y="831"/>
                    <a:pt x="274" y="677"/>
                  </a:cubicBezTo>
                  <a:cubicBezTo>
                    <a:pt x="249" y="518"/>
                    <a:pt x="347" y="369"/>
                    <a:pt x="498" y="326"/>
                  </a:cubicBezTo>
                  <a:cubicBezTo>
                    <a:pt x="510" y="322"/>
                    <a:pt x="521" y="320"/>
                    <a:pt x="533" y="319"/>
                  </a:cubicBezTo>
                  <a:cubicBezTo>
                    <a:pt x="550" y="316"/>
                    <a:pt x="566" y="315"/>
                    <a:pt x="582" y="315"/>
                  </a:cubicBezTo>
                  <a:close/>
                  <a:moveTo>
                    <a:pt x="584" y="0"/>
                  </a:moveTo>
                  <a:cubicBezTo>
                    <a:pt x="539" y="0"/>
                    <a:pt x="494" y="5"/>
                    <a:pt x="450" y="15"/>
                  </a:cubicBezTo>
                  <a:cubicBezTo>
                    <a:pt x="217" y="66"/>
                    <a:pt x="12" y="255"/>
                    <a:pt x="8" y="551"/>
                  </a:cubicBezTo>
                  <a:cubicBezTo>
                    <a:pt x="0" y="874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4" y="1211"/>
                    <a:pt x="1219" y="688"/>
                    <a:pt x="1111" y="375"/>
                  </a:cubicBezTo>
                  <a:cubicBezTo>
                    <a:pt x="1021" y="118"/>
                    <a:pt x="803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0" name="Google Shape;2569;p39">
              <a:extLst>
                <a:ext uri="{FF2B5EF4-FFF2-40B4-BE49-F238E27FC236}">
                  <a16:creationId xmlns:a16="http://schemas.microsoft.com/office/drawing/2014/main" id="{0367A596-9676-ABC0-B1AF-E1DC196756A0}"/>
                </a:ext>
              </a:extLst>
            </p:cNvPr>
            <p:cNvSpPr/>
            <p:nvPr/>
          </p:nvSpPr>
          <p:spPr>
            <a:xfrm rot="2251200">
              <a:off x="5621040" y="4424040"/>
              <a:ext cx="20880" cy="6840"/>
            </a:xfrm>
            <a:custGeom>
              <a:avLst/>
              <a:gdLst>
                <a:gd name="textAreaLeft" fmla="*/ 0 w 20880"/>
                <a:gd name="textAreaRight" fmla="*/ 21240 w 2088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6" y="0"/>
                  </a:moveTo>
                  <a:cubicBezTo>
                    <a:pt x="357" y="0"/>
                    <a:pt x="313" y="4"/>
                    <a:pt x="267" y="11"/>
                  </a:cubicBezTo>
                  <a:cubicBezTo>
                    <a:pt x="117" y="37"/>
                    <a:pt x="0" y="95"/>
                    <a:pt x="8" y="142"/>
                  </a:cubicBezTo>
                  <a:cubicBezTo>
                    <a:pt x="13" y="175"/>
                    <a:pt x="75" y="193"/>
                    <a:pt x="162" y="193"/>
                  </a:cubicBezTo>
                  <a:cubicBezTo>
                    <a:pt x="202" y="193"/>
                    <a:pt x="247" y="189"/>
                    <a:pt x="295" y="181"/>
                  </a:cubicBezTo>
                  <a:cubicBezTo>
                    <a:pt x="445" y="155"/>
                    <a:pt x="561" y="97"/>
                    <a:pt x="554" y="51"/>
                  </a:cubicBezTo>
                  <a:cubicBezTo>
                    <a:pt x="548" y="18"/>
                    <a:pt x="484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1" name="Google Shape;2570;p39">
              <a:extLst>
                <a:ext uri="{FF2B5EF4-FFF2-40B4-BE49-F238E27FC236}">
                  <a16:creationId xmlns:a16="http://schemas.microsoft.com/office/drawing/2014/main" id="{4E0E6FEF-38F7-F942-2303-AB4F445F6DB6}"/>
                </a:ext>
              </a:extLst>
            </p:cNvPr>
            <p:cNvSpPr/>
            <p:nvPr/>
          </p:nvSpPr>
          <p:spPr>
            <a:xfrm rot="2251200">
              <a:off x="5887800" y="4825080"/>
              <a:ext cx="45360" cy="78120"/>
            </a:xfrm>
            <a:custGeom>
              <a:avLst/>
              <a:gdLst>
                <a:gd name="textAreaLeft" fmla="*/ 0 w 45360"/>
                <a:gd name="textAreaRight" fmla="*/ 45720 w 45360"/>
                <a:gd name="textAreaTop" fmla="*/ 0 h 78120"/>
                <a:gd name="textAreaBottom" fmla="*/ 78480 h 7812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5" y="316"/>
                    <a:pt x="869" y="426"/>
                    <a:pt x="894" y="581"/>
                  </a:cubicBezTo>
                  <a:cubicBezTo>
                    <a:pt x="922" y="750"/>
                    <a:pt x="805" y="911"/>
                    <a:pt x="635" y="938"/>
                  </a:cubicBezTo>
                  <a:cubicBezTo>
                    <a:pt x="622" y="939"/>
                    <a:pt x="609" y="940"/>
                    <a:pt x="598" y="941"/>
                  </a:cubicBezTo>
                  <a:cubicBezTo>
                    <a:pt x="593" y="941"/>
                    <a:pt x="588" y="941"/>
                    <a:pt x="583" y="941"/>
                  </a:cubicBezTo>
                  <a:cubicBezTo>
                    <a:pt x="431" y="941"/>
                    <a:pt x="299" y="832"/>
                    <a:pt x="274" y="678"/>
                  </a:cubicBezTo>
                  <a:cubicBezTo>
                    <a:pt x="249" y="519"/>
                    <a:pt x="348" y="370"/>
                    <a:pt x="498" y="327"/>
                  </a:cubicBezTo>
                  <a:cubicBezTo>
                    <a:pt x="510" y="324"/>
                    <a:pt x="523" y="321"/>
                    <a:pt x="535" y="319"/>
                  </a:cubicBezTo>
                  <a:cubicBezTo>
                    <a:pt x="551" y="317"/>
                    <a:pt x="567" y="316"/>
                    <a:pt x="583" y="316"/>
                  </a:cubicBezTo>
                  <a:close/>
                  <a:moveTo>
                    <a:pt x="584" y="1"/>
                  </a:moveTo>
                  <a:cubicBezTo>
                    <a:pt x="539" y="1"/>
                    <a:pt x="493" y="6"/>
                    <a:pt x="449" y="16"/>
                  </a:cubicBezTo>
                  <a:cubicBezTo>
                    <a:pt x="216" y="68"/>
                    <a:pt x="12" y="255"/>
                    <a:pt x="7" y="553"/>
                  </a:cubicBezTo>
                  <a:cubicBezTo>
                    <a:pt x="0" y="875"/>
                    <a:pt x="175" y="1349"/>
                    <a:pt x="770" y="2038"/>
                  </a:cubicBezTo>
                  <a:cubicBezTo>
                    <a:pt x="785" y="2056"/>
                    <a:pt x="801" y="2074"/>
                    <a:pt x="817" y="2092"/>
                  </a:cubicBezTo>
                  <a:cubicBezTo>
                    <a:pt x="1196" y="1212"/>
                    <a:pt x="1219" y="688"/>
                    <a:pt x="1110" y="377"/>
                  </a:cubicBezTo>
                  <a:cubicBezTo>
                    <a:pt x="1020" y="119"/>
                    <a:pt x="802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2" name="Google Shape;2571;p39">
              <a:extLst>
                <a:ext uri="{FF2B5EF4-FFF2-40B4-BE49-F238E27FC236}">
                  <a16:creationId xmlns:a16="http://schemas.microsoft.com/office/drawing/2014/main" id="{23CC1D28-3B41-F327-E0FB-9BFDD6F49257}"/>
                </a:ext>
              </a:extLst>
            </p:cNvPr>
            <p:cNvSpPr/>
            <p:nvPr/>
          </p:nvSpPr>
          <p:spPr>
            <a:xfrm rot="2251200">
              <a:off x="5877720" y="4906800"/>
              <a:ext cx="20880" cy="6840"/>
            </a:xfrm>
            <a:custGeom>
              <a:avLst/>
              <a:gdLst>
                <a:gd name="textAreaLeft" fmla="*/ 0 w 20880"/>
                <a:gd name="textAreaRight" fmla="*/ 21240 w 2088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400" y="0"/>
                  </a:moveTo>
                  <a:cubicBezTo>
                    <a:pt x="360" y="0"/>
                    <a:pt x="315" y="4"/>
                    <a:pt x="267" y="12"/>
                  </a:cubicBezTo>
                  <a:cubicBezTo>
                    <a:pt x="117" y="36"/>
                    <a:pt x="1" y="95"/>
                    <a:pt x="9" y="142"/>
                  </a:cubicBezTo>
                  <a:cubicBezTo>
                    <a:pt x="14" y="174"/>
                    <a:pt x="76" y="192"/>
                    <a:pt x="162" y="192"/>
                  </a:cubicBezTo>
                  <a:cubicBezTo>
                    <a:pt x="202" y="192"/>
                    <a:pt x="248" y="188"/>
                    <a:pt x="295" y="180"/>
                  </a:cubicBezTo>
                  <a:cubicBezTo>
                    <a:pt x="445" y="156"/>
                    <a:pt x="562" y="97"/>
                    <a:pt x="554" y="50"/>
                  </a:cubicBezTo>
                  <a:cubicBezTo>
                    <a:pt x="548" y="18"/>
                    <a:pt x="486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3" name="Google Shape;2572;p39">
              <a:extLst>
                <a:ext uri="{FF2B5EF4-FFF2-40B4-BE49-F238E27FC236}">
                  <a16:creationId xmlns:a16="http://schemas.microsoft.com/office/drawing/2014/main" id="{63CBF46E-8D8D-A711-F66B-5F3E7713D7F7}"/>
                </a:ext>
              </a:extLst>
            </p:cNvPr>
            <p:cNvSpPr/>
            <p:nvPr/>
          </p:nvSpPr>
          <p:spPr>
            <a:xfrm rot="2251200">
              <a:off x="5284080" y="4673520"/>
              <a:ext cx="45360" cy="78120"/>
            </a:xfrm>
            <a:custGeom>
              <a:avLst/>
              <a:gdLst>
                <a:gd name="textAreaLeft" fmla="*/ 0 w 45360"/>
                <a:gd name="textAreaRight" fmla="*/ 45720 w 45360"/>
                <a:gd name="textAreaTop" fmla="*/ 0 h 78120"/>
                <a:gd name="textAreaBottom" fmla="*/ 78480 h 78120"/>
              </a:gdLst>
              <a:ahLst/>
              <a:cxnLst/>
              <a:rect l="textAreaLeft" t="textAreaTop" r="textAreaRight" b="textAreaBottom"/>
              <a:pathLst>
                <a:path w="1220" h="2092">
                  <a:moveTo>
                    <a:pt x="583" y="316"/>
                  </a:moveTo>
                  <a:cubicBezTo>
                    <a:pt x="734" y="316"/>
                    <a:pt x="869" y="425"/>
                    <a:pt x="894" y="581"/>
                  </a:cubicBezTo>
                  <a:cubicBezTo>
                    <a:pt x="922" y="749"/>
                    <a:pt x="806" y="909"/>
                    <a:pt x="634" y="938"/>
                  </a:cubicBezTo>
                  <a:cubicBezTo>
                    <a:pt x="622" y="939"/>
                    <a:pt x="608" y="940"/>
                    <a:pt x="597" y="941"/>
                  </a:cubicBezTo>
                  <a:cubicBezTo>
                    <a:pt x="592" y="941"/>
                    <a:pt x="587" y="941"/>
                    <a:pt x="582" y="941"/>
                  </a:cubicBezTo>
                  <a:cubicBezTo>
                    <a:pt x="430" y="941"/>
                    <a:pt x="298" y="831"/>
                    <a:pt x="275" y="678"/>
                  </a:cubicBezTo>
                  <a:cubicBezTo>
                    <a:pt x="249" y="519"/>
                    <a:pt x="347" y="369"/>
                    <a:pt x="498" y="327"/>
                  </a:cubicBezTo>
                  <a:cubicBezTo>
                    <a:pt x="510" y="323"/>
                    <a:pt x="522" y="320"/>
                    <a:pt x="534" y="319"/>
                  </a:cubicBezTo>
                  <a:cubicBezTo>
                    <a:pt x="550" y="317"/>
                    <a:pt x="567" y="316"/>
                    <a:pt x="583" y="316"/>
                  </a:cubicBezTo>
                  <a:close/>
                  <a:moveTo>
                    <a:pt x="585" y="1"/>
                  </a:moveTo>
                  <a:cubicBezTo>
                    <a:pt x="540" y="1"/>
                    <a:pt x="495" y="6"/>
                    <a:pt x="451" y="15"/>
                  </a:cubicBezTo>
                  <a:cubicBezTo>
                    <a:pt x="217" y="67"/>
                    <a:pt x="13" y="255"/>
                    <a:pt x="8" y="552"/>
                  </a:cubicBezTo>
                  <a:cubicBezTo>
                    <a:pt x="1" y="875"/>
                    <a:pt x="176" y="1349"/>
                    <a:pt x="771" y="2038"/>
                  </a:cubicBezTo>
                  <a:cubicBezTo>
                    <a:pt x="786" y="2055"/>
                    <a:pt x="802" y="2074"/>
                    <a:pt x="818" y="2091"/>
                  </a:cubicBezTo>
                  <a:cubicBezTo>
                    <a:pt x="1195" y="1212"/>
                    <a:pt x="1219" y="688"/>
                    <a:pt x="1112" y="376"/>
                  </a:cubicBezTo>
                  <a:cubicBezTo>
                    <a:pt x="1021" y="119"/>
                    <a:pt x="804" y="1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240" bIns="39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2464" name="Google Shape;2573;p39">
              <a:extLst>
                <a:ext uri="{FF2B5EF4-FFF2-40B4-BE49-F238E27FC236}">
                  <a16:creationId xmlns:a16="http://schemas.microsoft.com/office/drawing/2014/main" id="{F0B4ACA0-C98D-230E-5C6A-77E8B634B261}"/>
                </a:ext>
              </a:extLst>
            </p:cNvPr>
            <p:cNvSpPr/>
            <p:nvPr/>
          </p:nvSpPr>
          <p:spPr>
            <a:xfrm rot="2251200">
              <a:off x="5274000" y="4755240"/>
              <a:ext cx="20880" cy="6840"/>
            </a:xfrm>
            <a:custGeom>
              <a:avLst/>
              <a:gdLst>
                <a:gd name="textAreaLeft" fmla="*/ 0 w 20880"/>
                <a:gd name="textAreaRight" fmla="*/ 21240 w 20880"/>
                <a:gd name="textAreaTop" fmla="*/ 0 h 6840"/>
                <a:gd name="textAreaBottom" fmla="*/ 7200 h 6840"/>
              </a:gdLst>
              <a:ahLst/>
              <a:cxnLst/>
              <a:rect l="textAreaLeft" t="textAreaTop" r="textAreaRight" b="textAreaBottom"/>
              <a:pathLst>
                <a:path w="562" h="193">
                  <a:moveTo>
                    <a:pt x="398" y="0"/>
                  </a:moveTo>
                  <a:cubicBezTo>
                    <a:pt x="358" y="0"/>
                    <a:pt x="314" y="4"/>
                    <a:pt x="267" y="12"/>
                  </a:cubicBezTo>
                  <a:cubicBezTo>
                    <a:pt x="116" y="37"/>
                    <a:pt x="1" y="96"/>
                    <a:pt x="8" y="143"/>
                  </a:cubicBezTo>
                  <a:cubicBezTo>
                    <a:pt x="13" y="174"/>
                    <a:pt x="76" y="192"/>
                    <a:pt x="164" y="192"/>
                  </a:cubicBezTo>
                  <a:cubicBezTo>
                    <a:pt x="203" y="192"/>
                    <a:pt x="248" y="189"/>
                    <a:pt x="295" y="181"/>
                  </a:cubicBezTo>
                  <a:cubicBezTo>
                    <a:pt x="445" y="156"/>
                    <a:pt x="562" y="97"/>
                    <a:pt x="553" y="50"/>
                  </a:cubicBezTo>
                  <a:cubicBezTo>
                    <a:pt x="548" y="18"/>
                    <a:pt x="485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" bIns="3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25778"/>
      </p:ext>
    </p:extLst>
  </p:cSld>
  <p:clrMapOvr>
    <a:masterClrMapping/>
  </p:clrMapOvr>
</p:sld>
</file>

<file path=ppt/theme/theme1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Travel Itinerary Blog Social Media Strategy by Slidesgo">
  <a:themeElements>
    <a:clrScheme name="Simple Light">
      <a:dk1>
        <a:srgbClr val="692300"/>
      </a:dk1>
      <a:lt1>
        <a:srgbClr val="963500"/>
      </a:lt1>
      <a:dk2>
        <a:srgbClr val="F44D00"/>
      </a:dk2>
      <a:lt2>
        <a:srgbClr val="FFA724"/>
      </a:lt2>
      <a:accent1>
        <a:srgbClr val="00CB9D"/>
      </a:accent1>
      <a:accent2>
        <a:srgbClr val="BBB2A0"/>
      </a:accent2>
      <a:accent3>
        <a:srgbClr val="FFE8C3"/>
      </a:accent3>
      <a:accent4>
        <a:srgbClr val="FFF2DF"/>
      </a:accent4>
      <a:accent5>
        <a:srgbClr val="FFFFFF"/>
      </a:accent5>
      <a:accent6>
        <a:srgbClr val="FFFFFF"/>
      </a:accent6>
      <a:hlink>
        <a:srgbClr val="692300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466</Words>
  <Application>Microsoft Office PowerPoint</Application>
  <PresentationFormat>On-screen Show (16:9)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33</vt:i4>
      </vt:variant>
      <vt:variant>
        <vt:lpstr>Slide Titles</vt:lpstr>
      </vt:variant>
      <vt:variant>
        <vt:i4>10</vt:i4>
      </vt:variant>
    </vt:vector>
  </HeadingPairs>
  <TitlesOfParts>
    <vt:vector size="49" baseType="lpstr">
      <vt:lpstr>Arial</vt:lpstr>
      <vt:lpstr>Inter</vt:lpstr>
      <vt:lpstr>OpenSymbol</vt:lpstr>
      <vt:lpstr>Symbol</vt:lpstr>
      <vt:lpstr>Wingdings</vt:lpstr>
      <vt:lpstr>Work Sans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Travel Itinerary Blog Social Media Strategy by Slidesgo</vt:lpstr>
      <vt:lpstr>Slidesgo Final Pages</vt:lpstr>
      <vt:lpstr>Slidesgo Final Pages</vt:lpstr>
      <vt:lpstr>La Hongrie – Un pays européen riche en histoire et en culture</vt:lpstr>
      <vt:lpstr>Informations générales sur la Hongrie</vt:lpstr>
      <vt:lpstr>Position et importance géographique</vt:lpstr>
      <vt:lpstr>Faits intéressants et curiosités</vt:lpstr>
      <vt:lpstr>Brève histoire de la Hongrie</vt:lpstr>
      <vt:lpstr>La Hongrie et l’Union européenne</vt:lpstr>
      <vt:lpstr>Culture et traditions</vt:lpstr>
      <vt:lpstr>Budapest – Le cœur du pays</vt:lpstr>
      <vt:lpstr>Questions</vt:lpstr>
      <vt:lpstr>Merci d'avoir regardé !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MIRON I. ȘTEFAN-IOAN</cp:lastModifiedBy>
  <cp:revision>2</cp:revision>
  <dcterms:modified xsi:type="dcterms:W3CDTF">2025-05-06T16:57:35Z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2025-05-03T20:00:28Z</dcterms:created>
  <dc:creator>Unknown Creator</dc:creator>
  <dc:description/>
  <dc:language>en-US</dc:language>
  <cp:lastModifiedBy>Unknown Creator</cp:lastModifiedBy>
  <dcterms:modified xsi:type="dcterms:W3CDTF">2025-05-03T20:00:28Z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12</vt:r8>
  </property>
</Properties>
</file>