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ppt/slideLayouts/slideLayout13.xml" ContentType="application/vnd.openxmlformats-officedocument.presentationml.slideLayout+xml"/>
  <Override PartName="/ppt/theme/theme13.xml" ContentType="application/vnd.openxmlformats-officedocument.theme+xml"/>
  <Override PartName="/ppt/slideLayouts/slideLayout14.xml" ContentType="application/vnd.openxmlformats-officedocument.presentationml.slideLayout+xml"/>
  <Override PartName="/ppt/theme/theme14.xml" ContentType="application/vnd.openxmlformats-officedocument.theme+xml"/>
  <Override PartName="/ppt/slideLayouts/slideLayout15.xml" ContentType="application/vnd.openxmlformats-officedocument.presentationml.slideLayout+xml"/>
  <Override PartName="/ppt/theme/theme15.xml" ContentType="application/vnd.openxmlformats-officedocument.theme+xml"/>
  <Override PartName="/ppt/slideLayouts/slideLayout16.xml" ContentType="application/vnd.openxmlformats-officedocument.presentationml.slideLayout+xml"/>
  <Override PartName="/ppt/theme/theme16.xml" ContentType="application/vnd.openxmlformats-officedocument.theme+xml"/>
  <Override PartName="/ppt/slideLayouts/slideLayout17.xml" ContentType="application/vnd.openxmlformats-officedocument.presentationml.slideLayout+xml"/>
  <Override PartName="/ppt/theme/theme17.xml" ContentType="application/vnd.openxmlformats-officedocument.theme+xml"/>
  <Override PartName="/ppt/slideLayouts/slideLayout18.xml" ContentType="application/vnd.openxmlformats-officedocument.presentationml.slideLayout+xml"/>
  <Override PartName="/ppt/theme/theme18.xml" ContentType="application/vnd.openxmlformats-officedocument.theme+xml"/>
  <Override PartName="/ppt/slideLayouts/slideLayout19.xml" ContentType="application/vnd.openxmlformats-officedocument.presentationml.slideLayout+xml"/>
  <Override PartName="/ppt/theme/theme19.xml" ContentType="application/vnd.openxmlformats-officedocument.theme+xml"/>
  <Override PartName="/ppt/slideLayouts/slideLayout20.xml" ContentType="application/vnd.openxmlformats-officedocument.presentationml.slideLayout+xml"/>
  <Override PartName="/ppt/theme/theme20.xml" ContentType="application/vnd.openxmlformats-officedocument.theme+xml"/>
  <Override PartName="/ppt/slideLayouts/slideLayout21.xml" ContentType="application/vnd.openxmlformats-officedocument.presentationml.slideLayout+xml"/>
  <Override PartName="/ppt/theme/theme21.xml" ContentType="application/vnd.openxmlformats-officedocument.theme+xml"/>
  <Override PartName="/ppt/slideLayouts/slideLayout22.xml" ContentType="application/vnd.openxmlformats-officedocument.presentationml.slideLayout+xml"/>
  <Override PartName="/ppt/theme/theme22.xml" ContentType="application/vnd.openxmlformats-officedocument.theme+xml"/>
  <Override PartName="/ppt/slideLayouts/slideLayout23.xml" ContentType="application/vnd.openxmlformats-officedocument.presentationml.slideLayout+xml"/>
  <Override PartName="/ppt/theme/theme23.xml" ContentType="application/vnd.openxmlformats-officedocument.theme+xml"/>
  <Override PartName="/ppt/slideLayouts/slideLayout24.xml" ContentType="application/vnd.openxmlformats-officedocument.presentationml.slideLayout+xml"/>
  <Override PartName="/ppt/theme/theme24.xml" ContentType="application/vnd.openxmlformats-officedocument.theme+xml"/>
  <Override PartName="/ppt/slideLayouts/slideLayout25.xml" ContentType="application/vnd.openxmlformats-officedocument.presentationml.slideLayout+xml"/>
  <Override PartName="/ppt/theme/theme25.xml" ContentType="application/vnd.openxmlformats-officedocument.theme+xml"/>
  <Override PartName="/ppt/slideLayouts/slideLayout26.xml" ContentType="application/vnd.openxmlformats-officedocument.presentationml.slideLayout+xml"/>
  <Override PartName="/ppt/theme/theme26.xml" ContentType="application/vnd.openxmlformats-officedocument.theme+xml"/>
  <Override PartName="/ppt/slideLayouts/slideLayout27.xml" ContentType="application/vnd.openxmlformats-officedocument.presentationml.slideLayout+xml"/>
  <Override PartName="/ppt/theme/theme27.xml" ContentType="application/vnd.openxmlformats-officedocument.theme+xml"/>
  <Override PartName="/ppt/slideLayouts/slideLayout28.xml" ContentType="application/vnd.openxmlformats-officedocument.presentationml.slideLayout+xml"/>
  <Override PartName="/ppt/theme/theme28.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 id="2147483670" r:id="rId12"/>
    <p:sldMasterId id="2147483672" r:id="rId13"/>
    <p:sldMasterId id="2147483676" r:id="rId14"/>
    <p:sldMasterId id="2147483678" r:id="rId15"/>
    <p:sldMasterId id="2147483680" r:id="rId16"/>
    <p:sldMasterId id="2147483682" r:id="rId17"/>
    <p:sldMasterId id="2147483684" r:id="rId18"/>
    <p:sldMasterId id="2147483686" r:id="rId19"/>
    <p:sldMasterId id="2147483688" r:id="rId20"/>
    <p:sldMasterId id="2147483690" r:id="rId21"/>
    <p:sldMasterId id="2147483692" r:id="rId22"/>
    <p:sldMasterId id="2147483694" r:id="rId23"/>
    <p:sldMasterId id="2147483696" r:id="rId24"/>
    <p:sldMasterId id="2147483698" r:id="rId25"/>
    <p:sldMasterId id="2147483700" r:id="rId26"/>
    <p:sldMasterId id="2147483702" r:id="rId27"/>
    <p:sldMasterId id="2147483704" r:id="rId28"/>
  </p:sldMasterIdLst>
  <p:sldIdLst>
    <p:sldId id="256" r:id="rId29"/>
    <p:sldId id="257" r:id="rId30"/>
    <p:sldId id="258" r:id="rId31"/>
    <p:sldId id="259" r:id="rId32"/>
    <p:sldId id="260" r:id="rId33"/>
    <p:sldId id="261" r:id="rId34"/>
    <p:sldId id="262" r:id="rId35"/>
    <p:sldId id="263" r:id="rId36"/>
    <p:sldId id="264" r:id="rId37"/>
    <p:sldId id="265" r:id="rId38"/>
    <p:sldId id="266" r:id="rId3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98" d="100"/>
          <a:sy n="198" d="100"/>
        </p:scale>
        <p:origin x="714"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11.xml"/><Relationship Id="rId21" Type="http://schemas.openxmlformats.org/officeDocument/2006/relationships/slideMaster" Target="slideMasters/slideMaster21.xml"/><Relationship Id="rId34" Type="http://schemas.openxmlformats.org/officeDocument/2006/relationships/slide" Target="slides/slide6.xml"/><Relationship Id="rId42"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 Target="slides/slide1.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4.xml"/><Relationship Id="rId37" Type="http://schemas.openxmlformats.org/officeDocument/2006/relationships/slide" Target="slides/slide9.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8.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3.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 Target="slides/slide2.xml"/><Relationship Id="rId35" Type="http://schemas.openxmlformats.org/officeDocument/2006/relationships/slide" Target="slides/slide7.xml"/><Relationship Id="rId43"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5.xml"/><Relationship Id="rId38"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PlaceHolder 1"/>
          <p:cNvSpPr>
            <a:spLocks noGrp="1"/>
          </p:cNvSpPr>
          <p:nvPr>
            <p:ph type="title"/>
          </p:nvPr>
        </p:nvSpPr>
        <p:spPr>
          <a:xfrm>
            <a:off x="970560" y="839520"/>
            <a:ext cx="4414320" cy="96012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Arial"/>
            </a:endParaRPr>
          </a:p>
        </p:txBody>
      </p:sp>
      <p:sp>
        <p:nvSpPr>
          <p:cNvPr id="3"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OpenSymbo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IG_NUMB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_1_1_1_1_2_1">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ITLE_ONLY_1">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ITLE_ONLY_2">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USTOM">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CUSTOM_1">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CUSTOM_2">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_1_1_1_2">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_1_1_1_1_1">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SECTION_HEADER">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_1_1_1_1_1_1">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_1_1_1_1_1_1_1">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_1_1_1_1_1_1_1_1">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TITLE_AND_BODY">
    <p:spTree>
      <p:nvGrpSpPr>
        <p:cNvPr id="1" name=""/>
        <p:cNvGrpSpPr/>
        <p:nvPr/>
      </p:nvGrpSpPr>
      <p:grpSpPr>
        <a:xfrm>
          <a:off x="0" y="0"/>
          <a:ext cx="0" cy="0"/>
          <a:chOff x="0" y="0"/>
          <a:chExt cx="0" cy="0"/>
        </a:xfrm>
      </p:grpSpPr>
      <p:sp>
        <p:nvSpPr>
          <p:cNvPr id="41" name="PlaceHolder 1"/>
          <p:cNvSpPr>
            <a:spLocks noGrp="1"/>
          </p:cNvSpPr>
          <p:nvPr>
            <p:ph type="title"/>
          </p:nvPr>
        </p:nvSpPr>
        <p:spPr>
          <a:xfrm>
            <a:off x="970560" y="839520"/>
            <a:ext cx="4414320" cy="96012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Arial"/>
            </a:endParaRPr>
          </a:p>
        </p:txBody>
      </p:sp>
      <p:sp>
        <p:nvSpPr>
          <p:cNvPr id="42"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pPr indent="0">
              <a:spcBef>
                <a:spcPts val="1417"/>
              </a:spcBef>
              <a:buNone/>
            </a:pPr>
            <a:endParaRPr lang="fr-FR" sz="1400" b="0" strike="noStrike" spc="-1">
              <a:solidFill>
                <a:srgbClr val="000000"/>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ITLE_AND_TWO_COLUMNS">
    <p:spTree>
      <p:nvGrpSpPr>
        <p:cNvPr id="1" name=""/>
        <p:cNvGrpSpPr/>
        <p:nvPr/>
      </p:nvGrpSpPr>
      <p:grpSpPr>
        <a:xfrm>
          <a:off x="0" y="0"/>
          <a:ext cx="0" cy="0"/>
          <a:chOff x="0" y="0"/>
          <a:chExt cx="0" cy="0"/>
        </a:xfrm>
      </p:grpSpPr>
      <p:sp>
        <p:nvSpPr>
          <p:cNvPr id="45" name="PlaceHolder 1"/>
          <p:cNvSpPr>
            <a:spLocks noGrp="1"/>
          </p:cNvSpPr>
          <p:nvPr>
            <p:ph type="title"/>
          </p:nvPr>
        </p:nvSpPr>
        <p:spPr>
          <a:xfrm>
            <a:off x="970560" y="839520"/>
            <a:ext cx="4414320" cy="96012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Arial"/>
            </a:endParaRPr>
          </a:p>
        </p:txBody>
      </p:sp>
      <p:sp>
        <p:nvSpPr>
          <p:cNvPr id="46"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pPr indent="0">
              <a:spcBef>
                <a:spcPts val="1417"/>
              </a:spcBef>
              <a:buNone/>
            </a:pPr>
            <a:endParaRPr lang="fr-FR" sz="1400" b="0" strike="noStrike" spc="-1">
              <a:solidFill>
                <a:srgbClr val="000000"/>
              </a:solidFill>
              <a:latin typeface="Arial"/>
            </a:endParaRPr>
          </a:p>
        </p:txBody>
      </p:sp>
      <p:sp>
        <p:nvSpPr>
          <p:cNvPr id="47"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pPr indent="0">
              <a:spcBef>
                <a:spcPts val="1417"/>
              </a:spcBef>
              <a:buNone/>
            </a:pPr>
            <a:endParaRPr lang="fr-FR" sz="1400" b="0" strike="noStrike" spc="-1">
              <a:solidFill>
                <a:srgbClr val="000000"/>
              </a:solid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_ONLY">
    <p:spTree>
      <p:nvGrpSpPr>
        <p:cNvPr id="1" name=""/>
        <p:cNvGrpSpPr/>
        <p:nvPr/>
      </p:nvGrpSpPr>
      <p:grpSpPr>
        <a:xfrm>
          <a:off x="0" y="0"/>
          <a:ext cx="0" cy="0"/>
          <a:chOff x="0" y="0"/>
          <a:chExt cx="0" cy="0"/>
        </a:xfrm>
      </p:grpSpPr>
      <p:sp>
        <p:nvSpPr>
          <p:cNvPr id="50" name="PlaceHolder 1"/>
          <p:cNvSpPr>
            <a:spLocks noGrp="1"/>
          </p:cNvSpPr>
          <p:nvPr>
            <p:ph type="title"/>
          </p:nvPr>
        </p:nvSpPr>
        <p:spPr>
          <a:xfrm>
            <a:off x="970560" y="839520"/>
            <a:ext cx="4414320" cy="96012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ONE_COLUMN_TEXT">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MAIN_POINT">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SECTION_TITLE_AND_DESCRIPTION">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APTION_ONLY">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simple-light-2">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CUSTOM_2_1">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CUSTOM_2_1_1">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Default 1">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Default 2">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3.xml"/></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4.xml"/><Relationship Id="rId1" Type="http://schemas.openxmlformats.org/officeDocument/2006/relationships/slideLayout" Target="../slideLayouts/slideLayout14.xml"/></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5.xml"/><Relationship Id="rId1" Type="http://schemas.openxmlformats.org/officeDocument/2006/relationships/slideLayout" Target="../slideLayouts/slideLayout15.xml"/></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16.xml"/><Relationship Id="rId1" Type="http://schemas.openxmlformats.org/officeDocument/2006/relationships/slideLayout" Target="../slideLayouts/slideLayout16.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17.xml"/></Relationships>
</file>

<file path=ppt/slideMasters/_rels/slideMaster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8.xml"/><Relationship Id="rId1" Type="http://schemas.openxmlformats.org/officeDocument/2006/relationships/slideLayout" Target="../slideLayouts/slideLayout18.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19.xml"/></Relationships>
</file>

<file path=ppt/slideMasters/_rels/slideMaster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0.xml"/><Relationship Id="rId1" Type="http://schemas.openxmlformats.org/officeDocument/2006/relationships/slideLayout" Target="../slideLayouts/slideLayout20.xml"/></Relationships>
</file>

<file path=ppt/slideMasters/_rels/slideMaster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1.xml"/><Relationship Id="rId1" Type="http://schemas.openxmlformats.org/officeDocument/2006/relationships/slideLayout" Target="../slideLayouts/slideLayout21.xml"/></Relationships>
</file>

<file path=ppt/slideMasters/_rels/slideMaster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22.xml"/><Relationship Id="rId1" Type="http://schemas.openxmlformats.org/officeDocument/2006/relationships/slideLayout" Target="../slideLayouts/slideLayout22.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24.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25.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26.xml"/></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27.xml"/></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3" name="PlaceHolder 2"/>
          <p:cNvSpPr>
            <a:spLocks noGrp="1"/>
          </p:cNvSpPr>
          <p:nvPr>
            <p:ph type="title"/>
          </p:nvPr>
        </p:nvSpPr>
        <p:spPr>
          <a:xfrm>
            <a:off x="438480" y="3119760"/>
            <a:ext cx="6505200" cy="1023480"/>
          </a:xfrm>
          <a:prstGeom prst="rect">
            <a:avLst/>
          </a:prstGeom>
          <a:noFill/>
          <a:ln w="0">
            <a:noFill/>
          </a:ln>
        </p:spPr>
        <p:txBody>
          <a:bodyPr lIns="91440" tIns="91440" rIns="91440" bIns="91440" anchor="b">
            <a:noAutofit/>
          </a:bodyPr>
          <a:lstStyle/>
          <a:p>
            <a:pPr indent="0">
              <a:buNone/>
            </a:pPr>
            <a:r>
              <a:rPr lang="fr-FR" sz="50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1284120" y="1953000"/>
            <a:ext cx="4454280" cy="799200"/>
          </a:xfrm>
          <a:prstGeom prst="rect">
            <a:avLst/>
          </a:prstGeom>
          <a:noFill/>
          <a:ln w="0">
            <a:noFill/>
          </a:ln>
        </p:spPr>
        <p:txBody>
          <a:bodyPr lIns="91440" tIns="91440" rIns="91440" bIns="91440" anchor="b">
            <a:noAutofit/>
          </a:bodyPr>
          <a:lstStyle/>
          <a:p>
            <a:pPr indent="0">
              <a:lnSpc>
                <a:spcPct val="100000"/>
              </a:lnSpc>
              <a:buNone/>
            </a:pPr>
            <a:r>
              <a:rPr lang="fr-FR" sz="6000" b="0" strike="noStrike" spc="-1">
                <a:solidFill>
                  <a:schemeClr val="dk1"/>
                </a:solidFill>
                <a:latin typeface="Instrument Serif"/>
                <a:ea typeface="Instrument Serif"/>
              </a:rPr>
              <a:t>xx%</a:t>
            </a:r>
            <a:endParaRPr lang="fr-FR" sz="6000" b="0" strike="noStrike" spc="-1">
              <a:solidFill>
                <a:schemeClr val="dk1"/>
              </a:solidFill>
              <a:latin typeface="Arial"/>
            </a:endParaRPr>
          </a:p>
        </p:txBody>
      </p:sp>
      <p:pic>
        <p:nvPicPr>
          <p:cNvPr id="5" name="Google Shape;51;p11"/>
          <p:cNvPicPr/>
          <p:nvPr/>
        </p:nvPicPr>
        <p:blipFill>
          <a:blip r:embed="rId3"/>
          <a:srcRect l="33431" t="7797" r="63336" b="7805"/>
          <a:stretch/>
        </p:blipFill>
        <p:spPr>
          <a:xfrm>
            <a:off x="0" y="0"/>
            <a:ext cx="294120" cy="514332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6" name="PlaceHolder 1"/>
          <p:cNvSpPr>
            <a:spLocks noGrp="1"/>
          </p:cNvSpPr>
          <p:nvPr>
            <p:ph type="body"/>
          </p:nvPr>
        </p:nvSpPr>
        <p:spPr>
          <a:xfrm>
            <a:off x="36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7" name="PlaceHolder 2"/>
          <p:cNvSpPr>
            <a:spLocks noGrp="1"/>
          </p:cNvSpPr>
          <p:nvPr>
            <p:ph type="title"/>
          </p:nvPr>
        </p:nvSpPr>
        <p:spPr>
          <a:xfrm>
            <a:off x="3389400" y="597600"/>
            <a:ext cx="5395320" cy="664920"/>
          </a:xfrm>
          <a:prstGeom prst="rect">
            <a:avLst/>
          </a:prstGeom>
          <a:noFill/>
          <a:ln w="0">
            <a:noFill/>
          </a:ln>
        </p:spPr>
        <p:txBody>
          <a:bodyPr lIns="91440" tIns="91440" rIns="91440" bIns="91440" anchor="t">
            <a:noAutofit/>
          </a:bodyPr>
          <a:lstStyle/>
          <a:p>
            <a:pPr indent="0">
              <a:buNone/>
            </a:pPr>
            <a:r>
              <a:rPr lang="fr-FR" sz="3000" b="0" strike="noStrike" spc="-1">
                <a:solidFill>
                  <a:schemeClr val="dk1"/>
                </a:solidFill>
                <a:latin typeface="Arial"/>
              </a:rPr>
              <a:t>Click to edit the title text format</a:t>
            </a:r>
          </a:p>
        </p:txBody>
      </p:sp>
      <p:sp>
        <p:nvSpPr>
          <p:cNvPr id="8" name="PlaceHolder 3"/>
          <p:cNvSpPr>
            <a:spLocks noGrp="1"/>
          </p:cNvSpPr>
          <p:nvPr>
            <p:ph type="title"/>
          </p:nvPr>
        </p:nvSpPr>
        <p:spPr>
          <a:xfrm>
            <a:off x="3389400" y="1422720"/>
            <a:ext cx="550080" cy="403560"/>
          </a:xfrm>
          <a:prstGeom prst="rect">
            <a:avLst/>
          </a:prstGeom>
          <a:noFill/>
          <a:ln w="0">
            <a:noFill/>
          </a:ln>
        </p:spPr>
        <p:txBody>
          <a:bodyPr lIns="91440" tIns="91440" rIns="91440" bIns="91440" anchor="ctr">
            <a:noAutofit/>
          </a:bodyPr>
          <a:lstStyle/>
          <a:p>
            <a:pPr indent="0" algn="ctr">
              <a:lnSpc>
                <a:spcPct val="100000"/>
              </a:lnSpc>
              <a:buNone/>
            </a:pPr>
            <a:r>
              <a:rPr lang="fr-FR" sz="2000" b="0" i="1" strike="noStrike" spc="-1">
                <a:solidFill>
                  <a:schemeClr val="dk1"/>
                </a:solidFill>
                <a:latin typeface="Instrument Serif"/>
                <a:ea typeface="Instrument Serif"/>
              </a:rPr>
              <a:t>xx%</a:t>
            </a:r>
            <a:endParaRPr lang="fr-FR" sz="2000" b="0" strike="noStrike" spc="-1">
              <a:solidFill>
                <a:schemeClr val="dk1"/>
              </a:solidFill>
              <a:latin typeface="Arial"/>
            </a:endParaRPr>
          </a:p>
        </p:txBody>
      </p:sp>
      <p:sp>
        <p:nvSpPr>
          <p:cNvPr id="9" name="PlaceHolder 4"/>
          <p:cNvSpPr>
            <a:spLocks noGrp="1"/>
          </p:cNvSpPr>
          <p:nvPr>
            <p:ph type="title"/>
          </p:nvPr>
        </p:nvSpPr>
        <p:spPr>
          <a:xfrm>
            <a:off x="3389400" y="2477160"/>
            <a:ext cx="550080" cy="403560"/>
          </a:xfrm>
          <a:prstGeom prst="rect">
            <a:avLst/>
          </a:prstGeom>
          <a:noFill/>
          <a:ln w="0">
            <a:noFill/>
          </a:ln>
        </p:spPr>
        <p:txBody>
          <a:bodyPr lIns="91440" tIns="91440" rIns="91440" bIns="91440" anchor="ctr">
            <a:noAutofit/>
          </a:bodyPr>
          <a:lstStyle/>
          <a:p>
            <a:pPr indent="0" algn="ctr">
              <a:lnSpc>
                <a:spcPct val="100000"/>
              </a:lnSpc>
              <a:buNone/>
            </a:pPr>
            <a:r>
              <a:rPr lang="fr-FR" sz="2000" b="0" i="1" strike="noStrike" spc="-1">
                <a:solidFill>
                  <a:schemeClr val="dk1"/>
                </a:solidFill>
                <a:latin typeface="Instrument Serif"/>
                <a:ea typeface="Instrument Serif"/>
              </a:rPr>
              <a:t>xx%</a:t>
            </a:r>
            <a:endParaRPr lang="fr-FR" sz="2000" b="0" strike="noStrike" spc="-1">
              <a:solidFill>
                <a:schemeClr val="dk1"/>
              </a:solidFill>
              <a:latin typeface="Arial"/>
            </a:endParaRPr>
          </a:p>
        </p:txBody>
      </p:sp>
      <p:sp>
        <p:nvSpPr>
          <p:cNvPr id="10" name="PlaceHolder 5"/>
          <p:cNvSpPr>
            <a:spLocks noGrp="1"/>
          </p:cNvSpPr>
          <p:nvPr>
            <p:ph type="title"/>
          </p:nvPr>
        </p:nvSpPr>
        <p:spPr>
          <a:xfrm>
            <a:off x="3389400" y="3531600"/>
            <a:ext cx="550080" cy="403560"/>
          </a:xfrm>
          <a:prstGeom prst="rect">
            <a:avLst/>
          </a:prstGeom>
          <a:noFill/>
          <a:ln w="0">
            <a:noFill/>
          </a:ln>
        </p:spPr>
        <p:txBody>
          <a:bodyPr lIns="91440" tIns="91440" rIns="91440" bIns="91440" anchor="ctr">
            <a:noAutofit/>
          </a:bodyPr>
          <a:lstStyle/>
          <a:p>
            <a:pPr indent="0" algn="ctr">
              <a:lnSpc>
                <a:spcPct val="100000"/>
              </a:lnSpc>
              <a:buNone/>
            </a:pPr>
            <a:r>
              <a:rPr lang="fr-FR" sz="2000" b="0" i="1" strike="noStrike" spc="-1">
                <a:solidFill>
                  <a:schemeClr val="dk1"/>
                </a:solidFill>
                <a:latin typeface="Instrument Serif"/>
                <a:ea typeface="Instrument Serif"/>
              </a:rPr>
              <a:t>xx%</a:t>
            </a:r>
            <a:endParaRPr lang="fr-FR" sz="2000" b="0" strike="noStrike" spc="-1">
              <a:solidFill>
                <a:schemeClr val="dk1"/>
              </a:solidFill>
              <a:latin typeface="Arial"/>
            </a:endParaRP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713160" y="597600"/>
            <a:ext cx="7710480" cy="572400"/>
          </a:xfrm>
          <a:prstGeom prst="rect">
            <a:avLst/>
          </a:prstGeom>
          <a:noFill/>
          <a:ln w="0">
            <a:noFill/>
          </a:ln>
        </p:spPr>
        <p:txBody>
          <a:bodyPr lIns="91440" tIns="91440" rIns="91440" bIns="91440" anchor="t">
            <a:noAutofit/>
          </a:bodyPr>
          <a:lstStyle/>
          <a:p>
            <a:pPr indent="0">
              <a:buNone/>
            </a:pPr>
            <a:r>
              <a:rPr lang="fr-FR" sz="3000" b="0" strike="noStrike" spc="-1">
                <a:solidFill>
                  <a:schemeClr val="dk1"/>
                </a:solidFill>
                <a:latin typeface="Arial"/>
              </a:rPr>
              <a:t>Click to edit the title text format</a:t>
            </a:r>
          </a:p>
        </p:txBody>
      </p:sp>
      <p:pic>
        <p:nvPicPr>
          <p:cNvPr id="12" name="Google Shape;67;p14"/>
          <p:cNvPicPr/>
          <p:nvPr/>
        </p:nvPicPr>
        <p:blipFill>
          <a:blip r:embed="rId3"/>
          <a:srcRect l="24074" r="73051"/>
          <a:stretch/>
        </p:blipFill>
        <p:spPr>
          <a:xfrm flipH="1">
            <a:off x="8849880" y="0"/>
            <a:ext cx="294120" cy="514332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3" name="PlaceHolder 1"/>
          <p:cNvSpPr>
            <a:spLocks noGrp="1"/>
          </p:cNvSpPr>
          <p:nvPr>
            <p:ph type="title"/>
          </p:nvPr>
        </p:nvSpPr>
        <p:spPr>
          <a:xfrm>
            <a:off x="713160" y="597600"/>
            <a:ext cx="7744320" cy="572400"/>
          </a:xfrm>
          <a:prstGeom prst="rect">
            <a:avLst/>
          </a:prstGeom>
          <a:noFill/>
          <a:ln w="0">
            <a:noFill/>
          </a:ln>
        </p:spPr>
        <p:txBody>
          <a:bodyPr lIns="91440" tIns="91440" rIns="91440" bIns="91440" anchor="t">
            <a:noAutofit/>
          </a:bodyPr>
          <a:lstStyle/>
          <a:p>
            <a:pPr indent="0">
              <a:buNone/>
            </a:pPr>
            <a:r>
              <a:rPr lang="fr-FR" sz="3000" b="0" strike="noStrike" spc="-1">
                <a:solidFill>
                  <a:schemeClr val="dk1"/>
                </a:solidFill>
                <a:latin typeface="Arial"/>
              </a:rPr>
              <a:t>Click to edit the title text format</a:t>
            </a:r>
          </a:p>
        </p:txBody>
      </p:sp>
      <p:pic>
        <p:nvPicPr>
          <p:cNvPr id="14" name="Google Shape;70;p15"/>
          <p:cNvPicPr/>
          <p:nvPr/>
        </p:nvPicPr>
        <p:blipFill>
          <a:blip r:embed="rId3"/>
          <a:srcRect l="17609" r="79170"/>
          <a:stretch/>
        </p:blipFill>
        <p:spPr>
          <a:xfrm>
            <a:off x="0" y="0"/>
            <a:ext cx="294120" cy="514296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15" name="Google Shape;72;p16"/>
          <p:cNvPicPr/>
          <p:nvPr/>
        </p:nvPicPr>
        <p:blipFill>
          <a:blip r:embed="rId3"/>
          <a:srcRect l="73420" r="23705"/>
          <a:stretch/>
        </p:blipFill>
        <p:spPr>
          <a:xfrm>
            <a:off x="0" y="0"/>
            <a:ext cx="294120" cy="5143320"/>
          </a:xfrm>
          <a:prstGeom prst="rect">
            <a:avLst/>
          </a:prstGeom>
          <a:ln w="0">
            <a:noFill/>
          </a:ln>
        </p:spPr>
      </p:pic>
      <p:sp>
        <p:nvSpPr>
          <p:cNvPr id="16" name="PlaceHolder 1"/>
          <p:cNvSpPr>
            <a:spLocks noGrp="1"/>
          </p:cNvSpPr>
          <p:nvPr>
            <p:ph type="title"/>
          </p:nvPr>
        </p:nvSpPr>
        <p:spPr>
          <a:xfrm>
            <a:off x="713160" y="597600"/>
            <a:ext cx="7744320" cy="572400"/>
          </a:xfrm>
          <a:prstGeom prst="rect">
            <a:avLst/>
          </a:prstGeom>
          <a:noFill/>
          <a:ln w="0">
            <a:noFill/>
          </a:ln>
        </p:spPr>
        <p:txBody>
          <a:bodyPr lIns="91440" tIns="91440" rIns="91440" bIns="91440" anchor="t">
            <a:noAutofit/>
          </a:bodyPr>
          <a:lstStyle/>
          <a:p>
            <a:pPr indent="0">
              <a:buNone/>
            </a:pPr>
            <a:r>
              <a:rPr lang="fr-FR" sz="30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7"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18" name="PlaceHolder 2"/>
          <p:cNvSpPr>
            <a:spLocks noGrp="1"/>
          </p:cNvSpPr>
          <p:nvPr>
            <p:ph type="body"/>
          </p:nvPr>
        </p:nvSpPr>
        <p:spPr>
          <a:xfrm>
            <a:off x="3383640" y="1744920"/>
            <a:ext cx="4653720" cy="2091240"/>
          </a:xfrm>
          <a:prstGeom prst="rect">
            <a:avLst/>
          </a:prstGeom>
          <a:noFill/>
          <a:ln w="0">
            <a:noFill/>
          </a:ln>
        </p:spPr>
        <p:txBody>
          <a:bodyPr lIns="91440" tIns="91440" rIns="91440" bIns="91440" anchor="t">
            <a:noAutofit/>
          </a:bodyPr>
          <a:lstStyle/>
          <a:p>
            <a:pPr marL="432000" indent="-324000">
              <a:spcBef>
                <a:spcPts val="1417"/>
              </a:spcBef>
              <a:buClr>
                <a:srgbClr val="000000"/>
              </a:buClr>
              <a:buSzPct val="45000"/>
              <a:buFont typeface="Wingdings" charset="2"/>
              <a:buChar char=""/>
            </a:pPr>
            <a:r>
              <a:rPr lang="fr-FR"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4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4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400" b="0" strike="noStrike" spc="-1">
                <a:solidFill>
                  <a:srgbClr val="000000"/>
                </a:solidFill>
                <a:latin typeface="Arial"/>
              </a:rPr>
              <a:t>Seventh Outline Level</a:t>
            </a:r>
          </a:p>
        </p:txBody>
      </p:sp>
      <p:sp>
        <p:nvSpPr>
          <p:cNvPr id="19" name="PlaceHolder 3"/>
          <p:cNvSpPr>
            <a:spLocks noGrp="1"/>
          </p:cNvSpPr>
          <p:nvPr>
            <p:ph type="title"/>
          </p:nvPr>
        </p:nvSpPr>
        <p:spPr>
          <a:xfrm>
            <a:off x="3383640" y="596160"/>
            <a:ext cx="4653720" cy="657720"/>
          </a:xfrm>
          <a:prstGeom prst="rect">
            <a:avLst/>
          </a:prstGeom>
          <a:noFill/>
          <a:ln w="0">
            <a:noFill/>
          </a:ln>
        </p:spPr>
        <p:txBody>
          <a:bodyPr lIns="91440" tIns="91440" rIns="91440" bIns="91440" anchor="t">
            <a:noAutofit/>
          </a:bodyPr>
          <a:lstStyle/>
          <a:p>
            <a:pPr indent="0">
              <a:buNone/>
            </a:pPr>
            <a:r>
              <a:rPr lang="fr-FR" sz="30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713160" y="794520"/>
            <a:ext cx="7717320" cy="698040"/>
          </a:xfrm>
          <a:prstGeom prst="rect">
            <a:avLst/>
          </a:prstGeom>
          <a:noFill/>
          <a:ln w="0">
            <a:noFill/>
          </a:ln>
        </p:spPr>
        <p:txBody>
          <a:bodyPr lIns="91440" tIns="91440" rIns="91440" bIns="91440" anchor="t">
            <a:noAutofit/>
          </a:bodyPr>
          <a:lstStyle/>
          <a:p>
            <a:pPr indent="0">
              <a:buNone/>
            </a:pPr>
            <a:r>
              <a:rPr lang="fr-FR" sz="4000" b="0" strike="noStrike" spc="-1">
                <a:solidFill>
                  <a:schemeClr val="dk1"/>
                </a:solidFill>
                <a:latin typeface="Arial"/>
              </a:rPr>
              <a:t>Click to edit the title text format</a:t>
            </a:r>
          </a:p>
        </p:txBody>
      </p:sp>
      <p:sp>
        <p:nvSpPr>
          <p:cNvPr id="21" name="PlaceHolder 2"/>
          <p:cNvSpPr>
            <a:spLocks noGrp="1"/>
          </p:cNvSpPr>
          <p:nvPr>
            <p:ph type="body"/>
          </p:nvPr>
        </p:nvSpPr>
        <p:spPr>
          <a:xfrm>
            <a:off x="3352680" y="2398680"/>
            <a:ext cx="5077800" cy="1950120"/>
          </a:xfrm>
          <a:prstGeom prst="rect">
            <a:avLst/>
          </a:prstGeom>
          <a:noFill/>
          <a:ln w="0">
            <a:noFill/>
          </a:ln>
        </p:spPr>
        <p:txBody>
          <a:bodyPr lIns="91440" tIns="91440" rIns="91440" bIns="91440" anchor="t">
            <a:noAutofit/>
          </a:bodyPr>
          <a:lstStyle/>
          <a:p>
            <a:pPr marL="432000" indent="-324000">
              <a:spcBef>
                <a:spcPts val="1417"/>
              </a:spcBef>
              <a:buClr>
                <a:srgbClr val="000000"/>
              </a:buClr>
              <a:buSzPct val="45000"/>
              <a:buFont typeface="Wingdings" charset="2"/>
              <a:buChar char=""/>
            </a:pPr>
            <a:r>
              <a:rPr lang="fr-FR" sz="1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2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2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2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2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2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200" b="0" strike="noStrike" spc="-1">
                <a:solidFill>
                  <a:srgbClr val="000000"/>
                </a:solidFill>
                <a:latin typeface="Arial"/>
              </a:rPr>
              <a:t>Seventh Outline Level</a:t>
            </a:r>
          </a:p>
        </p:txBody>
      </p:sp>
      <p:pic>
        <p:nvPicPr>
          <p:cNvPr id="22" name="Google Shape;81;p18"/>
          <p:cNvPicPr/>
          <p:nvPr/>
        </p:nvPicPr>
        <p:blipFill>
          <a:blip r:embed="rId3"/>
          <a:srcRect l="74151" r="22596"/>
          <a:stretch/>
        </p:blipFill>
        <p:spPr>
          <a:xfrm>
            <a:off x="8847000" y="0"/>
            <a:ext cx="296640" cy="514296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3"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24" name="PlaceHolder 2"/>
          <p:cNvSpPr>
            <a:spLocks noGrp="1"/>
          </p:cNvSpPr>
          <p:nvPr>
            <p:ph type="title"/>
          </p:nvPr>
        </p:nvSpPr>
        <p:spPr>
          <a:xfrm>
            <a:off x="3405960" y="597600"/>
            <a:ext cx="4724280" cy="572400"/>
          </a:xfrm>
          <a:prstGeom prst="rect">
            <a:avLst/>
          </a:prstGeom>
          <a:noFill/>
          <a:ln w="0">
            <a:noFill/>
          </a:ln>
        </p:spPr>
        <p:txBody>
          <a:bodyPr lIns="91440" tIns="91440" rIns="91440" bIns="91440" anchor="t">
            <a:noAutofit/>
          </a:bodyPr>
          <a:lstStyle/>
          <a:p>
            <a:pPr indent="0">
              <a:buNone/>
            </a:pPr>
            <a:r>
              <a:rPr lang="fr-FR" sz="30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5"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26" name="PlaceHolder 2"/>
          <p:cNvSpPr>
            <a:spLocks noGrp="1"/>
          </p:cNvSpPr>
          <p:nvPr>
            <p:ph type="title"/>
          </p:nvPr>
        </p:nvSpPr>
        <p:spPr>
          <a:xfrm>
            <a:off x="713160" y="597600"/>
            <a:ext cx="4671720" cy="572400"/>
          </a:xfrm>
          <a:prstGeom prst="rect">
            <a:avLst/>
          </a:prstGeom>
          <a:noFill/>
          <a:ln w="0">
            <a:noFill/>
          </a:ln>
        </p:spPr>
        <p:txBody>
          <a:bodyPr lIns="91440" tIns="91440" rIns="91440" bIns="91440" anchor="t">
            <a:noAutofit/>
          </a:bodyPr>
          <a:lstStyle/>
          <a:p>
            <a:pPr indent="0">
              <a:buNone/>
            </a:pPr>
            <a:r>
              <a:rPr lang="fr-FR" sz="30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7"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28" name="PlaceHolder 2"/>
          <p:cNvSpPr>
            <a:spLocks noGrp="1"/>
          </p:cNvSpPr>
          <p:nvPr>
            <p:ph type="title"/>
          </p:nvPr>
        </p:nvSpPr>
        <p:spPr>
          <a:xfrm>
            <a:off x="508320" y="2354760"/>
            <a:ext cx="5462640" cy="828000"/>
          </a:xfrm>
          <a:prstGeom prst="rect">
            <a:avLst/>
          </a:prstGeom>
          <a:noFill/>
          <a:ln w="0">
            <a:noFill/>
          </a:ln>
        </p:spPr>
        <p:txBody>
          <a:bodyPr lIns="91440" tIns="91440" rIns="91440" bIns="91440" anchor="b">
            <a:noAutofit/>
          </a:bodyPr>
          <a:lstStyle/>
          <a:p>
            <a:pPr indent="0">
              <a:buNone/>
            </a:pPr>
            <a:r>
              <a:rPr lang="fr-FR" sz="4800" b="0" strike="noStrike" spc="-1">
                <a:solidFill>
                  <a:schemeClr val="dk1"/>
                </a:solidFill>
                <a:latin typeface="Arial"/>
              </a:rPr>
              <a:t>Click to edit the title text format</a:t>
            </a:r>
          </a:p>
        </p:txBody>
      </p:sp>
      <p:sp>
        <p:nvSpPr>
          <p:cNvPr id="29" name="PlaceHolder 3"/>
          <p:cNvSpPr>
            <a:spLocks noGrp="1"/>
          </p:cNvSpPr>
          <p:nvPr>
            <p:ph type="title"/>
          </p:nvPr>
        </p:nvSpPr>
        <p:spPr>
          <a:xfrm>
            <a:off x="5216040" y="1498320"/>
            <a:ext cx="767520" cy="828000"/>
          </a:xfrm>
          <a:prstGeom prst="rect">
            <a:avLst/>
          </a:prstGeom>
          <a:noFill/>
          <a:ln w="0">
            <a:noFill/>
          </a:ln>
        </p:spPr>
        <p:txBody>
          <a:bodyPr lIns="91440" tIns="91440" rIns="91440" bIns="91440" anchor="ctr">
            <a:noAutofit/>
          </a:bodyPr>
          <a:lstStyle/>
          <a:p>
            <a:pPr indent="0" algn="r">
              <a:lnSpc>
                <a:spcPct val="100000"/>
              </a:lnSpc>
              <a:buNone/>
            </a:pPr>
            <a:r>
              <a:rPr lang="fr-FR" sz="5600" b="0" i="1" strike="noStrike" spc="-1">
                <a:solidFill>
                  <a:schemeClr val="dk1"/>
                </a:solidFill>
                <a:latin typeface="Instrument Serif"/>
                <a:ea typeface="Instrument Serif"/>
              </a:rPr>
              <a:t>xx%</a:t>
            </a:r>
            <a:endParaRPr lang="fr-FR" sz="5600" b="0" strike="noStrike" spc="-1">
              <a:solidFill>
                <a:schemeClr val="dk1"/>
              </a:solidFill>
              <a:latin typeface="Arial"/>
            </a:endParaRPr>
          </a:p>
        </p:txBody>
      </p:sp>
    </p:spTree>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0"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31" name="PlaceHolder 2"/>
          <p:cNvSpPr>
            <a:spLocks noGrp="1"/>
          </p:cNvSpPr>
          <p:nvPr>
            <p:ph type="title"/>
          </p:nvPr>
        </p:nvSpPr>
        <p:spPr>
          <a:xfrm>
            <a:off x="3505680" y="1234440"/>
            <a:ext cx="3759120" cy="754200"/>
          </a:xfrm>
          <a:prstGeom prst="rect">
            <a:avLst/>
          </a:prstGeom>
          <a:noFill/>
          <a:ln w="0">
            <a:noFill/>
          </a:ln>
        </p:spPr>
        <p:txBody>
          <a:bodyPr lIns="91440" tIns="91440" rIns="91440" bIns="91440" anchor="b">
            <a:noAutofit/>
          </a:bodyPr>
          <a:lstStyle/>
          <a:p>
            <a:pPr indent="0">
              <a:lnSpc>
                <a:spcPct val="100000"/>
              </a:lnSpc>
              <a:buNone/>
            </a:pPr>
            <a:r>
              <a:rPr lang="fr-FR" sz="3900" b="0" i="1" strike="noStrike" spc="-1">
                <a:solidFill>
                  <a:schemeClr val="dk1"/>
                </a:solidFill>
                <a:latin typeface="Instrument Serif"/>
                <a:ea typeface="Instrument Serif"/>
              </a:rPr>
              <a:t>xx%</a:t>
            </a:r>
            <a:endParaRPr lang="fr-FR" sz="3900" b="0" strike="noStrike" spc="-1">
              <a:solidFill>
                <a:schemeClr val="dk1"/>
              </a:solidFill>
              <a:latin typeface="Arial"/>
            </a:endParaRPr>
          </a:p>
        </p:txBody>
      </p:sp>
      <p:sp>
        <p:nvSpPr>
          <p:cNvPr id="32" name="PlaceHolder 3"/>
          <p:cNvSpPr>
            <a:spLocks noGrp="1"/>
          </p:cNvSpPr>
          <p:nvPr>
            <p:ph type="title"/>
          </p:nvPr>
        </p:nvSpPr>
        <p:spPr>
          <a:xfrm>
            <a:off x="3505680" y="2921400"/>
            <a:ext cx="3759120" cy="754200"/>
          </a:xfrm>
          <a:prstGeom prst="rect">
            <a:avLst/>
          </a:prstGeom>
          <a:noFill/>
          <a:ln w="0">
            <a:noFill/>
          </a:ln>
        </p:spPr>
        <p:txBody>
          <a:bodyPr lIns="91440" tIns="91440" rIns="91440" bIns="91440" anchor="b">
            <a:noAutofit/>
          </a:bodyPr>
          <a:lstStyle/>
          <a:p>
            <a:pPr indent="0">
              <a:lnSpc>
                <a:spcPct val="100000"/>
              </a:lnSpc>
              <a:buNone/>
            </a:pPr>
            <a:r>
              <a:rPr lang="fr-FR" sz="3900" b="0" i="1" strike="noStrike" spc="-1">
                <a:solidFill>
                  <a:schemeClr val="dk1"/>
                </a:solidFill>
                <a:latin typeface="Instrument Serif"/>
                <a:ea typeface="Instrument Serif"/>
              </a:rPr>
              <a:t>xx%</a:t>
            </a:r>
            <a:endParaRPr lang="fr-FR" sz="3900" b="0" strike="noStrike" spc="-1">
              <a:solidFill>
                <a:schemeClr val="dk1"/>
              </a:solidFill>
              <a:latin typeface="Arial"/>
            </a:endParaRPr>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36" name="Google Shape;117;p23"/>
          <p:cNvPicPr/>
          <p:nvPr/>
        </p:nvPicPr>
        <p:blipFill>
          <a:blip r:embed="rId3"/>
          <a:srcRect l="63432" t="7797" r="33335" b="7805"/>
          <a:stretch/>
        </p:blipFill>
        <p:spPr>
          <a:xfrm>
            <a:off x="8849520" y="0"/>
            <a:ext cx="294120" cy="514332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37" name="Google Shape;119;p24"/>
          <p:cNvPicPr/>
          <p:nvPr/>
        </p:nvPicPr>
        <p:blipFill>
          <a:blip r:embed="rId3"/>
          <a:srcRect l="50099" t="7797" r="46670" b="7805"/>
          <a:stretch/>
        </p:blipFill>
        <p:spPr>
          <a:xfrm>
            <a:off x="0" y="0"/>
            <a:ext cx="294120" cy="514332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8" name="PlaceHolder 1"/>
          <p:cNvSpPr>
            <a:spLocks noGrp="1"/>
          </p:cNvSpPr>
          <p:nvPr>
            <p:ph type="body"/>
          </p:nvPr>
        </p:nvSpPr>
        <p:spPr>
          <a:xfrm>
            <a:off x="720000" y="1152360"/>
            <a:ext cx="7703640" cy="3339360"/>
          </a:xfrm>
          <a:prstGeom prst="rect">
            <a:avLst/>
          </a:prstGeom>
          <a:noFill/>
          <a:ln w="0">
            <a:noFill/>
          </a:ln>
        </p:spPr>
        <p:txBody>
          <a:bodyPr lIns="91440" tIns="91440" rIns="91440" bIns="91440" anchor="t">
            <a:noAutofit/>
          </a:bodyPr>
          <a:lstStyle/>
          <a:p>
            <a:pPr marL="432000" indent="-324000">
              <a:spcBef>
                <a:spcPts val="1417"/>
              </a:spcBef>
              <a:buClr>
                <a:srgbClr val="000000"/>
              </a:buClr>
              <a:buSzPct val="45000"/>
              <a:buFont typeface="Wingdings" charset="2"/>
              <a:buChar char=""/>
            </a:pPr>
            <a:r>
              <a:rPr lang="fr-FR" sz="1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2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2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2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2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2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200" b="0" strike="noStrike" spc="-1">
                <a:solidFill>
                  <a:srgbClr val="000000"/>
                </a:solidFill>
                <a:latin typeface="Arial"/>
              </a:rPr>
              <a:t>Seventh Outline Level</a:t>
            </a:r>
          </a:p>
        </p:txBody>
      </p:sp>
      <p:sp>
        <p:nvSpPr>
          <p:cNvPr id="39" name="PlaceHolder 2"/>
          <p:cNvSpPr>
            <a:spLocks noGrp="1"/>
          </p:cNvSpPr>
          <p:nvPr>
            <p:ph type="title"/>
          </p:nvPr>
        </p:nvSpPr>
        <p:spPr>
          <a:xfrm>
            <a:off x="713160" y="597600"/>
            <a:ext cx="7710480" cy="572400"/>
          </a:xfrm>
          <a:prstGeom prst="rect">
            <a:avLst/>
          </a:prstGeom>
          <a:noFill/>
          <a:ln w="0">
            <a:noFill/>
          </a:ln>
        </p:spPr>
        <p:txBody>
          <a:bodyPr lIns="91440" tIns="91440" rIns="91440" bIns="91440" anchor="t">
            <a:noAutofit/>
          </a:bodyPr>
          <a:lstStyle/>
          <a:p>
            <a:pPr indent="0">
              <a:buNone/>
            </a:pPr>
            <a:r>
              <a:rPr lang="fr-FR" sz="3000" b="0" strike="noStrike" spc="-1">
                <a:solidFill>
                  <a:schemeClr val="dk1"/>
                </a:solidFill>
                <a:latin typeface="Arial"/>
              </a:rPr>
              <a:t>Click to edit the title text format</a:t>
            </a:r>
          </a:p>
        </p:txBody>
      </p:sp>
      <p:pic>
        <p:nvPicPr>
          <p:cNvPr id="40" name="Google Shape;20;p4"/>
          <p:cNvPicPr/>
          <p:nvPr/>
        </p:nvPicPr>
        <p:blipFill>
          <a:blip r:embed="rId3"/>
          <a:srcRect l="74151" r="22596"/>
          <a:stretch/>
        </p:blipFill>
        <p:spPr>
          <a:xfrm>
            <a:off x="8847000" y="0"/>
            <a:ext cx="296640" cy="514296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3"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44" name="PlaceHolder 2"/>
          <p:cNvSpPr>
            <a:spLocks noGrp="1"/>
          </p:cNvSpPr>
          <p:nvPr>
            <p:ph type="title"/>
          </p:nvPr>
        </p:nvSpPr>
        <p:spPr>
          <a:xfrm>
            <a:off x="1018440" y="597600"/>
            <a:ext cx="4366440" cy="572400"/>
          </a:xfrm>
          <a:prstGeom prst="rect">
            <a:avLst/>
          </a:prstGeom>
          <a:noFill/>
          <a:ln w="0">
            <a:noFill/>
          </a:ln>
        </p:spPr>
        <p:txBody>
          <a:bodyPr lIns="91440" tIns="91440" rIns="91440" bIns="91440" anchor="t">
            <a:noAutofit/>
          </a:bodyPr>
          <a:lstStyle/>
          <a:p>
            <a:pPr indent="0">
              <a:buNone/>
            </a:pPr>
            <a:r>
              <a:rPr lang="fr-FR" sz="30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713160" y="597600"/>
            <a:ext cx="7710480" cy="607320"/>
          </a:xfrm>
          <a:prstGeom prst="rect">
            <a:avLst/>
          </a:prstGeom>
          <a:noFill/>
          <a:ln w="0">
            <a:noFill/>
          </a:ln>
        </p:spPr>
        <p:txBody>
          <a:bodyPr lIns="91440" tIns="91440" rIns="91440" bIns="91440" anchor="t">
            <a:noAutofit/>
          </a:bodyPr>
          <a:lstStyle/>
          <a:p>
            <a:pPr indent="0">
              <a:buNone/>
            </a:pPr>
            <a:r>
              <a:rPr lang="fr-FR" sz="3000" b="0" strike="noStrike" spc="-1">
                <a:solidFill>
                  <a:schemeClr val="dk1"/>
                </a:solidFill>
                <a:latin typeface="Arial"/>
              </a:rPr>
              <a:t>Click to edit the title text format</a:t>
            </a:r>
          </a:p>
        </p:txBody>
      </p:sp>
      <p:pic>
        <p:nvPicPr>
          <p:cNvPr id="49" name="Google Shape;30;p6"/>
          <p:cNvPicPr/>
          <p:nvPr/>
        </p:nvPicPr>
        <p:blipFill>
          <a:blip r:embed="rId3"/>
          <a:srcRect l="96767" t="7797" b="7805"/>
          <a:stretch/>
        </p:blipFill>
        <p:spPr>
          <a:xfrm>
            <a:off x="8849520" y="0"/>
            <a:ext cx="294120" cy="514332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8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1"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52" name="PlaceHolder 2"/>
          <p:cNvSpPr>
            <a:spLocks noGrp="1"/>
          </p:cNvSpPr>
          <p:nvPr>
            <p:ph type="body"/>
          </p:nvPr>
        </p:nvSpPr>
        <p:spPr>
          <a:xfrm>
            <a:off x="3383640" y="1744920"/>
            <a:ext cx="4595760" cy="2091240"/>
          </a:xfrm>
          <a:prstGeom prst="rect">
            <a:avLst/>
          </a:prstGeom>
          <a:noFill/>
          <a:ln w="0">
            <a:noFill/>
          </a:ln>
        </p:spPr>
        <p:txBody>
          <a:bodyPr lIns="91440" tIns="91440" rIns="91440" bIns="91440" anchor="t">
            <a:noAutofit/>
          </a:bodyPr>
          <a:lstStyle/>
          <a:p>
            <a:pPr marL="432000" indent="-324000">
              <a:spcBef>
                <a:spcPts val="1417"/>
              </a:spcBef>
              <a:buClr>
                <a:srgbClr val="000000"/>
              </a:buClr>
              <a:buSzPct val="45000"/>
              <a:buFont typeface="Wingdings" charset="2"/>
              <a:buChar char=""/>
            </a:pPr>
            <a:r>
              <a:rPr lang="fr-FR"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4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4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400" b="0" strike="noStrike" spc="-1">
                <a:solidFill>
                  <a:srgbClr val="000000"/>
                </a:solidFill>
                <a:latin typeface="Arial"/>
              </a:rPr>
              <a:t>Seventh Outline Level</a:t>
            </a:r>
          </a:p>
        </p:txBody>
      </p:sp>
      <p:sp>
        <p:nvSpPr>
          <p:cNvPr id="53" name="PlaceHolder 3"/>
          <p:cNvSpPr>
            <a:spLocks noGrp="1"/>
          </p:cNvSpPr>
          <p:nvPr>
            <p:ph type="title"/>
          </p:nvPr>
        </p:nvSpPr>
        <p:spPr>
          <a:xfrm>
            <a:off x="3383640" y="596160"/>
            <a:ext cx="4653720" cy="657720"/>
          </a:xfrm>
          <a:prstGeom prst="rect">
            <a:avLst/>
          </a:prstGeom>
          <a:noFill/>
          <a:ln w="0">
            <a:noFill/>
          </a:ln>
        </p:spPr>
        <p:txBody>
          <a:bodyPr lIns="91440" tIns="91440" rIns="91440" bIns="91440" anchor="t">
            <a:noAutofit/>
          </a:bodyPr>
          <a:lstStyle/>
          <a:p>
            <a:pPr indent="0">
              <a:buNone/>
            </a:pPr>
            <a:r>
              <a:rPr lang="fr-FR" sz="30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68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1388160" y="1307160"/>
            <a:ext cx="6367320" cy="2529000"/>
          </a:xfrm>
          <a:prstGeom prst="rect">
            <a:avLst/>
          </a:prstGeom>
          <a:noFill/>
          <a:ln w="0">
            <a:noFill/>
          </a:ln>
        </p:spPr>
        <p:txBody>
          <a:bodyPr lIns="91440" tIns="91440" rIns="91440" bIns="91440" anchor="ctr">
            <a:noAutofit/>
          </a:bodyPr>
          <a:lstStyle/>
          <a:p>
            <a:pPr indent="0">
              <a:buNone/>
            </a:pPr>
            <a:r>
              <a:rPr lang="fr-FR" sz="6000" b="0" strike="noStrike" spc="-1">
                <a:solidFill>
                  <a:schemeClr val="dk1"/>
                </a:solidFill>
                <a:latin typeface="Arial"/>
              </a:rPr>
              <a:t>Click to edit the title text format</a:t>
            </a:r>
          </a:p>
        </p:txBody>
      </p:sp>
      <p:pic>
        <p:nvPicPr>
          <p:cNvPr id="55" name="Google Shape;37;p8"/>
          <p:cNvPicPr/>
          <p:nvPr/>
        </p:nvPicPr>
        <p:blipFill>
          <a:blip r:embed="rId3"/>
          <a:srcRect l="68433" t="7797" r="28335" b="7805"/>
          <a:stretch/>
        </p:blipFill>
        <p:spPr>
          <a:xfrm>
            <a:off x="0" y="0"/>
            <a:ext cx="294120" cy="514332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8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713160" y="444960"/>
            <a:ext cx="7710480" cy="572400"/>
          </a:xfrm>
          <a:prstGeom prst="rect">
            <a:avLst/>
          </a:prstGeom>
          <a:noFill/>
          <a:ln w="0">
            <a:noFill/>
          </a:ln>
        </p:spPr>
        <p:txBody>
          <a:bodyPr lIns="91440" tIns="91440" rIns="91440" bIns="91440" anchor="t">
            <a:noAutofit/>
          </a:bodyPr>
          <a:lstStyle/>
          <a:p>
            <a:pPr indent="0">
              <a:buNone/>
            </a:pPr>
            <a:r>
              <a:rPr lang="fr-FR" sz="3000" b="0" strike="noStrike" spc="-1">
                <a:solidFill>
                  <a:schemeClr val="dk1"/>
                </a:solidFill>
                <a:latin typeface="Arial"/>
              </a:rPr>
              <a:t>Click to edit the title text format</a:t>
            </a:r>
          </a:p>
        </p:txBody>
      </p:sp>
      <p:pic>
        <p:nvPicPr>
          <p:cNvPr id="57" name="Google Shape;42;p9"/>
          <p:cNvPicPr/>
          <p:nvPr/>
        </p:nvPicPr>
        <p:blipFill>
          <a:blip r:embed="rId3"/>
          <a:srcRect l="14264" t="7797" r="82503" b="7805"/>
          <a:stretch/>
        </p:blipFill>
        <p:spPr>
          <a:xfrm>
            <a:off x="8849520" y="0"/>
            <a:ext cx="294120" cy="514332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9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8" name="Google Shape;44;p10"/>
          <p:cNvSpPr/>
          <p:nvPr/>
        </p:nvSpPr>
        <p:spPr>
          <a:xfrm>
            <a:off x="0" y="0"/>
            <a:ext cx="9143640" cy="5143320"/>
          </a:xfrm>
          <a:prstGeom prst="rect">
            <a:avLst/>
          </a:prstGeom>
          <a:solidFill>
            <a:schemeClr val="lt1"/>
          </a:solidFill>
          <a:ln w="0">
            <a:noFill/>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pic>
        <p:nvPicPr>
          <p:cNvPr id="59" name="Google Shape;45;p10"/>
          <p:cNvPicPr/>
          <p:nvPr/>
        </p:nvPicPr>
        <p:blipFill>
          <a:blip r:embed="rId3"/>
          <a:stretch/>
        </p:blipFill>
        <p:spPr>
          <a:xfrm>
            <a:off x="0" y="0"/>
            <a:ext cx="9143640" cy="5143320"/>
          </a:xfrm>
          <a:prstGeom prst="rect">
            <a:avLst/>
          </a:prstGeom>
          <a:ln w="0">
            <a:noFill/>
          </a:ln>
        </p:spPr>
      </p:pic>
      <p:sp>
        <p:nvSpPr>
          <p:cNvPr id="60"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61" name="PlaceHolder 2"/>
          <p:cNvSpPr>
            <a:spLocks noGrp="1"/>
          </p:cNvSpPr>
          <p:nvPr>
            <p:ph type="title"/>
          </p:nvPr>
        </p:nvSpPr>
        <p:spPr>
          <a:xfrm>
            <a:off x="434160" y="3985920"/>
            <a:ext cx="4812120" cy="652320"/>
          </a:xfrm>
          <a:prstGeom prst="rect">
            <a:avLst/>
          </a:prstGeom>
          <a:solidFill>
            <a:schemeClr val="lt1"/>
          </a:solidFill>
          <a:ln w="0">
            <a:noFill/>
          </a:ln>
        </p:spPr>
        <p:txBody>
          <a:bodyPr lIns="91440" tIns="91440" rIns="91440" bIns="91440" anchor="t">
            <a:noAutofit/>
          </a:bodyPr>
          <a:lstStyle/>
          <a:p>
            <a:pPr indent="0">
              <a:buNone/>
            </a:pPr>
            <a:r>
              <a:rPr lang="fr-FR" sz="30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69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
        <p:cNvGrpSpPr/>
        <p:nvPr/>
      </p:nvGrpSpPr>
      <p:grpSpPr>
        <a:xfrm>
          <a:off x="0" y="0"/>
          <a:ext cx="0" cy="0"/>
          <a:chOff x="0" y="0"/>
          <a:chExt cx="0" cy="0"/>
        </a:xfrm>
      </p:grpSpPr>
      <p:sp>
        <p:nvSpPr>
          <p:cNvPr id="62" name="Google Shape;125;p27"/>
          <p:cNvSpPr/>
          <p:nvPr/>
        </p:nvSpPr>
        <p:spPr>
          <a:xfrm>
            <a:off x="0" y="-10440"/>
            <a:ext cx="9143640" cy="118044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sp>
        <p:nvSpPr>
          <p:cNvPr id="63" name="PlaceHolder 1"/>
          <p:cNvSpPr>
            <a:spLocks noGrp="1"/>
          </p:cNvSpPr>
          <p:nvPr>
            <p:ph type="title"/>
          </p:nvPr>
        </p:nvSpPr>
        <p:spPr>
          <a:xfrm>
            <a:off x="713160" y="539640"/>
            <a:ext cx="7717320" cy="482040"/>
          </a:xfrm>
          <a:prstGeom prst="rect">
            <a:avLst/>
          </a:prstGeom>
          <a:noFill/>
          <a:ln w="0">
            <a:noFill/>
          </a:ln>
        </p:spPr>
        <p:txBody>
          <a:bodyPr lIns="91440" tIns="91440" rIns="91440" bIns="91440" anchor="t">
            <a:noAutofit/>
          </a:bodyPr>
          <a:lstStyle/>
          <a:p>
            <a:pPr indent="0">
              <a:buNone/>
            </a:pPr>
            <a:r>
              <a:rPr lang="fr-FR" sz="22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69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
        <p:cNvGrpSpPr/>
        <p:nvPr/>
      </p:nvGrpSpPr>
      <p:grpSpPr>
        <a:xfrm>
          <a:off x="0" y="0"/>
          <a:ext cx="0" cy="0"/>
          <a:chOff x="0" y="0"/>
          <a:chExt cx="0" cy="0"/>
        </a:xfrm>
      </p:grpSpPr>
      <p:sp>
        <p:nvSpPr>
          <p:cNvPr id="64" name="Google Shape;128;p28"/>
          <p:cNvSpPr/>
          <p:nvPr/>
        </p:nvSpPr>
        <p:spPr>
          <a:xfrm>
            <a:off x="0" y="-10440"/>
            <a:ext cx="9143640" cy="118044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sp>
        <p:nvSpPr>
          <p:cNvPr id="65" name="PlaceHolder 1"/>
          <p:cNvSpPr>
            <a:spLocks noGrp="1"/>
          </p:cNvSpPr>
          <p:nvPr>
            <p:ph type="title"/>
          </p:nvPr>
        </p:nvSpPr>
        <p:spPr>
          <a:xfrm>
            <a:off x="728640" y="539640"/>
            <a:ext cx="3347280" cy="482040"/>
          </a:xfrm>
          <a:prstGeom prst="rect">
            <a:avLst/>
          </a:prstGeom>
          <a:noFill/>
          <a:ln w="0">
            <a:noFill/>
          </a:ln>
        </p:spPr>
        <p:txBody>
          <a:bodyPr lIns="91440" tIns="91440" rIns="91440" bIns="91440" anchor="t">
            <a:noAutofit/>
          </a:bodyPr>
          <a:lstStyle/>
          <a:p>
            <a:pPr indent="0">
              <a:buNone/>
            </a:pPr>
            <a:r>
              <a:rPr lang="fr-FR" sz="2200" b="0" strike="noStrike" spc="-1">
                <a:solidFill>
                  <a:schemeClr val="dk1"/>
                </a:solidFill>
                <a:latin typeface="Arial"/>
              </a:rPr>
              <a:t>Click to edit the title text format</a:t>
            </a:r>
          </a:p>
        </p:txBody>
      </p:sp>
      <p:sp>
        <p:nvSpPr>
          <p:cNvPr id="66" name="PlaceHolder 2"/>
          <p:cNvSpPr>
            <a:spLocks noGrp="1"/>
          </p:cNvSpPr>
          <p:nvPr>
            <p:ph type="title"/>
          </p:nvPr>
        </p:nvSpPr>
        <p:spPr>
          <a:xfrm>
            <a:off x="4977720" y="539640"/>
            <a:ext cx="3458160" cy="482040"/>
          </a:xfrm>
          <a:prstGeom prst="rect">
            <a:avLst/>
          </a:prstGeom>
          <a:noFill/>
          <a:ln w="0">
            <a:noFill/>
          </a:ln>
        </p:spPr>
        <p:txBody>
          <a:bodyPr lIns="91440" tIns="91440" rIns="91440" bIns="91440" anchor="t">
            <a:noAutofit/>
          </a:bodyPr>
          <a:lstStyle/>
          <a:p>
            <a:pPr indent="0">
              <a:buNone/>
            </a:pPr>
            <a:r>
              <a:rPr lang="fr-FR" sz="22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69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
        <p:cNvGrpSpPr/>
        <p:nvPr/>
      </p:nvGrpSpPr>
      <p:grpSpPr>
        <a:xfrm>
          <a:off x="0" y="0"/>
          <a:ext cx="0" cy="0"/>
          <a:chOff x="0" y="0"/>
          <a:chExt cx="0" cy="0"/>
        </a:xfrm>
      </p:grpSpPr>
      <p:sp>
        <p:nvSpPr>
          <p:cNvPr id="67" name="Google Shape;136;p31"/>
          <p:cNvSpPr/>
          <p:nvPr/>
        </p:nvSpPr>
        <p:spPr>
          <a:xfrm>
            <a:off x="0" y="-10440"/>
            <a:ext cx="9143640" cy="118044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sp>
        <p:nvSpPr>
          <p:cNvPr id="68" name="PlaceHolder 1"/>
          <p:cNvSpPr>
            <a:spLocks noGrp="1"/>
          </p:cNvSpPr>
          <p:nvPr>
            <p:ph type="title"/>
          </p:nvPr>
        </p:nvSpPr>
        <p:spPr>
          <a:xfrm>
            <a:off x="713160" y="539640"/>
            <a:ext cx="7717320" cy="482040"/>
          </a:xfrm>
          <a:prstGeom prst="rect">
            <a:avLst/>
          </a:prstGeom>
          <a:noFill/>
          <a:ln w="0">
            <a:noFill/>
          </a:ln>
        </p:spPr>
        <p:txBody>
          <a:bodyPr lIns="91440" tIns="91440" rIns="91440" bIns="91440" anchor="t">
            <a:noAutofit/>
          </a:bodyPr>
          <a:lstStyle/>
          <a:p>
            <a:pPr indent="0">
              <a:buNone/>
            </a:pPr>
            <a:r>
              <a:rPr lang="fr-FR" sz="22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7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
        <p:cNvGrpSpPr/>
        <p:nvPr/>
      </p:nvGrpSpPr>
      <p:grpSpPr>
        <a:xfrm>
          <a:off x="0" y="0"/>
          <a:ext cx="0" cy="0"/>
          <a:chOff x="0" y="0"/>
          <a:chExt cx="0" cy="0"/>
        </a:xfrm>
      </p:grpSpPr>
      <p:sp>
        <p:nvSpPr>
          <p:cNvPr id="69" name="Google Shape;139;p32"/>
          <p:cNvSpPr/>
          <p:nvPr/>
        </p:nvSpPr>
        <p:spPr>
          <a:xfrm>
            <a:off x="0" y="-10440"/>
            <a:ext cx="9143640" cy="118044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sp>
        <p:nvSpPr>
          <p:cNvPr id="70" name="PlaceHolder 1"/>
          <p:cNvSpPr>
            <a:spLocks noGrp="1"/>
          </p:cNvSpPr>
          <p:nvPr>
            <p:ph type="title"/>
          </p:nvPr>
        </p:nvSpPr>
        <p:spPr>
          <a:xfrm>
            <a:off x="728640" y="539640"/>
            <a:ext cx="3347280" cy="482040"/>
          </a:xfrm>
          <a:prstGeom prst="rect">
            <a:avLst/>
          </a:prstGeom>
          <a:noFill/>
          <a:ln w="0">
            <a:noFill/>
          </a:ln>
        </p:spPr>
        <p:txBody>
          <a:bodyPr lIns="91440" tIns="91440" rIns="91440" bIns="91440" anchor="t">
            <a:noAutofit/>
          </a:bodyPr>
          <a:lstStyle/>
          <a:p>
            <a:pPr indent="0">
              <a:buNone/>
            </a:pPr>
            <a:r>
              <a:rPr lang="fr-FR" sz="2200" b="0" strike="noStrike" spc="-1">
                <a:solidFill>
                  <a:schemeClr val="dk1"/>
                </a:solidFill>
                <a:latin typeface="Arial"/>
              </a:rPr>
              <a:t>Click to edit the title text format</a:t>
            </a:r>
          </a:p>
        </p:txBody>
      </p:sp>
      <p:sp>
        <p:nvSpPr>
          <p:cNvPr id="71" name="PlaceHolder 2"/>
          <p:cNvSpPr>
            <a:spLocks noGrp="1"/>
          </p:cNvSpPr>
          <p:nvPr>
            <p:ph type="title"/>
          </p:nvPr>
        </p:nvSpPr>
        <p:spPr>
          <a:xfrm>
            <a:off x="4977720" y="539640"/>
            <a:ext cx="3458160" cy="482040"/>
          </a:xfrm>
          <a:prstGeom prst="rect">
            <a:avLst/>
          </a:prstGeom>
          <a:noFill/>
          <a:ln w="0">
            <a:noFill/>
          </a:ln>
        </p:spPr>
        <p:txBody>
          <a:bodyPr lIns="91440" tIns="91440" rIns="91440" bIns="91440" anchor="t">
            <a:noAutofit/>
          </a:bodyPr>
          <a:lstStyle/>
          <a:p>
            <a:pPr indent="0">
              <a:buNone/>
            </a:pPr>
            <a:r>
              <a:rPr lang="fr-FR" sz="22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70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Google Shape;146;p33"/>
          <p:cNvPicPr/>
          <p:nvPr/>
        </p:nvPicPr>
        <p:blipFill>
          <a:blip r:embed="rId2"/>
          <a:srcRect l="4444" r="6673"/>
          <a:stretch/>
        </p:blipFill>
        <p:spPr>
          <a:xfrm>
            <a:off x="0" y="0"/>
            <a:ext cx="9143640" cy="5143320"/>
          </a:xfrm>
          <a:prstGeom prst="rect">
            <a:avLst/>
          </a:prstGeom>
          <a:ln w="0">
            <a:noFill/>
          </a:ln>
        </p:spPr>
      </p:pic>
      <p:sp>
        <p:nvSpPr>
          <p:cNvPr id="73" name="Google Shape;147;p33"/>
          <p:cNvSpPr/>
          <p:nvPr/>
        </p:nvSpPr>
        <p:spPr>
          <a:xfrm>
            <a:off x="-57752" y="3010036"/>
            <a:ext cx="7400520" cy="16761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870823080" tIns="838080" rIns="870823080" bIns="838080" anchor="t">
            <a:spAutoFit/>
          </a:bodyPr>
          <a:lstStyle/>
          <a:p>
            <a:pPr algn="ctr" defTabSz="914400">
              <a:lnSpc>
                <a:spcPct val="100000"/>
              </a:lnSpc>
              <a:tabLst>
                <a:tab pos="0" algn="l"/>
              </a:tabLst>
            </a:pPr>
            <a:endParaRPr lang="fr-FR" sz="1800" b="0" strike="noStrike" spc="-1">
              <a:solidFill>
                <a:schemeClr val="dk1"/>
              </a:solidFill>
              <a:latin typeface="Arial"/>
            </a:endParaRPr>
          </a:p>
        </p:txBody>
      </p:sp>
      <p:sp>
        <p:nvSpPr>
          <p:cNvPr id="74" name="PlaceHolder 1"/>
          <p:cNvSpPr>
            <a:spLocks noGrp="1"/>
          </p:cNvSpPr>
          <p:nvPr>
            <p:ph type="title"/>
          </p:nvPr>
        </p:nvSpPr>
        <p:spPr>
          <a:xfrm>
            <a:off x="438120" y="3124080"/>
            <a:ext cx="6505200" cy="1018800"/>
          </a:xfrm>
          <a:prstGeom prst="rect">
            <a:avLst/>
          </a:prstGeom>
          <a:noFill/>
          <a:ln w="0">
            <a:noFill/>
          </a:ln>
        </p:spPr>
        <p:txBody>
          <a:bodyPr lIns="91440" tIns="91440" rIns="91440" bIns="91440" anchor="b">
            <a:normAutofit/>
          </a:bodyPr>
          <a:lstStyle/>
          <a:p>
            <a:pPr indent="0" algn="r">
              <a:lnSpc>
                <a:spcPct val="100000"/>
              </a:lnSpc>
              <a:buNone/>
              <a:tabLst>
                <a:tab pos="0" algn="l"/>
              </a:tabLst>
            </a:pPr>
            <a:r>
              <a:rPr lang="en" sz="5000" b="0" strike="noStrike" spc="-1">
                <a:solidFill>
                  <a:schemeClr val="dk1"/>
                </a:solidFill>
                <a:latin typeface="Instrument Serif"/>
                <a:ea typeface="Instrument Serif"/>
              </a:rPr>
              <a:t>Portugal</a:t>
            </a:r>
            <a:endParaRPr lang="fr-FR" sz="5000" b="0" strike="noStrike" spc="-1">
              <a:solidFill>
                <a:schemeClr val="dk1"/>
              </a:solidFill>
              <a:latin typeface="Arial"/>
            </a:endParaRPr>
          </a:p>
        </p:txBody>
      </p:sp>
      <p:sp>
        <p:nvSpPr>
          <p:cNvPr id="2" name="Subtitle 1"/>
          <p:cNvSpPr>
            <a:spLocks noGrp="1" noChangeArrowheads="1"/>
          </p:cNvSpPr>
          <p:nvPr>
            <p:ph type="subTitle"/>
          </p:nvPr>
        </p:nvSpPr>
        <p:spPr bwMode="auto">
          <a:xfrm>
            <a:off x="438150" y="4037430"/>
            <a:ext cx="3570465" cy="307140"/>
          </a:xfrm>
          <a:prstGeom prst="rect">
            <a:avLst/>
          </a:prstGeom>
          <a:solidFill>
            <a:schemeClr val="bg1"/>
          </a:solidFill>
          <a:ln>
            <a:noFill/>
          </a:ln>
          <a:effectLst/>
        </p:spPr>
        <p:txBody>
          <a:bodyPr vert="horz" wrap="none" lIns="0" tIns="-7935" rIns="0" bIns="-7935"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2100" b="0" i="0" u="none" strike="noStrike" cap="none" normalizeH="0" baseline="0" dirty="0" smtClean="0">
                <a:ln>
                  <a:noFill/>
                </a:ln>
                <a:effectLst/>
                <a:latin typeface="inherit"/>
              </a:rPr>
              <a:t>Projet réalisé </a:t>
            </a:r>
            <a:r>
              <a:rPr kumimoji="0" lang="fr-FR" altLang="en-US" sz="2100" b="0" i="0" u="none" strike="noStrike" cap="none" normalizeH="0" baseline="0" dirty="0" err="1" smtClean="0">
                <a:ln>
                  <a:noFill/>
                </a:ln>
                <a:effectLst/>
                <a:latin typeface="inherit"/>
              </a:rPr>
              <a:t>par:Tarala</a:t>
            </a:r>
            <a:r>
              <a:rPr kumimoji="0" lang="fr-FR" altLang="en-US" sz="2100" b="0" i="0" u="none" strike="noStrike" cap="none" normalizeH="0" baseline="0" dirty="0" smtClean="0">
                <a:ln>
                  <a:noFill/>
                </a:ln>
                <a:effectLst/>
                <a:latin typeface="inherit"/>
              </a:rPr>
              <a:t> </a:t>
            </a:r>
            <a:r>
              <a:rPr kumimoji="0" lang="fr-FR" altLang="en-US" sz="2100" b="0" i="0" u="none" strike="noStrike" cap="none" normalizeH="0" baseline="0" dirty="0" err="1" smtClean="0">
                <a:ln>
                  <a:noFill/>
                </a:ln>
                <a:effectLst/>
                <a:latin typeface="inherit"/>
              </a:rPr>
              <a:t>Iustin</a:t>
            </a:r>
            <a:r>
              <a:rPr kumimoji="0" lang="fr-FR" altLang="en-US" sz="400" b="0" i="0" u="none" strike="noStrike" cap="none" normalizeH="0" baseline="0" dirty="0" smtClean="0">
                <a:ln>
                  <a:noFill/>
                </a:ln>
                <a:effectLst/>
              </a:rPr>
              <a:t> </a:t>
            </a:r>
            <a:endParaRPr kumimoji="0" lang="fr-FR" altLang="en-US" sz="1800" b="0" i="0" u="none" strike="noStrike" cap="none" normalizeH="0" baseline="0" dirty="0" smtClean="0">
              <a:ln>
                <a:noFill/>
              </a:ln>
              <a:effectLst/>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PlaceHolder 1"/>
          <p:cNvSpPr>
            <a:spLocks noGrp="1"/>
          </p:cNvSpPr>
          <p:nvPr>
            <p:ph type="title"/>
          </p:nvPr>
        </p:nvSpPr>
        <p:spPr>
          <a:xfrm>
            <a:off x="714240" y="790560"/>
            <a:ext cx="7714800" cy="694800"/>
          </a:xfrm>
          <a:prstGeom prst="rect">
            <a:avLst/>
          </a:prstGeom>
          <a:noFill/>
          <a:ln w="0">
            <a:noFill/>
          </a:ln>
        </p:spPr>
        <p:txBody>
          <a:bodyPr lIns="91440" tIns="91440" rIns="91440" bIns="91440" anchor="t">
            <a:normAutofit fontScale="90000"/>
          </a:bodyPr>
          <a:lstStyle/>
          <a:p>
            <a:pPr indent="0">
              <a:lnSpc>
                <a:spcPct val="100000"/>
              </a:lnSpc>
              <a:buNone/>
              <a:tabLst>
                <a:tab pos="0" algn="l"/>
              </a:tabLst>
            </a:pPr>
            <a:r>
              <a:rPr lang="en" sz="4000" b="0" strike="noStrike" spc="-1">
                <a:solidFill>
                  <a:schemeClr val="dk1"/>
                </a:solidFill>
                <a:latin typeface="Instrument Serif"/>
                <a:ea typeface="Instrument Serif"/>
              </a:rPr>
              <a:t>Introduction</a:t>
            </a:r>
            <a:endParaRPr lang="fr-FR" sz="4000" b="0" strike="noStrike" spc="-1">
              <a:solidFill>
                <a:schemeClr val="dk1"/>
              </a:solidFill>
              <a:latin typeface="Arial"/>
            </a:endParaRPr>
          </a:p>
        </p:txBody>
      </p:sp>
      <p:sp>
        <p:nvSpPr>
          <p:cNvPr id="77" name="PlaceHolder 2"/>
          <p:cNvSpPr>
            <a:spLocks noGrp="1"/>
          </p:cNvSpPr>
          <p:nvPr>
            <p:ph/>
          </p:nvPr>
        </p:nvSpPr>
        <p:spPr>
          <a:xfrm>
            <a:off x="3352680" y="2400480"/>
            <a:ext cx="5076360" cy="195228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1200" b="0" strike="noStrike" spc="-1">
                <a:solidFill>
                  <a:schemeClr val="dk1"/>
                </a:solidFill>
                <a:latin typeface="DM Sans"/>
                <a:ea typeface="DM Sans"/>
              </a:rPr>
              <a:t>Bienvenue dans cette présentation sur le Portugal, un pays riche en culture, en histoire et en paysages fascinants.</a:t>
            </a:r>
            <a:endParaRPr lang="fr-FR" sz="12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Google Shape;179;p36"/>
          <p:cNvPicPr/>
          <p:nvPr/>
        </p:nvPicPr>
        <p:blipFill>
          <a:blip r:embed="rId2"/>
          <a:srcRect t="7797" b="7808"/>
          <a:stretch/>
        </p:blipFill>
        <p:spPr>
          <a:xfrm>
            <a:off x="0" y="0"/>
            <a:ext cx="9143640" cy="5143320"/>
          </a:xfrm>
          <a:prstGeom prst="rect">
            <a:avLst/>
          </a:prstGeom>
          <a:ln w="0">
            <a:noFill/>
          </a:ln>
        </p:spPr>
      </p:pic>
      <p:sp>
        <p:nvSpPr>
          <p:cNvPr id="79" name="Google Shape;180;p36"/>
          <p:cNvSpPr/>
          <p:nvPr/>
        </p:nvSpPr>
        <p:spPr>
          <a:xfrm>
            <a:off x="0" y="1190520"/>
            <a:ext cx="6447960" cy="276192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870823080" tIns="1380960" rIns="870823080" bIns="1380960" anchor="t">
            <a:normAutofit fontScale="25000" lnSpcReduction="20000"/>
          </a:bodyPr>
          <a:lstStyle/>
          <a:p>
            <a:pPr algn="ctr" defTabSz="914400">
              <a:lnSpc>
                <a:spcPct val="100000"/>
              </a:lnSpc>
              <a:tabLst>
                <a:tab pos="0" algn="l"/>
              </a:tabLst>
            </a:pPr>
            <a:endParaRPr lang="fr-FR" sz="1800" b="0" strike="noStrike" spc="-1">
              <a:solidFill>
                <a:schemeClr val="dk1"/>
              </a:solidFill>
              <a:latin typeface="Arial"/>
            </a:endParaRPr>
          </a:p>
        </p:txBody>
      </p:sp>
      <p:sp>
        <p:nvSpPr>
          <p:cNvPr id="80" name="PlaceHolder 1"/>
          <p:cNvSpPr>
            <a:spLocks noGrp="1"/>
          </p:cNvSpPr>
          <p:nvPr>
            <p:ph type="title"/>
          </p:nvPr>
        </p:nvSpPr>
        <p:spPr>
          <a:xfrm>
            <a:off x="504720" y="2352600"/>
            <a:ext cx="5466960" cy="828360"/>
          </a:xfrm>
          <a:prstGeom prst="rect">
            <a:avLst/>
          </a:prstGeom>
          <a:noFill/>
          <a:ln w="0">
            <a:noFill/>
          </a:ln>
        </p:spPr>
        <p:txBody>
          <a:bodyPr lIns="91440" tIns="91440" rIns="91440" bIns="91440" anchor="b">
            <a:normAutofit fontScale="90000"/>
          </a:bodyPr>
          <a:lstStyle/>
          <a:p>
            <a:pPr indent="0" algn="r">
              <a:lnSpc>
                <a:spcPct val="100000"/>
              </a:lnSpc>
              <a:buNone/>
              <a:tabLst>
                <a:tab pos="0" algn="l"/>
              </a:tabLst>
            </a:pPr>
            <a:r>
              <a:rPr lang="en" sz="4800" b="0" strike="noStrike" spc="-1">
                <a:solidFill>
                  <a:schemeClr val="dk1"/>
                </a:solidFill>
                <a:latin typeface="Instrument Serif"/>
                <a:ea typeface="Instrument Serif"/>
              </a:rPr>
              <a:t>Géographie</a:t>
            </a:r>
            <a:endParaRPr lang="fr-FR" sz="4800" b="0" strike="noStrike" spc="-1">
              <a:solidFill>
                <a:schemeClr val="dk1"/>
              </a:solidFill>
              <a:latin typeface="Arial"/>
            </a:endParaRPr>
          </a:p>
        </p:txBody>
      </p:sp>
      <p:sp>
        <p:nvSpPr>
          <p:cNvPr id="81" name="PlaceHolder 2"/>
          <p:cNvSpPr>
            <a:spLocks noGrp="1"/>
          </p:cNvSpPr>
          <p:nvPr>
            <p:ph type="title"/>
          </p:nvPr>
        </p:nvSpPr>
        <p:spPr>
          <a:xfrm>
            <a:off x="5219640" y="1495440"/>
            <a:ext cx="771120" cy="828360"/>
          </a:xfrm>
          <a:prstGeom prst="rect">
            <a:avLst/>
          </a:prstGeom>
          <a:noFill/>
          <a:ln w="0">
            <a:noFill/>
          </a:ln>
        </p:spPr>
        <p:txBody>
          <a:bodyPr lIns="91440" tIns="91440" rIns="91440" bIns="91440" anchor="ctr">
            <a:normAutofit fontScale="90000"/>
          </a:bodyPr>
          <a:lstStyle/>
          <a:p>
            <a:pPr indent="0" algn="r">
              <a:lnSpc>
                <a:spcPct val="100000"/>
              </a:lnSpc>
              <a:buNone/>
              <a:tabLst>
                <a:tab pos="0" algn="l"/>
              </a:tabLst>
            </a:pPr>
            <a:r>
              <a:rPr lang="en" sz="5600" b="0" i="1" strike="noStrike" spc="-1" dirty="0" smtClean="0">
                <a:solidFill>
                  <a:schemeClr val="dk1"/>
                </a:solidFill>
                <a:latin typeface="Instrument Serif"/>
                <a:ea typeface="Instrument Serif"/>
              </a:rPr>
              <a:t>1</a:t>
            </a:r>
            <a:endParaRPr lang="fr-FR" sz="5600" b="0" strike="noStrike" spc="-1" dirty="0">
              <a:solidFill>
                <a:schemeClr val="dk1"/>
              </a:solidFill>
              <a:latin typeface="Arial"/>
            </a:endParaRPr>
          </a:p>
        </p:txBody>
      </p:sp>
      <p:sp>
        <p:nvSpPr>
          <p:cNvPr id="82" name="PlaceHolder 3"/>
          <p:cNvSpPr>
            <a:spLocks noGrp="1"/>
          </p:cNvSpPr>
          <p:nvPr>
            <p:ph type="subTitle"/>
          </p:nvPr>
        </p:nvSpPr>
        <p:spPr>
          <a:xfrm>
            <a:off x="504720" y="3191040"/>
            <a:ext cx="5466960" cy="466560"/>
          </a:xfrm>
          <a:prstGeom prst="rect">
            <a:avLst/>
          </a:prstGeom>
          <a:noFill/>
          <a:ln w="0">
            <a:noFill/>
          </a:ln>
        </p:spPr>
        <p:txBody>
          <a:bodyPr lIns="91440" tIns="91440" rIns="91440" bIns="91440" anchor="t">
            <a:normAutofit/>
          </a:bodyPr>
          <a:lstStyle/>
          <a:p>
            <a:pPr indent="0" algn="ctr">
              <a:buNone/>
            </a:pPr>
            <a:endParaRPr lang="en-US" sz="1600" b="0" strike="noStrike" spc="-1" dirty="0">
              <a:solidFill>
                <a:schemeClr val="dk1"/>
              </a:solidFill>
              <a:latin typeface="DM Sans"/>
              <a:ea typeface="DM San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PlaceHolder 1"/>
          <p:cNvSpPr>
            <a:spLocks noGrp="1"/>
          </p:cNvSpPr>
          <p:nvPr>
            <p:ph type="title"/>
          </p:nvPr>
        </p:nvSpPr>
        <p:spPr>
          <a:xfrm>
            <a:off x="714240" y="790560"/>
            <a:ext cx="7714800" cy="694800"/>
          </a:xfrm>
          <a:prstGeom prst="rect">
            <a:avLst/>
          </a:prstGeom>
          <a:noFill/>
          <a:ln w="0">
            <a:noFill/>
          </a:ln>
        </p:spPr>
        <p:txBody>
          <a:bodyPr lIns="91440" tIns="91440" rIns="91440" bIns="91440" anchor="t">
            <a:normAutofit fontScale="90000"/>
          </a:bodyPr>
          <a:lstStyle/>
          <a:p>
            <a:pPr indent="0">
              <a:lnSpc>
                <a:spcPct val="100000"/>
              </a:lnSpc>
              <a:buNone/>
              <a:tabLst>
                <a:tab pos="0" algn="l"/>
              </a:tabLst>
            </a:pPr>
            <a:r>
              <a:rPr lang="en" sz="4000" b="0" strike="noStrike" spc="-1">
                <a:solidFill>
                  <a:schemeClr val="dk1"/>
                </a:solidFill>
                <a:latin typeface="Instrument Serif"/>
                <a:ea typeface="Instrument Serif"/>
              </a:rPr>
              <a:t>Emplacement et paysages</a:t>
            </a:r>
            <a:endParaRPr lang="fr-FR" sz="4000" b="0" strike="noStrike" spc="-1">
              <a:solidFill>
                <a:schemeClr val="dk1"/>
              </a:solidFill>
              <a:latin typeface="Arial"/>
            </a:endParaRPr>
          </a:p>
        </p:txBody>
      </p:sp>
      <p:sp>
        <p:nvSpPr>
          <p:cNvPr id="84" name="PlaceHolder 2"/>
          <p:cNvSpPr>
            <a:spLocks noGrp="1"/>
          </p:cNvSpPr>
          <p:nvPr>
            <p:ph/>
          </p:nvPr>
        </p:nvSpPr>
        <p:spPr>
          <a:xfrm>
            <a:off x="3352680" y="2400480"/>
            <a:ext cx="5076360" cy="195228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1200" b="0" strike="noStrike" spc="-1">
                <a:solidFill>
                  <a:schemeClr val="dk1"/>
                </a:solidFill>
                <a:latin typeface="DM Sans"/>
                <a:ea typeface="DM Sans"/>
              </a:rPr>
              <a:t>Le Portugal est situé à l'extrême ouest de l'Europe, bordé par l'océan Atlantique. Il est connu pour ses paysages variés, allant des plages dorées de l'Algarve aux collines verdoyantes du Douro.</a:t>
            </a:r>
            <a:endParaRPr lang="fr-FR" sz="12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Google Shape;194;p38"/>
          <p:cNvPicPr/>
          <p:nvPr/>
        </p:nvPicPr>
        <p:blipFill>
          <a:blip r:embed="rId2"/>
          <a:srcRect l="170" r="177"/>
          <a:stretch/>
        </p:blipFill>
        <p:spPr>
          <a:xfrm>
            <a:off x="0" y="0"/>
            <a:ext cx="9143640" cy="5142960"/>
          </a:xfrm>
          <a:prstGeom prst="rect">
            <a:avLst/>
          </a:prstGeom>
          <a:ln w="0">
            <a:noFill/>
          </a:ln>
        </p:spPr>
      </p:pic>
      <p:sp>
        <p:nvSpPr>
          <p:cNvPr id="86" name="Google Shape;195;p38"/>
          <p:cNvSpPr/>
          <p:nvPr/>
        </p:nvSpPr>
        <p:spPr>
          <a:xfrm>
            <a:off x="3114720" y="476280"/>
            <a:ext cx="6028920" cy="418104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870823080" tIns="2090520" rIns="870823080" bIns="2090520" anchor="t">
            <a:spAutoFit/>
          </a:bodyPr>
          <a:lstStyle/>
          <a:p>
            <a:pPr algn="ctr" defTabSz="914400">
              <a:lnSpc>
                <a:spcPct val="100000"/>
              </a:lnSpc>
              <a:tabLst>
                <a:tab pos="0" algn="l"/>
              </a:tabLst>
            </a:pPr>
            <a:endParaRPr lang="fr-FR" sz="1800" b="0" strike="noStrike" spc="-1">
              <a:solidFill>
                <a:schemeClr val="dk1"/>
              </a:solidFill>
              <a:latin typeface="Arial"/>
            </a:endParaRPr>
          </a:p>
        </p:txBody>
      </p:sp>
      <p:sp>
        <p:nvSpPr>
          <p:cNvPr id="87" name="PlaceHolder 1"/>
          <p:cNvSpPr>
            <a:spLocks noGrp="1"/>
          </p:cNvSpPr>
          <p:nvPr>
            <p:ph/>
          </p:nvPr>
        </p:nvSpPr>
        <p:spPr>
          <a:xfrm>
            <a:off x="3381480" y="1743120"/>
            <a:ext cx="4657320" cy="20952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1400" b="0" strike="noStrike" spc="-1">
                <a:solidFill>
                  <a:schemeClr val="dk1"/>
                </a:solidFill>
                <a:latin typeface="DM Sans"/>
                <a:ea typeface="DM Sans"/>
              </a:rPr>
              <a:t>Lisbonne, la capitale, est célèbre pour son architecture colorée et ses tramways. Porto, connue pour son vin et sa vieille ville classée à l'UNESCO, offre également des rives pittoresques.</a:t>
            </a:r>
            <a:endParaRPr lang="fr-FR" sz="1400" b="0" strike="noStrike" spc="-1">
              <a:solidFill>
                <a:srgbClr val="000000"/>
              </a:solidFill>
              <a:latin typeface="Arial"/>
            </a:endParaRPr>
          </a:p>
        </p:txBody>
      </p:sp>
      <p:sp>
        <p:nvSpPr>
          <p:cNvPr id="88" name="PlaceHolder 2"/>
          <p:cNvSpPr>
            <a:spLocks noGrp="1"/>
          </p:cNvSpPr>
          <p:nvPr>
            <p:ph type="title"/>
          </p:nvPr>
        </p:nvSpPr>
        <p:spPr>
          <a:xfrm>
            <a:off x="3381480" y="600120"/>
            <a:ext cx="4657320" cy="657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3000" b="0" strike="noStrike" spc="-1">
                <a:solidFill>
                  <a:schemeClr val="dk1"/>
                </a:solidFill>
                <a:latin typeface="Instrument Serif"/>
                <a:ea typeface="Instrument Serif"/>
              </a:rPr>
              <a:t>Villes principales</a:t>
            </a:r>
            <a:endParaRPr lang="fr-FR" sz="3000" b="0" strike="noStrike" spc="-1">
              <a:solidFill>
                <a:schemeClr val="dk1"/>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PlaceHolder 1"/>
          <p:cNvSpPr>
            <a:spLocks noGrp="1"/>
          </p:cNvSpPr>
          <p:nvPr>
            <p:ph type="title"/>
          </p:nvPr>
        </p:nvSpPr>
        <p:spPr>
          <a:xfrm>
            <a:off x="714240" y="790560"/>
            <a:ext cx="7714800" cy="694800"/>
          </a:xfrm>
          <a:prstGeom prst="rect">
            <a:avLst/>
          </a:prstGeom>
          <a:noFill/>
          <a:ln w="0">
            <a:noFill/>
          </a:ln>
        </p:spPr>
        <p:txBody>
          <a:bodyPr lIns="91440" tIns="91440" rIns="91440" bIns="91440" anchor="t">
            <a:normAutofit fontScale="90000"/>
          </a:bodyPr>
          <a:lstStyle/>
          <a:p>
            <a:pPr indent="0">
              <a:lnSpc>
                <a:spcPct val="100000"/>
              </a:lnSpc>
              <a:buNone/>
              <a:tabLst>
                <a:tab pos="0" algn="l"/>
              </a:tabLst>
            </a:pPr>
            <a:r>
              <a:rPr lang="en" sz="4000" b="0" strike="noStrike" spc="-1">
                <a:solidFill>
                  <a:schemeClr val="dk1"/>
                </a:solidFill>
                <a:latin typeface="Instrument Serif"/>
                <a:ea typeface="Instrument Serif"/>
              </a:rPr>
              <a:t>Climat</a:t>
            </a:r>
            <a:endParaRPr lang="fr-FR" sz="4000" b="0" strike="noStrike" spc="-1">
              <a:solidFill>
                <a:schemeClr val="dk1"/>
              </a:solidFill>
              <a:latin typeface="Arial"/>
            </a:endParaRPr>
          </a:p>
        </p:txBody>
      </p:sp>
      <p:sp>
        <p:nvSpPr>
          <p:cNvPr id="90" name="PlaceHolder 2"/>
          <p:cNvSpPr>
            <a:spLocks noGrp="1"/>
          </p:cNvSpPr>
          <p:nvPr>
            <p:ph/>
          </p:nvPr>
        </p:nvSpPr>
        <p:spPr>
          <a:xfrm>
            <a:off x="3352680" y="2400480"/>
            <a:ext cx="5076360" cy="195228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1200" b="0" strike="noStrike" spc="-1">
                <a:solidFill>
                  <a:schemeClr val="dk1"/>
                </a:solidFill>
                <a:latin typeface="DM Sans"/>
                <a:ea typeface="DM Sans"/>
              </a:rPr>
              <a:t>Le climat du Portugal est méditerranéen, avec des étés chauds et secs et des hivers doux et humides. Cela en fait une destination idéale pour les amateurs de plein air et de plages.</a:t>
            </a:r>
            <a:endParaRPr lang="fr-FR" sz="12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Google Shape;179;p36"/>
          <p:cNvPicPr/>
          <p:nvPr/>
        </p:nvPicPr>
        <p:blipFill>
          <a:blip r:embed="rId2"/>
          <a:srcRect t="7797" b="7808"/>
          <a:stretch/>
        </p:blipFill>
        <p:spPr>
          <a:xfrm>
            <a:off x="0" y="0"/>
            <a:ext cx="9143640" cy="5143320"/>
          </a:xfrm>
          <a:prstGeom prst="rect">
            <a:avLst/>
          </a:prstGeom>
          <a:ln w="0">
            <a:noFill/>
          </a:ln>
        </p:spPr>
      </p:pic>
      <p:sp>
        <p:nvSpPr>
          <p:cNvPr id="92" name="Google Shape;180;p36"/>
          <p:cNvSpPr/>
          <p:nvPr/>
        </p:nvSpPr>
        <p:spPr>
          <a:xfrm>
            <a:off x="0" y="1190520"/>
            <a:ext cx="6447960" cy="276192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870823080" tIns="1380960" rIns="870823080" bIns="1380960" anchor="t">
            <a:normAutofit fontScale="25000" lnSpcReduction="20000"/>
          </a:bodyPr>
          <a:lstStyle/>
          <a:p>
            <a:pPr algn="ctr" defTabSz="914400">
              <a:lnSpc>
                <a:spcPct val="100000"/>
              </a:lnSpc>
              <a:tabLst>
                <a:tab pos="0" algn="l"/>
              </a:tabLst>
            </a:pPr>
            <a:endParaRPr lang="fr-FR" sz="1800" b="0" strike="noStrike" spc="-1">
              <a:solidFill>
                <a:schemeClr val="dk1"/>
              </a:solidFill>
              <a:latin typeface="Arial"/>
            </a:endParaRPr>
          </a:p>
        </p:txBody>
      </p:sp>
      <p:sp>
        <p:nvSpPr>
          <p:cNvPr id="93" name="PlaceHolder 1"/>
          <p:cNvSpPr>
            <a:spLocks noGrp="1"/>
          </p:cNvSpPr>
          <p:nvPr>
            <p:ph type="title"/>
          </p:nvPr>
        </p:nvSpPr>
        <p:spPr>
          <a:xfrm>
            <a:off x="504720" y="2352600"/>
            <a:ext cx="5466960" cy="828360"/>
          </a:xfrm>
          <a:prstGeom prst="rect">
            <a:avLst/>
          </a:prstGeom>
          <a:noFill/>
          <a:ln w="0">
            <a:noFill/>
          </a:ln>
        </p:spPr>
        <p:txBody>
          <a:bodyPr lIns="91440" tIns="91440" rIns="91440" bIns="91440" anchor="b">
            <a:normAutofit fontScale="90000"/>
          </a:bodyPr>
          <a:lstStyle/>
          <a:p>
            <a:pPr indent="0" algn="r">
              <a:lnSpc>
                <a:spcPct val="100000"/>
              </a:lnSpc>
              <a:buNone/>
              <a:tabLst>
                <a:tab pos="0" algn="l"/>
              </a:tabLst>
            </a:pPr>
            <a:r>
              <a:rPr lang="en" sz="4800" b="0" strike="noStrike" spc="-1">
                <a:solidFill>
                  <a:schemeClr val="dk1"/>
                </a:solidFill>
                <a:latin typeface="Instrument Serif"/>
                <a:ea typeface="Instrument Serif"/>
              </a:rPr>
              <a:t>Culture</a:t>
            </a:r>
            <a:endParaRPr lang="fr-FR" sz="4800" b="0" strike="noStrike" spc="-1">
              <a:solidFill>
                <a:schemeClr val="dk1"/>
              </a:solidFill>
              <a:latin typeface="Arial"/>
            </a:endParaRPr>
          </a:p>
        </p:txBody>
      </p:sp>
      <p:sp>
        <p:nvSpPr>
          <p:cNvPr id="94" name="PlaceHolder 2"/>
          <p:cNvSpPr>
            <a:spLocks noGrp="1"/>
          </p:cNvSpPr>
          <p:nvPr>
            <p:ph type="title"/>
          </p:nvPr>
        </p:nvSpPr>
        <p:spPr>
          <a:xfrm>
            <a:off x="5219640" y="1495440"/>
            <a:ext cx="771120" cy="828360"/>
          </a:xfrm>
          <a:prstGeom prst="rect">
            <a:avLst/>
          </a:prstGeom>
          <a:noFill/>
          <a:ln w="0">
            <a:noFill/>
          </a:ln>
        </p:spPr>
        <p:txBody>
          <a:bodyPr lIns="91440" tIns="91440" rIns="91440" bIns="91440" anchor="ctr">
            <a:normAutofit fontScale="90000"/>
          </a:bodyPr>
          <a:lstStyle/>
          <a:p>
            <a:pPr indent="0" algn="r">
              <a:lnSpc>
                <a:spcPct val="100000"/>
              </a:lnSpc>
              <a:buNone/>
              <a:tabLst>
                <a:tab pos="0" algn="l"/>
              </a:tabLst>
            </a:pPr>
            <a:r>
              <a:rPr lang="en" sz="5600" b="0" i="1" strike="noStrike" spc="-1">
                <a:solidFill>
                  <a:schemeClr val="dk1"/>
                </a:solidFill>
                <a:latin typeface="Instrument Serif"/>
                <a:ea typeface="Instrument Serif"/>
              </a:rPr>
              <a:t>02</a:t>
            </a:r>
            <a:endParaRPr lang="fr-FR" sz="5600" b="0" strike="noStrike" spc="-1">
              <a:solidFill>
                <a:schemeClr val="dk1"/>
              </a:solidFill>
              <a:latin typeface="Arial"/>
            </a:endParaRPr>
          </a:p>
        </p:txBody>
      </p:sp>
      <p:sp>
        <p:nvSpPr>
          <p:cNvPr id="95" name="PlaceHolder 3"/>
          <p:cNvSpPr>
            <a:spLocks noGrp="1"/>
          </p:cNvSpPr>
          <p:nvPr>
            <p:ph type="subTitle"/>
          </p:nvPr>
        </p:nvSpPr>
        <p:spPr>
          <a:xfrm>
            <a:off x="504720" y="3191040"/>
            <a:ext cx="5466960" cy="45684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dk1"/>
              </a:solidFill>
              <a:latin typeface="DM Sans"/>
              <a:ea typeface="DM San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PlaceHolder 1"/>
          <p:cNvSpPr>
            <a:spLocks noGrp="1"/>
          </p:cNvSpPr>
          <p:nvPr>
            <p:ph type="title"/>
          </p:nvPr>
        </p:nvSpPr>
        <p:spPr>
          <a:xfrm>
            <a:off x="714240" y="790560"/>
            <a:ext cx="7714800" cy="694800"/>
          </a:xfrm>
          <a:prstGeom prst="rect">
            <a:avLst/>
          </a:prstGeom>
          <a:noFill/>
          <a:ln w="0">
            <a:noFill/>
          </a:ln>
        </p:spPr>
        <p:txBody>
          <a:bodyPr lIns="91440" tIns="91440" rIns="91440" bIns="91440" anchor="t">
            <a:normAutofit fontScale="90000"/>
          </a:bodyPr>
          <a:lstStyle/>
          <a:p>
            <a:pPr indent="0">
              <a:lnSpc>
                <a:spcPct val="100000"/>
              </a:lnSpc>
              <a:buNone/>
              <a:tabLst>
                <a:tab pos="0" algn="l"/>
              </a:tabLst>
            </a:pPr>
            <a:r>
              <a:rPr lang="en" sz="4000" b="0" strike="noStrike" spc="-1">
                <a:solidFill>
                  <a:schemeClr val="dk1"/>
                </a:solidFill>
                <a:latin typeface="Instrument Serif"/>
                <a:ea typeface="Instrument Serif"/>
              </a:rPr>
              <a:t>Langue et traditions</a:t>
            </a:r>
            <a:endParaRPr lang="fr-FR" sz="4000" b="0" strike="noStrike" spc="-1">
              <a:solidFill>
                <a:schemeClr val="dk1"/>
              </a:solidFill>
              <a:latin typeface="Arial"/>
            </a:endParaRPr>
          </a:p>
        </p:txBody>
      </p:sp>
      <p:sp>
        <p:nvSpPr>
          <p:cNvPr id="97" name="PlaceHolder 2"/>
          <p:cNvSpPr>
            <a:spLocks noGrp="1"/>
          </p:cNvSpPr>
          <p:nvPr>
            <p:ph/>
          </p:nvPr>
        </p:nvSpPr>
        <p:spPr>
          <a:xfrm>
            <a:off x="3352680" y="2400480"/>
            <a:ext cx="5076360" cy="195228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1200" b="0" strike="noStrike" spc="-1">
                <a:solidFill>
                  <a:schemeClr val="dk1"/>
                </a:solidFill>
                <a:latin typeface="DM Sans"/>
                <a:ea typeface="DM Sans"/>
              </a:rPr>
              <a:t>La langue officielle est le portugais, riche en dialectes et accents. Les traditions comme les fêtes du fado, où l'on chante des ballades tristes, sont très prisées.</a:t>
            </a:r>
            <a:endParaRPr lang="fr-FR" sz="12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 name="Google Shape;194;p38"/>
          <p:cNvPicPr/>
          <p:nvPr/>
        </p:nvPicPr>
        <p:blipFill>
          <a:blip r:embed="rId2"/>
          <a:srcRect l="170" r="177"/>
          <a:stretch/>
        </p:blipFill>
        <p:spPr>
          <a:xfrm>
            <a:off x="0" y="0"/>
            <a:ext cx="9143640" cy="5142960"/>
          </a:xfrm>
          <a:prstGeom prst="rect">
            <a:avLst/>
          </a:prstGeom>
          <a:ln w="0">
            <a:noFill/>
          </a:ln>
        </p:spPr>
      </p:pic>
      <p:sp>
        <p:nvSpPr>
          <p:cNvPr id="99" name="Google Shape;195;p38"/>
          <p:cNvSpPr/>
          <p:nvPr/>
        </p:nvSpPr>
        <p:spPr>
          <a:xfrm>
            <a:off x="3114720" y="476280"/>
            <a:ext cx="6028920" cy="418104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870823080" tIns="2090520" rIns="870823080" bIns="2090520" anchor="t">
            <a:spAutoFit/>
          </a:bodyPr>
          <a:lstStyle/>
          <a:p>
            <a:pPr algn="ctr" defTabSz="914400">
              <a:lnSpc>
                <a:spcPct val="100000"/>
              </a:lnSpc>
              <a:tabLst>
                <a:tab pos="0" algn="l"/>
              </a:tabLst>
            </a:pPr>
            <a:endParaRPr lang="fr-FR" sz="1800" b="0" strike="noStrike" spc="-1">
              <a:solidFill>
                <a:schemeClr val="dk1"/>
              </a:solidFill>
              <a:latin typeface="Arial"/>
            </a:endParaRPr>
          </a:p>
        </p:txBody>
      </p:sp>
      <p:sp>
        <p:nvSpPr>
          <p:cNvPr id="100" name="PlaceHolder 1"/>
          <p:cNvSpPr>
            <a:spLocks noGrp="1"/>
          </p:cNvSpPr>
          <p:nvPr>
            <p:ph/>
          </p:nvPr>
        </p:nvSpPr>
        <p:spPr>
          <a:xfrm>
            <a:off x="3381480" y="1743120"/>
            <a:ext cx="4657320" cy="20952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1400" b="0" strike="noStrike" spc="-1">
                <a:solidFill>
                  <a:schemeClr val="dk1"/>
                </a:solidFill>
                <a:latin typeface="DM Sans"/>
                <a:ea typeface="DM Sans"/>
              </a:rPr>
              <a:t>La cuisine portugaise est variée, célèbre pour ses fruits de mer, ses sauces et ses pâtisseries comme les pastéis de nata, qui sont irrésistibles.</a:t>
            </a:r>
            <a:endParaRPr lang="fr-FR" sz="1400" b="0" strike="noStrike" spc="-1">
              <a:solidFill>
                <a:srgbClr val="000000"/>
              </a:solidFill>
              <a:latin typeface="Arial"/>
            </a:endParaRPr>
          </a:p>
        </p:txBody>
      </p:sp>
      <p:sp>
        <p:nvSpPr>
          <p:cNvPr id="101" name="PlaceHolder 2"/>
          <p:cNvSpPr>
            <a:spLocks noGrp="1"/>
          </p:cNvSpPr>
          <p:nvPr>
            <p:ph type="title"/>
          </p:nvPr>
        </p:nvSpPr>
        <p:spPr>
          <a:xfrm>
            <a:off x="3381480" y="600120"/>
            <a:ext cx="4657320" cy="657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3000" b="0" strike="noStrike" spc="-1">
                <a:solidFill>
                  <a:schemeClr val="dk1"/>
                </a:solidFill>
                <a:latin typeface="Instrument Serif"/>
                <a:ea typeface="Instrument Serif"/>
              </a:rPr>
              <a:t>Gastronomie</a:t>
            </a:r>
            <a:endParaRPr lang="fr-FR" sz="3000" b="0" strike="noStrike" spc="-1">
              <a:solidFill>
                <a:schemeClr val="dk1"/>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PlaceHolder 1"/>
          <p:cNvSpPr>
            <a:spLocks noGrp="1"/>
          </p:cNvSpPr>
          <p:nvPr>
            <p:ph type="title"/>
          </p:nvPr>
        </p:nvSpPr>
        <p:spPr>
          <a:xfrm>
            <a:off x="714240" y="790560"/>
            <a:ext cx="7714800" cy="694800"/>
          </a:xfrm>
          <a:prstGeom prst="rect">
            <a:avLst/>
          </a:prstGeom>
          <a:noFill/>
          <a:ln w="0">
            <a:noFill/>
          </a:ln>
        </p:spPr>
        <p:txBody>
          <a:bodyPr lIns="91440" tIns="91440" rIns="91440" bIns="91440" anchor="t">
            <a:normAutofit fontScale="90000"/>
          </a:bodyPr>
          <a:lstStyle/>
          <a:p>
            <a:pPr indent="0">
              <a:lnSpc>
                <a:spcPct val="100000"/>
              </a:lnSpc>
              <a:buNone/>
              <a:tabLst>
                <a:tab pos="0" algn="l"/>
              </a:tabLst>
            </a:pPr>
            <a:r>
              <a:rPr lang="en" sz="4000" b="0" strike="noStrike" spc="-1">
                <a:solidFill>
                  <a:schemeClr val="dk1"/>
                </a:solidFill>
                <a:latin typeface="Instrument Serif"/>
                <a:ea typeface="Instrument Serif"/>
              </a:rPr>
              <a:t>Musique et arts</a:t>
            </a:r>
            <a:endParaRPr lang="fr-FR" sz="4000" b="0" strike="noStrike" spc="-1">
              <a:solidFill>
                <a:schemeClr val="dk1"/>
              </a:solidFill>
              <a:latin typeface="Arial"/>
            </a:endParaRPr>
          </a:p>
        </p:txBody>
      </p:sp>
      <p:sp>
        <p:nvSpPr>
          <p:cNvPr id="103" name="PlaceHolder 2"/>
          <p:cNvSpPr>
            <a:spLocks noGrp="1"/>
          </p:cNvSpPr>
          <p:nvPr>
            <p:ph/>
          </p:nvPr>
        </p:nvSpPr>
        <p:spPr>
          <a:xfrm>
            <a:off x="3352680" y="2400480"/>
            <a:ext cx="5076360" cy="195228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1200" b="0" strike="noStrike" spc="-1">
                <a:solidFill>
                  <a:schemeClr val="dk1"/>
                </a:solidFill>
                <a:latin typeface="DM Sans"/>
                <a:ea typeface="DM Sans"/>
              </a:rPr>
              <a:t>Le Portugal a une vibrant scène musicale, notamment avec le fado, et se distingue également par ses artistes et son art de la mosaïque.</a:t>
            </a:r>
            <a:endParaRPr lang="fr-FR" sz="12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laceHolder 1"/>
          <p:cNvSpPr>
            <a:spLocks noGrp="1"/>
          </p:cNvSpPr>
          <p:nvPr>
            <p:ph type="title"/>
          </p:nvPr>
        </p:nvSpPr>
        <p:spPr>
          <a:xfrm>
            <a:off x="714240" y="790560"/>
            <a:ext cx="7714800" cy="694800"/>
          </a:xfrm>
          <a:prstGeom prst="rect">
            <a:avLst/>
          </a:prstGeom>
          <a:noFill/>
          <a:ln w="0">
            <a:noFill/>
          </a:ln>
        </p:spPr>
        <p:txBody>
          <a:bodyPr lIns="91440" tIns="91440" rIns="91440" bIns="91440" anchor="t">
            <a:normAutofit fontScale="90000"/>
          </a:bodyPr>
          <a:lstStyle/>
          <a:p>
            <a:pPr indent="0">
              <a:lnSpc>
                <a:spcPct val="100000"/>
              </a:lnSpc>
              <a:buNone/>
              <a:tabLst>
                <a:tab pos="0" algn="l"/>
              </a:tabLst>
            </a:pPr>
            <a:r>
              <a:rPr lang="en" sz="4000" b="0" strike="noStrike" spc="-1">
                <a:solidFill>
                  <a:schemeClr val="dk1"/>
                </a:solidFill>
                <a:latin typeface="Instrument Serif"/>
                <a:ea typeface="Instrument Serif"/>
              </a:rPr>
              <a:t>Conclusions</a:t>
            </a:r>
            <a:endParaRPr lang="fr-FR" sz="4000" b="0" strike="noStrike" spc="-1">
              <a:solidFill>
                <a:schemeClr val="dk1"/>
              </a:solidFill>
              <a:latin typeface="Arial"/>
            </a:endParaRPr>
          </a:p>
        </p:txBody>
      </p:sp>
      <p:sp>
        <p:nvSpPr>
          <p:cNvPr id="105" name="PlaceHolder 2"/>
          <p:cNvSpPr>
            <a:spLocks noGrp="1"/>
          </p:cNvSpPr>
          <p:nvPr>
            <p:ph/>
          </p:nvPr>
        </p:nvSpPr>
        <p:spPr>
          <a:xfrm>
            <a:off x="3352680" y="2400480"/>
            <a:ext cx="5076360" cy="195228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1200" b="0" strike="noStrike" spc="-1">
                <a:solidFill>
                  <a:schemeClr val="dk1"/>
                </a:solidFill>
                <a:latin typeface="DM Sans"/>
                <a:ea typeface="DM Sans"/>
              </a:rPr>
              <a:t>Le Portugal est un pays fascinant qui allie une riche culture, une histoire profonde et des paysages à couper le souffle. Il y en a pour tous les goûts.</a:t>
            </a:r>
            <a:endParaRPr lang="fr-FR" sz="12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theme/theme1.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7.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8.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9.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0.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1.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2.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3.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4.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5.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6.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7.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8.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9.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0.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1.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2.xml><?xml version="1.0" encoding="utf-8"?>
<a:theme xmlns:a="http://schemas.openxmlformats.org/drawingml/2006/main" name="Impressionism Art by Slidesgo">
  <a:themeElements>
    <a:clrScheme name="Simple Light">
      <a:dk1>
        <a:srgbClr val="030303"/>
      </a:dk1>
      <a:lt1>
        <a:srgbClr val="FFFFFF"/>
      </a:lt1>
      <a:dk2>
        <a:srgbClr val="FFFFFF"/>
      </a:dk2>
      <a:lt2>
        <a:srgbClr val="FFFFFF"/>
      </a:lt2>
      <a:accent1>
        <a:srgbClr val="FFFFFF"/>
      </a:accent1>
      <a:accent2>
        <a:srgbClr val="FFFEFF"/>
      </a:accent2>
      <a:accent3>
        <a:srgbClr val="FFFFFF"/>
      </a:accent3>
      <a:accent4>
        <a:srgbClr val="FFFFFF"/>
      </a:accent4>
      <a:accent5>
        <a:srgbClr val="FFFFFF"/>
      </a:accent5>
      <a:accent6>
        <a:srgbClr val="FFFFFF"/>
      </a:accent6>
      <a:hlink>
        <a:srgbClr val="11111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3.xml><?xml version="1.0" encoding="utf-8"?>
<a:theme xmlns:a="http://schemas.openxmlformats.org/drawingml/2006/main" name="Slidesgo Final Pages">
  <a:themeElements>
    <a:clrScheme name="Simple Light">
      <a:dk1>
        <a:srgbClr val="FFFFFF"/>
      </a:dk1>
      <a:lt1>
        <a:srgbClr val="22244E"/>
      </a:lt1>
      <a:dk2>
        <a:srgbClr val="503259"/>
      </a:dk2>
      <a:lt2>
        <a:srgbClr val="765186"/>
      </a:lt2>
      <a:accent1>
        <a:srgbClr val="B07CC6"/>
      </a:accent1>
      <a:accent2>
        <a:srgbClr val="FAF6E7"/>
      </a:accent2>
      <a:accent3>
        <a:srgbClr val="E3DFD2"/>
      </a:accent3>
      <a:accent4>
        <a:srgbClr val="FFFFFF"/>
      </a:accent4>
      <a:accent5>
        <a:srgbClr val="FFFFFF"/>
      </a:accent5>
      <a:accent6>
        <a:srgbClr val="FFFFFF"/>
      </a:accent6>
      <a:hlink>
        <a:srgbClr val="765186"/>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4.xml><?xml version="1.0" encoding="utf-8"?>
<a:theme xmlns:a="http://schemas.openxmlformats.org/drawingml/2006/main" name="Slidesgo Final Pages">
  <a:themeElements>
    <a:clrScheme name="Simple Light">
      <a:dk1>
        <a:srgbClr val="FFFFFF"/>
      </a:dk1>
      <a:lt1>
        <a:srgbClr val="22244E"/>
      </a:lt1>
      <a:dk2>
        <a:srgbClr val="503259"/>
      </a:dk2>
      <a:lt2>
        <a:srgbClr val="765186"/>
      </a:lt2>
      <a:accent1>
        <a:srgbClr val="B07CC6"/>
      </a:accent1>
      <a:accent2>
        <a:srgbClr val="FAF6E7"/>
      </a:accent2>
      <a:accent3>
        <a:srgbClr val="E3DFD2"/>
      </a:accent3>
      <a:accent4>
        <a:srgbClr val="FFFFFF"/>
      </a:accent4>
      <a:accent5>
        <a:srgbClr val="FFFFFF"/>
      </a:accent5>
      <a:accent6>
        <a:srgbClr val="FFFFFF"/>
      </a:accent6>
      <a:hlink>
        <a:srgbClr val="765186"/>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5.xml><?xml version="1.0" encoding="utf-8"?>
<a:theme xmlns:a="http://schemas.openxmlformats.org/drawingml/2006/main" name="Slidesgo Final Pages">
  <a:themeElements>
    <a:clrScheme name="Simple Light">
      <a:dk1>
        <a:srgbClr val="FFFFFF"/>
      </a:dk1>
      <a:lt1>
        <a:srgbClr val="22244E"/>
      </a:lt1>
      <a:dk2>
        <a:srgbClr val="503259"/>
      </a:dk2>
      <a:lt2>
        <a:srgbClr val="765186"/>
      </a:lt2>
      <a:accent1>
        <a:srgbClr val="B07CC6"/>
      </a:accent1>
      <a:accent2>
        <a:srgbClr val="FAF6E7"/>
      </a:accent2>
      <a:accent3>
        <a:srgbClr val="E3DFD2"/>
      </a:accent3>
      <a:accent4>
        <a:srgbClr val="FFFFFF"/>
      </a:accent4>
      <a:accent5>
        <a:srgbClr val="FFFFFF"/>
      </a:accent5>
      <a:accent6>
        <a:srgbClr val="FFFFFF"/>
      </a:accent6>
      <a:hlink>
        <a:srgbClr val="765186"/>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6.xml><?xml version="1.0" encoding="utf-8"?>
<a:theme xmlns:a="http://schemas.openxmlformats.org/drawingml/2006/main" name="Slidesgo Final Pages">
  <a:themeElements>
    <a:clrScheme name="Simple Light">
      <a:dk1>
        <a:srgbClr val="FFFFFF"/>
      </a:dk1>
      <a:lt1>
        <a:srgbClr val="22244E"/>
      </a:lt1>
      <a:dk2>
        <a:srgbClr val="503259"/>
      </a:dk2>
      <a:lt2>
        <a:srgbClr val="765186"/>
      </a:lt2>
      <a:accent1>
        <a:srgbClr val="B07CC6"/>
      </a:accent1>
      <a:accent2>
        <a:srgbClr val="FAF6E7"/>
      </a:accent2>
      <a:accent3>
        <a:srgbClr val="E3DFD2"/>
      </a:accent3>
      <a:accent4>
        <a:srgbClr val="FFFFFF"/>
      </a:accent4>
      <a:accent5>
        <a:srgbClr val="FFFFFF"/>
      </a:accent5>
      <a:accent6>
        <a:srgbClr val="FFFFFF"/>
      </a:accent6>
      <a:hlink>
        <a:srgbClr val="765186"/>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7.xml><?xml version="1.0" encoding="utf-8"?>
<a:theme xmlns:a="http://schemas.openxmlformats.org/drawingml/2006/main" name="Slidesgo Final Pages">
  <a:themeElements>
    <a:clrScheme name="Simple Light">
      <a:dk1>
        <a:srgbClr val="FFFFFF"/>
      </a:dk1>
      <a:lt1>
        <a:srgbClr val="22244E"/>
      </a:lt1>
      <a:dk2>
        <a:srgbClr val="503259"/>
      </a:dk2>
      <a:lt2>
        <a:srgbClr val="765186"/>
      </a:lt2>
      <a:accent1>
        <a:srgbClr val="B07CC6"/>
      </a:accent1>
      <a:accent2>
        <a:srgbClr val="FAF6E7"/>
      </a:accent2>
      <a:accent3>
        <a:srgbClr val="E3DFD2"/>
      </a:accent3>
      <a:accent4>
        <a:srgbClr val="FFFFFF"/>
      </a:accent4>
      <a:accent5>
        <a:srgbClr val="FFFFFF"/>
      </a:accent5>
      <a:accent6>
        <a:srgbClr val="FFFFFF"/>
      </a:accent6>
      <a:hlink>
        <a:srgbClr val="765186"/>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8.xml><?xml version="1.0" encoding="utf-8"?>
<a:theme xmlns:a="http://schemas.openxmlformats.org/drawingml/2006/main" name="Slidesgo Final Pages">
  <a:themeElements>
    <a:clrScheme name="Simple Light">
      <a:dk1>
        <a:srgbClr val="FFFFFF"/>
      </a:dk1>
      <a:lt1>
        <a:srgbClr val="22244E"/>
      </a:lt1>
      <a:dk2>
        <a:srgbClr val="503259"/>
      </a:dk2>
      <a:lt2>
        <a:srgbClr val="765186"/>
      </a:lt2>
      <a:accent1>
        <a:srgbClr val="B07CC6"/>
      </a:accent1>
      <a:accent2>
        <a:srgbClr val="FAF6E7"/>
      </a:accent2>
      <a:accent3>
        <a:srgbClr val="E3DFD2"/>
      </a:accent3>
      <a:accent4>
        <a:srgbClr val="FFFFFF"/>
      </a:accent4>
      <a:accent5>
        <a:srgbClr val="FFFFFF"/>
      </a:accent5>
      <a:accent6>
        <a:srgbClr val="FFFFFF"/>
      </a:accent6>
      <a:hlink>
        <a:srgbClr val="765186"/>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TotalTime>
  <Words>270</Words>
  <Application>Microsoft Office PowerPoint</Application>
  <PresentationFormat>On-screen Show (16:9)</PresentationFormat>
  <Paragraphs>22</Paragraphs>
  <Slides>11</Slides>
  <Notes>0</Notes>
  <HiddenSlides>0</HiddenSlides>
  <MMClips>0</MMClips>
  <ScaleCrop>false</ScaleCrop>
  <HeadingPairs>
    <vt:vector size="6" baseType="variant">
      <vt:variant>
        <vt:lpstr>Fonts Used</vt:lpstr>
      </vt:variant>
      <vt:variant>
        <vt:i4>7</vt:i4>
      </vt:variant>
      <vt:variant>
        <vt:lpstr>Theme</vt:lpstr>
      </vt:variant>
      <vt:variant>
        <vt:i4>28</vt:i4>
      </vt:variant>
      <vt:variant>
        <vt:lpstr>Slide Titles</vt:lpstr>
      </vt:variant>
      <vt:variant>
        <vt:i4>11</vt:i4>
      </vt:variant>
    </vt:vector>
  </HeadingPairs>
  <TitlesOfParts>
    <vt:vector size="46" baseType="lpstr">
      <vt:lpstr>Arial</vt:lpstr>
      <vt:lpstr>DM Sans</vt:lpstr>
      <vt:lpstr>inherit</vt:lpstr>
      <vt:lpstr>Instrument Serif</vt:lpstr>
      <vt:lpstr>OpenSymbol</vt:lpstr>
      <vt:lpstr>Symbol</vt:lpstr>
      <vt:lpstr>Wingdings</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Impressionism Art by Slidesgo</vt:lpstr>
      <vt:lpstr>Slidesgo Final Pages</vt:lpstr>
      <vt:lpstr>Slidesgo Final Pages</vt:lpstr>
      <vt:lpstr>Slidesgo Final Pages</vt:lpstr>
      <vt:lpstr>Slidesgo Final Pages</vt:lpstr>
      <vt:lpstr>Slidesgo Final Pages</vt:lpstr>
      <vt:lpstr>Slidesgo Final Pages</vt:lpstr>
      <vt:lpstr>Portugal</vt:lpstr>
      <vt:lpstr>Introduction</vt:lpstr>
      <vt:lpstr>Géographie</vt:lpstr>
      <vt:lpstr>Emplacement et paysages</vt:lpstr>
      <vt:lpstr>Villes principales</vt:lpstr>
      <vt:lpstr>Climat</vt:lpstr>
      <vt:lpstr>Culture</vt:lpstr>
      <vt:lpstr>Langue et traditions</vt:lpstr>
      <vt:lpstr>Gastronomie</vt:lpstr>
      <vt:lpstr>Musique et arts</vt:lpstr>
      <vt:lpstr>Conclusions</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Portugal</dc:title>
  <dc:creator>Smokey</dc:creator>
  <cp:lastModifiedBy>Smokey</cp:lastModifiedBy>
  <cp:revision>2</cp:revision>
  <dcterms:modified xsi:type="dcterms:W3CDTF">2025-05-06T19:17:06Z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2025-05-06T19:14:27Z</dcterms:created>
  <dc:creator>Unknown Creator</dc:creator>
  <dc:description/>
  <dc:language>en-US</dc:language>
  <cp:lastModifiedBy>Unknown Creator</cp:lastModifiedBy>
  <dcterms:modified xsi:type="dcterms:W3CDTF">2025-05-06T19:14:27Z</dcterms:modified>
  <cp:revision>0</cp:revision>
  <dc:subject/>
  <dc:title>Untitled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
    <vt:r8>12</vt:r8>
  </property>
</Properties>
</file>