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8" r:id="rId3"/>
    <p:sldId id="260" r:id="rId4"/>
  </p:sldIdLst>
  <p:sldSz cx="18288000" cy="10287000"/>
  <p:notesSz cx="6858000" cy="9144000"/>
  <p:embeddedFontLst>
    <p:embeddedFont>
      <p:font typeface="Fira Sans" panose="020F0502020204030204" pitchFamily="34" charset="0"/>
      <p:regular r:id="rId6"/>
      <p:bold r:id="rId7"/>
      <p:italic r:id="rId8"/>
      <p:boldItalic r:id="rId9"/>
    </p:embeddedFont>
    <p:embeddedFont>
      <p:font typeface="Merriweather" panose="00000500000000000000" pitchFamily="2" charset="-18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49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67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-144662"/>
            <a:ext cx="7775763" cy="10431728"/>
            <a:chOff x="0" y="-38100"/>
            <a:chExt cx="2047924" cy="2747433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2047924" cy="2709333"/>
            </a:xfrm>
            <a:custGeom>
              <a:avLst/>
              <a:gdLst/>
              <a:ahLst/>
              <a:cxnLst/>
              <a:rect l="l" t="t" r="r" b="b"/>
              <a:pathLst>
                <a:path w="2047924" h="2709333" extrusionOk="0">
                  <a:moveTo>
                    <a:pt x="0" y="0"/>
                  </a:moveTo>
                  <a:lnTo>
                    <a:pt x="2047924" y="0"/>
                  </a:lnTo>
                  <a:lnTo>
                    <a:pt x="20479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A9908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20478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17464558" y="-144662"/>
            <a:ext cx="823548" cy="10431728"/>
            <a:chOff x="0" y="-38100"/>
            <a:chExt cx="216900" cy="2747433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216874" cy="2709333"/>
            </a:xfrm>
            <a:custGeom>
              <a:avLst/>
              <a:gdLst/>
              <a:ahLst/>
              <a:cxnLst/>
              <a:rect l="l" t="t" r="r" b="b"/>
              <a:pathLst>
                <a:path w="216874" h="2709333" extrusionOk="0">
                  <a:moveTo>
                    <a:pt x="0" y="0"/>
                  </a:moveTo>
                  <a:lnTo>
                    <a:pt x="216874" y="0"/>
                  </a:lnTo>
                  <a:lnTo>
                    <a:pt x="216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2169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722550" y="656000"/>
            <a:ext cx="7710600" cy="90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9267000" y="1852937"/>
            <a:ext cx="7225200" cy="46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0"/>
              <a:buNone/>
              <a:defRPr sz="9700"/>
            </a:lvl1pPr>
            <a:lvl2pPr lvl="1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9234950" y="1096275"/>
            <a:ext cx="785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9234950" y="8388425"/>
            <a:ext cx="78561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0" y="-168061"/>
            <a:ext cx="1028706" cy="10431728"/>
            <a:chOff x="0" y="-38100"/>
            <a:chExt cx="270933" cy="2747433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 extrusionOk="0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29" name="Google Shape;29;p4"/>
            <p:cNvSpPr txBox="1"/>
            <p:nvPr/>
          </p:nvSpPr>
          <p:spPr>
            <a:xfrm>
              <a:off x="0" y="-38100"/>
              <a:ext cx="2709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1028700" y="4962673"/>
            <a:ext cx="4558558" cy="5324362"/>
            <a:chOff x="0" y="-47625"/>
            <a:chExt cx="1200600" cy="1402292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1200538" cy="1354667"/>
            </a:xfrm>
            <a:custGeom>
              <a:avLst/>
              <a:gdLst/>
              <a:ahLst/>
              <a:cxnLst/>
              <a:rect l="l" t="t" r="r" b="b"/>
              <a:pathLst>
                <a:path w="1200538" h="1354667" extrusionOk="0">
                  <a:moveTo>
                    <a:pt x="0" y="0"/>
                  </a:moveTo>
                  <a:lnTo>
                    <a:pt x="1200538" y="0"/>
                  </a:lnTo>
                  <a:lnTo>
                    <a:pt x="1200538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A9908"/>
            </a:solidFill>
            <a:ln>
              <a:noFill/>
            </a:ln>
          </p:spPr>
        </p:sp>
        <p:sp>
          <p:nvSpPr>
            <p:cNvPr id="32" name="Google Shape;32;p4"/>
            <p:cNvSpPr txBox="1"/>
            <p:nvPr/>
          </p:nvSpPr>
          <p:spPr>
            <a:xfrm>
              <a:off x="0" y="-47625"/>
              <a:ext cx="12006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" name="Google Shape;33;p4"/>
          <p:cNvCxnSpPr/>
          <p:nvPr/>
        </p:nvCxnSpPr>
        <p:spPr>
          <a:xfrm rot="10800000">
            <a:off x="9838589" y="6153431"/>
            <a:ext cx="0" cy="3180900"/>
          </a:xfrm>
          <a:prstGeom prst="straightConnector1">
            <a:avLst/>
          </a:prstGeom>
          <a:noFill/>
          <a:ln w="19050" cap="flat" cmpd="sng">
            <a:solidFill>
              <a:srgbClr val="FA990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4"/>
          <p:cNvCxnSpPr/>
          <p:nvPr/>
        </p:nvCxnSpPr>
        <p:spPr>
          <a:xfrm rot="10800000">
            <a:off x="14099710" y="6153431"/>
            <a:ext cx="0" cy="3180900"/>
          </a:xfrm>
          <a:prstGeom prst="straightConnector1">
            <a:avLst/>
          </a:prstGeom>
          <a:noFill/>
          <a:ln w="19050" cap="flat" cmpd="sng">
            <a:solidFill>
              <a:srgbClr val="FA990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1017300" y="0"/>
            <a:ext cx="17270700" cy="51657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622775" y="5890403"/>
            <a:ext cx="3546000" cy="3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5"/>
          <p:cNvGrpSpPr/>
          <p:nvPr/>
        </p:nvGrpSpPr>
        <p:grpSpPr>
          <a:xfrm>
            <a:off x="1121238" y="5522343"/>
            <a:ext cx="17166924" cy="3891219"/>
            <a:chOff x="0" y="-38100"/>
            <a:chExt cx="4521300" cy="1024841"/>
          </a:xfrm>
        </p:grpSpPr>
        <p:sp>
          <p:nvSpPr>
            <p:cNvPr id="39" name="Google Shape;39;p5"/>
            <p:cNvSpPr/>
            <p:nvPr/>
          </p:nvSpPr>
          <p:spPr>
            <a:xfrm>
              <a:off x="0" y="0"/>
              <a:ext cx="4521287" cy="986741"/>
            </a:xfrm>
            <a:custGeom>
              <a:avLst/>
              <a:gdLst/>
              <a:ahLst/>
              <a:cxnLst/>
              <a:rect l="l" t="t" r="r" b="b"/>
              <a:pathLst>
                <a:path w="4521287" h="986741" extrusionOk="0">
                  <a:moveTo>
                    <a:pt x="0" y="0"/>
                  </a:moveTo>
                  <a:lnTo>
                    <a:pt x="4521287" y="0"/>
                  </a:lnTo>
                  <a:lnTo>
                    <a:pt x="4521287" y="986741"/>
                  </a:lnTo>
                  <a:lnTo>
                    <a:pt x="0" y="986741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40" name="Google Shape;40;p5"/>
            <p:cNvSpPr txBox="1"/>
            <p:nvPr/>
          </p:nvSpPr>
          <p:spPr>
            <a:xfrm>
              <a:off x="0" y="-38100"/>
              <a:ext cx="4521300" cy="10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" name="Google Shape;41;p5"/>
          <p:cNvCxnSpPr/>
          <p:nvPr/>
        </p:nvCxnSpPr>
        <p:spPr>
          <a:xfrm rot="10800000" flipH="1">
            <a:off x="9210675" y="1025694"/>
            <a:ext cx="9600" cy="2680200"/>
          </a:xfrm>
          <a:prstGeom prst="straightConnector1">
            <a:avLst/>
          </a:prstGeom>
          <a:noFill/>
          <a:ln w="19050" cap="flat" cmpd="sng">
            <a:solidFill>
              <a:srgbClr val="FA990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632625" y="1025704"/>
            <a:ext cx="7225200" cy="3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9865850" y="1096275"/>
            <a:ext cx="72252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marL="1828800" lvl="3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  <p:sp>
        <p:nvSpPr>
          <p:cNvPr id="44" name="Google Shape;44;p5"/>
          <p:cNvSpPr>
            <a:spLocks noGrp="1"/>
          </p:cNvSpPr>
          <p:nvPr>
            <p:ph type="pic" idx="2"/>
          </p:nvPr>
        </p:nvSpPr>
        <p:spPr>
          <a:xfrm>
            <a:off x="1521950" y="5363775"/>
            <a:ext cx="16812300" cy="3734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6"/>
          <p:cNvGrpSpPr/>
          <p:nvPr/>
        </p:nvGrpSpPr>
        <p:grpSpPr>
          <a:xfrm>
            <a:off x="8031780" y="-180827"/>
            <a:ext cx="10256289" cy="10468053"/>
            <a:chOff x="0" y="-47625"/>
            <a:chExt cx="2701227" cy="2757000"/>
          </a:xfrm>
        </p:grpSpPr>
        <p:sp>
          <p:nvSpPr>
            <p:cNvPr id="47" name="Google Shape;47;p6"/>
            <p:cNvSpPr/>
            <p:nvPr/>
          </p:nvSpPr>
          <p:spPr>
            <a:xfrm>
              <a:off x="0" y="0"/>
              <a:ext cx="2701227" cy="2709333"/>
            </a:xfrm>
            <a:custGeom>
              <a:avLst/>
              <a:gdLst/>
              <a:ahLst/>
              <a:cxnLst/>
              <a:rect l="l" t="t" r="r" b="b"/>
              <a:pathLst>
                <a:path w="2701227" h="2709333" extrusionOk="0">
                  <a:moveTo>
                    <a:pt x="0" y="0"/>
                  </a:moveTo>
                  <a:lnTo>
                    <a:pt x="2701227" y="0"/>
                  </a:lnTo>
                  <a:lnTo>
                    <a:pt x="27012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863"/>
            </a:solidFill>
            <a:ln>
              <a:noFill/>
            </a:ln>
          </p:spPr>
        </p:sp>
        <p:sp>
          <p:nvSpPr>
            <p:cNvPr id="48" name="Google Shape;48;p6"/>
            <p:cNvSpPr txBox="1"/>
            <p:nvPr/>
          </p:nvSpPr>
          <p:spPr>
            <a:xfrm>
              <a:off x="0" y="-47625"/>
              <a:ext cx="27012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004125" y="1025700"/>
            <a:ext cx="5982600" cy="30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047869" y="4802548"/>
            <a:ext cx="59826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marL="1828800" lvl="3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10221019" y="4802548"/>
            <a:ext cx="5982600" cy="2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marL="914400" lvl="1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marL="1371600" lvl="2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marL="1828800" lvl="3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40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5800"/>
              <a:buFont typeface="Merriweather"/>
              <a:buNone/>
              <a:defRPr sz="5800" b="1" i="0" u="none" strike="noStrike" cap="none">
                <a:solidFill>
                  <a:srgbClr val="FA9908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A9908"/>
              </a:buClr>
              <a:buSzPts val="1400"/>
              <a:buNone/>
              <a:defRPr sz="1800">
                <a:solidFill>
                  <a:srgbClr val="FA9908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56875" y="2132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ira Sans"/>
              <a:buChar char="•"/>
              <a:defRPr sz="32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Char char="–"/>
              <a:defRPr sz="28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"/>
              <a:buChar char="•"/>
              <a:defRPr sz="24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–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»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sz="200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/>
        </p:nvSpPr>
        <p:spPr>
          <a:xfrm>
            <a:off x="9144000" y="2645724"/>
            <a:ext cx="8824795" cy="447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Merriweather" panose="00000500000000000000" pitchFamily="2" charset="0"/>
                <a:sym typeface="Merriweather"/>
              </a:rPr>
              <a:t>Prin</a:t>
            </a:r>
            <a:r>
              <a:rPr lang="en-US" sz="97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Merriweather" panose="00000500000000000000" pitchFamily="2" charset="0"/>
                <a:sym typeface="Merriweather"/>
              </a:rPr>
              <a:t> Erasmus</a:t>
            </a:r>
            <a:r>
              <a:rPr lang="ro-RO" sz="97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Merriweather" panose="00000500000000000000" pitchFamily="2" charset="0"/>
              </a:rPr>
              <a:t>+</a:t>
            </a:r>
            <a:r>
              <a:rPr lang="en-US" sz="97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Merriweather" panose="00000500000000000000" pitchFamily="2" charset="0"/>
              </a:rPr>
              <a:t> la CNI</a:t>
            </a:r>
            <a:r>
              <a:rPr lang="ro-RO" sz="9700" b="1" i="0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Merriweather" panose="00000500000000000000" pitchFamily="2" charset="0"/>
              </a:rPr>
              <a:t>++</a:t>
            </a:r>
            <a:endParaRPr lang="en-US" sz="9700" dirty="0">
              <a:solidFill>
                <a:schemeClr val="bg2">
                  <a:lumMod val="60000"/>
                  <a:lumOff val="40000"/>
                </a:schemeClr>
              </a:solidFill>
              <a:latin typeface="Merriweather" panose="00000500000000000000" pitchFamily="2" charset="0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9144000" y="7055718"/>
            <a:ext cx="7992308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Fira Sans"/>
                <a:sym typeface="Fira Sans"/>
              </a:rPr>
              <a:t>Mobilitatea</a:t>
            </a:r>
            <a:r>
              <a:rPr lang="en-US" sz="3200" dirty="0">
                <a:latin typeface="Fira Sans"/>
                <a:sym typeface="Fira Sans"/>
              </a:rPr>
              <a:t> din Italia, Pagani</a:t>
            </a:r>
            <a:endParaRPr dirty="0"/>
          </a:p>
        </p:txBody>
      </p:sp>
      <p:grpSp>
        <p:nvGrpSpPr>
          <p:cNvPr id="100" name="Google Shape;100;p13"/>
          <p:cNvGrpSpPr/>
          <p:nvPr/>
        </p:nvGrpSpPr>
        <p:grpSpPr>
          <a:xfrm>
            <a:off x="0" y="-144661"/>
            <a:ext cx="7775712" cy="10431661"/>
            <a:chOff x="0" y="-38100"/>
            <a:chExt cx="2047924" cy="2747433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01" name="Google Shape;101;p13"/>
            <p:cNvSpPr/>
            <p:nvPr/>
          </p:nvSpPr>
          <p:spPr>
            <a:xfrm>
              <a:off x="0" y="0"/>
              <a:ext cx="2047924" cy="2709333"/>
            </a:xfrm>
            <a:custGeom>
              <a:avLst/>
              <a:gdLst/>
              <a:ahLst/>
              <a:cxnLst/>
              <a:rect l="l" t="t" r="r" b="b"/>
              <a:pathLst>
                <a:path w="2047924" h="2709333" extrusionOk="0">
                  <a:moveTo>
                    <a:pt x="0" y="0"/>
                  </a:moveTo>
                  <a:lnTo>
                    <a:pt x="2047924" y="0"/>
                  </a:lnTo>
                  <a:lnTo>
                    <a:pt x="2047924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0" y="-38100"/>
              <a:ext cx="2047924" cy="27474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3"/>
          <p:cNvGrpSpPr/>
          <p:nvPr/>
        </p:nvGrpSpPr>
        <p:grpSpPr>
          <a:xfrm>
            <a:off x="17464558" y="-144661"/>
            <a:ext cx="823442" cy="10431661"/>
            <a:chOff x="0" y="-38100"/>
            <a:chExt cx="216874" cy="2747433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05" name="Google Shape;105;p13"/>
            <p:cNvSpPr/>
            <p:nvPr/>
          </p:nvSpPr>
          <p:spPr>
            <a:xfrm>
              <a:off x="0" y="0"/>
              <a:ext cx="216874" cy="2709333"/>
            </a:xfrm>
            <a:custGeom>
              <a:avLst/>
              <a:gdLst/>
              <a:ahLst/>
              <a:cxnLst/>
              <a:rect l="l" t="t" r="r" b="b"/>
              <a:pathLst>
                <a:path w="216874" h="2709333" extrusionOk="0">
                  <a:moveTo>
                    <a:pt x="0" y="0"/>
                  </a:moveTo>
                  <a:lnTo>
                    <a:pt x="216874" y="0"/>
                  </a:lnTo>
                  <a:lnTo>
                    <a:pt x="216874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Google Shape;106;p13"/>
            <p:cNvSpPr txBox="1"/>
            <p:nvPr/>
          </p:nvSpPr>
          <p:spPr>
            <a:xfrm>
              <a:off x="0" y="-38100"/>
              <a:ext cx="216874" cy="27474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Colegiul Naţional de Informatică Piatra-Neamţ Logo">
            <a:extLst>
              <a:ext uri="{FF2B5EF4-FFF2-40B4-BE49-F238E27FC236}">
                <a16:creationId xmlns:a16="http://schemas.microsoft.com/office/drawing/2014/main" id="{318D8B69-F71D-69FC-6514-A2ADC71F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3111" y="476604"/>
            <a:ext cx="24098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0BA109-6A58-DF23-53AD-F46747B7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8482" y="108411"/>
            <a:ext cx="2862263" cy="14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7A653DE8-6BFD-9F6F-1A0C-DA7B62D95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2944" y="851145"/>
            <a:ext cx="9691689" cy="858470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2CD84F4-67B3-C230-5510-0D022156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8745" y="324297"/>
            <a:ext cx="3786187" cy="8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1E598BC-23CC-10A0-75AC-311FAEB9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AE441DF-D025-A3A0-2705-B3D19823F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2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</Words>
  <Application>Microsoft Office PowerPoint</Application>
  <PresentationFormat>Custom</PresentationFormat>
  <Paragraphs>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Fira Sans</vt:lpstr>
      <vt:lpstr>Calibri</vt:lpstr>
      <vt:lpstr>Merriweather</vt:lpstr>
      <vt:lpstr>Arial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Ryzen11</dc:creator>
  <cp:lastModifiedBy>Ryzen11</cp:lastModifiedBy>
  <cp:revision>2</cp:revision>
  <dcterms:modified xsi:type="dcterms:W3CDTF">2026-05-07T07:39:56Z</dcterms:modified>
</cp:coreProperties>
</file>