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41" r:id="rId4"/>
  </p:sldMasterIdLst>
  <p:sldIdLst>
    <p:sldId id="266" r:id="rId5"/>
    <p:sldId id="341" r:id="rId6"/>
    <p:sldId id="309" r:id="rId7"/>
    <p:sldId id="325" r:id="rId8"/>
    <p:sldId id="329" r:id="rId9"/>
    <p:sldId id="327" r:id="rId10"/>
    <p:sldId id="337" r:id="rId11"/>
    <p:sldId id="338" r:id="rId12"/>
    <p:sldId id="326" r:id="rId13"/>
    <p:sldId id="328" r:id="rId14"/>
    <p:sldId id="330" r:id="rId15"/>
    <p:sldId id="331" r:id="rId16"/>
    <p:sldId id="332" r:id="rId17"/>
    <p:sldId id="333" r:id="rId18"/>
    <p:sldId id="334" r:id="rId19"/>
    <p:sldId id="339" r:id="rId20"/>
    <p:sldId id="335" r:id="rId21"/>
    <p:sldId id="33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19" autoAdjust="0"/>
  </p:normalViewPr>
  <p:slideViewPr>
    <p:cSldViewPr snapToGrid="0">
      <p:cViewPr varScale="1">
        <p:scale>
          <a:sx n="63" d="100"/>
          <a:sy n="63" d="100"/>
        </p:scale>
        <p:origin x="5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BB41DB-8EFC-4D26-A252-DC1DFC8F2411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8B1C6C-90C4-49DE-A362-FB435E6EDE84}">
      <dgm:prSet custT="1"/>
      <dgm:spPr/>
      <dgm:t>
        <a:bodyPr/>
        <a:lstStyle/>
        <a:p>
          <a:r>
            <a:rPr lang="ro-RO" sz="2400" b="1" i="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Obiectivul 1 : Dezvoltarea de competențe și abilități de folosire a unor metode </a:t>
          </a:r>
          <a:r>
            <a:rPr lang="ro-RO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2400" b="1" i="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inovative de predare-</a:t>
          </a:r>
          <a:r>
            <a:rPr lang="ro-RO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î</a:t>
          </a:r>
          <a:r>
            <a:rPr lang="ro-RO" sz="2400" b="1" i="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nvățare pentru 60% din personalul și elevii colegiului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313FF1-620E-4D47-916E-530F0046C362}" type="parTrans" cxnId="{84663FF3-76DB-4B8F-9F27-8CEB844FA1A2}">
      <dgm:prSet/>
      <dgm:spPr/>
      <dgm:t>
        <a:bodyPr/>
        <a:lstStyle/>
        <a:p>
          <a:endParaRPr lang="en-US"/>
        </a:p>
      </dgm:t>
    </dgm:pt>
    <dgm:pt modelId="{7D733076-A64C-4BB1-B141-8C72BC9D2D94}" type="sibTrans" cxnId="{84663FF3-76DB-4B8F-9F27-8CEB844FA1A2}">
      <dgm:prSet/>
      <dgm:spPr/>
      <dgm:t>
        <a:bodyPr/>
        <a:lstStyle/>
        <a:p>
          <a:endParaRPr lang="en-US"/>
        </a:p>
      </dgm:t>
    </dgm:pt>
    <dgm:pt modelId="{2D53B68F-4685-4CCC-99DE-2C0B78E5E114}">
      <dgm:prSet custT="1"/>
      <dgm:spPr/>
      <dgm:t>
        <a:bodyPr/>
        <a:lstStyle/>
        <a:p>
          <a:r>
            <a:rPr lang="ro-RO" sz="2400" b="1" i="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Obiectivul 2 : Dezvoltarea competențelor de comunicare și digitale pentru 70% din personalul și elevii colegiului, în vederea </a:t>
          </a:r>
          <a:r>
            <a:rPr lang="ro-RO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î</a:t>
          </a:r>
          <a:r>
            <a:rPr lang="ro-RO" sz="2400" b="1" i="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mbunătățirii calității și echității </a:t>
          </a:r>
          <a:r>
            <a:rPr lang="ro-RO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î</a:t>
          </a:r>
          <a:r>
            <a:rPr lang="ro-RO" sz="2400" b="1" i="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n educație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CE63DA-DA67-4C5C-AACD-6EC15412004A}" type="parTrans" cxnId="{38667E13-FB0D-49F5-9858-C757C76863D1}">
      <dgm:prSet/>
      <dgm:spPr/>
      <dgm:t>
        <a:bodyPr/>
        <a:lstStyle/>
        <a:p>
          <a:endParaRPr lang="en-US"/>
        </a:p>
      </dgm:t>
    </dgm:pt>
    <dgm:pt modelId="{7604C4DF-FCB4-4745-B86A-28569C130C59}" type="sibTrans" cxnId="{38667E13-FB0D-49F5-9858-C757C76863D1}">
      <dgm:prSet/>
      <dgm:spPr/>
      <dgm:t>
        <a:bodyPr/>
        <a:lstStyle/>
        <a:p>
          <a:endParaRPr lang="en-US"/>
        </a:p>
      </dgm:t>
    </dgm:pt>
    <dgm:pt modelId="{4E053CB3-9DEB-4C90-8859-A13532ED9489}">
      <dgm:prSet custT="1"/>
      <dgm:spPr/>
      <dgm:t>
        <a:bodyPr/>
        <a:lstStyle/>
        <a:p>
          <a:endParaRPr lang="en-US" sz="2400" b="1" i="0" baseline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o-RO" sz="2400" b="1" i="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Obiectivul 3 : Dezvoltarea </a:t>
          </a:r>
          <a:r>
            <a:rPr lang="ro-RO" sz="2400" b="1" i="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leadershipului</a:t>
          </a:r>
          <a:r>
            <a:rPr lang="ro-RO" sz="2400" b="1" i="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și lucrului în echipă pentru 40% din personalul școlii și 10% dintre elevi </a:t>
          </a:r>
        </a:p>
        <a:p>
          <a:endParaRPr lang="en-US" sz="2200" dirty="0"/>
        </a:p>
      </dgm:t>
    </dgm:pt>
    <dgm:pt modelId="{2BF70280-F97A-4DB5-8611-1F45BAD6CD2E}" type="parTrans" cxnId="{FC0670BE-0ABD-4743-8D54-B039F8927CA5}">
      <dgm:prSet/>
      <dgm:spPr/>
      <dgm:t>
        <a:bodyPr/>
        <a:lstStyle/>
        <a:p>
          <a:endParaRPr lang="en-US"/>
        </a:p>
      </dgm:t>
    </dgm:pt>
    <dgm:pt modelId="{488480D5-8072-478A-B31D-26A75EA5F000}" type="sibTrans" cxnId="{FC0670BE-0ABD-4743-8D54-B039F8927CA5}">
      <dgm:prSet/>
      <dgm:spPr/>
      <dgm:t>
        <a:bodyPr/>
        <a:lstStyle/>
        <a:p>
          <a:endParaRPr lang="en-US"/>
        </a:p>
      </dgm:t>
    </dgm:pt>
    <dgm:pt modelId="{D0D7464D-2270-46E2-8866-B7CFC723F6EF}">
      <dgm:prSet/>
      <dgm:spPr/>
      <dgm:t>
        <a:bodyPr/>
        <a:lstStyle/>
        <a:p>
          <a:r>
            <a:rPr lang="ro-RO" b="1" i="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Obiectivul 4: Creșterea procentului de persoane cu deprinderi de viață sustenabile pentru 60% din personal și elevi, prin educație formală și </a:t>
          </a:r>
          <a:r>
            <a:rPr lang="ro-RO" b="1" i="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nonformală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E2F68E-0F94-42A7-8FD7-E5C665A4C312}" type="parTrans" cxnId="{79C48BAF-D2D5-43A9-9D6D-D8B679325739}">
      <dgm:prSet/>
      <dgm:spPr/>
      <dgm:t>
        <a:bodyPr/>
        <a:lstStyle/>
        <a:p>
          <a:endParaRPr lang="en-US"/>
        </a:p>
      </dgm:t>
    </dgm:pt>
    <dgm:pt modelId="{E7E0AF51-3F65-43F8-BAF8-F4B3887B93AF}" type="sibTrans" cxnId="{79C48BAF-D2D5-43A9-9D6D-D8B679325739}">
      <dgm:prSet/>
      <dgm:spPr/>
      <dgm:t>
        <a:bodyPr/>
        <a:lstStyle/>
        <a:p>
          <a:endParaRPr lang="en-US"/>
        </a:p>
      </dgm:t>
    </dgm:pt>
    <dgm:pt modelId="{D443CFC3-74F5-40C5-B6CF-948C3687C510}" type="pres">
      <dgm:prSet presAssocID="{71BB41DB-8EFC-4D26-A252-DC1DFC8F2411}" presName="outerComposite" presStyleCnt="0">
        <dgm:presLayoutVars>
          <dgm:chMax val="5"/>
          <dgm:dir/>
          <dgm:resizeHandles val="exact"/>
        </dgm:presLayoutVars>
      </dgm:prSet>
      <dgm:spPr/>
    </dgm:pt>
    <dgm:pt modelId="{30B8CFDF-1548-4ACC-9960-8138A137CB03}" type="pres">
      <dgm:prSet presAssocID="{71BB41DB-8EFC-4D26-A252-DC1DFC8F2411}" presName="dummyMaxCanvas" presStyleCnt="0">
        <dgm:presLayoutVars/>
      </dgm:prSet>
      <dgm:spPr/>
    </dgm:pt>
    <dgm:pt modelId="{73960BAD-5A97-4146-9298-5B29E822204F}" type="pres">
      <dgm:prSet presAssocID="{71BB41DB-8EFC-4D26-A252-DC1DFC8F2411}" presName="FourNodes_1" presStyleLbl="node1" presStyleIdx="0" presStyleCnt="4">
        <dgm:presLayoutVars>
          <dgm:bulletEnabled val="1"/>
        </dgm:presLayoutVars>
      </dgm:prSet>
      <dgm:spPr/>
    </dgm:pt>
    <dgm:pt modelId="{98C0F249-4A02-4319-B10B-84875845D22D}" type="pres">
      <dgm:prSet presAssocID="{71BB41DB-8EFC-4D26-A252-DC1DFC8F2411}" presName="FourNodes_2" presStyleLbl="node1" presStyleIdx="1" presStyleCnt="4">
        <dgm:presLayoutVars>
          <dgm:bulletEnabled val="1"/>
        </dgm:presLayoutVars>
      </dgm:prSet>
      <dgm:spPr/>
    </dgm:pt>
    <dgm:pt modelId="{DC0BB710-4308-42F2-BED0-B17DE78330DF}" type="pres">
      <dgm:prSet presAssocID="{71BB41DB-8EFC-4D26-A252-DC1DFC8F2411}" presName="FourNodes_3" presStyleLbl="node1" presStyleIdx="2" presStyleCnt="4">
        <dgm:presLayoutVars>
          <dgm:bulletEnabled val="1"/>
        </dgm:presLayoutVars>
      </dgm:prSet>
      <dgm:spPr/>
    </dgm:pt>
    <dgm:pt modelId="{D9F6F476-072D-402B-A327-75832891A377}" type="pres">
      <dgm:prSet presAssocID="{71BB41DB-8EFC-4D26-A252-DC1DFC8F2411}" presName="FourNodes_4" presStyleLbl="node1" presStyleIdx="3" presStyleCnt="4">
        <dgm:presLayoutVars>
          <dgm:bulletEnabled val="1"/>
        </dgm:presLayoutVars>
      </dgm:prSet>
      <dgm:spPr/>
    </dgm:pt>
    <dgm:pt modelId="{9A8CB9C8-8D89-473D-8B00-3333A7D3F759}" type="pres">
      <dgm:prSet presAssocID="{71BB41DB-8EFC-4D26-A252-DC1DFC8F2411}" presName="FourConn_1-2" presStyleLbl="fgAccFollowNode1" presStyleIdx="0" presStyleCnt="3">
        <dgm:presLayoutVars>
          <dgm:bulletEnabled val="1"/>
        </dgm:presLayoutVars>
      </dgm:prSet>
      <dgm:spPr/>
    </dgm:pt>
    <dgm:pt modelId="{3F7F06AB-D4A5-4C41-8209-4CB5B5A178EA}" type="pres">
      <dgm:prSet presAssocID="{71BB41DB-8EFC-4D26-A252-DC1DFC8F2411}" presName="FourConn_2-3" presStyleLbl="fgAccFollowNode1" presStyleIdx="1" presStyleCnt="3">
        <dgm:presLayoutVars>
          <dgm:bulletEnabled val="1"/>
        </dgm:presLayoutVars>
      </dgm:prSet>
      <dgm:spPr/>
    </dgm:pt>
    <dgm:pt modelId="{411F88D8-2932-4E20-B0D1-6FD1B88D5239}" type="pres">
      <dgm:prSet presAssocID="{71BB41DB-8EFC-4D26-A252-DC1DFC8F2411}" presName="FourConn_3-4" presStyleLbl="fgAccFollowNode1" presStyleIdx="2" presStyleCnt="3">
        <dgm:presLayoutVars>
          <dgm:bulletEnabled val="1"/>
        </dgm:presLayoutVars>
      </dgm:prSet>
      <dgm:spPr/>
    </dgm:pt>
    <dgm:pt modelId="{16E0289A-75CC-4FD2-8B76-79FB206821D4}" type="pres">
      <dgm:prSet presAssocID="{71BB41DB-8EFC-4D26-A252-DC1DFC8F2411}" presName="FourNodes_1_text" presStyleLbl="node1" presStyleIdx="3" presStyleCnt="4">
        <dgm:presLayoutVars>
          <dgm:bulletEnabled val="1"/>
        </dgm:presLayoutVars>
      </dgm:prSet>
      <dgm:spPr/>
    </dgm:pt>
    <dgm:pt modelId="{0D3A244B-A290-429F-9526-F329ABF411EA}" type="pres">
      <dgm:prSet presAssocID="{71BB41DB-8EFC-4D26-A252-DC1DFC8F2411}" presName="FourNodes_2_text" presStyleLbl="node1" presStyleIdx="3" presStyleCnt="4">
        <dgm:presLayoutVars>
          <dgm:bulletEnabled val="1"/>
        </dgm:presLayoutVars>
      </dgm:prSet>
      <dgm:spPr/>
    </dgm:pt>
    <dgm:pt modelId="{1F3DFD71-BB64-462E-89EE-A39975F161CA}" type="pres">
      <dgm:prSet presAssocID="{71BB41DB-8EFC-4D26-A252-DC1DFC8F2411}" presName="FourNodes_3_text" presStyleLbl="node1" presStyleIdx="3" presStyleCnt="4">
        <dgm:presLayoutVars>
          <dgm:bulletEnabled val="1"/>
        </dgm:presLayoutVars>
      </dgm:prSet>
      <dgm:spPr/>
    </dgm:pt>
    <dgm:pt modelId="{246477F1-4CAA-48C4-A0D3-270511318039}" type="pres">
      <dgm:prSet presAssocID="{71BB41DB-8EFC-4D26-A252-DC1DFC8F2411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38667E13-FB0D-49F5-9858-C757C76863D1}" srcId="{71BB41DB-8EFC-4D26-A252-DC1DFC8F2411}" destId="{2D53B68F-4685-4CCC-99DE-2C0B78E5E114}" srcOrd="1" destOrd="0" parTransId="{BCCE63DA-DA67-4C5C-AACD-6EC15412004A}" sibTransId="{7604C4DF-FCB4-4745-B86A-28569C130C59}"/>
    <dgm:cxn modelId="{2C495F2C-2966-402A-87F3-9A7F8E3269F9}" type="presOf" srcId="{7D733076-A64C-4BB1-B141-8C72BC9D2D94}" destId="{9A8CB9C8-8D89-473D-8B00-3333A7D3F759}" srcOrd="0" destOrd="0" presId="urn:microsoft.com/office/officeart/2005/8/layout/vProcess5"/>
    <dgm:cxn modelId="{89851E40-78F0-4D01-A638-4F9B561CA14E}" type="presOf" srcId="{D0D7464D-2270-46E2-8866-B7CFC723F6EF}" destId="{246477F1-4CAA-48C4-A0D3-270511318039}" srcOrd="1" destOrd="0" presId="urn:microsoft.com/office/officeart/2005/8/layout/vProcess5"/>
    <dgm:cxn modelId="{966E535B-6333-4F52-AB78-CC329347DADA}" type="presOf" srcId="{2D53B68F-4685-4CCC-99DE-2C0B78E5E114}" destId="{98C0F249-4A02-4319-B10B-84875845D22D}" srcOrd="0" destOrd="0" presId="urn:microsoft.com/office/officeart/2005/8/layout/vProcess5"/>
    <dgm:cxn modelId="{961EE272-B09A-440C-B3A1-6A0E0C8A61F2}" type="presOf" srcId="{4E053CB3-9DEB-4C90-8859-A13532ED9489}" destId="{DC0BB710-4308-42F2-BED0-B17DE78330DF}" srcOrd="0" destOrd="0" presId="urn:microsoft.com/office/officeart/2005/8/layout/vProcess5"/>
    <dgm:cxn modelId="{B5B9BF8D-6FD3-41E7-86EE-817A6B35E5AE}" type="presOf" srcId="{71BB41DB-8EFC-4D26-A252-DC1DFC8F2411}" destId="{D443CFC3-74F5-40C5-B6CF-948C3687C510}" srcOrd="0" destOrd="0" presId="urn:microsoft.com/office/officeart/2005/8/layout/vProcess5"/>
    <dgm:cxn modelId="{79C48BAF-D2D5-43A9-9D6D-D8B679325739}" srcId="{71BB41DB-8EFC-4D26-A252-DC1DFC8F2411}" destId="{D0D7464D-2270-46E2-8866-B7CFC723F6EF}" srcOrd="3" destOrd="0" parTransId="{83E2F68E-0F94-42A7-8FD7-E5C665A4C312}" sibTransId="{E7E0AF51-3F65-43F8-BAF8-F4B3887B93AF}"/>
    <dgm:cxn modelId="{D69399B3-B379-471B-915A-3562CC882A32}" type="presOf" srcId="{7604C4DF-FCB4-4745-B86A-28569C130C59}" destId="{3F7F06AB-D4A5-4C41-8209-4CB5B5A178EA}" srcOrd="0" destOrd="0" presId="urn:microsoft.com/office/officeart/2005/8/layout/vProcess5"/>
    <dgm:cxn modelId="{FC0670BE-0ABD-4743-8D54-B039F8927CA5}" srcId="{71BB41DB-8EFC-4D26-A252-DC1DFC8F2411}" destId="{4E053CB3-9DEB-4C90-8859-A13532ED9489}" srcOrd="2" destOrd="0" parTransId="{2BF70280-F97A-4DB5-8611-1F45BAD6CD2E}" sibTransId="{488480D5-8072-478A-B31D-26A75EA5F000}"/>
    <dgm:cxn modelId="{50A7A9C0-69E9-4278-99F2-CC125CCE689D}" type="presOf" srcId="{958B1C6C-90C4-49DE-A362-FB435E6EDE84}" destId="{73960BAD-5A97-4146-9298-5B29E822204F}" srcOrd="0" destOrd="0" presId="urn:microsoft.com/office/officeart/2005/8/layout/vProcess5"/>
    <dgm:cxn modelId="{8EB1BFC2-D9FF-409B-9E65-93F0014A5CF7}" type="presOf" srcId="{488480D5-8072-478A-B31D-26A75EA5F000}" destId="{411F88D8-2932-4E20-B0D1-6FD1B88D5239}" srcOrd="0" destOrd="0" presId="urn:microsoft.com/office/officeart/2005/8/layout/vProcess5"/>
    <dgm:cxn modelId="{8F694BC7-3A57-4670-8E9B-CBB1C6DE6F56}" type="presOf" srcId="{2D53B68F-4685-4CCC-99DE-2C0B78E5E114}" destId="{0D3A244B-A290-429F-9526-F329ABF411EA}" srcOrd="1" destOrd="0" presId="urn:microsoft.com/office/officeart/2005/8/layout/vProcess5"/>
    <dgm:cxn modelId="{CA6B7ED9-E64A-46A8-A1AE-6AF53EF2EF01}" type="presOf" srcId="{D0D7464D-2270-46E2-8866-B7CFC723F6EF}" destId="{D9F6F476-072D-402B-A327-75832891A377}" srcOrd="0" destOrd="0" presId="urn:microsoft.com/office/officeart/2005/8/layout/vProcess5"/>
    <dgm:cxn modelId="{B0C67FDB-8C8A-4087-8779-D3EE5D8391BC}" type="presOf" srcId="{4E053CB3-9DEB-4C90-8859-A13532ED9489}" destId="{1F3DFD71-BB64-462E-89EE-A39975F161CA}" srcOrd="1" destOrd="0" presId="urn:microsoft.com/office/officeart/2005/8/layout/vProcess5"/>
    <dgm:cxn modelId="{87F0BBE2-2775-4066-B752-08B97059431F}" type="presOf" srcId="{958B1C6C-90C4-49DE-A362-FB435E6EDE84}" destId="{16E0289A-75CC-4FD2-8B76-79FB206821D4}" srcOrd="1" destOrd="0" presId="urn:microsoft.com/office/officeart/2005/8/layout/vProcess5"/>
    <dgm:cxn modelId="{84663FF3-76DB-4B8F-9F27-8CEB844FA1A2}" srcId="{71BB41DB-8EFC-4D26-A252-DC1DFC8F2411}" destId="{958B1C6C-90C4-49DE-A362-FB435E6EDE84}" srcOrd="0" destOrd="0" parTransId="{FE313FF1-620E-4D47-916E-530F0046C362}" sibTransId="{7D733076-A64C-4BB1-B141-8C72BC9D2D94}"/>
    <dgm:cxn modelId="{8662004B-24BC-47C9-B324-50F0295E2C31}" type="presParOf" srcId="{D443CFC3-74F5-40C5-B6CF-948C3687C510}" destId="{30B8CFDF-1548-4ACC-9960-8138A137CB03}" srcOrd="0" destOrd="0" presId="urn:microsoft.com/office/officeart/2005/8/layout/vProcess5"/>
    <dgm:cxn modelId="{7FCECD71-4991-49B8-8DB5-446491AFD130}" type="presParOf" srcId="{D443CFC3-74F5-40C5-B6CF-948C3687C510}" destId="{73960BAD-5A97-4146-9298-5B29E822204F}" srcOrd="1" destOrd="0" presId="urn:microsoft.com/office/officeart/2005/8/layout/vProcess5"/>
    <dgm:cxn modelId="{6393A700-7C59-4934-AD2B-F1AABEBFA0D4}" type="presParOf" srcId="{D443CFC3-74F5-40C5-B6CF-948C3687C510}" destId="{98C0F249-4A02-4319-B10B-84875845D22D}" srcOrd="2" destOrd="0" presId="urn:microsoft.com/office/officeart/2005/8/layout/vProcess5"/>
    <dgm:cxn modelId="{266C3CED-6ECC-45F3-AE0C-B192232E2007}" type="presParOf" srcId="{D443CFC3-74F5-40C5-B6CF-948C3687C510}" destId="{DC0BB710-4308-42F2-BED0-B17DE78330DF}" srcOrd="3" destOrd="0" presId="urn:microsoft.com/office/officeart/2005/8/layout/vProcess5"/>
    <dgm:cxn modelId="{48A85C3C-76F9-45C9-B3E5-116CB8A81BB1}" type="presParOf" srcId="{D443CFC3-74F5-40C5-B6CF-948C3687C510}" destId="{D9F6F476-072D-402B-A327-75832891A377}" srcOrd="4" destOrd="0" presId="urn:microsoft.com/office/officeart/2005/8/layout/vProcess5"/>
    <dgm:cxn modelId="{89E83E6F-A893-44DC-B6A8-BC1200A44DAF}" type="presParOf" srcId="{D443CFC3-74F5-40C5-B6CF-948C3687C510}" destId="{9A8CB9C8-8D89-473D-8B00-3333A7D3F759}" srcOrd="5" destOrd="0" presId="urn:microsoft.com/office/officeart/2005/8/layout/vProcess5"/>
    <dgm:cxn modelId="{4313748A-8EA1-4C84-B2F7-4425C0E56409}" type="presParOf" srcId="{D443CFC3-74F5-40C5-B6CF-948C3687C510}" destId="{3F7F06AB-D4A5-4C41-8209-4CB5B5A178EA}" srcOrd="6" destOrd="0" presId="urn:microsoft.com/office/officeart/2005/8/layout/vProcess5"/>
    <dgm:cxn modelId="{75564C18-6181-43E4-921D-2EBEF0610A15}" type="presParOf" srcId="{D443CFC3-74F5-40C5-B6CF-948C3687C510}" destId="{411F88D8-2932-4E20-B0D1-6FD1B88D5239}" srcOrd="7" destOrd="0" presId="urn:microsoft.com/office/officeart/2005/8/layout/vProcess5"/>
    <dgm:cxn modelId="{932A56B8-F515-4F01-9C1F-1D4008CF72AA}" type="presParOf" srcId="{D443CFC3-74F5-40C5-B6CF-948C3687C510}" destId="{16E0289A-75CC-4FD2-8B76-79FB206821D4}" srcOrd="8" destOrd="0" presId="urn:microsoft.com/office/officeart/2005/8/layout/vProcess5"/>
    <dgm:cxn modelId="{C2A06FA1-A6F1-40A3-87D9-3B47894A8557}" type="presParOf" srcId="{D443CFC3-74F5-40C5-B6CF-948C3687C510}" destId="{0D3A244B-A290-429F-9526-F329ABF411EA}" srcOrd="9" destOrd="0" presId="urn:microsoft.com/office/officeart/2005/8/layout/vProcess5"/>
    <dgm:cxn modelId="{300B6F56-684A-43DA-8490-B996B93CB5FD}" type="presParOf" srcId="{D443CFC3-74F5-40C5-B6CF-948C3687C510}" destId="{1F3DFD71-BB64-462E-89EE-A39975F161CA}" srcOrd="10" destOrd="0" presId="urn:microsoft.com/office/officeart/2005/8/layout/vProcess5"/>
    <dgm:cxn modelId="{254BCBE4-1C3C-43B4-A102-B2BFD90F4D4C}" type="presParOf" srcId="{D443CFC3-74F5-40C5-B6CF-948C3687C510}" destId="{246477F1-4CAA-48C4-A0D3-270511318039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CB17C5-2ED3-4A75-8057-28BDE74BD66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7773AB9-0102-432C-82F2-EE61250AE2B7}">
      <dgm:prSet/>
      <dgm:spPr/>
      <dgm:t>
        <a:bodyPr/>
        <a:lstStyle/>
        <a:p>
          <a:r>
            <a:rPr lang="it-IT" i="0" baseline="0" dirty="0">
              <a:solidFill>
                <a:srgbClr val="002060"/>
              </a:solidFill>
            </a:rPr>
            <a:t>- 659 elevi din clasele a IX-a – a XII-a ai Colegiului Național de Informatică</a:t>
          </a:r>
          <a:endParaRPr lang="en-US" dirty="0">
            <a:solidFill>
              <a:srgbClr val="002060"/>
            </a:solidFill>
          </a:endParaRPr>
        </a:p>
      </dgm:t>
    </dgm:pt>
    <dgm:pt modelId="{63C8100D-20E4-42D0-BDAC-673EC6BF3754}" type="parTrans" cxnId="{A4D1ECAA-AEDE-4CAC-98C7-1C49DFD0F71F}">
      <dgm:prSet/>
      <dgm:spPr/>
      <dgm:t>
        <a:bodyPr/>
        <a:lstStyle/>
        <a:p>
          <a:endParaRPr lang="en-US"/>
        </a:p>
      </dgm:t>
    </dgm:pt>
    <dgm:pt modelId="{12319D0C-B6E9-4775-9E15-158EA3B92D3D}" type="sibTrans" cxnId="{A4D1ECAA-AEDE-4CAC-98C7-1C49DFD0F71F}">
      <dgm:prSet/>
      <dgm:spPr/>
      <dgm:t>
        <a:bodyPr/>
        <a:lstStyle/>
        <a:p>
          <a:endParaRPr lang="en-US"/>
        </a:p>
      </dgm:t>
    </dgm:pt>
    <dgm:pt modelId="{FF00D7F3-26EB-44E8-A8B8-171CA6406047}">
      <dgm:prSet/>
      <dgm:spPr/>
      <dgm:t>
        <a:bodyPr/>
        <a:lstStyle/>
        <a:p>
          <a:r>
            <a:rPr lang="ro-RO" i="0" baseline="0" dirty="0">
              <a:solidFill>
                <a:srgbClr val="002060"/>
              </a:solidFill>
            </a:rPr>
            <a:t>-</a:t>
          </a:r>
          <a:r>
            <a:rPr lang="en-US" i="0" baseline="0" dirty="0">
              <a:solidFill>
                <a:srgbClr val="002060"/>
              </a:solidFill>
            </a:rPr>
            <a:t> </a:t>
          </a:r>
          <a:r>
            <a:rPr lang="ro-RO" i="0" baseline="0" dirty="0">
              <a:solidFill>
                <a:srgbClr val="002060"/>
              </a:solidFill>
            </a:rPr>
            <a:t>52 </a:t>
          </a:r>
          <a:r>
            <a:rPr lang="en-US" i="0" baseline="0" dirty="0">
              <a:solidFill>
                <a:srgbClr val="002060"/>
              </a:solidFill>
            </a:rPr>
            <a:t>de cadre </a:t>
          </a:r>
          <a:r>
            <a:rPr lang="en-US" i="0" baseline="0" dirty="0" err="1">
              <a:solidFill>
                <a:srgbClr val="002060"/>
              </a:solidFill>
            </a:rPr>
            <a:t>didactice</a:t>
          </a:r>
          <a:r>
            <a:rPr lang="ro-RO" i="0" baseline="0" dirty="0">
              <a:solidFill>
                <a:srgbClr val="002060"/>
              </a:solidFill>
            </a:rPr>
            <a:t> și 14 </a:t>
          </a:r>
          <a:r>
            <a:rPr lang="en-US" i="0" baseline="0" dirty="0">
              <a:solidFill>
                <a:srgbClr val="002060"/>
              </a:solidFill>
            </a:rPr>
            <a:t>cadre </a:t>
          </a:r>
          <a:r>
            <a:rPr lang="en-US" i="0" baseline="0" dirty="0" err="1">
              <a:solidFill>
                <a:srgbClr val="002060"/>
              </a:solidFill>
            </a:rPr>
            <a:t>didactice</a:t>
          </a:r>
          <a:r>
            <a:rPr lang="en-US" i="0" baseline="0" dirty="0">
              <a:solidFill>
                <a:srgbClr val="002060"/>
              </a:solidFill>
            </a:rPr>
            <a:t> </a:t>
          </a:r>
          <a:r>
            <a:rPr lang="ro-RO" i="0" baseline="0" dirty="0">
              <a:solidFill>
                <a:srgbClr val="002060"/>
              </a:solidFill>
            </a:rPr>
            <a:t>auxiliar</a:t>
          </a:r>
          <a:r>
            <a:rPr lang="en-US" i="0" baseline="0" dirty="0">
              <a:solidFill>
                <a:srgbClr val="002060"/>
              </a:solidFill>
            </a:rPr>
            <a:t>e</a:t>
          </a:r>
          <a:r>
            <a:rPr lang="ro-RO" i="0" baseline="0" dirty="0">
              <a:solidFill>
                <a:srgbClr val="002060"/>
              </a:solidFill>
            </a:rPr>
            <a:t> a</a:t>
          </a:r>
          <a:r>
            <a:rPr lang="en-US" i="0" baseline="0" dirty="0">
              <a:solidFill>
                <a:srgbClr val="002060"/>
              </a:solidFill>
            </a:rPr>
            <a:t>le</a:t>
          </a:r>
          <a:r>
            <a:rPr lang="ro-RO" i="0" baseline="0" dirty="0">
              <a:solidFill>
                <a:srgbClr val="002060"/>
              </a:solidFill>
            </a:rPr>
            <a:t> Colegiului Național de Informatică</a:t>
          </a:r>
          <a:endParaRPr lang="en-US" dirty="0">
            <a:solidFill>
              <a:srgbClr val="002060"/>
            </a:solidFill>
          </a:endParaRPr>
        </a:p>
      </dgm:t>
    </dgm:pt>
    <dgm:pt modelId="{5AE5FFFA-A6D3-4C51-96B8-0F909D1932E7}" type="parTrans" cxnId="{4632079F-000C-4797-B998-0FF2DBFAF30F}">
      <dgm:prSet/>
      <dgm:spPr/>
      <dgm:t>
        <a:bodyPr/>
        <a:lstStyle/>
        <a:p>
          <a:endParaRPr lang="en-US"/>
        </a:p>
      </dgm:t>
    </dgm:pt>
    <dgm:pt modelId="{987638F6-54BC-478E-9A80-51B692B5860C}" type="sibTrans" cxnId="{4632079F-000C-4797-B998-0FF2DBFAF30F}">
      <dgm:prSet/>
      <dgm:spPr/>
      <dgm:t>
        <a:bodyPr/>
        <a:lstStyle/>
        <a:p>
          <a:endParaRPr lang="en-US"/>
        </a:p>
      </dgm:t>
    </dgm:pt>
    <dgm:pt modelId="{D074C213-A95E-4026-9BEF-F659E4697D77}" type="pres">
      <dgm:prSet presAssocID="{F9CB17C5-2ED3-4A75-8057-28BDE74BD66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69503A0-C536-4617-A4B2-E0810DA85245}" type="pres">
      <dgm:prSet presAssocID="{B7773AB9-0102-432C-82F2-EE61250AE2B7}" presName="hierRoot1" presStyleCnt="0"/>
      <dgm:spPr/>
    </dgm:pt>
    <dgm:pt modelId="{E1EA906C-8FD6-4DDC-AABC-1B6CDAF69DC0}" type="pres">
      <dgm:prSet presAssocID="{B7773AB9-0102-432C-82F2-EE61250AE2B7}" presName="composite" presStyleCnt="0"/>
      <dgm:spPr/>
    </dgm:pt>
    <dgm:pt modelId="{9F5620C2-3952-42A2-B5C4-0443B75CDD2A}" type="pres">
      <dgm:prSet presAssocID="{B7773AB9-0102-432C-82F2-EE61250AE2B7}" presName="background" presStyleLbl="node0" presStyleIdx="0" presStyleCnt="2"/>
      <dgm:spPr/>
    </dgm:pt>
    <dgm:pt modelId="{87295BAC-4908-4706-AB29-A9C09305B503}" type="pres">
      <dgm:prSet presAssocID="{B7773AB9-0102-432C-82F2-EE61250AE2B7}" presName="text" presStyleLbl="fgAcc0" presStyleIdx="0" presStyleCnt="2">
        <dgm:presLayoutVars>
          <dgm:chPref val="3"/>
        </dgm:presLayoutVars>
      </dgm:prSet>
      <dgm:spPr/>
    </dgm:pt>
    <dgm:pt modelId="{FDA0C825-B1E4-483D-B5DF-2B1B6EEFE3AA}" type="pres">
      <dgm:prSet presAssocID="{B7773AB9-0102-432C-82F2-EE61250AE2B7}" presName="hierChild2" presStyleCnt="0"/>
      <dgm:spPr/>
    </dgm:pt>
    <dgm:pt modelId="{4CD8CFB5-97BF-438C-8C6C-DC6D316A78AF}" type="pres">
      <dgm:prSet presAssocID="{FF00D7F3-26EB-44E8-A8B8-171CA6406047}" presName="hierRoot1" presStyleCnt="0"/>
      <dgm:spPr/>
    </dgm:pt>
    <dgm:pt modelId="{293B1387-4D82-429E-9BA3-2E015C26BF7E}" type="pres">
      <dgm:prSet presAssocID="{FF00D7F3-26EB-44E8-A8B8-171CA6406047}" presName="composite" presStyleCnt="0"/>
      <dgm:spPr/>
    </dgm:pt>
    <dgm:pt modelId="{8AD19261-46CE-42C3-B01D-35DD365AB25E}" type="pres">
      <dgm:prSet presAssocID="{FF00D7F3-26EB-44E8-A8B8-171CA6406047}" presName="background" presStyleLbl="node0" presStyleIdx="1" presStyleCnt="2"/>
      <dgm:spPr/>
    </dgm:pt>
    <dgm:pt modelId="{13C34FED-AD07-4BFB-8459-EAD9335B5893}" type="pres">
      <dgm:prSet presAssocID="{FF00D7F3-26EB-44E8-A8B8-171CA6406047}" presName="text" presStyleLbl="fgAcc0" presStyleIdx="1" presStyleCnt="2">
        <dgm:presLayoutVars>
          <dgm:chPref val="3"/>
        </dgm:presLayoutVars>
      </dgm:prSet>
      <dgm:spPr/>
    </dgm:pt>
    <dgm:pt modelId="{EC433509-B36D-45FC-84F1-A4A7CC6CBE84}" type="pres">
      <dgm:prSet presAssocID="{FF00D7F3-26EB-44E8-A8B8-171CA6406047}" presName="hierChild2" presStyleCnt="0"/>
      <dgm:spPr/>
    </dgm:pt>
  </dgm:ptLst>
  <dgm:cxnLst>
    <dgm:cxn modelId="{4A821E2B-2FA1-4A93-93AF-F0319E04BC88}" type="presOf" srcId="{FF00D7F3-26EB-44E8-A8B8-171CA6406047}" destId="{13C34FED-AD07-4BFB-8459-EAD9335B5893}" srcOrd="0" destOrd="0" presId="urn:microsoft.com/office/officeart/2005/8/layout/hierarchy1"/>
    <dgm:cxn modelId="{73697865-49FD-4D40-B9A5-E13CBE555A53}" type="presOf" srcId="{B7773AB9-0102-432C-82F2-EE61250AE2B7}" destId="{87295BAC-4908-4706-AB29-A9C09305B503}" srcOrd="0" destOrd="0" presId="urn:microsoft.com/office/officeart/2005/8/layout/hierarchy1"/>
    <dgm:cxn modelId="{C180F756-11CE-42CC-8473-443C779B70A1}" type="presOf" srcId="{F9CB17C5-2ED3-4A75-8057-28BDE74BD667}" destId="{D074C213-A95E-4026-9BEF-F659E4697D77}" srcOrd="0" destOrd="0" presId="urn:microsoft.com/office/officeart/2005/8/layout/hierarchy1"/>
    <dgm:cxn modelId="{4632079F-000C-4797-B998-0FF2DBFAF30F}" srcId="{F9CB17C5-2ED3-4A75-8057-28BDE74BD667}" destId="{FF00D7F3-26EB-44E8-A8B8-171CA6406047}" srcOrd="1" destOrd="0" parTransId="{5AE5FFFA-A6D3-4C51-96B8-0F909D1932E7}" sibTransId="{987638F6-54BC-478E-9A80-51B692B5860C}"/>
    <dgm:cxn modelId="{A4D1ECAA-AEDE-4CAC-98C7-1C49DFD0F71F}" srcId="{F9CB17C5-2ED3-4A75-8057-28BDE74BD667}" destId="{B7773AB9-0102-432C-82F2-EE61250AE2B7}" srcOrd="0" destOrd="0" parTransId="{63C8100D-20E4-42D0-BDAC-673EC6BF3754}" sibTransId="{12319D0C-B6E9-4775-9E15-158EA3B92D3D}"/>
    <dgm:cxn modelId="{D9978257-BFD9-4DE8-BB5F-D89F9762A973}" type="presParOf" srcId="{D074C213-A95E-4026-9BEF-F659E4697D77}" destId="{769503A0-C536-4617-A4B2-E0810DA85245}" srcOrd="0" destOrd="0" presId="urn:microsoft.com/office/officeart/2005/8/layout/hierarchy1"/>
    <dgm:cxn modelId="{196BBACE-607D-4E16-8CAA-C67BA791747B}" type="presParOf" srcId="{769503A0-C536-4617-A4B2-E0810DA85245}" destId="{E1EA906C-8FD6-4DDC-AABC-1B6CDAF69DC0}" srcOrd="0" destOrd="0" presId="urn:microsoft.com/office/officeart/2005/8/layout/hierarchy1"/>
    <dgm:cxn modelId="{D608A490-612E-4A23-93C7-CE6626097B82}" type="presParOf" srcId="{E1EA906C-8FD6-4DDC-AABC-1B6CDAF69DC0}" destId="{9F5620C2-3952-42A2-B5C4-0443B75CDD2A}" srcOrd="0" destOrd="0" presId="urn:microsoft.com/office/officeart/2005/8/layout/hierarchy1"/>
    <dgm:cxn modelId="{A04BD32A-0D82-4A28-A3DE-5B146DF33399}" type="presParOf" srcId="{E1EA906C-8FD6-4DDC-AABC-1B6CDAF69DC0}" destId="{87295BAC-4908-4706-AB29-A9C09305B503}" srcOrd="1" destOrd="0" presId="urn:microsoft.com/office/officeart/2005/8/layout/hierarchy1"/>
    <dgm:cxn modelId="{80F4DF55-637C-4EB0-AB79-15EC55DDB00B}" type="presParOf" srcId="{769503A0-C536-4617-A4B2-E0810DA85245}" destId="{FDA0C825-B1E4-483D-B5DF-2B1B6EEFE3AA}" srcOrd="1" destOrd="0" presId="urn:microsoft.com/office/officeart/2005/8/layout/hierarchy1"/>
    <dgm:cxn modelId="{310E2016-28C5-420A-9557-BEFE34B243F9}" type="presParOf" srcId="{D074C213-A95E-4026-9BEF-F659E4697D77}" destId="{4CD8CFB5-97BF-438C-8C6C-DC6D316A78AF}" srcOrd="1" destOrd="0" presId="urn:microsoft.com/office/officeart/2005/8/layout/hierarchy1"/>
    <dgm:cxn modelId="{14A353CF-2121-4509-96BB-DEED268949D0}" type="presParOf" srcId="{4CD8CFB5-97BF-438C-8C6C-DC6D316A78AF}" destId="{293B1387-4D82-429E-9BA3-2E015C26BF7E}" srcOrd="0" destOrd="0" presId="urn:microsoft.com/office/officeart/2005/8/layout/hierarchy1"/>
    <dgm:cxn modelId="{A9345F5E-0AF3-47AD-A8EF-1EE80EC3D77D}" type="presParOf" srcId="{293B1387-4D82-429E-9BA3-2E015C26BF7E}" destId="{8AD19261-46CE-42C3-B01D-35DD365AB25E}" srcOrd="0" destOrd="0" presId="urn:microsoft.com/office/officeart/2005/8/layout/hierarchy1"/>
    <dgm:cxn modelId="{772A616C-77D4-4494-83D8-3D000CD1209D}" type="presParOf" srcId="{293B1387-4D82-429E-9BA3-2E015C26BF7E}" destId="{13C34FED-AD07-4BFB-8459-EAD9335B5893}" srcOrd="1" destOrd="0" presId="urn:microsoft.com/office/officeart/2005/8/layout/hierarchy1"/>
    <dgm:cxn modelId="{B5A3D55D-E080-4065-8DD6-9DB5A7EFD86B}" type="presParOf" srcId="{4CD8CFB5-97BF-438C-8C6C-DC6D316A78AF}" destId="{EC433509-B36D-45FC-84F1-A4A7CC6CBE8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857541-A6D5-43C7-80DA-FAEE26A7BA10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FDAB886-8D32-4A5A-9AC0-1D2ED1E0E9D1}">
      <dgm:prSet/>
      <dgm:spPr/>
      <dgm:t>
        <a:bodyPr/>
        <a:lstStyle/>
        <a:p>
          <a:r>
            <a:rPr lang="ro-RO" i="0" baseline="0"/>
            <a:t>18 mobilități </a:t>
          </a:r>
          <a:r>
            <a:rPr lang="en-US" i="0" baseline="0"/>
            <a:t>de 5 zile </a:t>
          </a:r>
          <a:r>
            <a:rPr lang="ro-RO" i="0" baseline="0"/>
            <a:t>pentru elevi (în </a:t>
          </a:r>
          <a:r>
            <a:rPr lang="en-US" i="0" baseline="0"/>
            <a:t>2</a:t>
          </a:r>
          <a:r>
            <a:rPr lang="ro-RO" i="0" baseline="0"/>
            <a:t> grupuri, cu câte un </a:t>
          </a:r>
          <a:r>
            <a:rPr lang="en-US" i="0" baseline="0"/>
            <a:t>cadru didactic</a:t>
          </a:r>
          <a:r>
            <a:rPr lang="ro-RO" i="0" baseline="0"/>
            <a:t> însoțitor)</a:t>
          </a:r>
          <a:endParaRPr lang="en-US"/>
        </a:p>
      </dgm:t>
    </dgm:pt>
    <dgm:pt modelId="{C2B60A5A-AF9D-4E29-8A62-B73AEA1DC522}" type="parTrans" cxnId="{D473EFEF-21D8-4D0E-BE8F-0444704BDE57}">
      <dgm:prSet/>
      <dgm:spPr/>
      <dgm:t>
        <a:bodyPr/>
        <a:lstStyle/>
        <a:p>
          <a:endParaRPr lang="en-US"/>
        </a:p>
      </dgm:t>
    </dgm:pt>
    <dgm:pt modelId="{C15BAD7D-BCB4-41A5-B443-94038BCADC14}" type="sibTrans" cxnId="{D473EFEF-21D8-4D0E-BE8F-0444704BDE57}">
      <dgm:prSet/>
      <dgm:spPr/>
      <dgm:t>
        <a:bodyPr/>
        <a:lstStyle/>
        <a:p>
          <a:endParaRPr lang="en-US"/>
        </a:p>
      </dgm:t>
    </dgm:pt>
    <dgm:pt modelId="{CFA41203-1F30-4C57-AC60-773DDEE15C10}">
      <dgm:prSet/>
      <dgm:spPr/>
      <dgm:t>
        <a:bodyPr/>
        <a:lstStyle/>
        <a:p>
          <a:r>
            <a:rPr lang="ro-RO" i="0" baseline="0"/>
            <a:t>5 mobilități (cursuri de formare) pentru personal</a:t>
          </a:r>
          <a:r>
            <a:rPr lang="en-US" i="0" baseline="0"/>
            <a:t>ul</a:t>
          </a:r>
          <a:r>
            <a:rPr lang="ro-RO" i="0" baseline="0"/>
            <a:t> didactic și didactic auxiliar</a:t>
          </a:r>
          <a:endParaRPr lang="en-US"/>
        </a:p>
      </dgm:t>
    </dgm:pt>
    <dgm:pt modelId="{2FAA9CD6-5FD2-409F-AA01-60CCA97C7EC1}" type="parTrans" cxnId="{F8705C7C-7896-44AA-AFAE-AEB4881B50E5}">
      <dgm:prSet/>
      <dgm:spPr/>
      <dgm:t>
        <a:bodyPr/>
        <a:lstStyle/>
        <a:p>
          <a:endParaRPr lang="en-US"/>
        </a:p>
      </dgm:t>
    </dgm:pt>
    <dgm:pt modelId="{8C18B6C1-B8EB-44AB-8244-CD0560E4D0D9}" type="sibTrans" cxnId="{F8705C7C-7896-44AA-AFAE-AEB4881B50E5}">
      <dgm:prSet/>
      <dgm:spPr/>
      <dgm:t>
        <a:bodyPr/>
        <a:lstStyle/>
        <a:p>
          <a:endParaRPr lang="en-US"/>
        </a:p>
      </dgm:t>
    </dgm:pt>
    <dgm:pt modelId="{12A0CF4B-ACD8-4998-B90D-5D6280FD4E8F}">
      <dgm:prSet/>
      <dgm:spPr/>
      <dgm:t>
        <a:bodyPr/>
        <a:lstStyle/>
        <a:p>
          <a:r>
            <a:rPr lang="da-DK" i="0" baseline="0"/>
            <a:t>2 mobilități de job shadowing pentru perdonalul didactic</a:t>
          </a:r>
          <a:endParaRPr lang="en-US"/>
        </a:p>
      </dgm:t>
    </dgm:pt>
    <dgm:pt modelId="{9A35A039-22AE-4E48-8737-9BDBEBE519CD}" type="parTrans" cxnId="{6D864EFA-A9A1-48F4-BBF6-5210905A935C}">
      <dgm:prSet/>
      <dgm:spPr/>
      <dgm:t>
        <a:bodyPr/>
        <a:lstStyle/>
        <a:p>
          <a:endParaRPr lang="en-US"/>
        </a:p>
      </dgm:t>
    </dgm:pt>
    <dgm:pt modelId="{3EA7DB3F-2C92-4DFB-B743-73495C70D344}" type="sibTrans" cxnId="{6D864EFA-A9A1-48F4-BBF6-5210905A935C}">
      <dgm:prSet/>
      <dgm:spPr/>
      <dgm:t>
        <a:bodyPr/>
        <a:lstStyle/>
        <a:p>
          <a:endParaRPr lang="en-US"/>
        </a:p>
      </dgm:t>
    </dgm:pt>
    <dgm:pt modelId="{45988001-31ED-4848-8742-30F090979748}" type="pres">
      <dgm:prSet presAssocID="{E7857541-A6D5-43C7-80DA-FAEE26A7BA10}" presName="outerComposite" presStyleCnt="0">
        <dgm:presLayoutVars>
          <dgm:chMax val="5"/>
          <dgm:dir/>
          <dgm:resizeHandles val="exact"/>
        </dgm:presLayoutVars>
      </dgm:prSet>
      <dgm:spPr/>
    </dgm:pt>
    <dgm:pt modelId="{458BF502-50E8-4DCD-B2A5-3C30CE79425C}" type="pres">
      <dgm:prSet presAssocID="{E7857541-A6D5-43C7-80DA-FAEE26A7BA10}" presName="dummyMaxCanvas" presStyleCnt="0">
        <dgm:presLayoutVars/>
      </dgm:prSet>
      <dgm:spPr/>
    </dgm:pt>
    <dgm:pt modelId="{DA9204AE-CE5B-46E9-A915-0B8C0DD2ED38}" type="pres">
      <dgm:prSet presAssocID="{E7857541-A6D5-43C7-80DA-FAEE26A7BA10}" presName="ThreeNodes_1" presStyleLbl="node1" presStyleIdx="0" presStyleCnt="3">
        <dgm:presLayoutVars>
          <dgm:bulletEnabled val="1"/>
        </dgm:presLayoutVars>
      </dgm:prSet>
      <dgm:spPr/>
    </dgm:pt>
    <dgm:pt modelId="{B243D80E-B1DD-4286-A099-E4062D443743}" type="pres">
      <dgm:prSet presAssocID="{E7857541-A6D5-43C7-80DA-FAEE26A7BA10}" presName="ThreeNodes_2" presStyleLbl="node1" presStyleIdx="1" presStyleCnt="3">
        <dgm:presLayoutVars>
          <dgm:bulletEnabled val="1"/>
        </dgm:presLayoutVars>
      </dgm:prSet>
      <dgm:spPr/>
    </dgm:pt>
    <dgm:pt modelId="{5320695C-F53E-44FC-B024-6167EDA98698}" type="pres">
      <dgm:prSet presAssocID="{E7857541-A6D5-43C7-80DA-FAEE26A7BA10}" presName="ThreeNodes_3" presStyleLbl="node1" presStyleIdx="2" presStyleCnt="3">
        <dgm:presLayoutVars>
          <dgm:bulletEnabled val="1"/>
        </dgm:presLayoutVars>
      </dgm:prSet>
      <dgm:spPr/>
    </dgm:pt>
    <dgm:pt modelId="{475573F5-282B-4667-9A24-A2EB90023B04}" type="pres">
      <dgm:prSet presAssocID="{E7857541-A6D5-43C7-80DA-FAEE26A7BA10}" presName="ThreeConn_1-2" presStyleLbl="fgAccFollowNode1" presStyleIdx="0" presStyleCnt="2">
        <dgm:presLayoutVars>
          <dgm:bulletEnabled val="1"/>
        </dgm:presLayoutVars>
      </dgm:prSet>
      <dgm:spPr/>
    </dgm:pt>
    <dgm:pt modelId="{2FD0E937-964A-4CB2-A85D-2C6FB071EC48}" type="pres">
      <dgm:prSet presAssocID="{E7857541-A6D5-43C7-80DA-FAEE26A7BA10}" presName="ThreeConn_2-3" presStyleLbl="fgAccFollowNode1" presStyleIdx="1" presStyleCnt="2">
        <dgm:presLayoutVars>
          <dgm:bulletEnabled val="1"/>
        </dgm:presLayoutVars>
      </dgm:prSet>
      <dgm:spPr/>
    </dgm:pt>
    <dgm:pt modelId="{853426A8-49FC-4B8F-AE3D-3D8D954AD49F}" type="pres">
      <dgm:prSet presAssocID="{E7857541-A6D5-43C7-80DA-FAEE26A7BA10}" presName="ThreeNodes_1_text" presStyleLbl="node1" presStyleIdx="2" presStyleCnt="3">
        <dgm:presLayoutVars>
          <dgm:bulletEnabled val="1"/>
        </dgm:presLayoutVars>
      </dgm:prSet>
      <dgm:spPr/>
    </dgm:pt>
    <dgm:pt modelId="{E93C3BE2-8F55-4F10-ADA9-C1D0D87AF107}" type="pres">
      <dgm:prSet presAssocID="{E7857541-A6D5-43C7-80DA-FAEE26A7BA10}" presName="ThreeNodes_2_text" presStyleLbl="node1" presStyleIdx="2" presStyleCnt="3">
        <dgm:presLayoutVars>
          <dgm:bulletEnabled val="1"/>
        </dgm:presLayoutVars>
      </dgm:prSet>
      <dgm:spPr/>
    </dgm:pt>
    <dgm:pt modelId="{4E0A2A78-613E-4E30-B6D6-C769FBB73386}" type="pres">
      <dgm:prSet presAssocID="{E7857541-A6D5-43C7-80DA-FAEE26A7BA10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37BE523C-24EE-41FF-BD81-4C027B404B35}" type="presOf" srcId="{12A0CF4B-ACD8-4998-B90D-5D6280FD4E8F}" destId="{4E0A2A78-613E-4E30-B6D6-C769FBB73386}" srcOrd="1" destOrd="0" presId="urn:microsoft.com/office/officeart/2005/8/layout/vProcess5"/>
    <dgm:cxn modelId="{0B3B6A63-5F5C-4158-A70B-411D266E2277}" type="presOf" srcId="{8C18B6C1-B8EB-44AB-8244-CD0560E4D0D9}" destId="{2FD0E937-964A-4CB2-A85D-2C6FB071EC48}" srcOrd="0" destOrd="0" presId="urn:microsoft.com/office/officeart/2005/8/layout/vProcess5"/>
    <dgm:cxn modelId="{D670BE6A-9C1E-46E7-96DB-85C21FA6E965}" type="presOf" srcId="{FFDAB886-8D32-4A5A-9AC0-1D2ED1E0E9D1}" destId="{DA9204AE-CE5B-46E9-A915-0B8C0DD2ED38}" srcOrd="0" destOrd="0" presId="urn:microsoft.com/office/officeart/2005/8/layout/vProcess5"/>
    <dgm:cxn modelId="{2247DF6C-3068-4B3D-A85B-98D077DED372}" type="presOf" srcId="{C15BAD7D-BCB4-41A5-B443-94038BCADC14}" destId="{475573F5-282B-4667-9A24-A2EB90023B04}" srcOrd="0" destOrd="0" presId="urn:microsoft.com/office/officeart/2005/8/layout/vProcess5"/>
    <dgm:cxn modelId="{F8705C7C-7896-44AA-AFAE-AEB4881B50E5}" srcId="{E7857541-A6D5-43C7-80DA-FAEE26A7BA10}" destId="{CFA41203-1F30-4C57-AC60-773DDEE15C10}" srcOrd="1" destOrd="0" parTransId="{2FAA9CD6-5FD2-409F-AA01-60CCA97C7EC1}" sibTransId="{8C18B6C1-B8EB-44AB-8244-CD0560E4D0D9}"/>
    <dgm:cxn modelId="{80EE3494-B46B-491D-ACEB-1D27AC8A3576}" type="presOf" srcId="{FFDAB886-8D32-4A5A-9AC0-1D2ED1E0E9D1}" destId="{853426A8-49FC-4B8F-AE3D-3D8D954AD49F}" srcOrd="1" destOrd="0" presId="urn:microsoft.com/office/officeart/2005/8/layout/vProcess5"/>
    <dgm:cxn modelId="{DD6F2E97-9025-4269-A2A7-77A83C17D102}" type="presOf" srcId="{CFA41203-1F30-4C57-AC60-773DDEE15C10}" destId="{E93C3BE2-8F55-4F10-ADA9-C1D0D87AF107}" srcOrd="1" destOrd="0" presId="urn:microsoft.com/office/officeart/2005/8/layout/vProcess5"/>
    <dgm:cxn modelId="{C8F672C6-A1A7-45AA-9D1B-FFBC9497B2F4}" type="presOf" srcId="{CFA41203-1F30-4C57-AC60-773DDEE15C10}" destId="{B243D80E-B1DD-4286-A099-E4062D443743}" srcOrd="0" destOrd="0" presId="urn:microsoft.com/office/officeart/2005/8/layout/vProcess5"/>
    <dgm:cxn modelId="{36843DD4-9E93-46D0-9561-226A4FF5D0A7}" type="presOf" srcId="{E7857541-A6D5-43C7-80DA-FAEE26A7BA10}" destId="{45988001-31ED-4848-8742-30F090979748}" srcOrd="0" destOrd="0" presId="urn:microsoft.com/office/officeart/2005/8/layout/vProcess5"/>
    <dgm:cxn modelId="{4CC4FAD9-C8FA-4BA9-A3F1-C1EDE8F16A8A}" type="presOf" srcId="{12A0CF4B-ACD8-4998-B90D-5D6280FD4E8F}" destId="{5320695C-F53E-44FC-B024-6167EDA98698}" srcOrd="0" destOrd="0" presId="urn:microsoft.com/office/officeart/2005/8/layout/vProcess5"/>
    <dgm:cxn modelId="{D473EFEF-21D8-4D0E-BE8F-0444704BDE57}" srcId="{E7857541-A6D5-43C7-80DA-FAEE26A7BA10}" destId="{FFDAB886-8D32-4A5A-9AC0-1D2ED1E0E9D1}" srcOrd="0" destOrd="0" parTransId="{C2B60A5A-AF9D-4E29-8A62-B73AEA1DC522}" sibTransId="{C15BAD7D-BCB4-41A5-B443-94038BCADC14}"/>
    <dgm:cxn modelId="{6D864EFA-A9A1-48F4-BBF6-5210905A935C}" srcId="{E7857541-A6D5-43C7-80DA-FAEE26A7BA10}" destId="{12A0CF4B-ACD8-4998-B90D-5D6280FD4E8F}" srcOrd="2" destOrd="0" parTransId="{9A35A039-22AE-4E48-8737-9BDBEBE519CD}" sibTransId="{3EA7DB3F-2C92-4DFB-B743-73495C70D344}"/>
    <dgm:cxn modelId="{033F158D-D8FB-46C6-8B6B-5FA2D333A6D1}" type="presParOf" srcId="{45988001-31ED-4848-8742-30F090979748}" destId="{458BF502-50E8-4DCD-B2A5-3C30CE79425C}" srcOrd="0" destOrd="0" presId="urn:microsoft.com/office/officeart/2005/8/layout/vProcess5"/>
    <dgm:cxn modelId="{264AB698-ADB4-4699-B2C5-C8CE35D05209}" type="presParOf" srcId="{45988001-31ED-4848-8742-30F090979748}" destId="{DA9204AE-CE5B-46E9-A915-0B8C0DD2ED38}" srcOrd="1" destOrd="0" presId="urn:microsoft.com/office/officeart/2005/8/layout/vProcess5"/>
    <dgm:cxn modelId="{5D1D465B-0428-4A6D-8EDD-BFEDEC3225DF}" type="presParOf" srcId="{45988001-31ED-4848-8742-30F090979748}" destId="{B243D80E-B1DD-4286-A099-E4062D443743}" srcOrd="2" destOrd="0" presId="urn:microsoft.com/office/officeart/2005/8/layout/vProcess5"/>
    <dgm:cxn modelId="{338FE85C-7091-4AD5-955D-64BF9E6EA9C9}" type="presParOf" srcId="{45988001-31ED-4848-8742-30F090979748}" destId="{5320695C-F53E-44FC-B024-6167EDA98698}" srcOrd="3" destOrd="0" presId="urn:microsoft.com/office/officeart/2005/8/layout/vProcess5"/>
    <dgm:cxn modelId="{58EF946C-1960-434D-BB82-718D8CBD7873}" type="presParOf" srcId="{45988001-31ED-4848-8742-30F090979748}" destId="{475573F5-282B-4667-9A24-A2EB90023B04}" srcOrd="4" destOrd="0" presId="urn:microsoft.com/office/officeart/2005/8/layout/vProcess5"/>
    <dgm:cxn modelId="{EB0C2289-BAE7-49B3-AEAC-AB4080F7BE76}" type="presParOf" srcId="{45988001-31ED-4848-8742-30F090979748}" destId="{2FD0E937-964A-4CB2-A85D-2C6FB071EC48}" srcOrd="5" destOrd="0" presId="urn:microsoft.com/office/officeart/2005/8/layout/vProcess5"/>
    <dgm:cxn modelId="{347C0C6F-F6F7-4033-8FC7-678FEC6A1BA2}" type="presParOf" srcId="{45988001-31ED-4848-8742-30F090979748}" destId="{853426A8-49FC-4B8F-AE3D-3D8D954AD49F}" srcOrd="6" destOrd="0" presId="urn:microsoft.com/office/officeart/2005/8/layout/vProcess5"/>
    <dgm:cxn modelId="{F4870B32-39A1-4465-BE5B-35187B9240CF}" type="presParOf" srcId="{45988001-31ED-4848-8742-30F090979748}" destId="{E93C3BE2-8F55-4F10-ADA9-C1D0D87AF107}" srcOrd="7" destOrd="0" presId="urn:microsoft.com/office/officeart/2005/8/layout/vProcess5"/>
    <dgm:cxn modelId="{3D11F3A1-CBDD-4B6C-B724-33282EEF9F2E}" type="presParOf" srcId="{45988001-31ED-4848-8742-30F090979748}" destId="{4E0A2A78-613E-4E30-B6D6-C769FBB7338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82E88F4-0685-4CFF-A6D3-83E088CA4C91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96C2AC3-E37E-4670-A7EA-575C0A045632}">
      <dgm:prSet/>
      <dgm:spPr/>
      <dgm:t>
        <a:bodyPr/>
        <a:lstStyle/>
        <a:p>
          <a:r>
            <a:rPr lang="en-US" i="0" baseline="0"/>
            <a:t>Au participat 9 elevi</a:t>
          </a:r>
          <a:r>
            <a:rPr lang="en-US"/>
            <a:t>, </a:t>
          </a:r>
        </a:p>
      </dgm:t>
    </dgm:pt>
    <dgm:pt modelId="{FAC18EC7-9849-4772-88D7-F8DDFE4124C4}" type="parTrans" cxnId="{A9143CC2-CCCA-4CCF-999A-5FFBA637A316}">
      <dgm:prSet/>
      <dgm:spPr/>
      <dgm:t>
        <a:bodyPr/>
        <a:lstStyle/>
        <a:p>
          <a:endParaRPr lang="en-US"/>
        </a:p>
      </dgm:t>
    </dgm:pt>
    <dgm:pt modelId="{6BCAB120-8DA5-4CCE-85EA-F1837EA24C0B}" type="sibTrans" cxnId="{A9143CC2-CCCA-4CCF-999A-5FFBA637A316}">
      <dgm:prSet/>
      <dgm:spPr/>
      <dgm:t>
        <a:bodyPr/>
        <a:lstStyle/>
        <a:p>
          <a:endParaRPr lang="en-US"/>
        </a:p>
      </dgm:t>
    </dgm:pt>
    <dgm:pt modelId="{518620FB-F052-4023-95A6-DE4575FA837B}">
      <dgm:prSet/>
      <dgm:spPr/>
      <dgm:t>
        <a:bodyPr/>
        <a:lstStyle/>
        <a:p>
          <a:r>
            <a:rPr lang="en-US"/>
            <a:t>însoțiți de doamna profesor Carmen Florescu, </a:t>
          </a:r>
        </a:p>
      </dgm:t>
    </dgm:pt>
    <dgm:pt modelId="{A968C759-5669-467A-BF34-97525D695E55}" type="parTrans" cxnId="{38DD3300-D893-4DD2-A855-592C78BE1448}">
      <dgm:prSet/>
      <dgm:spPr/>
      <dgm:t>
        <a:bodyPr/>
        <a:lstStyle/>
        <a:p>
          <a:endParaRPr lang="en-US"/>
        </a:p>
      </dgm:t>
    </dgm:pt>
    <dgm:pt modelId="{75E076C0-0CD9-4D9B-AA20-8C0616B80F77}" type="sibTrans" cxnId="{38DD3300-D893-4DD2-A855-592C78BE1448}">
      <dgm:prSet/>
      <dgm:spPr/>
      <dgm:t>
        <a:bodyPr/>
        <a:lstStyle/>
        <a:p>
          <a:endParaRPr lang="en-US"/>
        </a:p>
      </dgm:t>
    </dgm:pt>
    <dgm:pt modelId="{60314F20-129D-477E-907A-AEF7B393C360}">
      <dgm:prSet/>
      <dgm:spPr/>
      <dgm:t>
        <a:bodyPr/>
        <a:lstStyle/>
        <a:p>
          <a:r>
            <a:rPr lang="en-US"/>
            <a:t>iar doamna profesor Diana Bejan </a:t>
          </a:r>
          <a:r>
            <a:rPr lang="da-DK"/>
            <a:t>în</a:t>
          </a:r>
          <a:r>
            <a:rPr lang="da-DK" i="0" baseline="0"/>
            <a:t> mobilitate de job shadowing.</a:t>
          </a:r>
          <a:endParaRPr lang="en-US"/>
        </a:p>
      </dgm:t>
    </dgm:pt>
    <dgm:pt modelId="{C10F4F18-94F4-47E2-A0AC-C89CD87E5D08}" type="parTrans" cxnId="{724D24EF-60A3-44D3-A82C-32DC1166A82E}">
      <dgm:prSet/>
      <dgm:spPr/>
      <dgm:t>
        <a:bodyPr/>
        <a:lstStyle/>
        <a:p>
          <a:endParaRPr lang="en-US"/>
        </a:p>
      </dgm:t>
    </dgm:pt>
    <dgm:pt modelId="{595CE60C-2EDC-4231-A085-89FD0E2B39C3}" type="sibTrans" cxnId="{724D24EF-60A3-44D3-A82C-32DC1166A82E}">
      <dgm:prSet/>
      <dgm:spPr/>
      <dgm:t>
        <a:bodyPr/>
        <a:lstStyle/>
        <a:p>
          <a:endParaRPr lang="en-US"/>
        </a:p>
      </dgm:t>
    </dgm:pt>
    <dgm:pt modelId="{213C5E90-4DE2-4C73-834B-744B2E843C40}" type="pres">
      <dgm:prSet presAssocID="{682E88F4-0685-4CFF-A6D3-83E088CA4C91}" presName="diagram" presStyleCnt="0">
        <dgm:presLayoutVars>
          <dgm:dir/>
          <dgm:resizeHandles val="exact"/>
        </dgm:presLayoutVars>
      </dgm:prSet>
      <dgm:spPr/>
    </dgm:pt>
    <dgm:pt modelId="{26A877F0-C78B-4958-B278-299E6AFF11F3}" type="pres">
      <dgm:prSet presAssocID="{596C2AC3-E37E-4670-A7EA-575C0A045632}" presName="node" presStyleLbl="node1" presStyleIdx="0" presStyleCnt="3">
        <dgm:presLayoutVars>
          <dgm:bulletEnabled val="1"/>
        </dgm:presLayoutVars>
      </dgm:prSet>
      <dgm:spPr/>
    </dgm:pt>
    <dgm:pt modelId="{0C12F2A9-1DC8-4B16-8F14-713318FA0BFC}" type="pres">
      <dgm:prSet presAssocID="{6BCAB120-8DA5-4CCE-85EA-F1837EA24C0B}" presName="sibTrans" presStyleLbl="sibTrans2D1" presStyleIdx="0" presStyleCnt="2"/>
      <dgm:spPr/>
    </dgm:pt>
    <dgm:pt modelId="{E4617C9D-77BB-474A-9E5B-83A52D43BDE8}" type="pres">
      <dgm:prSet presAssocID="{6BCAB120-8DA5-4CCE-85EA-F1837EA24C0B}" presName="connectorText" presStyleLbl="sibTrans2D1" presStyleIdx="0" presStyleCnt="2"/>
      <dgm:spPr/>
    </dgm:pt>
    <dgm:pt modelId="{8DAC755A-E926-4491-8EFA-B90766E1BBED}" type="pres">
      <dgm:prSet presAssocID="{518620FB-F052-4023-95A6-DE4575FA837B}" presName="node" presStyleLbl="node1" presStyleIdx="1" presStyleCnt="3">
        <dgm:presLayoutVars>
          <dgm:bulletEnabled val="1"/>
        </dgm:presLayoutVars>
      </dgm:prSet>
      <dgm:spPr/>
    </dgm:pt>
    <dgm:pt modelId="{EFC290FE-A318-49B7-8E25-FD2288191D8E}" type="pres">
      <dgm:prSet presAssocID="{75E076C0-0CD9-4D9B-AA20-8C0616B80F77}" presName="sibTrans" presStyleLbl="sibTrans2D1" presStyleIdx="1" presStyleCnt="2"/>
      <dgm:spPr/>
    </dgm:pt>
    <dgm:pt modelId="{16548FE2-F5A5-4908-A7ED-6A56D1299976}" type="pres">
      <dgm:prSet presAssocID="{75E076C0-0CD9-4D9B-AA20-8C0616B80F77}" presName="connectorText" presStyleLbl="sibTrans2D1" presStyleIdx="1" presStyleCnt="2"/>
      <dgm:spPr/>
    </dgm:pt>
    <dgm:pt modelId="{0C93C5C2-F634-461E-8D77-ABFD18087946}" type="pres">
      <dgm:prSet presAssocID="{60314F20-129D-477E-907A-AEF7B393C360}" presName="node" presStyleLbl="node1" presStyleIdx="2" presStyleCnt="3">
        <dgm:presLayoutVars>
          <dgm:bulletEnabled val="1"/>
        </dgm:presLayoutVars>
      </dgm:prSet>
      <dgm:spPr/>
    </dgm:pt>
  </dgm:ptLst>
  <dgm:cxnLst>
    <dgm:cxn modelId="{38DD3300-D893-4DD2-A855-592C78BE1448}" srcId="{682E88F4-0685-4CFF-A6D3-83E088CA4C91}" destId="{518620FB-F052-4023-95A6-DE4575FA837B}" srcOrd="1" destOrd="0" parTransId="{A968C759-5669-467A-BF34-97525D695E55}" sibTransId="{75E076C0-0CD9-4D9B-AA20-8C0616B80F77}"/>
    <dgm:cxn modelId="{16775023-E5DB-4AE5-92EC-BA0131DDE7DC}" type="presOf" srcId="{60314F20-129D-477E-907A-AEF7B393C360}" destId="{0C93C5C2-F634-461E-8D77-ABFD18087946}" srcOrd="0" destOrd="0" presId="urn:microsoft.com/office/officeart/2005/8/layout/process5"/>
    <dgm:cxn modelId="{8A9BC62C-CFC5-44D3-9B0C-BC5CCF9AC6E2}" type="presOf" srcId="{6BCAB120-8DA5-4CCE-85EA-F1837EA24C0B}" destId="{0C12F2A9-1DC8-4B16-8F14-713318FA0BFC}" srcOrd="0" destOrd="0" presId="urn:microsoft.com/office/officeart/2005/8/layout/process5"/>
    <dgm:cxn modelId="{E950032D-BFC2-47D2-BD29-255DB07DF11D}" type="presOf" srcId="{682E88F4-0685-4CFF-A6D3-83E088CA4C91}" destId="{213C5E90-4DE2-4C73-834B-744B2E843C40}" srcOrd="0" destOrd="0" presId="urn:microsoft.com/office/officeart/2005/8/layout/process5"/>
    <dgm:cxn modelId="{3D32D749-FD76-4A34-8163-70F6497E2BAF}" type="presOf" srcId="{518620FB-F052-4023-95A6-DE4575FA837B}" destId="{8DAC755A-E926-4491-8EFA-B90766E1BBED}" srcOrd="0" destOrd="0" presId="urn:microsoft.com/office/officeart/2005/8/layout/process5"/>
    <dgm:cxn modelId="{C590FE85-4F9F-4CBB-97DF-1F2267BAAB20}" type="presOf" srcId="{6BCAB120-8DA5-4CCE-85EA-F1837EA24C0B}" destId="{E4617C9D-77BB-474A-9E5B-83A52D43BDE8}" srcOrd="1" destOrd="0" presId="urn:microsoft.com/office/officeart/2005/8/layout/process5"/>
    <dgm:cxn modelId="{E01F43B9-4208-4751-8BF5-D748FBBB3C13}" type="presOf" srcId="{75E076C0-0CD9-4D9B-AA20-8C0616B80F77}" destId="{16548FE2-F5A5-4908-A7ED-6A56D1299976}" srcOrd="1" destOrd="0" presId="urn:microsoft.com/office/officeart/2005/8/layout/process5"/>
    <dgm:cxn modelId="{A9143CC2-CCCA-4CCF-999A-5FFBA637A316}" srcId="{682E88F4-0685-4CFF-A6D3-83E088CA4C91}" destId="{596C2AC3-E37E-4670-A7EA-575C0A045632}" srcOrd="0" destOrd="0" parTransId="{FAC18EC7-9849-4772-88D7-F8DDFE4124C4}" sibTransId="{6BCAB120-8DA5-4CCE-85EA-F1837EA24C0B}"/>
    <dgm:cxn modelId="{E3C198D9-015C-4300-81DE-C45F15F8AF30}" type="presOf" srcId="{75E076C0-0CD9-4D9B-AA20-8C0616B80F77}" destId="{EFC290FE-A318-49B7-8E25-FD2288191D8E}" srcOrd="0" destOrd="0" presId="urn:microsoft.com/office/officeart/2005/8/layout/process5"/>
    <dgm:cxn modelId="{3A30DDE4-7A09-4310-A799-191C7C8904C2}" type="presOf" srcId="{596C2AC3-E37E-4670-A7EA-575C0A045632}" destId="{26A877F0-C78B-4958-B278-299E6AFF11F3}" srcOrd="0" destOrd="0" presId="urn:microsoft.com/office/officeart/2005/8/layout/process5"/>
    <dgm:cxn modelId="{724D24EF-60A3-44D3-A82C-32DC1166A82E}" srcId="{682E88F4-0685-4CFF-A6D3-83E088CA4C91}" destId="{60314F20-129D-477E-907A-AEF7B393C360}" srcOrd="2" destOrd="0" parTransId="{C10F4F18-94F4-47E2-A0AC-C89CD87E5D08}" sibTransId="{595CE60C-2EDC-4231-A085-89FD0E2B39C3}"/>
    <dgm:cxn modelId="{9554EFAD-4B0D-4C55-A468-9A509D7A1D94}" type="presParOf" srcId="{213C5E90-4DE2-4C73-834B-744B2E843C40}" destId="{26A877F0-C78B-4958-B278-299E6AFF11F3}" srcOrd="0" destOrd="0" presId="urn:microsoft.com/office/officeart/2005/8/layout/process5"/>
    <dgm:cxn modelId="{6675976C-1FA1-4F7C-8F81-8DB765CDDABB}" type="presParOf" srcId="{213C5E90-4DE2-4C73-834B-744B2E843C40}" destId="{0C12F2A9-1DC8-4B16-8F14-713318FA0BFC}" srcOrd="1" destOrd="0" presId="urn:microsoft.com/office/officeart/2005/8/layout/process5"/>
    <dgm:cxn modelId="{1623139A-9E03-494A-A98A-F85AC347084C}" type="presParOf" srcId="{0C12F2A9-1DC8-4B16-8F14-713318FA0BFC}" destId="{E4617C9D-77BB-474A-9E5B-83A52D43BDE8}" srcOrd="0" destOrd="0" presId="urn:microsoft.com/office/officeart/2005/8/layout/process5"/>
    <dgm:cxn modelId="{46291701-5A16-446E-9679-F3B2A59E8443}" type="presParOf" srcId="{213C5E90-4DE2-4C73-834B-744B2E843C40}" destId="{8DAC755A-E926-4491-8EFA-B90766E1BBED}" srcOrd="2" destOrd="0" presId="urn:microsoft.com/office/officeart/2005/8/layout/process5"/>
    <dgm:cxn modelId="{75C18BDA-58BD-4FB9-BE5A-7F8050159B5B}" type="presParOf" srcId="{213C5E90-4DE2-4C73-834B-744B2E843C40}" destId="{EFC290FE-A318-49B7-8E25-FD2288191D8E}" srcOrd="3" destOrd="0" presId="urn:microsoft.com/office/officeart/2005/8/layout/process5"/>
    <dgm:cxn modelId="{16362371-F987-4684-B85C-D4191F856CD5}" type="presParOf" srcId="{EFC290FE-A318-49B7-8E25-FD2288191D8E}" destId="{16548FE2-F5A5-4908-A7ED-6A56D1299976}" srcOrd="0" destOrd="0" presId="urn:microsoft.com/office/officeart/2005/8/layout/process5"/>
    <dgm:cxn modelId="{F09B6708-0176-442F-A880-1B2529816FBF}" type="presParOf" srcId="{213C5E90-4DE2-4C73-834B-744B2E843C40}" destId="{0C93C5C2-F634-461E-8D77-ABFD18087946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45E6DEF-B9F9-4ED2-B61F-1317D79E1D3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F7EA27E-FC29-4A86-AC4E-477F07A62B1A}">
      <dgm:prSet/>
      <dgm:spPr/>
      <dgm:t>
        <a:bodyPr/>
        <a:lstStyle/>
        <a:p>
          <a:r>
            <a:rPr lang="en-US" b="1" i="0" baseline="0"/>
            <a:t>Toate activită</a:t>
          </a:r>
          <a:r>
            <a:rPr lang="en-US" b="1"/>
            <a:t>țile </a:t>
          </a:r>
          <a:r>
            <a:rPr lang="en-US" b="1" i="0" baseline="0"/>
            <a:t>celor cinci zile ale mobilită</a:t>
          </a:r>
          <a:r>
            <a:rPr lang="en-US" b="1"/>
            <a:t>ții au fost notate de elevii participanți în jurnalul realizat în acest scop. </a:t>
          </a:r>
          <a:endParaRPr lang="en-US"/>
        </a:p>
      </dgm:t>
    </dgm:pt>
    <dgm:pt modelId="{48FB4086-1501-4F90-B9D1-F1B65FDF30A6}" type="parTrans" cxnId="{D7404690-633C-4A1C-8AAC-FE599B8A0974}">
      <dgm:prSet/>
      <dgm:spPr/>
      <dgm:t>
        <a:bodyPr/>
        <a:lstStyle/>
        <a:p>
          <a:endParaRPr lang="en-US"/>
        </a:p>
      </dgm:t>
    </dgm:pt>
    <dgm:pt modelId="{2410EE7A-9EA4-4E07-9ABC-B8BFC960E15B}" type="sibTrans" cxnId="{D7404690-633C-4A1C-8AAC-FE599B8A0974}">
      <dgm:prSet/>
      <dgm:spPr/>
      <dgm:t>
        <a:bodyPr/>
        <a:lstStyle/>
        <a:p>
          <a:endParaRPr lang="en-US"/>
        </a:p>
      </dgm:t>
    </dgm:pt>
    <dgm:pt modelId="{00F86E15-18F0-4A11-ABF8-1E2BE12E859E}">
      <dgm:prSet/>
      <dgm:spPr/>
      <dgm:t>
        <a:bodyPr/>
        <a:lstStyle/>
        <a:p>
          <a:r>
            <a:rPr lang="en-US" b="1"/>
            <a:t>Prima zi a fost dedicată cunoașterii gazdelor, familiarizării cu școala, Arenaskolan, și prezentării particularităților învătământului suedez.</a:t>
          </a:r>
          <a:endParaRPr lang="en-US"/>
        </a:p>
      </dgm:t>
    </dgm:pt>
    <dgm:pt modelId="{6C37B72D-D156-4649-BACB-1289261C2642}" type="parTrans" cxnId="{FDF6C0D1-E7A0-4E83-9199-BEB4962E0CE3}">
      <dgm:prSet/>
      <dgm:spPr/>
      <dgm:t>
        <a:bodyPr/>
        <a:lstStyle/>
        <a:p>
          <a:endParaRPr lang="en-US"/>
        </a:p>
      </dgm:t>
    </dgm:pt>
    <dgm:pt modelId="{FDA850DA-0464-48E7-BE7A-CEA675A5379C}" type="sibTrans" cxnId="{FDF6C0D1-E7A0-4E83-9199-BEB4962E0CE3}">
      <dgm:prSet/>
      <dgm:spPr/>
      <dgm:t>
        <a:bodyPr/>
        <a:lstStyle/>
        <a:p>
          <a:endParaRPr lang="en-US"/>
        </a:p>
      </dgm:t>
    </dgm:pt>
    <dgm:pt modelId="{818EF14B-C50C-4E37-AE9E-2CD0E738E41B}" type="pres">
      <dgm:prSet presAssocID="{F45E6DEF-B9F9-4ED2-B61F-1317D79E1D3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5C8C93-9F48-4CA0-AA01-34D6B23F2543}" type="pres">
      <dgm:prSet presAssocID="{6F7EA27E-FC29-4A86-AC4E-477F07A62B1A}" presName="hierRoot1" presStyleCnt="0"/>
      <dgm:spPr/>
    </dgm:pt>
    <dgm:pt modelId="{3378E1A2-E4BB-431F-93DE-9C07902C0FE9}" type="pres">
      <dgm:prSet presAssocID="{6F7EA27E-FC29-4A86-AC4E-477F07A62B1A}" presName="composite" presStyleCnt="0"/>
      <dgm:spPr/>
    </dgm:pt>
    <dgm:pt modelId="{DFDED4FD-DABD-4C99-BE14-E48C52C9A72E}" type="pres">
      <dgm:prSet presAssocID="{6F7EA27E-FC29-4A86-AC4E-477F07A62B1A}" presName="background" presStyleLbl="node0" presStyleIdx="0" presStyleCnt="2"/>
      <dgm:spPr/>
    </dgm:pt>
    <dgm:pt modelId="{F40DF702-D2D7-480B-BA00-A0D23797506C}" type="pres">
      <dgm:prSet presAssocID="{6F7EA27E-FC29-4A86-AC4E-477F07A62B1A}" presName="text" presStyleLbl="fgAcc0" presStyleIdx="0" presStyleCnt="2">
        <dgm:presLayoutVars>
          <dgm:chPref val="3"/>
        </dgm:presLayoutVars>
      </dgm:prSet>
      <dgm:spPr/>
    </dgm:pt>
    <dgm:pt modelId="{986A95AE-6B61-48EC-A521-B6FE0161746D}" type="pres">
      <dgm:prSet presAssocID="{6F7EA27E-FC29-4A86-AC4E-477F07A62B1A}" presName="hierChild2" presStyleCnt="0"/>
      <dgm:spPr/>
    </dgm:pt>
    <dgm:pt modelId="{68A8F3E7-781D-4C5F-8023-D6D91F9119B4}" type="pres">
      <dgm:prSet presAssocID="{00F86E15-18F0-4A11-ABF8-1E2BE12E859E}" presName="hierRoot1" presStyleCnt="0"/>
      <dgm:spPr/>
    </dgm:pt>
    <dgm:pt modelId="{BB854019-3A9D-4C11-B4A1-0F39F6D4C2BA}" type="pres">
      <dgm:prSet presAssocID="{00F86E15-18F0-4A11-ABF8-1E2BE12E859E}" presName="composite" presStyleCnt="0"/>
      <dgm:spPr/>
    </dgm:pt>
    <dgm:pt modelId="{14DAE1D0-E973-484D-8DE5-4BD0073185C1}" type="pres">
      <dgm:prSet presAssocID="{00F86E15-18F0-4A11-ABF8-1E2BE12E859E}" presName="background" presStyleLbl="node0" presStyleIdx="1" presStyleCnt="2"/>
      <dgm:spPr/>
    </dgm:pt>
    <dgm:pt modelId="{B7934166-9BC8-4ACC-BBF2-9D12DE0270C3}" type="pres">
      <dgm:prSet presAssocID="{00F86E15-18F0-4A11-ABF8-1E2BE12E859E}" presName="text" presStyleLbl="fgAcc0" presStyleIdx="1" presStyleCnt="2">
        <dgm:presLayoutVars>
          <dgm:chPref val="3"/>
        </dgm:presLayoutVars>
      </dgm:prSet>
      <dgm:spPr/>
    </dgm:pt>
    <dgm:pt modelId="{C4BC0E81-AB46-4884-A9D7-66ABBE763487}" type="pres">
      <dgm:prSet presAssocID="{00F86E15-18F0-4A11-ABF8-1E2BE12E859E}" presName="hierChild2" presStyleCnt="0"/>
      <dgm:spPr/>
    </dgm:pt>
  </dgm:ptLst>
  <dgm:cxnLst>
    <dgm:cxn modelId="{FA4F6174-42ED-464C-9A2E-6B40C0E87864}" type="presOf" srcId="{6F7EA27E-FC29-4A86-AC4E-477F07A62B1A}" destId="{F40DF702-D2D7-480B-BA00-A0D23797506C}" srcOrd="0" destOrd="0" presId="urn:microsoft.com/office/officeart/2005/8/layout/hierarchy1"/>
    <dgm:cxn modelId="{D7404690-633C-4A1C-8AAC-FE599B8A0974}" srcId="{F45E6DEF-B9F9-4ED2-B61F-1317D79E1D32}" destId="{6F7EA27E-FC29-4A86-AC4E-477F07A62B1A}" srcOrd="0" destOrd="0" parTransId="{48FB4086-1501-4F90-B9D1-F1B65FDF30A6}" sibTransId="{2410EE7A-9EA4-4E07-9ABC-B8BFC960E15B}"/>
    <dgm:cxn modelId="{FAABE7BE-D3F5-4C4F-867E-F5E174165EBA}" type="presOf" srcId="{00F86E15-18F0-4A11-ABF8-1E2BE12E859E}" destId="{B7934166-9BC8-4ACC-BBF2-9D12DE0270C3}" srcOrd="0" destOrd="0" presId="urn:microsoft.com/office/officeart/2005/8/layout/hierarchy1"/>
    <dgm:cxn modelId="{FDF6C0D1-E7A0-4E83-9199-BEB4962E0CE3}" srcId="{F45E6DEF-B9F9-4ED2-B61F-1317D79E1D32}" destId="{00F86E15-18F0-4A11-ABF8-1E2BE12E859E}" srcOrd="1" destOrd="0" parTransId="{6C37B72D-D156-4649-BACB-1289261C2642}" sibTransId="{FDA850DA-0464-48E7-BE7A-CEA675A5379C}"/>
    <dgm:cxn modelId="{3D9ED0ED-49C1-4D28-869B-32038C1589CA}" type="presOf" srcId="{F45E6DEF-B9F9-4ED2-B61F-1317D79E1D32}" destId="{818EF14B-C50C-4E37-AE9E-2CD0E738E41B}" srcOrd="0" destOrd="0" presId="urn:microsoft.com/office/officeart/2005/8/layout/hierarchy1"/>
    <dgm:cxn modelId="{250C1B78-0753-404F-B396-A8C0CCA65922}" type="presParOf" srcId="{818EF14B-C50C-4E37-AE9E-2CD0E738E41B}" destId="{3C5C8C93-9F48-4CA0-AA01-34D6B23F2543}" srcOrd="0" destOrd="0" presId="urn:microsoft.com/office/officeart/2005/8/layout/hierarchy1"/>
    <dgm:cxn modelId="{14A5C88B-040D-45E4-AEE1-0894B3E8A3A3}" type="presParOf" srcId="{3C5C8C93-9F48-4CA0-AA01-34D6B23F2543}" destId="{3378E1A2-E4BB-431F-93DE-9C07902C0FE9}" srcOrd="0" destOrd="0" presId="urn:microsoft.com/office/officeart/2005/8/layout/hierarchy1"/>
    <dgm:cxn modelId="{328BDBAF-8889-45C8-833E-FEF01C098307}" type="presParOf" srcId="{3378E1A2-E4BB-431F-93DE-9C07902C0FE9}" destId="{DFDED4FD-DABD-4C99-BE14-E48C52C9A72E}" srcOrd="0" destOrd="0" presId="urn:microsoft.com/office/officeart/2005/8/layout/hierarchy1"/>
    <dgm:cxn modelId="{DE126A66-918A-4993-B548-8623F6040CE2}" type="presParOf" srcId="{3378E1A2-E4BB-431F-93DE-9C07902C0FE9}" destId="{F40DF702-D2D7-480B-BA00-A0D23797506C}" srcOrd="1" destOrd="0" presId="urn:microsoft.com/office/officeart/2005/8/layout/hierarchy1"/>
    <dgm:cxn modelId="{41890C13-D5CC-40E3-8C8C-FE8450F15CBA}" type="presParOf" srcId="{3C5C8C93-9F48-4CA0-AA01-34D6B23F2543}" destId="{986A95AE-6B61-48EC-A521-B6FE0161746D}" srcOrd="1" destOrd="0" presId="urn:microsoft.com/office/officeart/2005/8/layout/hierarchy1"/>
    <dgm:cxn modelId="{8BA8B441-FF95-4CA0-8009-859C865B6C57}" type="presParOf" srcId="{818EF14B-C50C-4E37-AE9E-2CD0E738E41B}" destId="{68A8F3E7-781D-4C5F-8023-D6D91F9119B4}" srcOrd="1" destOrd="0" presId="urn:microsoft.com/office/officeart/2005/8/layout/hierarchy1"/>
    <dgm:cxn modelId="{6FF476ED-CE35-4326-9964-0FAA46B707DF}" type="presParOf" srcId="{68A8F3E7-781D-4C5F-8023-D6D91F9119B4}" destId="{BB854019-3A9D-4C11-B4A1-0F39F6D4C2BA}" srcOrd="0" destOrd="0" presId="urn:microsoft.com/office/officeart/2005/8/layout/hierarchy1"/>
    <dgm:cxn modelId="{C4404450-B723-4305-A335-FF21B115DEC5}" type="presParOf" srcId="{BB854019-3A9D-4C11-B4A1-0F39F6D4C2BA}" destId="{14DAE1D0-E973-484D-8DE5-4BD0073185C1}" srcOrd="0" destOrd="0" presId="urn:microsoft.com/office/officeart/2005/8/layout/hierarchy1"/>
    <dgm:cxn modelId="{6DD9BB1D-0936-45FE-A559-024B24AE1F14}" type="presParOf" srcId="{BB854019-3A9D-4C11-B4A1-0F39F6D4C2BA}" destId="{B7934166-9BC8-4ACC-BBF2-9D12DE0270C3}" srcOrd="1" destOrd="0" presId="urn:microsoft.com/office/officeart/2005/8/layout/hierarchy1"/>
    <dgm:cxn modelId="{979A147C-F5D7-47FB-815F-1EDD54B06ED9}" type="presParOf" srcId="{68A8F3E7-781D-4C5F-8023-D6D91F9119B4}" destId="{C4BC0E81-AB46-4884-A9D7-66ABBE76348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960BAD-5A97-4146-9298-5B29E822204F}">
      <dsp:nvSpPr>
        <dsp:cNvPr id="0" name=""/>
        <dsp:cNvSpPr/>
      </dsp:nvSpPr>
      <dsp:spPr>
        <a:xfrm>
          <a:off x="0" y="0"/>
          <a:ext cx="8892329" cy="13288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400" b="1" i="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Obiectivul 1 : Dezvoltarea de competențe și abilități de folosire a unor metode </a:t>
          </a:r>
          <a:r>
            <a:rPr lang="ro-RO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sz="2400" b="1" i="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inovative de predare-</a:t>
          </a:r>
          <a:r>
            <a:rPr lang="ro-RO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î</a:t>
          </a:r>
          <a:r>
            <a:rPr lang="ro-RO" sz="2400" b="1" i="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nvățare pentru 60% din personalul și elevii colegiului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920" y="38920"/>
        <a:ext cx="7346147" cy="1250976"/>
      </dsp:txXfrm>
    </dsp:sp>
    <dsp:sp modelId="{98C0F249-4A02-4319-B10B-84875845D22D}">
      <dsp:nvSpPr>
        <dsp:cNvPr id="0" name=""/>
        <dsp:cNvSpPr/>
      </dsp:nvSpPr>
      <dsp:spPr>
        <a:xfrm>
          <a:off x="744732" y="1570418"/>
          <a:ext cx="8892329" cy="13288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400" b="1" i="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Obiectivul 2 : Dezvoltarea competențelor de comunicare și digitale pentru 70% din personalul și elevii colegiului, în vederea </a:t>
          </a:r>
          <a:r>
            <a:rPr lang="ro-RO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î</a:t>
          </a:r>
          <a:r>
            <a:rPr lang="ro-RO" sz="2400" b="1" i="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mbunătățirii calității și echității </a:t>
          </a:r>
          <a:r>
            <a:rPr lang="ro-RO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î</a:t>
          </a:r>
          <a:r>
            <a:rPr lang="ro-RO" sz="2400" b="1" i="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n educație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3652" y="1609338"/>
        <a:ext cx="7206026" cy="1250976"/>
      </dsp:txXfrm>
    </dsp:sp>
    <dsp:sp modelId="{DC0BB710-4308-42F2-BED0-B17DE78330DF}">
      <dsp:nvSpPr>
        <dsp:cNvPr id="0" name=""/>
        <dsp:cNvSpPr/>
      </dsp:nvSpPr>
      <dsp:spPr>
        <a:xfrm>
          <a:off x="1478349" y="3140837"/>
          <a:ext cx="8892329" cy="13288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i="0" kern="1200" baseline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400" b="1" i="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Obiectivul 3 : Dezvoltarea </a:t>
          </a:r>
          <a:r>
            <a:rPr lang="ro-RO" sz="2400" b="1" i="0" kern="120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leadershipului</a:t>
          </a:r>
          <a:r>
            <a:rPr lang="ro-RO" sz="2400" b="1" i="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și lucrului în echipă pentru 40% din personalul școlii și 10% dintre elevi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</dsp:txBody>
      <dsp:txXfrm>
        <a:off x="1517269" y="3179757"/>
        <a:ext cx="7217141" cy="1250976"/>
      </dsp:txXfrm>
    </dsp:sp>
    <dsp:sp modelId="{D9F6F476-072D-402B-A327-75832891A377}">
      <dsp:nvSpPr>
        <dsp:cNvPr id="0" name=""/>
        <dsp:cNvSpPr/>
      </dsp:nvSpPr>
      <dsp:spPr>
        <a:xfrm>
          <a:off x="2223082" y="4711256"/>
          <a:ext cx="8892329" cy="13288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400" b="1" i="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Obiectivul 4: Creșterea procentului de persoane cu deprinderi de viață sustenabile pentru 60% din personal și elevi, prin educație formală și </a:t>
          </a:r>
          <a:r>
            <a:rPr lang="ro-RO" sz="2400" b="1" i="0" kern="120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nonformală</a:t>
          </a: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62002" y="4750176"/>
        <a:ext cx="7206026" cy="1250976"/>
      </dsp:txXfrm>
    </dsp:sp>
    <dsp:sp modelId="{9A8CB9C8-8D89-473D-8B00-3333A7D3F759}">
      <dsp:nvSpPr>
        <dsp:cNvPr id="0" name=""/>
        <dsp:cNvSpPr/>
      </dsp:nvSpPr>
      <dsp:spPr>
        <a:xfrm>
          <a:off x="8028599" y="1017752"/>
          <a:ext cx="863730" cy="86373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222938" y="1017752"/>
        <a:ext cx="475052" cy="649957"/>
      </dsp:txXfrm>
    </dsp:sp>
    <dsp:sp modelId="{3F7F06AB-D4A5-4C41-8209-4CB5B5A178EA}">
      <dsp:nvSpPr>
        <dsp:cNvPr id="0" name=""/>
        <dsp:cNvSpPr/>
      </dsp:nvSpPr>
      <dsp:spPr>
        <a:xfrm>
          <a:off x="8773331" y="2588171"/>
          <a:ext cx="863730" cy="86373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967670" y="2588171"/>
        <a:ext cx="475052" cy="649957"/>
      </dsp:txXfrm>
    </dsp:sp>
    <dsp:sp modelId="{411F88D8-2932-4E20-B0D1-6FD1B88D5239}">
      <dsp:nvSpPr>
        <dsp:cNvPr id="0" name=""/>
        <dsp:cNvSpPr/>
      </dsp:nvSpPr>
      <dsp:spPr>
        <a:xfrm>
          <a:off x="9506948" y="4158590"/>
          <a:ext cx="863730" cy="86373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701287" y="4158590"/>
        <a:ext cx="475052" cy="6499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5620C2-3952-42A2-B5C4-0443B75CDD2A}">
      <dsp:nvSpPr>
        <dsp:cNvPr id="0" name=""/>
        <dsp:cNvSpPr/>
      </dsp:nvSpPr>
      <dsp:spPr>
        <a:xfrm>
          <a:off x="1146" y="2530"/>
          <a:ext cx="4024508" cy="25555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295BAC-4908-4706-AB29-A9C09305B503}">
      <dsp:nvSpPr>
        <dsp:cNvPr id="0" name=""/>
        <dsp:cNvSpPr/>
      </dsp:nvSpPr>
      <dsp:spPr>
        <a:xfrm>
          <a:off x="448314" y="427339"/>
          <a:ext cx="4024508" cy="25555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i="0" kern="1200" baseline="0" dirty="0">
              <a:solidFill>
                <a:srgbClr val="002060"/>
              </a:solidFill>
            </a:rPr>
            <a:t>- 659 elevi din clasele a IX-a – a XII-a ai Colegiului Național de Informatică</a:t>
          </a:r>
          <a:endParaRPr lang="en-US" sz="3100" kern="1200" dirty="0">
            <a:solidFill>
              <a:srgbClr val="002060"/>
            </a:solidFill>
          </a:endParaRPr>
        </a:p>
      </dsp:txBody>
      <dsp:txXfrm>
        <a:off x="523164" y="502189"/>
        <a:ext cx="3874808" cy="2405862"/>
      </dsp:txXfrm>
    </dsp:sp>
    <dsp:sp modelId="{8AD19261-46CE-42C3-B01D-35DD365AB25E}">
      <dsp:nvSpPr>
        <dsp:cNvPr id="0" name=""/>
        <dsp:cNvSpPr/>
      </dsp:nvSpPr>
      <dsp:spPr>
        <a:xfrm>
          <a:off x="4919989" y="2530"/>
          <a:ext cx="4024508" cy="25555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C34FED-AD07-4BFB-8459-EAD9335B5893}">
      <dsp:nvSpPr>
        <dsp:cNvPr id="0" name=""/>
        <dsp:cNvSpPr/>
      </dsp:nvSpPr>
      <dsp:spPr>
        <a:xfrm>
          <a:off x="5367157" y="427339"/>
          <a:ext cx="4024508" cy="25555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3100" i="0" kern="1200" baseline="0" dirty="0">
              <a:solidFill>
                <a:srgbClr val="002060"/>
              </a:solidFill>
            </a:rPr>
            <a:t>-</a:t>
          </a:r>
          <a:r>
            <a:rPr lang="en-US" sz="3100" i="0" kern="1200" baseline="0" dirty="0">
              <a:solidFill>
                <a:srgbClr val="002060"/>
              </a:solidFill>
            </a:rPr>
            <a:t> </a:t>
          </a:r>
          <a:r>
            <a:rPr lang="ro-RO" sz="3100" i="0" kern="1200" baseline="0" dirty="0">
              <a:solidFill>
                <a:srgbClr val="002060"/>
              </a:solidFill>
            </a:rPr>
            <a:t>52 </a:t>
          </a:r>
          <a:r>
            <a:rPr lang="en-US" sz="3100" i="0" kern="1200" baseline="0" dirty="0">
              <a:solidFill>
                <a:srgbClr val="002060"/>
              </a:solidFill>
            </a:rPr>
            <a:t>de cadre </a:t>
          </a:r>
          <a:r>
            <a:rPr lang="en-US" sz="3100" i="0" kern="1200" baseline="0" dirty="0" err="1">
              <a:solidFill>
                <a:srgbClr val="002060"/>
              </a:solidFill>
            </a:rPr>
            <a:t>didactice</a:t>
          </a:r>
          <a:r>
            <a:rPr lang="ro-RO" sz="3100" i="0" kern="1200" baseline="0" dirty="0">
              <a:solidFill>
                <a:srgbClr val="002060"/>
              </a:solidFill>
            </a:rPr>
            <a:t> și 14 </a:t>
          </a:r>
          <a:r>
            <a:rPr lang="en-US" sz="3100" i="0" kern="1200" baseline="0" dirty="0">
              <a:solidFill>
                <a:srgbClr val="002060"/>
              </a:solidFill>
            </a:rPr>
            <a:t>cadre </a:t>
          </a:r>
          <a:r>
            <a:rPr lang="en-US" sz="3100" i="0" kern="1200" baseline="0" dirty="0" err="1">
              <a:solidFill>
                <a:srgbClr val="002060"/>
              </a:solidFill>
            </a:rPr>
            <a:t>didactice</a:t>
          </a:r>
          <a:r>
            <a:rPr lang="en-US" sz="3100" i="0" kern="1200" baseline="0" dirty="0">
              <a:solidFill>
                <a:srgbClr val="002060"/>
              </a:solidFill>
            </a:rPr>
            <a:t> </a:t>
          </a:r>
          <a:r>
            <a:rPr lang="ro-RO" sz="3100" i="0" kern="1200" baseline="0" dirty="0">
              <a:solidFill>
                <a:srgbClr val="002060"/>
              </a:solidFill>
            </a:rPr>
            <a:t>auxiliar</a:t>
          </a:r>
          <a:r>
            <a:rPr lang="en-US" sz="3100" i="0" kern="1200" baseline="0" dirty="0">
              <a:solidFill>
                <a:srgbClr val="002060"/>
              </a:solidFill>
            </a:rPr>
            <a:t>e</a:t>
          </a:r>
          <a:r>
            <a:rPr lang="ro-RO" sz="3100" i="0" kern="1200" baseline="0" dirty="0">
              <a:solidFill>
                <a:srgbClr val="002060"/>
              </a:solidFill>
            </a:rPr>
            <a:t> a</a:t>
          </a:r>
          <a:r>
            <a:rPr lang="en-US" sz="3100" i="0" kern="1200" baseline="0" dirty="0">
              <a:solidFill>
                <a:srgbClr val="002060"/>
              </a:solidFill>
            </a:rPr>
            <a:t>le</a:t>
          </a:r>
          <a:r>
            <a:rPr lang="ro-RO" sz="3100" i="0" kern="1200" baseline="0" dirty="0">
              <a:solidFill>
                <a:srgbClr val="002060"/>
              </a:solidFill>
            </a:rPr>
            <a:t> Colegiului Național de Informatică</a:t>
          </a:r>
          <a:endParaRPr lang="en-US" sz="3100" kern="1200" dirty="0">
            <a:solidFill>
              <a:srgbClr val="002060"/>
            </a:solidFill>
          </a:endParaRPr>
        </a:p>
      </dsp:txBody>
      <dsp:txXfrm>
        <a:off x="5442007" y="502189"/>
        <a:ext cx="3874808" cy="24058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9204AE-CE5B-46E9-A915-0B8C0DD2ED38}">
      <dsp:nvSpPr>
        <dsp:cNvPr id="0" name=""/>
        <dsp:cNvSpPr/>
      </dsp:nvSpPr>
      <dsp:spPr>
        <a:xfrm>
          <a:off x="0" y="0"/>
          <a:ext cx="9188384" cy="9833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600" i="0" kern="1200" baseline="0"/>
            <a:t>18 mobilități </a:t>
          </a:r>
          <a:r>
            <a:rPr lang="en-US" sz="2600" i="0" kern="1200" baseline="0"/>
            <a:t>de 5 zile </a:t>
          </a:r>
          <a:r>
            <a:rPr lang="ro-RO" sz="2600" i="0" kern="1200" baseline="0"/>
            <a:t>pentru elevi (în </a:t>
          </a:r>
          <a:r>
            <a:rPr lang="en-US" sz="2600" i="0" kern="1200" baseline="0"/>
            <a:t>2</a:t>
          </a:r>
          <a:r>
            <a:rPr lang="ro-RO" sz="2600" i="0" kern="1200" baseline="0"/>
            <a:t> grupuri, cu câte un </a:t>
          </a:r>
          <a:r>
            <a:rPr lang="en-US" sz="2600" i="0" kern="1200" baseline="0"/>
            <a:t>cadru didactic</a:t>
          </a:r>
          <a:r>
            <a:rPr lang="ro-RO" sz="2600" i="0" kern="1200" baseline="0"/>
            <a:t> însoțitor)</a:t>
          </a:r>
          <a:endParaRPr lang="en-US" sz="2600" kern="1200"/>
        </a:p>
      </dsp:txBody>
      <dsp:txXfrm>
        <a:off x="28801" y="28801"/>
        <a:ext cx="8127277" cy="925744"/>
      </dsp:txXfrm>
    </dsp:sp>
    <dsp:sp modelId="{B243D80E-B1DD-4286-A099-E4062D443743}">
      <dsp:nvSpPr>
        <dsp:cNvPr id="0" name=""/>
        <dsp:cNvSpPr/>
      </dsp:nvSpPr>
      <dsp:spPr>
        <a:xfrm>
          <a:off x="810739" y="1147237"/>
          <a:ext cx="9188384" cy="9833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600" i="0" kern="1200" baseline="0"/>
            <a:t>5 mobilități (cursuri de formare) pentru personal</a:t>
          </a:r>
          <a:r>
            <a:rPr lang="en-US" sz="2600" i="0" kern="1200" baseline="0"/>
            <a:t>ul</a:t>
          </a:r>
          <a:r>
            <a:rPr lang="ro-RO" sz="2600" i="0" kern="1200" baseline="0"/>
            <a:t> didactic și didactic auxiliar</a:t>
          </a:r>
          <a:endParaRPr lang="en-US" sz="2600" kern="1200"/>
        </a:p>
      </dsp:txBody>
      <dsp:txXfrm>
        <a:off x="839540" y="1176038"/>
        <a:ext cx="7680867" cy="925744"/>
      </dsp:txXfrm>
    </dsp:sp>
    <dsp:sp modelId="{5320695C-F53E-44FC-B024-6167EDA98698}">
      <dsp:nvSpPr>
        <dsp:cNvPr id="0" name=""/>
        <dsp:cNvSpPr/>
      </dsp:nvSpPr>
      <dsp:spPr>
        <a:xfrm>
          <a:off x="1621479" y="2294474"/>
          <a:ext cx="9188384" cy="9833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600" i="0" kern="1200" baseline="0"/>
            <a:t>2 mobilități de job shadowing pentru perdonalul didactic</a:t>
          </a:r>
          <a:endParaRPr lang="en-US" sz="2600" kern="1200"/>
        </a:p>
      </dsp:txBody>
      <dsp:txXfrm>
        <a:off x="1650280" y="2323275"/>
        <a:ext cx="7680867" cy="925744"/>
      </dsp:txXfrm>
    </dsp:sp>
    <dsp:sp modelId="{475573F5-282B-4667-9A24-A2EB90023B04}">
      <dsp:nvSpPr>
        <dsp:cNvPr id="0" name=""/>
        <dsp:cNvSpPr/>
      </dsp:nvSpPr>
      <dsp:spPr>
        <a:xfrm>
          <a:off x="8549209" y="745704"/>
          <a:ext cx="639174" cy="63917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8693023" y="745704"/>
        <a:ext cx="351546" cy="480978"/>
      </dsp:txXfrm>
    </dsp:sp>
    <dsp:sp modelId="{2FD0E937-964A-4CB2-A85D-2C6FB071EC48}">
      <dsp:nvSpPr>
        <dsp:cNvPr id="0" name=""/>
        <dsp:cNvSpPr/>
      </dsp:nvSpPr>
      <dsp:spPr>
        <a:xfrm>
          <a:off x="9359949" y="1886385"/>
          <a:ext cx="639174" cy="63917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9503763" y="1886385"/>
        <a:ext cx="351546" cy="4809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A877F0-C78B-4958-B278-299E6AFF11F3}">
      <dsp:nvSpPr>
        <dsp:cNvPr id="0" name=""/>
        <dsp:cNvSpPr/>
      </dsp:nvSpPr>
      <dsp:spPr>
        <a:xfrm>
          <a:off x="9500" y="486917"/>
          <a:ext cx="2839700" cy="17038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i="0" kern="1200" baseline="0"/>
            <a:t>Au participat 9 elevi</a:t>
          </a:r>
          <a:r>
            <a:rPr lang="en-US" sz="2500" kern="1200"/>
            <a:t>, </a:t>
          </a:r>
        </a:p>
      </dsp:txBody>
      <dsp:txXfrm>
        <a:off x="59403" y="536820"/>
        <a:ext cx="2739894" cy="1604014"/>
      </dsp:txXfrm>
    </dsp:sp>
    <dsp:sp modelId="{0C12F2A9-1DC8-4B16-8F14-713318FA0BFC}">
      <dsp:nvSpPr>
        <dsp:cNvPr id="0" name=""/>
        <dsp:cNvSpPr/>
      </dsp:nvSpPr>
      <dsp:spPr>
        <a:xfrm>
          <a:off x="3099095" y="986705"/>
          <a:ext cx="602016" cy="7042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3099095" y="1127554"/>
        <a:ext cx="421411" cy="422547"/>
      </dsp:txXfrm>
    </dsp:sp>
    <dsp:sp modelId="{8DAC755A-E926-4491-8EFA-B90766E1BBED}">
      <dsp:nvSpPr>
        <dsp:cNvPr id="0" name=""/>
        <dsp:cNvSpPr/>
      </dsp:nvSpPr>
      <dsp:spPr>
        <a:xfrm>
          <a:off x="3985081" y="486917"/>
          <a:ext cx="2839700" cy="17038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însoțiți de doamna profesor Carmen Florescu, </a:t>
          </a:r>
        </a:p>
      </dsp:txBody>
      <dsp:txXfrm>
        <a:off x="4034984" y="536820"/>
        <a:ext cx="2739894" cy="1604014"/>
      </dsp:txXfrm>
    </dsp:sp>
    <dsp:sp modelId="{EFC290FE-A318-49B7-8E25-FD2288191D8E}">
      <dsp:nvSpPr>
        <dsp:cNvPr id="0" name=""/>
        <dsp:cNvSpPr/>
      </dsp:nvSpPr>
      <dsp:spPr>
        <a:xfrm>
          <a:off x="7074675" y="986705"/>
          <a:ext cx="602016" cy="7042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7074675" y="1127554"/>
        <a:ext cx="421411" cy="422547"/>
      </dsp:txXfrm>
    </dsp:sp>
    <dsp:sp modelId="{0C93C5C2-F634-461E-8D77-ABFD18087946}">
      <dsp:nvSpPr>
        <dsp:cNvPr id="0" name=""/>
        <dsp:cNvSpPr/>
      </dsp:nvSpPr>
      <dsp:spPr>
        <a:xfrm>
          <a:off x="7960662" y="486917"/>
          <a:ext cx="2839700" cy="17038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iar doamna profesor Diana Bejan </a:t>
          </a:r>
          <a:r>
            <a:rPr lang="da-DK" sz="2500" kern="1200"/>
            <a:t>în</a:t>
          </a:r>
          <a:r>
            <a:rPr lang="da-DK" sz="2500" i="0" kern="1200" baseline="0"/>
            <a:t> mobilitate de job shadowing.</a:t>
          </a:r>
          <a:endParaRPr lang="en-US" sz="2500" kern="1200"/>
        </a:p>
      </dsp:txBody>
      <dsp:txXfrm>
        <a:off x="8010565" y="536820"/>
        <a:ext cx="2739894" cy="160401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DED4FD-DABD-4C99-BE14-E48C52C9A72E}">
      <dsp:nvSpPr>
        <dsp:cNvPr id="0" name=""/>
        <dsp:cNvSpPr/>
      </dsp:nvSpPr>
      <dsp:spPr>
        <a:xfrm>
          <a:off x="605415" y="218"/>
          <a:ext cx="4113871" cy="26123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0DF702-D2D7-480B-BA00-A0D23797506C}">
      <dsp:nvSpPr>
        <dsp:cNvPr id="0" name=""/>
        <dsp:cNvSpPr/>
      </dsp:nvSpPr>
      <dsp:spPr>
        <a:xfrm>
          <a:off x="1062512" y="434460"/>
          <a:ext cx="4113871" cy="26123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0" kern="1200" baseline="0"/>
            <a:t>Toate activită</a:t>
          </a:r>
          <a:r>
            <a:rPr lang="en-US" sz="2600" b="1" kern="1200"/>
            <a:t>țile </a:t>
          </a:r>
          <a:r>
            <a:rPr lang="en-US" sz="2600" b="1" i="0" kern="1200" baseline="0"/>
            <a:t>celor cinci zile ale mobilită</a:t>
          </a:r>
          <a:r>
            <a:rPr lang="en-US" sz="2600" b="1" kern="1200"/>
            <a:t>ții au fost notate de elevii participanți în jurnalul realizat în acest scop. </a:t>
          </a:r>
          <a:endParaRPr lang="en-US" sz="2600" kern="1200"/>
        </a:p>
      </dsp:txBody>
      <dsp:txXfrm>
        <a:off x="1139024" y="510972"/>
        <a:ext cx="3960847" cy="2459284"/>
      </dsp:txXfrm>
    </dsp:sp>
    <dsp:sp modelId="{14DAE1D0-E973-484D-8DE5-4BD0073185C1}">
      <dsp:nvSpPr>
        <dsp:cNvPr id="0" name=""/>
        <dsp:cNvSpPr/>
      </dsp:nvSpPr>
      <dsp:spPr>
        <a:xfrm>
          <a:off x="5633480" y="218"/>
          <a:ext cx="4113871" cy="26123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934166-9BC8-4ACC-BBF2-9D12DE0270C3}">
      <dsp:nvSpPr>
        <dsp:cNvPr id="0" name=""/>
        <dsp:cNvSpPr/>
      </dsp:nvSpPr>
      <dsp:spPr>
        <a:xfrm>
          <a:off x="6090577" y="434460"/>
          <a:ext cx="4113871" cy="26123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/>
            <a:t>Prima zi a fost dedicată cunoașterii gazdelor, familiarizării cu școala, Arenaskolan, și prezentării particularităților învătământului suedez.</a:t>
          </a:r>
          <a:endParaRPr lang="en-US" sz="2600" kern="1200"/>
        </a:p>
      </dsp:txBody>
      <dsp:txXfrm>
        <a:off x="6167089" y="510972"/>
        <a:ext cx="3960847" cy="24592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/>
              <a:t>Faceți clic pentru a edita stilul de subtitlu coordonator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70137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53723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19816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52221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34675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86061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96738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8361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54319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0150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o-RO"/>
              <a:t>Faceți clic pe pictogramă pentru a adăuga o imagine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90626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055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16.png"/><Relationship Id="rId7" Type="http://schemas.openxmlformats.org/officeDocument/2006/relationships/diagramLayout" Target="../diagrams/layout5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5" Type="http://schemas.openxmlformats.org/officeDocument/2006/relationships/image" Target="../media/image18.png"/><Relationship Id="rId10" Type="http://schemas.microsoft.com/office/2007/relationships/diagramDrawing" Target="../diagrams/drawing5.xml"/><Relationship Id="rId4" Type="http://schemas.openxmlformats.org/officeDocument/2006/relationships/image" Target="../media/image17.png"/><Relationship Id="rId9" Type="http://schemas.openxmlformats.org/officeDocument/2006/relationships/diagramColors" Target="../diagrams/colors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5681" y="2393105"/>
            <a:ext cx="9780635" cy="3640821"/>
          </a:xfrm>
        </p:spPr>
        <p:txBody>
          <a:bodyPr>
            <a:normAutofit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/>
            <a:r>
              <a:rPr lang="en-US" sz="2400" b="0" i="0" u="none" strike="noStrike" baseline="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u="none" strike="noStrike" baseline="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ACREDITARE ERASMUS PENTRU MOBILITĂȚI ERASMUS+ </a:t>
            </a:r>
            <a:endParaRPr lang="en-US" sz="2600" b="0" i="0" u="none" strike="noStrike" baseline="0" dirty="0">
              <a:solidFill>
                <a:schemeClr val="bg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b="1" i="0" u="none" strike="noStrike" baseline="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 DOMENIUL </a:t>
            </a:r>
            <a:r>
              <a:rPr lang="ro-RO" sz="2600" b="1" i="0" u="none" strike="noStrike" baseline="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en-US" sz="2600" b="1" i="0" u="none" strike="noStrike" baseline="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Educație</a:t>
            </a:r>
            <a:r>
              <a:rPr lang="en-US" sz="2600" b="1" i="0" u="none" strike="noStrike" baseline="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0" u="none" strike="noStrike" baseline="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Școlară</a:t>
            </a:r>
            <a:r>
              <a:rPr lang="en-US" sz="2600" b="1" i="0" u="none" strike="noStrike" baseline="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ro-RO" sz="2600" b="1" i="0" u="none" strike="noStrike" baseline="0" dirty="0">
              <a:solidFill>
                <a:schemeClr val="bg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600" b="0" i="0" u="none" strike="noStrike" baseline="0" dirty="0">
              <a:solidFill>
                <a:schemeClr val="bg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b="1" i="0" u="none" strike="noStrike" baseline="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numărul</a:t>
            </a:r>
            <a:r>
              <a:rPr lang="en-US" sz="2600" b="1" i="0" u="none" strike="noStrike" baseline="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2022-1-RO01-KA120-SCH-000107826 </a:t>
            </a:r>
            <a:endParaRPr lang="en-US" sz="2600" dirty="0">
              <a:solidFill>
                <a:schemeClr val="bg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F51330-33E3-E9BE-A4F3-432BEA583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506" y="383835"/>
            <a:ext cx="2615363" cy="747057"/>
          </a:xfrm>
          <a:prstGeom prst="rect">
            <a:avLst/>
          </a:prstGeom>
        </p:spPr>
      </p:pic>
      <p:pic>
        <p:nvPicPr>
          <p:cNvPr id="4" name="Imagine 3">
            <a:extLst>
              <a:ext uri="{FF2B5EF4-FFF2-40B4-BE49-F238E27FC236}">
                <a16:creationId xmlns:a16="http://schemas.microsoft.com/office/drawing/2014/main" id="{26555C5D-492E-C66E-6D30-3225FEED6C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600" y="383835"/>
            <a:ext cx="3001501" cy="923353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2" name="Imagine 1" descr="O imagine care conține desen animat, desen, ilustrație, GraficăDescriere generată automat">
            <a:extLst>
              <a:ext uri="{FF2B5EF4-FFF2-40B4-BE49-F238E27FC236}">
                <a16:creationId xmlns:a16="http://schemas.microsoft.com/office/drawing/2014/main" id="{CD875745-3E9A-F3CE-125F-799D0B82C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318" y="383835"/>
            <a:ext cx="2615363" cy="12569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5915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25D424-BB13-023F-6E18-5ACA71555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F31B99-B670-4062-642F-7EE1EA273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236" y="369033"/>
            <a:ext cx="10994693" cy="2695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0" i="0" u="none" strike="noStrike" baseline="0" dirty="0">
                <a:latin typeface="FreeSans"/>
              </a:rPr>
              <a:t>	</a:t>
            </a:r>
          </a:p>
          <a:p>
            <a:pPr marL="0" indent="0" algn="l">
              <a:buNone/>
            </a:pPr>
            <a:endParaRPr lang="ro-RO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36DE18F6-2F41-297E-4379-D8248B44F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32" y="6118548"/>
            <a:ext cx="1998463" cy="570843"/>
          </a:xfrm>
          <a:prstGeom prst="rect">
            <a:avLst/>
          </a:prstGeom>
        </p:spPr>
      </p:pic>
      <p:sp>
        <p:nvSpPr>
          <p:cNvPr id="3" name="CasetăText 2">
            <a:extLst>
              <a:ext uri="{FF2B5EF4-FFF2-40B4-BE49-F238E27FC236}">
                <a16:creationId xmlns:a16="http://schemas.microsoft.com/office/drawing/2014/main" id="{C0F2A196-BFA2-DF6B-1918-F79106930D3A}"/>
              </a:ext>
            </a:extLst>
          </p:cNvPr>
          <p:cNvSpPr txBox="1"/>
          <p:nvPr/>
        </p:nvSpPr>
        <p:spPr>
          <a:xfrm>
            <a:off x="691068" y="127972"/>
            <a:ext cx="1080986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8230" algn="ctr"/>
            <a:endParaRPr lang="en-US" sz="3200" b="1" i="0" u="none" strike="noStrike" baseline="0" dirty="0">
              <a:latin typeface="Times New Roman" panose="02020603050405020304" pitchFamily="18" charset="0"/>
            </a:endParaRPr>
          </a:p>
          <a:p>
            <a:pPr marR="38230" algn="ctr"/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Activitatea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propusă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pentru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o</a:t>
            </a:r>
            <a:r>
              <a:rPr lang="en-US" sz="3200" b="1" i="0" u="sng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biectivul</a:t>
            </a:r>
            <a:r>
              <a:rPr lang="en-US" sz="3200" b="1" i="0" u="sng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O3</a:t>
            </a:r>
            <a:r>
              <a:rPr lang="en-US" sz="3200" b="1" i="0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a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fost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confecționarea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unei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mascote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care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să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reprezinte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Colegiul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Național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deInformatică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în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mobilitățile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proiectului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Erasmus+.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Toate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mascotele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realizate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au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fost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expuse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în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liceu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pentru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a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putea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fi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admirate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și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votate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de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către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ceilalți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elevi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ro-RO" sz="3200" dirty="0">
              <a:solidFill>
                <a:srgbClr val="002060"/>
              </a:solidFill>
            </a:endParaRPr>
          </a:p>
        </p:txBody>
      </p:sp>
      <p:pic>
        <p:nvPicPr>
          <p:cNvPr id="2" name="Picture 1" descr="A collage of different toys&#10;&#10;Description automatically generated">
            <a:extLst>
              <a:ext uri="{FF2B5EF4-FFF2-40B4-BE49-F238E27FC236}">
                <a16:creationId xmlns:a16="http://schemas.microsoft.com/office/drawing/2014/main" id="{804CD49B-2E67-ED74-E817-03504DF315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95" y="3544292"/>
            <a:ext cx="7799810" cy="288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54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F9A328-8590-2D15-A280-899CF69B9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04AD9-F218-8B37-5924-0D8799FD2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236" y="369033"/>
            <a:ext cx="10994693" cy="2695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0" i="0" u="none" strike="noStrike" baseline="0" dirty="0">
                <a:latin typeface="FreeSans"/>
              </a:rPr>
              <a:t>	</a:t>
            </a:r>
          </a:p>
          <a:p>
            <a:pPr marL="0" indent="0" algn="l">
              <a:buNone/>
            </a:pPr>
            <a:endParaRPr lang="ro-RO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0EE01F26-9ADE-E08C-F181-9BCADC5C6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47" y="6159185"/>
            <a:ext cx="1998463" cy="570843"/>
          </a:xfrm>
          <a:prstGeom prst="rect">
            <a:avLst/>
          </a:prstGeom>
        </p:spPr>
      </p:pic>
      <p:sp>
        <p:nvSpPr>
          <p:cNvPr id="3" name="CasetăText 2">
            <a:extLst>
              <a:ext uri="{FF2B5EF4-FFF2-40B4-BE49-F238E27FC236}">
                <a16:creationId xmlns:a16="http://schemas.microsoft.com/office/drawing/2014/main" id="{D40E7877-B11C-A9B6-2CE7-520E5F5E4FDC}"/>
              </a:ext>
            </a:extLst>
          </p:cNvPr>
          <p:cNvSpPr txBox="1"/>
          <p:nvPr/>
        </p:nvSpPr>
        <p:spPr>
          <a:xfrm>
            <a:off x="691068" y="127972"/>
            <a:ext cx="108098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8230" algn="ctr"/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În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urma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votului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, a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fost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aleasă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o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singură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mascotă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reprodusă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ulterior de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cei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nouă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elevi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selectați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pentru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prima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mobilitate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Aceasta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a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reprezentat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cartea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de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vizită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a CNI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în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experiența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din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Suedia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și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a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transmis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sloganul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proiectului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 marR="38230" algn="ctr"/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,,De la Erasmus+ la CNI++”.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BAD2BF47-944B-D037-9A1B-ECC0476026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7" name="Imagine 6" descr="O imagine care conține zăpadă, încălțăminte, jucărie, om de zăpadă&#10;&#10;Descriere generată automat">
            <a:extLst>
              <a:ext uri="{FF2B5EF4-FFF2-40B4-BE49-F238E27FC236}">
                <a16:creationId xmlns:a16="http://schemas.microsoft.com/office/drawing/2014/main" id="{08DA841A-9783-343C-F0C9-97127603F5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000" b="18223"/>
          <a:stretch/>
        </p:blipFill>
        <p:spPr>
          <a:xfrm>
            <a:off x="7432949" y="2830827"/>
            <a:ext cx="2503873" cy="3640174"/>
          </a:xfrm>
          <a:prstGeom prst="rect">
            <a:avLst/>
          </a:prstGeom>
        </p:spPr>
      </p:pic>
      <p:pic>
        <p:nvPicPr>
          <p:cNvPr id="1030" name="Picture 6" descr="O imagine care conține zăpadă, desen animat, om de zăpadă, urs&#10;&#10;Descriere generată automat">
            <a:extLst>
              <a:ext uri="{FF2B5EF4-FFF2-40B4-BE49-F238E27FC236}">
                <a16:creationId xmlns:a16="http://schemas.microsoft.com/office/drawing/2014/main" id="{FF06E116-502C-1324-2AF6-35E048A12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178" y="2866748"/>
            <a:ext cx="2696415" cy="36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487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FB636-A5A1-1680-AC5C-BB97EE15B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056077-DB9F-B1D0-4AFB-E65E5CB51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236" y="369033"/>
            <a:ext cx="10994693" cy="2695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0" i="0" u="none" strike="noStrike" baseline="0" dirty="0">
                <a:latin typeface="FreeSans"/>
              </a:rPr>
              <a:t>	</a:t>
            </a:r>
          </a:p>
          <a:p>
            <a:pPr marL="0" indent="0" algn="l">
              <a:buNone/>
            </a:pPr>
            <a:endParaRPr lang="ro-RO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AFECCC0A-F8F4-31AB-A445-A6863D365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19" y="6159185"/>
            <a:ext cx="1998463" cy="570843"/>
          </a:xfrm>
          <a:prstGeom prst="rect">
            <a:avLst/>
          </a:prstGeom>
        </p:spPr>
      </p:pic>
      <p:sp>
        <p:nvSpPr>
          <p:cNvPr id="3" name="CasetăText 2">
            <a:extLst>
              <a:ext uri="{FF2B5EF4-FFF2-40B4-BE49-F238E27FC236}">
                <a16:creationId xmlns:a16="http://schemas.microsoft.com/office/drawing/2014/main" id="{B70A80CB-FAA9-A2F3-153C-E32E78DB281F}"/>
              </a:ext>
            </a:extLst>
          </p:cNvPr>
          <p:cNvSpPr txBox="1"/>
          <p:nvPr/>
        </p:nvSpPr>
        <p:spPr>
          <a:xfrm>
            <a:off x="691068" y="127972"/>
            <a:ext cx="1080986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8230" algn="ctr"/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Elevii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înscriși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pentru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sng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obiectivul</a:t>
            </a:r>
            <a:r>
              <a:rPr lang="en-US" sz="3200" b="1" i="0" u="sng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O4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au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fost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provocați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să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găsească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idei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inovatoare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pentru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reducerea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risipei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de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apă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și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de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energie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electrică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și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pentru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reciclarea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plasticul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hârtiei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și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metalul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ui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Ideile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foarte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interesante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variate, </a:t>
            </a:r>
          </a:p>
          <a:p>
            <a:pPr marR="38230"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au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fost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gândite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pentru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putea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fi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implementate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în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marR="38230"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Colegiul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Național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de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Informatică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marR="38230" algn="ctr"/>
            <a:endParaRPr lang="en-US" sz="2400" b="1" i="0" u="none" strike="noStrike" baseline="0" dirty="0">
              <a:latin typeface="Times New Roman" panose="02020603050405020304" pitchFamily="18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E9D5DB25-2FFA-69F3-3C29-29DD921341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2050" name="Picture 2" descr="A poster with text and pictures on it&#10;&#10;Description automatically generated">
            <a:extLst>
              <a:ext uri="{FF2B5EF4-FFF2-40B4-BE49-F238E27FC236}">
                <a16:creationId xmlns:a16="http://schemas.microsoft.com/office/drawing/2014/main" id="{08519E0A-9F91-8B51-2EF6-E561D4781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3756284"/>
            <a:ext cx="21907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 imagine care conține text, captură de ecran, software, Software multimedia&#10;&#10;Descriere generată automat">
            <a:extLst>
              <a:ext uri="{FF2B5EF4-FFF2-40B4-BE49-F238E27FC236}">
                <a16:creationId xmlns:a16="http://schemas.microsoft.com/office/drawing/2014/main" id="{328BBA00-6A2F-1CF8-A019-657DE7D82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50" y="3394439"/>
            <a:ext cx="2518034" cy="251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 imagine care conține text, clipart, Desen animat, captură de ecran&#10;&#10;Descriere generată automat">
            <a:extLst>
              <a:ext uri="{FF2B5EF4-FFF2-40B4-BE49-F238E27FC236}">
                <a16:creationId xmlns:a16="http://schemas.microsoft.com/office/drawing/2014/main" id="{57BDC7A8-9A3A-8695-93C0-A76D61B9C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075" y="3305669"/>
            <a:ext cx="2695575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265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D062A6-0417-4E8A-5A29-0181DEC09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89D3DC-9DF2-3B86-EA9A-342A30232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236" y="369033"/>
            <a:ext cx="10994693" cy="2695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0" i="0" u="none" strike="noStrike" baseline="0" dirty="0">
                <a:latin typeface="FreeSans"/>
              </a:rPr>
              <a:t>	</a:t>
            </a:r>
          </a:p>
          <a:p>
            <a:pPr marL="0" indent="0" algn="l">
              <a:buNone/>
            </a:pPr>
            <a:endParaRPr lang="ro-RO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EA1EC389-4CE6-DAB0-A144-95FE8AB4C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47" y="6159185"/>
            <a:ext cx="1998463" cy="570843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1F1437F5-D718-9681-6A01-2C20A84423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3074" name="Picture 2" descr="O imagine care conține îmbrăcăminte, de interior, persoană, perete&#10;&#10;Descriere generată automat">
            <a:extLst>
              <a:ext uri="{FF2B5EF4-FFF2-40B4-BE49-F238E27FC236}">
                <a16:creationId xmlns:a16="http://schemas.microsoft.com/office/drawing/2014/main" id="{C25981A7-DB84-BDE7-14B7-E0168E739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486" y="3410899"/>
            <a:ext cx="3391581" cy="222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 imagine care conține îmbrăcăminte, Chip de om, persoană, de interior&#10;&#10;Descriere generată automat">
            <a:extLst>
              <a:ext uri="{FF2B5EF4-FFF2-40B4-BE49-F238E27FC236}">
                <a16:creationId xmlns:a16="http://schemas.microsoft.com/office/drawing/2014/main" id="{B84022FA-2EF5-DBF1-7F5D-3BD4238AE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68" y="3429000"/>
            <a:ext cx="349787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 imagine care conține de interior, desen animat, Artă de copii, mobilă&#10;&#10;Descriere generată automat">
            <a:extLst>
              <a:ext uri="{FF2B5EF4-FFF2-40B4-BE49-F238E27FC236}">
                <a16:creationId xmlns:a16="http://schemas.microsoft.com/office/drawing/2014/main" id="{48C13F4E-24B1-9306-1E12-FBC4EB160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497" y="4180115"/>
            <a:ext cx="3051892" cy="181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80" name="CasetăText 2">
            <a:extLst>
              <a:ext uri="{FF2B5EF4-FFF2-40B4-BE49-F238E27FC236}">
                <a16:creationId xmlns:a16="http://schemas.microsoft.com/office/drawing/2014/main" id="{D20A972F-C3A2-7F31-AE04-6D5E2D638D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7433801"/>
              </p:ext>
            </p:extLst>
          </p:nvPr>
        </p:nvGraphicFramePr>
        <p:xfrm>
          <a:off x="691068" y="127972"/>
          <a:ext cx="10809864" cy="3046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750152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A4748A-2CA9-FE48-B2CC-B4FCD2CF8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330A8C-A692-5C2D-B21B-D1761C303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236" y="369033"/>
            <a:ext cx="10994693" cy="2695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0" i="0" u="none" strike="noStrike" baseline="0" dirty="0">
                <a:latin typeface="FreeSans"/>
              </a:rPr>
              <a:t>	</a:t>
            </a:r>
          </a:p>
          <a:p>
            <a:pPr marL="0" indent="0" algn="l">
              <a:buNone/>
            </a:pPr>
            <a:endParaRPr lang="ro-RO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C7F743B3-FA99-01E8-2DAE-649B52E5F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3545"/>
            <a:ext cx="1998463" cy="570843"/>
          </a:xfrm>
          <a:prstGeom prst="rect">
            <a:avLst/>
          </a:prstGeom>
        </p:spPr>
      </p:pic>
      <p:sp>
        <p:nvSpPr>
          <p:cNvPr id="3" name="CasetăText 2">
            <a:extLst>
              <a:ext uri="{FF2B5EF4-FFF2-40B4-BE49-F238E27FC236}">
                <a16:creationId xmlns:a16="http://schemas.microsoft.com/office/drawing/2014/main" id="{A0BA3C8F-9D3F-C568-7590-6186F49150BF}"/>
              </a:ext>
            </a:extLst>
          </p:cNvPr>
          <p:cNvSpPr txBox="1"/>
          <p:nvPr/>
        </p:nvSpPr>
        <p:spPr>
          <a:xfrm>
            <a:off x="691068" y="148292"/>
            <a:ext cx="1080986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8230"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În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următoarele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zile</a:t>
            </a:r>
            <a:r>
              <a:rPr lang="en-US" sz="30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împărțiți</a:t>
            </a:r>
            <a:r>
              <a:rPr lang="en-US" sz="30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pe </a:t>
            </a:r>
            <a:r>
              <a:rPr lang="en-US" sz="30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echipe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elevii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CNI au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participat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la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diferite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ore de curs (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educație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fizică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istorie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engleză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religie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matematică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muzică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tehnică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arts and crafts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home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economics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),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în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cadrul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cărora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au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fost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provocați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să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practice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sporturi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cunoscute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sau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noi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specifice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țării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gazdă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și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să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dea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frâu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liber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imaginației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endParaRPr lang="en-US" sz="3000" b="1" i="0" u="none" strike="noStrike" baseline="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85B45DC3-A9BE-EA17-94AE-37A1DAA135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4098" name="Picture 2" descr="O imagine care conține mobilă, masă, artă, perete&#10;&#10;Descriere generată automat">
            <a:extLst>
              <a:ext uri="{FF2B5EF4-FFF2-40B4-BE49-F238E27FC236}">
                <a16:creationId xmlns:a16="http://schemas.microsoft.com/office/drawing/2014/main" id="{FC94D81C-E7D7-1802-3249-A1DDF5A81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150" y="3951514"/>
            <a:ext cx="3598278" cy="269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A group of women making cookies&#10;&#10;Description automatically generated">
            <a:extLst>
              <a:ext uri="{FF2B5EF4-FFF2-40B4-BE49-F238E27FC236}">
                <a16:creationId xmlns:a16="http://schemas.microsoft.com/office/drawing/2014/main" id="{4D8D5925-0079-4AEA-F73D-453C2E772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11" y="2648970"/>
            <a:ext cx="2152814" cy="2870419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9A854796-6645-B19A-3957-FA3E06844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972" y="3100287"/>
            <a:ext cx="2243429" cy="2991239"/>
          </a:xfrm>
          <a:prstGeom prst="rect">
            <a:avLst/>
          </a:prstGeom>
        </p:spPr>
      </p:pic>
      <p:pic>
        <p:nvPicPr>
          <p:cNvPr id="7" name="WhatsApp Video 2023-12-11 at 23.16.57_9bca20ef" descr="O imagine care conține îmbrăcăminte, încălțăminte, de interior, persoană&#10;&#10;Descriere generată automat">
            <a:hlinkClick r:id="" action="ppaction://media"/>
            <a:extLst>
              <a:ext uri="{FF2B5EF4-FFF2-40B4-BE49-F238E27FC236}">
                <a16:creationId xmlns:a16="http://schemas.microsoft.com/office/drawing/2014/main" id="{DD2137D4-E95A-D332-6110-E91677D9CF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877" b="10146"/>
          <a:stretch/>
        </p:blipFill>
        <p:spPr bwMode="auto">
          <a:xfrm>
            <a:off x="5387729" y="3423837"/>
            <a:ext cx="2566560" cy="29560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2367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BDF1B0-F482-6B70-D9F3-71319424E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010317-5A01-B22A-4A5C-4F58BBE35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236" y="369033"/>
            <a:ext cx="10994693" cy="2695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0" i="0" u="none" strike="noStrike" baseline="0" dirty="0">
                <a:latin typeface="FreeSans"/>
              </a:rPr>
              <a:t>	</a:t>
            </a:r>
          </a:p>
          <a:p>
            <a:pPr marL="0" indent="0" algn="l">
              <a:buNone/>
            </a:pPr>
            <a:endParaRPr lang="ro-RO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6E5EF809-ACA0-34D6-315F-862BEEE48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90" y="6179603"/>
            <a:ext cx="1998463" cy="570843"/>
          </a:xfrm>
          <a:prstGeom prst="rect">
            <a:avLst/>
          </a:prstGeom>
        </p:spPr>
      </p:pic>
      <p:sp>
        <p:nvSpPr>
          <p:cNvPr id="3" name="CasetăText 2">
            <a:extLst>
              <a:ext uri="{FF2B5EF4-FFF2-40B4-BE49-F238E27FC236}">
                <a16:creationId xmlns:a16="http://schemas.microsoft.com/office/drawing/2014/main" id="{E8B65D55-7AE3-51A4-5093-1D59972D2E03}"/>
              </a:ext>
            </a:extLst>
          </p:cNvPr>
          <p:cNvSpPr txBox="1"/>
          <p:nvPr/>
        </p:nvSpPr>
        <p:spPr>
          <a:xfrm>
            <a:off x="691068" y="148292"/>
            <a:ext cx="108098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8230" algn="ctr"/>
            <a:r>
              <a:rPr lang="en-US" sz="30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După-amiaza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elevii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și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doamnele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profesor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au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participat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la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diferite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activități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care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-au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ajutat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să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decopere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nemijlocit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orașul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împrejurimilie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și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viața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culturală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a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acestora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9E26D9B8-7836-0CEB-E38F-7B8105E480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5A46E3E5-B087-E101-56A3-B62B2D125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086" y="1943554"/>
            <a:ext cx="2836746" cy="4236049"/>
          </a:xfrm>
          <a:prstGeom prst="rect">
            <a:avLst/>
          </a:prstGeom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F51DC7ED-F51F-565B-85B9-812263EA5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36" y="2537827"/>
            <a:ext cx="5667032" cy="3366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714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26C26E-D941-2393-D4A8-33E0F160D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84705-AD25-03B7-4395-30B22365D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236" y="369033"/>
            <a:ext cx="10994693" cy="2695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0" i="0" u="none" strike="noStrike" baseline="0" dirty="0">
                <a:latin typeface="FreeSans"/>
              </a:rPr>
              <a:t>	</a:t>
            </a:r>
          </a:p>
          <a:p>
            <a:pPr marL="0" indent="0" algn="l">
              <a:buNone/>
            </a:pPr>
            <a:endParaRPr lang="ro-RO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0657CB5A-6E9F-68F2-988B-471BC64F4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90" y="6179603"/>
            <a:ext cx="1998463" cy="570843"/>
          </a:xfrm>
          <a:prstGeom prst="rect">
            <a:avLst/>
          </a:prstGeom>
        </p:spPr>
      </p:pic>
      <p:sp>
        <p:nvSpPr>
          <p:cNvPr id="3" name="CasetăText 2">
            <a:extLst>
              <a:ext uri="{FF2B5EF4-FFF2-40B4-BE49-F238E27FC236}">
                <a16:creationId xmlns:a16="http://schemas.microsoft.com/office/drawing/2014/main" id="{2D09FAB2-8E6B-06B0-F58D-44B9A3CF4F43}"/>
              </a:ext>
            </a:extLst>
          </p:cNvPr>
          <p:cNvSpPr txBox="1"/>
          <p:nvPr/>
        </p:nvSpPr>
        <p:spPr>
          <a:xfrm>
            <a:off x="691068" y="148292"/>
            <a:ext cx="108098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8230" algn="ctr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Au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vizitat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orașele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Timrå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Härnösand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Sundsvall,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muzeele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Technichus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și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Kulturmagasinet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au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vizionat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un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meci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marR="38230" algn="ctr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de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hochei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au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patinat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143EB387-7102-17A0-7827-0530BF4526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5122" name="Picture 2" descr="O imagine care conține îmbrăcăminte, persoană, om, încălțăminte&#10;&#10;Descriere generată automat">
            <a:extLst>
              <a:ext uri="{FF2B5EF4-FFF2-40B4-BE49-F238E27FC236}">
                <a16:creationId xmlns:a16="http://schemas.microsoft.com/office/drawing/2014/main" id="{214DB869-6498-C3F1-DE7A-B4ABFE312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278" y="2415011"/>
            <a:ext cx="3978651" cy="297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O imagine care conține îmbrăcăminte, încălțăminte, persoană, blugi&#10;&#10;Descriere generată automat">
            <a:extLst>
              <a:ext uri="{FF2B5EF4-FFF2-40B4-BE49-F238E27FC236}">
                <a16:creationId xmlns:a16="http://schemas.microsoft.com/office/drawing/2014/main" id="{5EA09F27-1345-5C45-29D4-61C7A806A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267" y="1786792"/>
            <a:ext cx="2138240" cy="476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47E0B0DF-D946-EC63-72A2-FC625D7E3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2" y="2362024"/>
            <a:ext cx="4083361" cy="302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41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ACF7F0-76B4-F8BB-C662-7D03AE36A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0898DB-4924-2A05-AE4F-59306F0C3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236" y="369033"/>
            <a:ext cx="10994693" cy="2695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0" i="0" u="none" strike="noStrike" baseline="0" dirty="0">
                <a:latin typeface="FreeSans"/>
              </a:rPr>
              <a:t>	</a:t>
            </a:r>
          </a:p>
          <a:p>
            <a:pPr marL="0" indent="0" algn="l">
              <a:buNone/>
            </a:pPr>
            <a:endParaRPr lang="ro-RO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79A489EF-4959-1E0D-1B49-BA55C43F1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90" y="6138865"/>
            <a:ext cx="1998463" cy="570843"/>
          </a:xfrm>
          <a:prstGeom prst="rect">
            <a:avLst/>
          </a:prstGeom>
        </p:spPr>
      </p:pic>
      <p:sp>
        <p:nvSpPr>
          <p:cNvPr id="3" name="CasetăText 2">
            <a:extLst>
              <a:ext uri="{FF2B5EF4-FFF2-40B4-BE49-F238E27FC236}">
                <a16:creationId xmlns:a16="http://schemas.microsoft.com/office/drawing/2014/main" id="{311B0594-EB98-4FED-3010-6E65D221ACC3}"/>
              </a:ext>
            </a:extLst>
          </p:cNvPr>
          <p:cNvSpPr txBox="1"/>
          <p:nvPr/>
        </p:nvSpPr>
        <p:spPr>
          <a:xfrm>
            <a:off x="691068" y="148292"/>
            <a:ext cx="1080986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8230" algn="ctr"/>
            <a:r>
              <a:rPr lang="en-US" sz="30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După</a:t>
            </a:r>
            <a:r>
              <a:rPr lang="en-US" sz="30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întoarcerea</a:t>
            </a:r>
            <a:r>
              <a:rPr lang="en-US" sz="30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din </a:t>
            </a:r>
            <a:r>
              <a:rPr lang="en-US" sz="30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mobilitate</a:t>
            </a:r>
            <a:r>
              <a:rPr lang="en-US" sz="30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atât</a:t>
            </a:r>
            <a:r>
              <a:rPr lang="en-US" sz="30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elevii</a:t>
            </a:r>
            <a:r>
              <a:rPr lang="en-US" sz="30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ât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și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doamnele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profesor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au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susținut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activități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de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diseminare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în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cadrul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colegiului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marR="38230" algn="ctr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De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asemnea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elevii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au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organizat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din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nou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activități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de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predare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au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realizat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o carte de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bucate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conținând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rețete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încercate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de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în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Suedia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și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au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realizat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o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expoziție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endParaRPr lang="en-US" sz="3000" b="1" i="0" u="none" strike="noStrike" baseline="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18E42416-D4B7-1F59-000D-8A0A8AB5B8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6" name="Imagine 5">
            <a:extLst>
              <a:ext uri="{FF2B5EF4-FFF2-40B4-BE49-F238E27FC236}">
                <a16:creationId xmlns:a16="http://schemas.microsoft.com/office/drawing/2014/main" id="{2B72C9F7-5380-9040-819E-8DF6477A6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647" y="4614281"/>
            <a:ext cx="4444706" cy="2095427"/>
          </a:xfrm>
          <a:prstGeom prst="rect">
            <a:avLst/>
          </a:prstGeom>
        </p:spPr>
      </p:pic>
      <p:pic>
        <p:nvPicPr>
          <p:cNvPr id="6146" name="Picture 2" descr="A group of people in a lab&#10;&#10;Description automatically generated">
            <a:extLst>
              <a:ext uri="{FF2B5EF4-FFF2-40B4-BE49-F238E27FC236}">
                <a16:creationId xmlns:a16="http://schemas.microsoft.com/office/drawing/2014/main" id="{95DA4AFD-9C3C-8FD1-FEB1-01A5700FF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479" y="2584797"/>
            <a:ext cx="3422704" cy="256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E4F1D5A7-FF0F-6856-6BF3-F10214439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43" y="2548949"/>
            <a:ext cx="3334979" cy="249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29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1AF325-49E5-C34A-4032-AC70C8717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80E564-2560-F691-A32F-A7CBBA1B8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186" y="456821"/>
            <a:ext cx="10994693" cy="57548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0" i="0" u="none" strike="noStrike" baseline="0" dirty="0">
                <a:latin typeface="FreeSans"/>
              </a:rPr>
              <a:t>	</a:t>
            </a:r>
          </a:p>
          <a:p>
            <a:pPr marL="0" indent="0" algn="l">
              <a:buNone/>
            </a:pPr>
            <a:endParaRPr lang="ro-RO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9195CE-7F23-33BC-1AF7-EED99BAB845D}"/>
              </a:ext>
            </a:extLst>
          </p:cNvPr>
          <p:cNvSpPr txBox="1"/>
          <p:nvPr/>
        </p:nvSpPr>
        <p:spPr>
          <a:xfrm>
            <a:off x="422122" y="456821"/>
            <a:ext cx="11347758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Următoarele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mobilități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acest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de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acreditare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vor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desfășura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luna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aprilie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Acestea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sunt: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cursul</a:t>
            </a: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Sustainability - Teaching Eco Skills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în Prémia de Dalt / Barcelona, Spania - 2 cadre didactice</a:t>
            </a:r>
          </a:p>
          <a:p>
            <a:pPr algn="ctr"/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cursul </a:t>
            </a: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 STEAM Teaching integrated science, arts and mathematics with digital devi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ces,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Tallinn, Estonia – 2 cadre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didactice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cadru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didactic auxiliar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BR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mobilitate în Portugalia</a:t>
            </a:r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 Agrupamento de escolas de Barcelos (Barcelos Schools Group), Barcelona, Portugalia, pentru 9 elevi și un cadru didactic însoțitor</a:t>
            </a:r>
          </a:p>
          <a:p>
            <a:pPr algn="ctr"/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mobilitate de tip job shadowing în Port</a:t>
            </a:r>
            <a:r>
              <a:rPr lang="pt-BR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ugalia, la Agrupamento de escolas de Barcelos (Barcelos Schools Group), Barcelona, Portugalia, pentru un cadru didactic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A04A2B99-2E71-3E43-2394-7C708C6DA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62" y="6211669"/>
            <a:ext cx="1998463" cy="57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41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0B9439-602E-C297-3866-83A55BC43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CB7F10D-7280-8FE1-6025-FA2694D622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5681" y="1885951"/>
            <a:ext cx="9780635" cy="414797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b="0" i="0" u="none" strike="noStrike" baseline="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200" b="0" i="0" u="none" strike="noStrike" baseline="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Agenția Națională pentru Programe Comunitare în Domeniul Educației și Formării Profesionale a acordat </a:t>
            </a:r>
            <a:r>
              <a:rPr lang="ro-RO" sz="3200" b="1" i="0" u="none" strike="noStrike" baseline="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Colegiului Național de Informatică Piatra Neamț</a:t>
            </a:r>
            <a:r>
              <a:rPr lang="ro-RO" sz="3200" b="0" i="0" u="none" strike="noStrike" baseline="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200" b="1" i="1" u="none" strike="noStrike" baseline="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Acreditarea Erasmus </a:t>
            </a:r>
            <a:r>
              <a:rPr lang="ro-RO" sz="3200" b="0" i="0" u="none" strike="noStrike" baseline="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pentru a derula proiecte de mobilitate Erasmus+ </a:t>
            </a:r>
            <a:endParaRPr lang="en-US" sz="3200" b="0" i="0" u="none" strike="noStrike" baseline="0" dirty="0">
              <a:solidFill>
                <a:schemeClr val="bg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o-RO" sz="3200" b="0" i="0" u="none" strike="noStrike" baseline="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 domeniul „Educație Școlară”. </a:t>
            </a:r>
          </a:p>
          <a:p>
            <a:pPr marL="0" indent="0" algn="ctr">
              <a:buNone/>
            </a:pPr>
            <a:endParaRPr lang="ro-RO" sz="1800" b="0" i="0" u="none" strike="noStrike" baseline="0" dirty="0">
              <a:solidFill>
                <a:schemeClr val="bg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o-RO" sz="3900" b="1" i="0" u="none" strike="noStrike" baseline="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Perioada de valabilitate a Acreditării este </a:t>
            </a:r>
          </a:p>
          <a:p>
            <a:pPr marL="0" indent="0" algn="ctr">
              <a:buNone/>
            </a:pPr>
            <a:r>
              <a:rPr lang="ro-RO" sz="3900" b="1" i="0" u="none" strike="noStrike" baseline="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01.02.2023 – 31.12.2027 </a:t>
            </a:r>
          </a:p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8E5845-1252-4291-D1EE-A0AA177F2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506" y="383835"/>
            <a:ext cx="2615363" cy="747057"/>
          </a:xfrm>
          <a:prstGeom prst="rect">
            <a:avLst/>
          </a:prstGeom>
        </p:spPr>
      </p:pic>
      <p:pic>
        <p:nvPicPr>
          <p:cNvPr id="4" name="Imagine 3">
            <a:extLst>
              <a:ext uri="{FF2B5EF4-FFF2-40B4-BE49-F238E27FC236}">
                <a16:creationId xmlns:a16="http://schemas.microsoft.com/office/drawing/2014/main" id="{328ED342-1FE0-D412-0C4E-08E4E0AD3A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600" y="383835"/>
            <a:ext cx="3001501" cy="923353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2" name="Imagine 1" descr="O imagine care conține desen animat, desen, ilustrație, GraficăDescriere generată automat">
            <a:extLst>
              <a:ext uri="{FF2B5EF4-FFF2-40B4-BE49-F238E27FC236}">
                <a16:creationId xmlns:a16="http://schemas.microsoft.com/office/drawing/2014/main" id="{06BF2A90-A688-F9CE-65AF-5D795B531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318" y="383835"/>
            <a:ext cx="2615363" cy="12569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40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42B1F3F0-C50D-D351-9128-5E64CB5B2C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3530422"/>
              </p:ext>
            </p:extLst>
          </p:nvPr>
        </p:nvGraphicFramePr>
        <p:xfrm>
          <a:off x="763399" y="394283"/>
          <a:ext cx="11115412" cy="6040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7">
            <a:extLst>
              <a:ext uri="{FF2B5EF4-FFF2-40B4-BE49-F238E27FC236}">
                <a16:creationId xmlns:a16="http://schemas.microsoft.com/office/drawing/2014/main" id="{0A77726D-6F1C-5385-9107-686FC5E550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021" y="6080321"/>
            <a:ext cx="1998463" cy="57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40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90B6A-CAEE-818F-9622-CF72FD37D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186" y="456821"/>
            <a:ext cx="10994693" cy="57548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0" i="0" u="none" strike="noStrike" baseline="0" dirty="0">
                <a:latin typeface="FreeSans"/>
              </a:rPr>
              <a:t>	</a:t>
            </a:r>
          </a:p>
          <a:p>
            <a:pPr marL="0" indent="0" algn="l">
              <a:buNone/>
            </a:pPr>
            <a:endParaRPr lang="ro-RO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B0157D-8FD9-9548-AAD4-36D8EDBCDDBB}"/>
              </a:ext>
            </a:extLst>
          </p:cNvPr>
          <p:cNvSpPr txBox="1"/>
          <p:nvPr/>
        </p:nvSpPr>
        <p:spPr>
          <a:xfrm>
            <a:off x="1507222" y="1023614"/>
            <a:ext cx="91775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78510" algn="ctr"/>
            <a:r>
              <a:rPr lang="ro-RO" sz="36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Grup</a:t>
            </a:r>
            <a:r>
              <a:rPr lang="en-US" sz="36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ul</a:t>
            </a:r>
            <a:r>
              <a:rPr lang="ro-RO" sz="36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țintă</a:t>
            </a:r>
            <a:endParaRPr lang="ro-RO" sz="3600" b="0" i="0" u="none" strike="noStrike" baseline="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19B58BED-F9A4-A3D9-6A1C-3039CAD48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1" y="6071883"/>
            <a:ext cx="1998463" cy="570843"/>
          </a:xfrm>
          <a:prstGeom prst="rect">
            <a:avLst/>
          </a:prstGeom>
        </p:spPr>
      </p:pic>
      <p:graphicFrame>
        <p:nvGraphicFramePr>
          <p:cNvPr id="12" name="CasetăText 2">
            <a:extLst>
              <a:ext uri="{FF2B5EF4-FFF2-40B4-BE49-F238E27FC236}">
                <a16:creationId xmlns:a16="http://schemas.microsoft.com/office/drawing/2014/main" id="{96DE4F0D-3A60-A78D-A123-235304F58B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6007453"/>
              </p:ext>
            </p:extLst>
          </p:nvPr>
        </p:nvGraphicFramePr>
        <p:xfrm>
          <a:off x="1408539" y="2090172"/>
          <a:ext cx="9392812" cy="2985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91352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EF2B23-E9EA-9062-7E43-B1A5EEDC9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B94913-FC66-8957-1FB2-C4C71E5C7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186" y="456821"/>
            <a:ext cx="10994693" cy="57548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0" i="0" u="none" strike="noStrike" baseline="0" dirty="0">
                <a:latin typeface="FreeSans"/>
              </a:rPr>
              <a:t>	</a:t>
            </a:r>
          </a:p>
          <a:p>
            <a:pPr marL="0" indent="0" algn="l">
              <a:buNone/>
            </a:pPr>
            <a:endParaRPr lang="ro-RO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16B9B3-E0D1-A46F-6943-DD1DD2622FDC}"/>
              </a:ext>
            </a:extLst>
          </p:cNvPr>
          <p:cNvSpPr txBox="1"/>
          <p:nvPr/>
        </p:nvSpPr>
        <p:spPr>
          <a:xfrm>
            <a:off x="1507222" y="813003"/>
            <a:ext cx="91775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Mobilități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ro-RO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anul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</a:t>
            </a:r>
            <a:r>
              <a:rPr lang="ro-RO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acreditare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br>
              <a:rPr lang="ro-RO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iunie 2023- 31 august 2024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o-RO" sz="3600" dirty="0">
              <a:solidFill>
                <a:srgbClr val="002060"/>
              </a:solidFill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35E869CB-B6BE-D6F3-989F-54C7E105C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44" y="6044997"/>
            <a:ext cx="1998463" cy="570843"/>
          </a:xfrm>
          <a:prstGeom prst="rect">
            <a:avLst/>
          </a:prstGeom>
        </p:spPr>
      </p:pic>
      <p:graphicFrame>
        <p:nvGraphicFramePr>
          <p:cNvPr id="12" name="CasetăText 2">
            <a:extLst>
              <a:ext uri="{FF2B5EF4-FFF2-40B4-BE49-F238E27FC236}">
                <a16:creationId xmlns:a16="http://schemas.microsoft.com/office/drawing/2014/main" id="{3C67DA40-2AC0-48B8-E07B-7B2472774427}"/>
              </a:ext>
            </a:extLst>
          </p:cNvPr>
          <p:cNvGraphicFramePr/>
          <p:nvPr/>
        </p:nvGraphicFramePr>
        <p:xfrm>
          <a:off x="775186" y="2605698"/>
          <a:ext cx="10809864" cy="3277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91884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2943D-4A7C-9BFE-2E42-7F072CEFA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8B7BFF-34B2-5189-3DC0-0EE56BFC0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186" y="456821"/>
            <a:ext cx="10994693" cy="57548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0" i="0" u="none" strike="noStrike" baseline="0" dirty="0">
                <a:latin typeface="FreeSans"/>
              </a:rPr>
              <a:t>	</a:t>
            </a:r>
          </a:p>
          <a:p>
            <a:pPr marL="0" indent="0" algn="l">
              <a:buNone/>
            </a:pPr>
            <a:endParaRPr lang="ro-RO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566DF2-B43A-7C5D-33A9-6ECEF8FAAF08}"/>
              </a:ext>
            </a:extLst>
          </p:cNvPr>
          <p:cNvSpPr txBox="1"/>
          <p:nvPr/>
        </p:nvSpPr>
        <p:spPr>
          <a:xfrm>
            <a:off x="1591340" y="757277"/>
            <a:ext cx="91775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mobilitate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Timrå, Suedia</a:t>
            </a:r>
          </a:p>
          <a:p>
            <a:pPr algn="ctr"/>
            <a:r>
              <a:rPr lang="it-IT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27.11.2023- 01.12.2023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E37EBDA3-DEA8-D75D-80C4-80EDEBABD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04" y="6144267"/>
            <a:ext cx="1998463" cy="570843"/>
          </a:xfrm>
          <a:prstGeom prst="rect">
            <a:avLst/>
          </a:prstGeom>
        </p:spPr>
      </p:pic>
      <p:graphicFrame>
        <p:nvGraphicFramePr>
          <p:cNvPr id="12" name="CasetăText 2">
            <a:extLst>
              <a:ext uri="{FF2B5EF4-FFF2-40B4-BE49-F238E27FC236}">
                <a16:creationId xmlns:a16="http://schemas.microsoft.com/office/drawing/2014/main" id="{35D87D9D-7709-74CC-9ACD-5A6F2E8D1A48}"/>
              </a:ext>
            </a:extLst>
          </p:cNvPr>
          <p:cNvGraphicFramePr/>
          <p:nvPr/>
        </p:nvGraphicFramePr>
        <p:xfrm>
          <a:off x="709870" y="2471058"/>
          <a:ext cx="10809864" cy="2677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18905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B15F3E-5712-3445-D5CA-29AAC900D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08946D-BEDC-E2BC-9F30-34B267F10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661" y="2404644"/>
            <a:ext cx="10994693" cy="13070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0" i="0" u="none" strike="noStrike" baseline="0" dirty="0">
                <a:latin typeface="FreeSans"/>
              </a:rPr>
              <a:t>	</a:t>
            </a:r>
          </a:p>
          <a:p>
            <a:pPr marL="0" indent="0" algn="l">
              <a:buNone/>
            </a:pPr>
            <a:endParaRPr lang="ro-RO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7DD3A1-ADB4-828F-012A-6D8C81AD2BB2}"/>
              </a:ext>
            </a:extLst>
          </p:cNvPr>
          <p:cNvSpPr txBox="1"/>
          <p:nvPr/>
        </p:nvSpPr>
        <p:spPr>
          <a:xfrm>
            <a:off x="1591339" y="321722"/>
            <a:ext cx="917755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8230" algn="ctr"/>
            <a:r>
              <a:rPr lang="en-US" sz="30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Anterior </a:t>
            </a:r>
            <a:r>
              <a:rPr lang="en-US" sz="30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mobilității</a:t>
            </a:r>
            <a:r>
              <a:rPr lang="en-US" sz="30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î</a:t>
            </a:r>
            <a:r>
              <a:rPr lang="en-US" sz="30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</a:t>
            </a:r>
            <a:r>
              <a:rPr lang="en-US" sz="30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scopul</a:t>
            </a:r>
            <a:r>
              <a:rPr lang="en-US" sz="30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selecției</a:t>
            </a:r>
            <a:r>
              <a:rPr lang="en-US" sz="30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elevilor</a:t>
            </a:r>
            <a:r>
              <a:rPr lang="en-US" sz="30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</a:p>
          <a:p>
            <a:pPr marR="38230" algn="ctr"/>
            <a:r>
              <a:rPr lang="en-US" sz="30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aceștia</a:t>
            </a:r>
            <a:r>
              <a:rPr lang="en-US" sz="30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au </a:t>
            </a:r>
            <a:r>
              <a:rPr lang="en-US" sz="30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desfășurat</a:t>
            </a:r>
            <a:r>
              <a:rPr lang="en-US" sz="30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diferite</a:t>
            </a:r>
            <a:r>
              <a:rPr lang="en-US" sz="30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activități</a:t>
            </a:r>
            <a:r>
              <a:rPr lang="en-US" sz="30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marR="38230" algn="ctr"/>
            <a:r>
              <a:rPr lang="en-US" sz="30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pentru</a:t>
            </a:r>
            <a:r>
              <a:rPr lang="en-US" sz="30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cele</a:t>
            </a:r>
            <a:r>
              <a:rPr lang="en-US" sz="30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patru</a:t>
            </a:r>
            <a:r>
              <a:rPr lang="en-US" sz="30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obiective</a:t>
            </a:r>
            <a:r>
              <a:rPr lang="en-US" sz="30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ale </a:t>
            </a:r>
            <a:r>
              <a:rPr lang="en-US" sz="30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proiectului</a:t>
            </a:r>
            <a:r>
              <a:rPr lang="en-US" sz="30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endParaRPr lang="ro-RO" sz="3000" dirty="0">
              <a:solidFill>
                <a:srgbClr val="002060"/>
              </a:solidFill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EAC6785A-A8B0-0420-6EF4-12E31B08D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66" y="6100723"/>
            <a:ext cx="1998463" cy="570843"/>
          </a:xfrm>
          <a:prstGeom prst="rect">
            <a:avLst/>
          </a:prstGeom>
        </p:spPr>
      </p:pic>
      <p:sp>
        <p:nvSpPr>
          <p:cNvPr id="3" name="CasetăText 2">
            <a:extLst>
              <a:ext uri="{FF2B5EF4-FFF2-40B4-BE49-F238E27FC236}">
                <a16:creationId xmlns:a16="http://schemas.microsoft.com/office/drawing/2014/main" id="{E2FD59DA-CB49-5C18-BB85-9C0569FCFED7}"/>
              </a:ext>
            </a:extLst>
          </p:cNvPr>
          <p:cNvSpPr txBox="1"/>
          <p:nvPr/>
        </p:nvSpPr>
        <p:spPr>
          <a:xfrm>
            <a:off x="775184" y="1119677"/>
            <a:ext cx="10809864" cy="25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ro-RO" sz="11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R="38230" algn="ctr"/>
            <a:endParaRPr lang="en-US" sz="2400" b="1" i="0" u="none" strike="noStrike" baseline="0" dirty="0">
              <a:latin typeface="Times New Roman" panose="02020603050405020304" pitchFamily="18" charset="0"/>
            </a:endParaRPr>
          </a:p>
          <a:p>
            <a:pPr marR="38230" algn="ctr"/>
            <a:endParaRPr lang="en-US" sz="2400" b="1" i="0" u="none" strike="noStrike" baseline="0" dirty="0">
              <a:latin typeface="Times New Roman" panose="02020603050405020304" pitchFamily="18" charset="0"/>
            </a:endParaRPr>
          </a:p>
          <a:p>
            <a:pPr marR="38230" algn="ctr"/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</a:rPr>
              <a:t>Prima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activitate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</a:rPr>
              <a:t> a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fost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cea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</a:rPr>
              <a:t> de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creare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</a:rPr>
              <a:t> a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unui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</a:rPr>
              <a:t> logo al </a:t>
            </a:r>
            <a:r>
              <a:rPr lang="en-US" sz="3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proiectului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marR="38230" algn="ctr"/>
            <a:r>
              <a:rPr lang="en-US" sz="340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Logo-</a:t>
            </a:r>
            <a:r>
              <a:rPr lang="en-US" sz="3400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ul</a:t>
            </a:r>
            <a:r>
              <a:rPr lang="en-US" sz="340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ales, care </a:t>
            </a:r>
            <a:r>
              <a:rPr lang="en-US" sz="3400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redă</a:t>
            </a:r>
            <a:r>
              <a:rPr lang="en-US" sz="340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visual </a:t>
            </a:r>
            <a:r>
              <a:rPr lang="en-US" sz="3400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toate</a:t>
            </a:r>
            <a:r>
              <a:rPr lang="en-US" sz="340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400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obiectivele</a:t>
            </a:r>
            <a:r>
              <a:rPr lang="en-US" sz="3400" dirty="0">
                <a:solidFill>
                  <a:srgbClr val="002060"/>
                </a:solidFill>
                <a:latin typeface="Times New Roman" panose="02020603050405020304" pitchFamily="18" charset="0"/>
              </a:rPr>
              <a:t>,</a:t>
            </a:r>
            <a:r>
              <a:rPr lang="en-US" sz="340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400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este</a:t>
            </a:r>
            <a:r>
              <a:rPr lang="en-US" sz="340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400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acesta</a:t>
            </a:r>
            <a:r>
              <a:rPr lang="en-US" sz="340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" name="Imagine 1" descr="O imagine care conține desen animat, desen, ilustrație, GraficăDescriere generată automat">
            <a:extLst>
              <a:ext uri="{FF2B5EF4-FFF2-40B4-BE49-F238E27FC236}">
                <a16:creationId xmlns:a16="http://schemas.microsoft.com/office/drawing/2014/main" id="{A451FC73-4572-4CF0-00E6-DFD592A0E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18" y="3711741"/>
            <a:ext cx="5436632" cy="26128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8143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FAA8A2-9251-C057-8B99-DC1C7CFD7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1855A-2221-730D-A11C-7FC592011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661" y="2404644"/>
            <a:ext cx="10994693" cy="57548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0" i="0" u="none" strike="noStrike" baseline="0" dirty="0">
                <a:latin typeface="FreeSans"/>
              </a:rPr>
              <a:t>	</a:t>
            </a:r>
          </a:p>
          <a:p>
            <a:pPr marL="0" indent="0" algn="l">
              <a:buNone/>
            </a:pPr>
            <a:endParaRPr lang="ro-RO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A89CB8FE-40E2-9DB6-4144-715013F8A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50" y="6180393"/>
            <a:ext cx="1998463" cy="570843"/>
          </a:xfrm>
          <a:prstGeom prst="rect">
            <a:avLst/>
          </a:prstGeom>
        </p:spPr>
      </p:pic>
      <p:sp>
        <p:nvSpPr>
          <p:cNvPr id="3" name="CasetăText 2">
            <a:extLst>
              <a:ext uri="{FF2B5EF4-FFF2-40B4-BE49-F238E27FC236}">
                <a16:creationId xmlns:a16="http://schemas.microsoft.com/office/drawing/2014/main" id="{C11E8729-F624-9D33-A38B-BCB4B7CF69E5}"/>
              </a:ext>
            </a:extLst>
          </p:cNvPr>
          <p:cNvSpPr txBox="1"/>
          <p:nvPr/>
        </p:nvSpPr>
        <p:spPr>
          <a:xfrm>
            <a:off x="812646" y="-24095"/>
            <a:ext cx="10809864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ro-RO" sz="11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R="38230" algn="ctr"/>
            <a:endParaRPr lang="en-US" sz="2400" b="1" i="0" u="none" strike="noStrike" baseline="0" dirty="0">
              <a:latin typeface="Times New Roman" panose="02020603050405020304" pitchFamily="18" charset="0"/>
            </a:endParaRPr>
          </a:p>
          <a:p>
            <a:pPr marR="38230" algn="ctr"/>
            <a:endParaRPr lang="en-US" sz="2400" b="1" dirty="0">
              <a:latin typeface="Times New Roman" panose="02020603050405020304" pitchFamily="18" charset="0"/>
            </a:endParaRPr>
          </a:p>
          <a:p>
            <a:pPr marR="38230"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Elevii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care au ales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obiectivul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O1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au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susținut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activități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didactice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pentru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colegii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lor de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gimnaziu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valorificând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metoda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peer-to-peer learning.</a:t>
            </a:r>
          </a:p>
          <a:p>
            <a:pPr marR="38230" algn="ctr"/>
            <a:r>
              <a:rPr lang="en-US" sz="32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Disciplinele</a:t>
            </a:r>
            <a:r>
              <a:rPr lang="en-US" sz="32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pentru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care au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optat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elevii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au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fost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limba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engleză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biologie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chimie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matematică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educație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socială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</a:p>
          <a:p>
            <a:pPr marR="38230" algn="ctr"/>
            <a:endParaRPr lang="en-US" sz="2400" b="1" i="0" u="none" strike="noStrike" baseline="0" dirty="0">
              <a:latin typeface="Times New Roman" panose="02020603050405020304" pitchFamily="18" charset="0"/>
            </a:endParaRPr>
          </a:p>
        </p:txBody>
      </p:sp>
      <p:pic>
        <p:nvPicPr>
          <p:cNvPr id="7172" name="Picture 4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4695F8A1-CA7B-35E6-E347-4ED585713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18" y="4024594"/>
            <a:ext cx="3452231" cy="199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E18835BE-D895-E60B-F29B-85369417D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586" y="3641169"/>
            <a:ext cx="1690886" cy="287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143B851C-EC3A-73A2-BFDB-FE4CDD1C0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409" y="4029300"/>
            <a:ext cx="2960398" cy="220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471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0A60D0-F5B0-6BC1-CCE9-1C5F1F07D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63654B-443C-AFB9-5BB4-F6BEAA761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661" y="2404644"/>
            <a:ext cx="10994693" cy="57548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0" i="0" u="none" strike="noStrike" baseline="0" dirty="0">
                <a:latin typeface="FreeSans"/>
              </a:rPr>
              <a:t>	</a:t>
            </a:r>
          </a:p>
          <a:p>
            <a:pPr marL="0" indent="0" algn="l">
              <a:buNone/>
            </a:pPr>
            <a:endParaRPr lang="ro-RO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59BCE59B-A320-D1F6-9F3C-1C8DE1A84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05" y="6193581"/>
            <a:ext cx="1998463" cy="570843"/>
          </a:xfrm>
          <a:prstGeom prst="rect">
            <a:avLst/>
          </a:prstGeom>
        </p:spPr>
      </p:pic>
      <p:sp>
        <p:nvSpPr>
          <p:cNvPr id="3" name="CasetăText 2">
            <a:extLst>
              <a:ext uri="{FF2B5EF4-FFF2-40B4-BE49-F238E27FC236}">
                <a16:creationId xmlns:a16="http://schemas.microsoft.com/office/drawing/2014/main" id="{D8D1604E-11FD-22DE-4D5D-5CAD767F4203}"/>
              </a:ext>
            </a:extLst>
          </p:cNvPr>
          <p:cNvSpPr txBox="1"/>
          <p:nvPr/>
        </p:nvSpPr>
        <p:spPr>
          <a:xfrm>
            <a:off x="997475" y="296375"/>
            <a:ext cx="10809864" cy="2846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ro-RO" sz="11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R="38230" algn="ctr"/>
            <a:endParaRPr lang="en-US" sz="2400" b="1" i="0" u="none" strike="noStrike" baseline="0" dirty="0">
              <a:latin typeface="Times New Roman" panose="02020603050405020304" pitchFamily="18" charset="0"/>
            </a:endParaRPr>
          </a:p>
          <a:p>
            <a:pPr marR="38230" algn="ctr"/>
            <a:endParaRPr lang="en-US" sz="2400" b="1" dirty="0">
              <a:latin typeface="Times New Roman" panose="02020603050405020304" pitchFamily="18" charset="0"/>
            </a:endParaRPr>
          </a:p>
          <a:p>
            <a:pPr marR="38230"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Pentru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obiectivul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O2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elevii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au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realizat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un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jurnal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de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călătorie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care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însoțit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în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mobilitate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care 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fost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completat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pentru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fiecare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zi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petrecută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în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Suedia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marR="38230" algn="ctr"/>
            <a:endParaRPr lang="en-US" sz="2400" b="1" i="0" u="none" strike="noStrike" baseline="0" dirty="0">
              <a:latin typeface="Times New Roman" panose="02020603050405020304" pitchFamily="18" charset="0"/>
            </a:endParaRPr>
          </a:p>
        </p:txBody>
      </p:sp>
      <p:pic>
        <p:nvPicPr>
          <p:cNvPr id="7177" name="Picture 9">
            <a:extLst>
              <a:ext uri="{FF2B5EF4-FFF2-40B4-BE49-F238E27FC236}">
                <a16:creationId xmlns:a16="http://schemas.microsoft.com/office/drawing/2014/main" id="{05F0FD3F-F19D-9709-21DB-923599650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18" y="2732314"/>
            <a:ext cx="1949122" cy="308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3177E0E3-10FC-13FD-6263-543122541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437" y="3236538"/>
            <a:ext cx="1998463" cy="321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179" name="Picture 11">
            <a:extLst>
              <a:ext uri="{FF2B5EF4-FFF2-40B4-BE49-F238E27FC236}">
                <a16:creationId xmlns:a16="http://schemas.microsoft.com/office/drawing/2014/main" id="{EA320564-B58B-D4C7-D658-38CBA081F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232" y="2848434"/>
            <a:ext cx="1949122" cy="311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24911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Office 2013 - 2022">
  <a:themeElements>
    <a:clrScheme name="Albastru cal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ema 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Offic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3CD65D-61A5-43C9-A837-6EC73C7DA8A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6377351-63A1-4C2E-8C9A-66CDD70F1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1F006B4-A9E1-4F39-85C8-FB836F9193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2060</TotalTime>
  <Words>875</Words>
  <Application>Microsoft Office PowerPoint</Application>
  <PresentationFormat>Ecran lat</PresentationFormat>
  <Paragraphs>81</Paragraphs>
  <Slides>18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6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FreeSans</vt:lpstr>
      <vt:lpstr>Times New Roman</vt:lpstr>
      <vt:lpstr>Verdana</vt:lpstr>
      <vt:lpstr>Tema Office 2013 - 2022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Luminiţa Cozma</dc:creator>
  <cp:lastModifiedBy>Elena Mitrea</cp:lastModifiedBy>
  <cp:revision>30</cp:revision>
  <dcterms:created xsi:type="dcterms:W3CDTF">2023-05-02T07:28:10Z</dcterms:created>
  <dcterms:modified xsi:type="dcterms:W3CDTF">2024-02-14T08:18:44Z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