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60" r:id="rId4"/>
    <p:sldId id="257" r:id="rId5"/>
    <p:sldId id="262" r:id="rId6"/>
    <p:sldId id="261" r:id="rId7"/>
    <p:sldId id="259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6" autoAdjust="0"/>
    <p:restoredTop sz="94662"/>
  </p:normalViewPr>
  <p:slideViewPr>
    <p:cSldViewPr snapToGrid="0">
      <p:cViewPr varScale="1">
        <p:scale>
          <a:sx n="114" d="100"/>
          <a:sy n="114" d="100"/>
        </p:scale>
        <p:origin x="256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9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3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99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18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7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96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25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3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8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7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3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8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2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3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8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1B8E7E6-D0E5-408C-871F-19730B1EDBC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773FB7D5-9B31-4E91-A59E-2FDBA630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2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4742-F64D-66DA-4F82-238B8C4A2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9741645" cy="2677648"/>
          </a:xfrm>
        </p:spPr>
        <p:txBody>
          <a:bodyPr/>
          <a:lstStyle/>
          <a:p>
            <a:r>
              <a:rPr lang="en-US" dirty="0" err="1"/>
              <a:t>Mobilitate</a:t>
            </a:r>
            <a:r>
              <a:rPr lang="en-US" dirty="0"/>
              <a:t> Erasmus+ - </a:t>
            </a:r>
            <a:r>
              <a:rPr lang="en-US" dirty="0" err="1"/>
              <a:t>Suedia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BC61A-77FF-E772-786E-6B5E6E1C5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Realizat</a:t>
            </a:r>
            <a:r>
              <a:rPr lang="en-US" dirty="0"/>
              <a:t> de </a:t>
            </a:r>
            <a:r>
              <a:rPr lang="en-US" dirty="0" err="1"/>
              <a:t>Foltea</a:t>
            </a:r>
            <a:r>
              <a:rPr lang="en-US" dirty="0"/>
              <a:t> </a:t>
            </a:r>
            <a:r>
              <a:rPr lang="en-US" dirty="0" err="1"/>
              <a:t>iustin</a:t>
            </a:r>
            <a:r>
              <a:rPr lang="en-US" dirty="0"/>
              <a:t>, </a:t>
            </a:r>
            <a:r>
              <a:rPr lang="en-US" dirty="0" err="1"/>
              <a:t>isache</a:t>
            </a:r>
            <a:r>
              <a:rPr lang="en-US" dirty="0"/>
              <a:t> Daniel, </a:t>
            </a:r>
            <a:r>
              <a:rPr lang="en-US" dirty="0" err="1"/>
              <a:t>gabriela</a:t>
            </a:r>
            <a:r>
              <a:rPr lang="en-US" dirty="0"/>
              <a:t> </a:t>
            </a:r>
            <a:r>
              <a:rPr lang="en-US" dirty="0" err="1"/>
              <a:t>ifrim</a:t>
            </a:r>
            <a:r>
              <a:rPr lang="en-US" dirty="0"/>
              <a:t>, </a:t>
            </a:r>
            <a:r>
              <a:rPr lang="en-US" dirty="0" err="1"/>
              <a:t>ionașcu</a:t>
            </a:r>
            <a:r>
              <a:rPr lang="en-US" dirty="0"/>
              <a:t> </a:t>
            </a:r>
            <a:r>
              <a:rPr lang="en-US" dirty="0" err="1"/>
              <a:t>sebi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8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ll slide.mp4">
            <a:hlinkClick r:id="" action="ppaction://media"/>
            <a:extLst>
              <a:ext uri="{FF2B5EF4-FFF2-40B4-BE49-F238E27FC236}">
                <a16:creationId xmlns:a16="http://schemas.microsoft.com/office/drawing/2014/main" id="{F0883DCC-0E59-EBD2-A59F-84348F684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882"/>
          <a:stretch/>
        </p:blipFill>
        <p:spPr>
          <a:xfrm>
            <a:off x="4130675" y="98854"/>
            <a:ext cx="3930650" cy="66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C7C0-4AA1-B444-0C11-F2387158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9817847" cy="706964"/>
          </a:xfrm>
        </p:spPr>
        <p:txBody>
          <a:bodyPr/>
          <a:lstStyle/>
          <a:p>
            <a:r>
              <a:rPr lang="ro-RO" dirty="0" err="1"/>
              <a:t>Pareri</a:t>
            </a:r>
            <a:r>
              <a:rPr lang="ro-RO" dirty="0"/>
              <a:t> &amp; opinii generale despre mobilitate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8A707-67F1-707F-AC55-813D4378E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Mobilitatea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desfasurata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Suedia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în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orașu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mi-a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deschis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orizontul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cunoasterii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intelegerii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alt system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invatamant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avut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acces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 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educațional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înaltă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calitate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profesori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dedicati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predare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inovatoare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impresionat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eficiența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punctualitatea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transportului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public, care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inclus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autobuze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trenuri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tramvaie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lucru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facilitat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deplasările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în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interiorul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orașelor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în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regiuni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îndepărtate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220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83AA-BFC1-E62B-BFEE-F4B73B00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82546"/>
            <a:ext cx="10483670" cy="706964"/>
          </a:xfrm>
        </p:spPr>
        <p:txBody>
          <a:bodyPr/>
          <a:lstStyle/>
          <a:p>
            <a:r>
              <a:rPr lang="ro-RO" dirty="0"/>
              <a:t>Descriere mobilitate (luata din articol- </a:t>
            </a:r>
            <a:r>
              <a:rPr lang="ro-RO" dirty="0" err="1"/>
              <a:t>esenta</a:t>
            </a:r>
            <a:r>
              <a:rPr lang="ro-RO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9A8AD-F34A-05CD-7F8B-350DA881D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541716"/>
            <a:ext cx="10188548" cy="4093862"/>
          </a:xfrm>
        </p:spPr>
        <p:txBody>
          <a:bodyPr>
            <a:normAutofit fontScale="85000" lnSpcReduction="10000"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De-a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lungul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săptămânii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am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participat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la ore</a:t>
            </a:r>
            <a:r>
              <a:rPr lang="ro-RO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activiăți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și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am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vizitat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mai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multe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locuri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prin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vecinătatea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orașului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în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care am stat</a:t>
            </a:r>
            <a:r>
              <a:rPr lang="ro-RO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împreună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cu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noii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noștri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colegi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o-RO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suedezi</a:t>
            </a:r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 </a:t>
            </a:r>
          </a:p>
          <a:p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Infrastructura transportului în Suedia, a fost eficientă și bine pusă la punct, facilitând deplasările cu transportul public și bicicletele. Toate au fost punctuale.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Suedia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promovează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utilizarea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bicicletelor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și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trotinetelor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închiriat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care se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aflau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parcări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proprii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în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locuri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bine determinate din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oraș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o-RO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Oamenii din Suedia sunt deschiși, educați și prietenoși. Cultura lor este una a egalității și respectului reciproc, iar ei sunt implicați adesea în comunitate și în activități sociale, ambianța socială fiind foarte relaxată.</a:t>
            </a:r>
          </a:p>
          <a:p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Arta în Suedia este remarcabilă și forte apreciată, comparativ cu cea de la noi, iar artistul suedez </a:t>
            </a:r>
            <a:r>
              <a:rPr lang="ro-RO" dirty="0" err="1">
                <a:solidFill>
                  <a:srgbClr val="202124"/>
                </a:solidFill>
                <a:latin typeface="Roboto" panose="02000000000000000000" pitchFamily="2" charset="0"/>
              </a:rPr>
              <a:t>Bengt</a:t>
            </a:r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 </a:t>
            </a:r>
            <a:r>
              <a:rPr lang="ro-RO" dirty="0" err="1">
                <a:solidFill>
                  <a:srgbClr val="202124"/>
                </a:solidFill>
                <a:latin typeface="Roboto" panose="02000000000000000000" pitchFamily="2" charset="0"/>
              </a:rPr>
              <a:t>Lindström</a:t>
            </a:r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 este apreciat pentru expresionismul său puternic și simbolismul vibrant, contribuind semnificativ la scena artistică și consolidând reputația țării în acest domeniu.</a:t>
            </a:r>
          </a:p>
          <a:p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Orele lor sunt relaxante, concentrându-se în mare parte pe discuții libere susținute de materiale didactice digitale. Elevii sunt lăsați mai apoi să lucreze independent, contribuind astfel la un mediu educațional interactiv și axat pe explorarea personală a subiectelor.</a:t>
            </a:r>
          </a:p>
          <a:p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Experiența în Suedia a inclus o incursiune în sportul național, </a:t>
            </a:r>
            <a:r>
              <a:rPr lang="ro-RO" dirty="0" err="1">
                <a:solidFill>
                  <a:srgbClr val="202124"/>
                </a:solidFill>
                <a:latin typeface="Roboto" panose="02000000000000000000" pitchFamily="2" charset="0"/>
              </a:rPr>
              <a:t>hockey-ul</a:t>
            </a:r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. Atmosfera în timpul unui meci de </a:t>
            </a:r>
            <a:r>
              <a:rPr lang="ro-RO" dirty="0" err="1">
                <a:solidFill>
                  <a:srgbClr val="202124"/>
                </a:solidFill>
                <a:latin typeface="Roboto" panose="02000000000000000000" pitchFamily="2" charset="0"/>
              </a:rPr>
              <a:t>hockey</a:t>
            </a:r>
            <a:r>
              <a:rPr lang="ro-RO" dirty="0">
                <a:solidFill>
                  <a:srgbClr val="202124"/>
                </a:solidFill>
                <a:latin typeface="Roboto" panose="02000000000000000000" pitchFamily="2" charset="0"/>
              </a:rPr>
              <a:t> a fost fabuloasă, iar zgomotul din tribune exterioriza mândria lor națională pentru acest sport.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9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7755-4525-C7FC-F65A-837C710B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Diferen</a:t>
            </a:r>
            <a:r>
              <a:rPr lang="ro-RO" dirty="0" err="1"/>
              <a:t>țe</a:t>
            </a:r>
            <a:r>
              <a:rPr lang="ro-RO" dirty="0"/>
              <a:t> ale sistemului de învățământ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8CDF5-FF16-0A57-ABD0-E989FF15B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40691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o-RO" dirty="0"/>
              <a:t>Sistemul de învățământ suedez prezintă câteva diferențe notabile față de cel românesc:</a:t>
            </a:r>
          </a:p>
          <a:p>
            <a:r>
              <a:rPr lang="ro-RO" dirty="0"/>
              <a:t>Dimineața, în Suedia, telefoanele elevilor sunt colectate, fiind returnate la finalul programului școlar, o practică menită să minimizeze distragerile și să încurajeze concentrarea în timpul orelor și socializarea pe durata pauzelor.</a:t>
            </a:r>
          </a:p>
          <a:p>
            <a:r>
              <a:rPr lang="ro-RO" dirty="0"/>
              <a:t>Elevii suedezi beneficiază de laptopuri, facilitând astfel dezvoltarea competențelor digitale. În materiile artistice, precum muzica și desenul, există o libertate totală de creație. Elevii suedezi sunt încurajați să creeze melodii utilizând programul </a:t>
            </a:r>
            <a:r>
              <a:rPr lang="ro-RO" dirty="0" err="1"/>
              <a:t>Garage</a:t>
            </a:r>
            <a:r>
              <a:rPr lang="ro-RO" dirty="0"/>
              <a:t> Band pe </a:t>
            </a:r>
            <a:r>
              <a:rPr lang="ro-RO" dirty="0" err="1"/>
              <a:t>iPad</a:t>
            </a:r>
            <a:r>
              <a:rPr lang="ro-RO" dirty="0"/>
              <a:t>-uri. </a:t>
            </a:r>
          </a:p>
          <a:p>
            <a:r>
              <a:rPr lang="ro-RO" dirty="0"/>
              <a:t>De asemenea, la desen, elevilor li se oferă o gamă </a:t>
            </a:r>
            <a:r>
              <a:rPr lang="ro-RO" dirty="0" err="1"/>
              <a:t>farte</a:t>
            </a:r>
            <a:r>
              <a:rPr lang="ro-RO" dirty="0"/>
              <a:t> largă de ustensile, inclusiv diverse tipuri de hârtie. </a:t>
            </a:r>
          </a:p>
          <a:p>
            <a:r>
              <a:rPr lang="ro-RO" dirty="0"/>
              <a:t>Orele lor se încep cu discuție liberă pe tema aleasă de profesor și continuă cu un </a:t>
            </a:r>
            <a:r>
              <a:rPr lang="ro-RO" dirty="0" err="1"/>
              <a:t>assignment</a:t>
            </a:r>
            <a:r>
              <a:rPr lang="ro-RO" dirty="0"/>
              <a:t> și un self </a:t>
            </a:r>
            <a:r>
              <a:rPr lang="ro-RO" dirty="0" err="1"/>
              <a:t>study</a:t>
            </a:r>
            <a:r>
              <a:rPr lang="ro-RO" dirty="0"/>
              <a:t> </a:t>
            </a:r>
            <a:r>
              <a:rPr lang="ro-RO" dirty="0" err="1"/>
              <a:t>guide</a:t>
            </a:r>
            <a:r>
              <a:rPr lang="ro-RO" dirty="0"/>
              <a:t> prin care elevii trebuie să își dezvolte abilitatea de a fi autodidacți.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143303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CF2F62B-8B01-B202-9955-9400D9A37B9C}"/>
              </a:ext>
            </a:extLst>
          </p:cNvPr>
          <p:cNvSpPr txBox="1">
            <a:spLocks/>
          </p:cNvSpPr>
          <p:nvPr/>
        </p:nvSpPr>
        <p:spPr>
          <a:xfrm>
            <a:off x="1006673" y="737629"/>
            <a:ext cx="9002299" cy="44522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Fiecare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copil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beneficiază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de mic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dejun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prânz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gratuite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manuale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transport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activități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extra-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curriculare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fără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nicio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contribuție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financiară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din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partea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părinților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. </a:t>
            </a:r>
          </a:p>
          <a:p>
            <a:pPr algn="l"/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Elevii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se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deplasează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la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clasa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profesorului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cu care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vor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urma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aibă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ora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algn="l"/>
            <a:r>
              <a:rPr lang="en-CA" dirty="0" err="1">
                <a:solidFill>
                  <a:schemeClr val="tx1"/>
                </a:solidFill>
                <a:latin typeface="Söhne"/>
              </a:rPr>
              <a:t>Există</a:t>
            </a:r>
            <a:r>
              <a:rPr lang="en-CA" dirty="0">
                <a:solidFill>
                  <a:schemeClr val="tx1"/>
                </a:solidFill>
                <a:latin typeface="Söhne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Söhne"/>
              </a:rPr>
              <a:t>o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pțiunile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de "long day"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oferite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de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majoritatea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școlilor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permit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elevilor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să-și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facă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temele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la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școală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participe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la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activități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extra-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curriculare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inclusiv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sport,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teatru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muzică</a:t>
            </a:r>
            <a:r>
              <a:rPr lang="en-CA" dirty="0">
                <a:solidFill>
                  <a:schemeClr val="tx1"/>
                </a:solidFill>
                <a:latin typeface="Söhne"/>
              </a:rPr>
              <a:t> 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(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fără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costuri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adiționale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pentru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familiile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defavorizate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). </a:t>
            </a:r>
          </a:p>
          <a:p>
            <a:pPr algn="l"/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Consilierea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specializată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este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disponibilă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în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fiecare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școală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oferind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sprijin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celor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care au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nevoie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algn="l"/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Directorilor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li se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acordă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autonomie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pentru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organizarea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activității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școlii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implementarea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curriculumului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. </a:t>
            </a:r>
          </a:p>
          <a:p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Dezvoltarea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abilităților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practice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este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încurajată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cu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lecții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în care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elevii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învață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Söhne"/>
              </a:rPr>
              <a:t>să</a:t>
            </a:r>
            <a:r>
              <a:rPr lang="en-CA" dirty="0">
                <a:solidFill>
                  <a:schemeClr val="tx1"/>
                </a:solidFill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gătească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coasă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croșeteze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cioplească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lemnul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în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spații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special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amenajate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(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școllie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sunt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dotate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cu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clase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de tip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bucătării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cu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aparatură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de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cusut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etc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.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Această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abordare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nu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doar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diversifică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educația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, ci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și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pregătește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elevii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pentru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viața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lang="en-CA" b="0" i="0" u="none" strike="noStrike" dirty="0" err="1">
                <a:solidFill>
                  <a:schemeClr val="tx1"/>
                </a:solidFill>
                <a:effectLst/>
                <a:latin typeface="Söhne"/>
              </a:rPr>
              <a:t>practică</a:t>
            </a:r>
            <a:r>
              <a:rPr lang="en-CA" b="0" i="0" u="none" strike="noStrike" dirty="0"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marL="0" indent="0">
              <a:buFont typeface="Wingdings 3" charset="2"/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9402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BEE93-A89A-1F0B-4024-42FE914B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/>
              <a:t>Activitati</a:t>
            </a:r>
            <a:r>
              <a:rPr lang="ro-RO" dirty="0"/>
              <a:t> care se potrivesc pe obiectivele noastre o1-</a:t>
            </a:r>
            <a:r>
              <a:rPr lang="en-US" dirty="0"/>
              <a:t>&gt;</a:t>
            </a:r>
            <a:r>
              <a:rPr lang="ro-RO" dirty="0"/>
              <a:t>o4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96A19-3B4F-11E3-9ACC-86A6BA579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activitatilor</a:t>
            </a:r>
            <a:r>
              <a:rPr lang="en-US" dirty="0"/>
              <a:t> la care am </a:t>
            </a:r>
            <a:r>
              <a:rPr lang="en-US" dirty="0" err="1"/>
              <a:t>participat</a:t>
            </a:r>
            <a:r>
              <a:rPr lang="en-US" dirty="0"/>
              <a:t> in </a:t>
            </a:r>
            <a:r>
              <a:rPr lang="en-US" dirty="0" err="1"/>
              <a:t>mobilitate</a:t>
            </a:r>
            <a:r>
              <a:rPr lang="en-US" dirty="0"/>
              <a:t>, </a:t>
            </a:r>
            <a:r>
              <a:rPr lang="en-US" dirty="0" err="1"/>
              <a:t>acestea</a:t>
            </a:r>
            <a:r>
              <a:rPr lang="en-US" dirty="0"/>
              <a:t> pot fi </a:t>
            </a:r>
            <a:r>
              <a:rPr lang="en-US" dirty="0" err="1"/>
              <a:t>impartite</a:t>
            </a:r>
            <a:r>
              <a:rPr lang="en-US" dirty="0"/>
              <a:t> in </a:t>
            </a:r>
            <a:r>
              <a:rPr lang="en-US" dirty="0" err="1"/>
              <a:t>categorii</a:t>
            </a:r>
            <a:r>
              <a:rPr lang="en-US" dirty="0"/>
              <a:t> conform </a:t>
            </a:r>
            <a:r>
              <a:rPr lang="en-US" dirty="0" err="1"/>
              <a:t>obiectivelor</a:t>
            </a:r>
            <a:r>
              <a:rPr lang="en-US" dirty="0"/>
              <a:t> </a:t>
            </a:r>
            <a:r>
              <a:rPr lang="en-US" dirty="0" err="1"/>
              <a:t>noastre</a:t>
            </a:r>
            <a:r>
              <a:rPr lang="en-US" dirty="0"/>
              <a:t>:</a:t>
            </a:r>
          </a:p>
          <a:p>
            <a:r>
              <a:rPr lang="en-US" dirty="0"/>
              <a:t>-le </a:t>
            </a:r>
            <a:r>
              <a:rPr lang="en-US" dirty="0" err="1"/>
              <a:t>scrii</a:t>
            </a:r>
            <a:r>
              <a:rPr lang="en-US" dirty="0"/>
              <a:t> pe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relevante</a:t>
            </a:r>
            <a:endParaRPr lang="en-US" dirty="0"/>
          </a:p>
          <a:p>
            <a:r>
              <a:rPr lang="ro-RO" dirty="0"/>
              <a:t>-o1</a:t>
            </a:r>
            <a:r>
              <a:rPr lang="en-US" dirty="0"/>
              <a:t>: </a:t>
            </a:r>
            <a:r>
              <a:rPr lang="en-US" dirty="0" err="1"/>
              <a:t>Documente</a:t>
            </a:r>
            <a:r>
              <a:rPr lang="en-US" dirty="0"/>
              <a:t> </a:t>
            </a:r>
            <a:r>
              <a:rPr lang="en-US" dirty="0" err="1"/>
              <a:t>electronice</a:t>
            </a:r>
            <a:r>
              <a:rPr lang="en-US" dirty="0"/>
              <a:t> explicate la </a:t>
            </a:r>
            <a:r>
              <a:rPr lang="en-US" dirty="0" err="1"/>
              <a:t>clasa</a:t>
            </a:r>
            <a:r>
              <a:rPr lang="en-US" dirty="0"/>
              <a:t>,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scris</a:t>
            </a:r>
            <a:r>
              <a:rPr lang="en-US" dirty="0"/>
              <a:t>. </a:t>
            </a:r>
            <a:r>
              <a:rPr lang="en-US" dirty="0" err="1"/>
              <a:t>Practicarea</a:t>
            </a:r>
            <a:r>
              <a:rPr lang="en-US" dirty="0"/>
              <a:t> de quiz-</a:t>
            </a:r>
            <a:r>
              <a:rPr lang="en-US" dirty="0" err="1"/>
              <a:t>uri</a:t>
            </a:r>
            <a:r>
              <a:rPr lang="en-US" dirty="0"/>
              <a:t> online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pregati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teste.</a:t>
            </a:r>
          </a:p>
          <a:p>
            <a:r>
              <a:rPr lang="en-US" dirty="0"/>
              <a:t>-o2: </a:t>
            </a:r>
            <a:r>
              <a:rPr lang="en-US" dirty="0" err="1"/>
              <a:t>Prezentarile</a:t>
            </a:r>
            <a:r>
              <a:rPr lang="en-US" dirty="0"/>
              <a:t> ppt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// </a:t>
            </a:r>
            <a:r>
              <a:rPr lang="en-US" dirty="0" err="1"/>
              <a:t>laptopuri</a:t>
            </a:r>
            <a:r>
              <a:rPr lang="en-US" dirty="0"/>
              <a:t> date de </a:t>
            </a:r>
            <a:r>
              <a:rPr lang="en-US" dirty="0" err="1"/>
              <a:t>scoala</a:t>
            </a:r>
            <a:endParaRPr lang="en-US" dirty="0"/>
          </a:p>
          <a:p>
            <a:r>
              <a:rPr lang="en-US" dirty="0"/>
              <a:t>-o3: workshop </a:t>
            </a:r>
            <a:r>
              <a:rPr lang="en-US" dirty="0" err="1"/>
              <a:t>Kulturmagasinet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in </a:t>
            </a:r>
            <a:r>
              <a:rPr lang="en-US" dirty="0" err="1"/>
              <a:t>echipa</a:t>
            </a:r>
            <a:r>
              <a:rPr lang="en-US" dirty="0"/>
              <a:t> la </a:t>
            </a:r>
            <a:r>
              <a:rPr lang="en-US" dirty="0" err="1"/>
              <a:t>istorie</a:t>
            </a:r>
            <a:endParaRPr lang="en-US" dirty="0"/>
          </a:p>
          <a:p>
            <a:r>
              <a:rPr lang="en-US" dirty="0"/>
              <a:t>-o4: prize cu timer,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putine</a:t>
            </a:r>
            <a:r>
              <a:rPr lang="en-US" dirty="0"/>
              <a:t> </a:t>
            </a:r>
            <a:r>
              <a:rPr lang="en-US" dirty="0" err="1"/>
              <a:t>caiete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9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DC79-2C98-1D1E-1BF2-01E567DD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/>
              <a:t>Schimbari</a:t>
            </a:r>
            <a:r>
              <a:rPr lang="ro-RO" dirty="0"/>
              <a:t> pentru CNI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9A7C29-587A-FB10-A3AD-9BAF15FE7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404717"/>
            <a:ext cx="8761412" cy="3943074"/>
          </a:xfrm>
        </p:spPr>
        <p:txBody>
          <a:bodyPr/>
          <a:lstStyle/>
          <a:p>
            <a:r>
              <a:rPr lang="en-US" dirty="0" err="1"/>
              <a:t>Schimbari</a:t>
            </a:r>
            <a:endParaRPr lang="en-US" dirty="0"/>
          </a:p>
          <a:p>
            <a:r>
              <a:rPr lang="en-US" dirty="0"/>
              <a:t>Sala de </a:t>
            </a:r>
            <a:r>
              <a:rPr lang="en-US" dirty="0" err="1"/>
              <a:t>socializare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relaxare</a:t>
            </a:r>
            <a:r>
              <a:rPr lang="en-US" dirty="0"/>
              <a:t> cu </a:t>
            </a:r>
            <a:r>
              <a:rPr lang="en-US" dirty="0" err="1"/>
              <a:t>jocuri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PS</a:t>
            </a:r>
          </a:p>
          <a:p>
            <a:r>
              <a:rPr lang="en-US" dirty="0" err="1"/>
              <a:t>Laboratoare</a:t>
            </a:r>
            <a:r>
              <a:rPr lang="en-US" dirty="0"/>
              <a:t> cu specific(</a:t>
            </a:r>
            <a:r>
              <a:rPr lang="en-US" dirty="0" err="1"/>
              <a:t>arte</a:t>
            </a:r>
            <a:r>
              <a:rPr lang="en-US" dirty="0"/>
              <a:t>, </a:t>
            </a:r>
            <a:r>
              <a:rPr lang="en-US" dirty="0" err="1"/>
              <a:t>muzica</a:t>
            </a:r>
            <a:r>
              <a:rPr lang="en-US" dirty="0"/>
              <a:t>, </a:t>
            </a:r>
            <a:r>
              <a:rPr lang="en-US" dirty="0" err="1"/>
              <a:t>tehnica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bucatarie</a:t>
            </a:r>
            <a:r>
              <a:rPr lang="en-US" dirty="0"/>
              <a:t>-home economics), </a:t>
            </a:r>
            <a:r>
              <a:rPr lang="en-US" dirty="0" err="1"/>
              <a:t>echipate</a:t>
            </a:r>
            <a:endParaRPr lang="en-US" dirty="0"/>
          </a:p>
          <a:p>
            <a:r>
              <a:rPr lang="en-US" dirty="0" err="1"/>
              <a:t>Paravan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nu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fie </a:t>
            </a:r>
            <a:r>
              <a:rPr lang="en-US" dirty="0" err="1"/>
              <a:t>vazuti</a:t>
            </a:r>
            <a:endParaRPr lang="en-US" dirty="0"/>
          </a:p>
          <a:p>
            <a:r>
              <a:rPr lang="en-US" dirty="0" err="1"/>
              <a:t>Laptopuri</a:t>
            </a:r>
            <a:r>
              <a:rPr lang="en-US" dirty="0"/>
              <a:t> </a:t>
            </a:r>
            <a:r>
              <a:rPr lang="en-US" dirty="0" err="1"/>
              <a:t>personale</a:t>
            </a:r>
            <a:r>
              <a:rPr lang="en-US" dirty="0"/>
              <a:t>, </a:t>
            </a:r>
            <a:r>
              <a:rPr lang="en-US" dirty="0" err="1"/>
              <a:t>atat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elevi</a:t>
            </a:r>
            <a:r>
              <a:rPr lang="en-US" dirty="0"/>
              <a:t>, cat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profesori</a:t>
            </a:r>
            <a:endParaRPr lang="en-US" dirty="0"/>
          </a:p>
          <a:p>
            <a:r>
              <a:rPr lang="en-US" dirty="0" err="1"/>
              <a:t>Camere</a:t>
            </a:r>
            <a:r>
              <a:rPr lang="en-US" dirty="0"/>
              <a:t> </a:t>
            </a:r>
            <a:r>
              <a:rPr lang="en-US" dirty="0" err="1"/>
              <a:t>amenajate</a:t>
            </a:r>
            <a:r>
              <a:rPr lang="en-US" dirty="0"/>
              <a:t> special </a:t>
            </a:r>
            <a:r>
              <a:rPr lang="en-US" dirty="0" err="1"/>
              <a:t>pentru</a:t>
            </a:r>
            <a:r>
              <a:rPr lang="en-US" dirty="0"/>
              <a:t> ca </a:t>
            </a:r>
            <a:r>
              <a:rPr lang="en-US" dirty="0" err="1"/>
              <a:t>profesorul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ajute</a:t>
            </a:r>
            <a:r>
              <a:rPr lang="en-US" dirty="0"/>
              <a:t> </a:t>
            </a:r>
            <a:r>
              <a:rPr lang="en-US" dirty="0" err="1"/>
              <a:t>copiii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nu au </a:t>
            </a:r>
            <a:r>
              <a:rPr lang="en-US" dirty="0" err="1"/>
              <a:t>inteles</a:t>
            </a:r>
            <a:r>
              <a:rPr lang="en-US" dirty="0"/>
              <a:t> in particular.</a:t>
            </a:r>
          </a:p>
          <a:p>
            <a:r>
              <a:rPr lang="en-US" dirty="0" err="1"/>
              <a:t>Dulapuri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depozitarea</a:t>
            </a:r>
            <a:r>
              <a:rPr lang="en-US" dirty="0"/>
              <a:t> </a:t>
            </a:r>
            <a:r>
              <a:rPr lang="en-US" dirty="0" err="1"/>
              <a:t>lucrurilor</a:t>
            </a:r>
            <a:r>
              <a:rPr lang="en-US" dirty="0"/>
              <a:t> </a:t>
            </a:r>
            <a:r>
              <a:rPr lang="en-US" dirty="0" err="1"/>
              <a:t>personale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fiecare</a:t>
            </a:r>
            <a:r>
              <a:rPr lang="en-US" dirty="0"/>
              <a:t> </a:t>
            </a:r>
            <a:r>
              <a:rPr lang="en-US" dirty="0" err="1"/>
              <a:t>copil</a:t>
            </a:r>
            <a:endParaRPr lang="en-US" dirty="0"/>
          </a:p>
          <a:p>
            <a:r>
              <a:rPr lang="en-US" dirty="0" err="1"/>
              <a:t>Pauze</a:t>
            </a:r>
            <a:r>
              <a:rPr lang="en-US" dirty="0"/>
              <a:t> de masa </a:t>
            </a:r>
            <a:r>
              <a:rPr lang="en-US" dirty="0" err="1"/>
              <a:t>mai</a:t>
            </a:r>
            <a:r>
              <a:rPr lang="en-US" dirty="0"/>
              <a:t> lungi </a:t>
            </a:r>
            <a:r>
              <a:rPr lang="en-US" dirty="0" err="1"/>
              <a:t>pentru</a:t>
            </a:r>
            <a:r>
              <a:rPr lang="en-US" dirty="0"/>
              <a:t> a nu </a:t>
            </a:r>
            <a:r>
              <a:rPr lang="en-US" dirty="0" err="1"/>
              <a:t>manca</a:t>
            </a:r>
            <a:r>
              <a:rPr lang="en-US" dirty="0"/>
              <a:t> pe </a:t>
            </a:r>
            <a:r>
              <a:rPr lang="en-US" dirty="0" err="1"/>
              <a:t>fuga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6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est walk.mp4">
            <a:hlinkClick r:id="" action="ppaction://media"/>
            <a:extLst>
              <a:ext uri="{FF2B5EF4-FFF2-40B4-BE49-F238E27FC236}">
                <a16:creationId xmlns:a16="http://schemas.microsoft.com/office/drawing/2014/main" id="{06BE03D5-0836-6201-7CE6-7949885C4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621"/>
          <a:stretch/>
        </p:blipFill>
        <p:spPr>
          <a:xfrm>
            <a:off x="4133850" y="55605"/>
            <a:ext cx="3924300" cy="6746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45EB2E-8CCD-8C16-D8A6-B29AC67FB2FC}"/>
              </a:ext>
            </a:extLst>
          </p:cNvPr>
          <p:cNvSpPr txBox="1"/>
          <p:nvPr/>
        </p:nvSpPr>
        <p:spPr>
          <a:xfrm>
            <a:off x="271849" y="333632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strop de realism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prezenta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câteva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momente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călătoria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noastră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6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inoar.mp4">
            <a:hlinkClick r:id="" action="ppaction://media"/>
            <a:extLst>
              <a:ext uri="{FF2B5EF4-FFF2-40B4-BE49-F238E27FC236}">
                <a16:creationId xmlns:a16="http://schemas.microsoft.com/office/drawing/2014/main" id="{EDCD7CB0-3161-3609-331E-792B43031B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768"/>
            <a:ext cx="12192000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1063</TotalTime>
  <Words>862</Words>
  <Application>Microsoft Office PowerPoint</Application>
  <PresentationFormat>Widescreen</PresentationFormat>
  <Paragraphs>42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Century Gothic</vt:lpstr>
      <vt:lpstr>Roboto</vt:lpstr>
      <vt:lpstr>Söhne</vt:lpstr>
      <vt:lpstr>Wingdings 3</vt:lpstr>
      <vt:lpstr>Ion Boardroom</vt:lpstr>
      <vt:lpstr>Mobilitate Erasmus+ - Suedia</vt:lpstr>
      <vt:lpstr>Pareri &amp; opinii generale despre mobilitate</vt:lpstr>
      <vt:lpstr>Descriere mobilitate (luata din articol- esenta)</vt:lpstr>
      <vt:lpstr>Diferențe ale sistemului de învățământ</vt:lpstr>
      <vt:lpstr>PowerPoint Presentation</vt:lpstr>
      <vt:lpstr>Activitati care se potrivesc pe obiectivele noastre o1-&gt;o4</vt:lpstr>
      <vt:lpstr>Schimbari pentru CNI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Mobilitate Erasmus+ - Suedia</dc:title>
  <dc:creator>Elev1.Lab1</dc:creator>
  <cp:lastModifiedBy>Ryzen11</cp:lastModifiedBy>
  <cp:revision>7</cp:revision>
  <dcterms:created xsi:type="dcterms:W3CDTF">2023-12-06T10:14:19Z</dcterms:created>
  <dcterms:modified xsi:type="dcterms:W3CDTF">2026-05-08T06:13:42Z</dcterms:modified>
</cp:coreProperties>
</file>