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13"/>
  </p:notesMasterIdLst>
  <p:sldIdLst>
    <p:sldId id="256" r:id="rId2"/>
    <p:sldId id="258" r:id="rId3"/>
    <p:sldId id="259" r:id="rId4"/>
    <p:sldId id="260" r:id="rId5"/>
    <p:sldId id="261" r:id="rId6"/>
    <p:sldId id="262" r:id="rId7"/>
    <p:sldId id="263" r:id="rId8"/>
    <p:sldId id="264" r:id="rId9"/>
    <p:sldId id="265" r:id="rId10"/>
    <p:sldId id="269" r:id="rId11"/>
    <p:sldId id="293" r:id="rId12"/>
  </p:sldIdLst>
  <p:sldSz cx="9144000" cy="5143500" type="screen16x9"/>
  <p:notesSz cx="6858000" cy="9144000"/>
  <p:embeddedFontLst>
    <p:embeddedFont>
      <p:font typeface="Bebas Neue" panose="020B0606020202050201" pitchFamily="34" charset="0"/>
      <p:regular r:id="rId14"/>
    </p:embeddedFont>
    <p:embeddedFont>
      <p:font typeface="Inter" panose="020B0604020202020204" charset="0"/>
      <p:regular r:id="rId15"/>
      <p:bold r:id="rId16"/>
      <p:italic r:id="rId17"/>
      <p:boldItalic r:id="rId18"/>
    </p:embeddedFont>
    <p:embeddedFont>
      <p:font typeface="Nunito Light" pitchFamily="2" charset="0"/>
      <p:regular r:id="rId19"/>
      <p:italic r:id="rId20"/>
    </p:embeddedFont>
    <p:embeddedFont>
      <p:font typeface="Work Sans"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D649747-7998-49D8-AF0D-F491699762E6}">
  <a:tblStyle styleId="{DD649747-7998-49D8-AF0D-F491699762E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7" y="9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5"/>
        <p:cNvGrpSpPr/>
        <p:nvPr/>
      </p:nvGrpSpPr>
      <p:grpSpPr>
        <a:xfrm>
          <a:off x="0" y="0"/>
          <a:ext cx="0" cy="0"/>
          <a:chOff x="0" y="0"/>
          <a:chExt cx="0" cy="0"/>
        </a:xfrm>
      </p:grpSpPr>
      <p:sp>
        <p:nvSpPr>
          <p:cNvPr id="2536" name="Google Shape;2536;g11fd100d434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7" name="Google Shape;2537;g11fd100d434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7"/>
        <p:cNvGrpSpPr/>
        <p:nvPr/>
      </p:nvGrpSpPr>
      <p:grpSpPr>
        <a:xfrm>
          <a:off x="0" y="0"/>
          <a:ext cx="0" cy="0"/>
          <a:chOff x="0" y="0"/>
          <a:chExt cx="0" cy="0"/>
        </a:xfrm>
      </p:grpSpPr>
      <p:sp>
        <p:nvSpPr>
          <p:cNvPr id="3008" name="Google Shape;3008;geba1a568b6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9" name="Google Shape;3009;geba1a568b6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0"/>
        <p:cNvGrpSpPr/>
        <p:nvPr/>
      </p:nvGrpSpPr>
      <p:grpSpPr>
        <a:xfrm>
          <a:off x="0" y="0"/>
          <a:ext cx="0" cy="0"/>
          <a:chOff x="0" y="0"/>
          <a:chExt cx="0" cy="0"/>
        </a:xfrm>
      </p:grpSpPr>
      <p:sp>
        <p:nvSpPr>
          <p:cNvPr id="4151" name="Google Shape;4151;g11fd100d434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2" name="Google Shape;4152;g11fd100d434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3"/>
        <p:cNvGrpSpPr/>
        <p:nvPr/>
      </p:nvGrpSpPr>
      <p:grpSpPr>
        <a:xfrm>
          <a:off x="0" y="0"/>
          <a:ext cx="0" cy="0"/>
          <a:chOff x="0" y="0"/>
          <a:chExt cx="0" cy="0"/>
        </a:xfrm>
      </p:grpSpPr>
      <p:sp>
        <p:nvSpPr>
          <p:cNvPr id="2584" name="Google Shape;2584;geba1a568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5" name="Google Shape;2585;geba1a568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6"/>
        <p:cNvGrpSpPr/>
        <p:nvPr/>
      </p:nvGrpSpPr>
      <p:grpSpPr>
        <a:xfrm>
          <a:off x="0" y="0"/>
          <a:ext cx="0" cy="0"/>
          <a:chOff x="0" y="0"/>
          <a:chExt cx="0" cy="0"/>
        </a:xfrm>
      </p:grpSpPr>
      <p:sp>
        <p:nvSpPr>
          <p:cNvPr id="2607" name="Google Shape;2607;g1de551d7a50_1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8" name="Google Shape;2608;g1de551d7a50_1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5"/>
        <p:cNvGrpSpPr/>
        <p:nvPr/>
      </p:nvGrpSpPr>
      <p:grpSpPr>
        <a:xfrm>
          <a:off x="0" y="0"/>
          <a:ext cx="0" cy="0"/>
          <a:chOff x="0" y="0"/>
          <a:chExt cx="0" cy="0"/>
        </a:xfrm>
      </p:grpSpPr>
      <p:sp>
        <p:nvSpPr>
          <p:cNvPr id="2646" name="Google Shape;2646;geba1a568b6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7" name="Google Shape;2647;geba1a568b6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0"/>
        <p:cNvGrpSpPr/>
        <p:nvPr/>
      </p:nvGrpSpPr>
      <p:grpSpPr>
        <a:xfrm>
          <a:off x="0" y="0"/>
          <a:ext cx="0" cy="0"/>
          <a:chOff x="0" y="0"/>
          <a:chExt cx="0" cy="0"/>
        </a:xfrm>
      </p:grpSpPr>
      <p:sp>
        <p:nvSpPr>
          <p:cNvPr id="2691" name="Google Shape;2691;g1de39debed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2" name="Google Shape;2692;g1de39debed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0"/>
        <p:cNvGrpSpPr/>
        <p:nvPr/>
      </p:nvGrpSpPr>
      <p:grpSpPr>
        <a:xfrm>
          <a:off x="0" y="0"/>
          <a:ext cx="0" cy="0"/>
          <a:chOff x="0" y="0"/>
          <a:chExt cx="0" cy="0"/>
        </a:xfrm>
      </p:grpSpPr>
      <p:sp>
        <p:nvSpPr>
          <p:cNvPr id="2741" name="Google Shape;2741;gee59bd2143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2" name="Google Shape;2742;gee59bd2143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4"/>
        <p:cNvGrpSpPr/>
        <p:nvPr/>
      </p:nvGrpSpPr>
      <p:grpSpPr>
        <a:xfrm>
          <a:off x="0" y="0"/>
          <a:ext cx="0" cy="0"/>
          <a:chOff x="0" y="0"/>
          <a:chExt cx="0" cy="0"/>
        </a:xfrm>
      </p:grpSpPr>
      <p:sp>
        <p:nvSpPr>
          <p:cNvPr id="2765" name="Google Shape;2765;g14374f7c220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6" name="Google Shape;2766;g14374f7c220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4"/>
        <p:cNvGrpSpPr/>
        <p:nvPr/>
      </p:nvGrpSpPr>
      <p:grpSpPr>
        <a:xfrm>
          <a:off x="0" y="0"/>
          <a:ext cx="0" cy="0"/>
          <a:chOff x="0" y="0"/>
          <a:chExt cx="0" cy="0"/>
        </a:xfrm>
      </p:grpSpPr>
      <p:sp>
        <p:nvSpPr>
          <p:cNvPr id="2835" name="Google Shape;283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6" name="Google Shape;283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ed9256fe6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ed9256fe6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tBDf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472432" y="-47900"/>
            <a:ext cx="3579132" cy="1128476"/>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5400000">
            <a:off x="6646936" y="2646442"/>
            <a:ext cx="2226875" cy="2767242"/>
          </a:xfrm>
          <a:custGeom>
            <a:avLst/>
            <a:gdLst/>
            <a:ahLst/>
            <a:cxnLst/>
            <a:rect l="l" t="t" r="r" b="b"/>
            <a:pathLst>
              <a:path w="23083" h="28685" extrusionOk="0">
                <a:moveTo>
                  <a:pt x="0" y="1"/>
                </a:moveTo>
                <a:lnTo>
                  <a:pt x="0" y="28685"/>
                </a:lnTo>
                <a:lnTo>
                  <a:pt x="21459" y="28685"/>
                </a:lnTo>
                <a:cubicBezTo>
                  <a:pt x="21459" y="28685"/>
                  <a:pt x="23082" y="26140"/>
                  <a:pt x="18030" y="21621"/>
                </a:cubicBezTo>
                <a:cubicBezTo>
                  <a:pt x="12978" y="17100"/>
                  <a:pt x="5798" y="19892"/>
                  <a:pt x="5866" y="10775"/>
                </a:cubicBezTo>
                <a:cubicBezTo>
                  <a:pt x="5932" y="1659"/>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2" y="2252751"/>
            <a:ext cx="2616871" cy="2890847"/>
          </a:xfrm>
          <a:custGeom>
            <a:avLst/>
            <a:gdLst/>
            <a:ahLst/>
            <a:cxnLst/>
            <a:rect l="l" t="t" r="r" b="b"/>
            <a:pathLst>
              <a:path w="35850" h="39602" extrusionOk="0">
                <a:moveTo>
                  <a:pt x="35849" y="0"/>
                </a:moveTo>
                <a:cubicBezTo>
                  <a:pt x="31348" y="819"/>
                  <a:pt x="27986" y="1572"/>
                  <a:pt x="29982" y="14272"/>
                </a:cubicBezTo>
                <a:cubicBezTo>
                  <a:pt x="31965" y="26890"/>
                  <a:pt x="26923" y="30426"/>
                  <a:pt x="13686" y="30426"/>
                </a:cubicBezTo>
                <a:cubicBezTo>
                  <a:pt x="13600" y="30426"/>
                  <a:pt x="13514" y="30425"/>
                  <a:pt x="13427" y="30425"/>
                </a:cubicBezTo>
                <a:cubicBezTo>
                  <a:pt x="13395" y="30425"/>
                  <a:pt x="13362" y="30425"/>
                  <a:pt x="13330" y="30425"/>
                </a:cubicBezTo>
                <a:cubicBezTo>
                  <a:pt x="0" y="30425"/>
                  <a:pt x="1035" y="39600"/>
                  <a:pt x="1035" y="39600"/>
                </a:cubicBezTo>
                <a:lnTo>
                  <a:pt x="1035" y="39601"/>
                </a:lnTo>
                <a:lnTo>
                  <a:pt x="35849" y="39601"/>
                </a:lnTo>
                <a:lnTo>
                  <a:pt x="35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rot="10800000" flipH="1">
            <a:off x="-615181" y="4250518"/>
            <a:ext cx="1362511" cy="1457953"/>
            <a:chOff x="1141181" y="262025"/>
            <a:chExt cx="4067198" cy="4352099"/>
          </a:xfrm>
        </p:grpSpPr>
        <p:sp>
          <p:nvSpPr>
            <p:cNvPr id="13" name="Google Shape;13;p2"/>
            <p:cNvSpPr/>
            <p:nvPr/>
          </p:nvSpPr>
          <p:spPr>
            <a:xfrm>
              <a:off x="1618170" y="262025"/>
              <a:ext cx="3590208" cy="3617788"/>
            </a:xfrm>
            <a:custGeom>
              <a:avLst/>
              <a:gdLst/>
              <a:ahLst/>
              <a:cxnLst/>
              <a:rect l="l" t="t" r="r" b="b"/>
              <a:pathLst>
                <a:path w="20789" h="20949" extrusionOk="0">
                  <a:moveTo>
                    <a:pt x="8227" y="1"/>
                  </a:moveTo>
                  <a:cubicBezTo>
                    <a:pt x="7922" y="1"/>
                    <a:pt x="7615" y="111"/>
                    <a:pt x="7373" y="333"/>
                  </a:cubicBezTo>
                  <a:lnTo>
                    <a:pt x="547" y="6599"/>
                  </a:lnTo>
                  <a:cubicBezTo>
                    <a:pt x="33" y="7071"/>
                    <a:pt x="0" y="7871"/>
                    <a:pt x="471" y="8383"/>
                  </a:cubicBezTo>
                  <a:lnTo>
                    <a:pt x="11630" y="20540"/>
                  </a:lnTo>
                  <a:cubicBezTo>
                    <a:pt x="11880" y="20811"/>
                    <a:pt x="12220" y="20949"/>
                    <a:pt x="12562" y="20949"/>
                  </a:cubicBezTo>
                  <a:cubicBezTo>
                    <a:pt x="12867" y="20949"/>
                    <a:pt x="13173" y="20839"/>
                    <a:pt x="13415" y="20616"/>
                  </a:cubicBezTo>
                  <a:lnTo>
                    <a:pt x="20240" y="14350"/>
                  </a:lnTo>
                  <a:cubicBezTo>
                    <a:pt x="20754" y="13879"/>
                    <a:pt x="20788" y="13079"/>
                    <a:pt x="20317" y="12564"/>
                  </a:cubicBezTo>
                  <a:lnTo>
                    <a:pt x="9157" y="409"/>
                  </a:lnTo>
                  <a:cubicBezTo>
                    <a:pt x="8908" y="138"/>
                    <a:pt x="8568" y="1"/>
                    <a:pt x="8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618170" y="262025"/>
              <a:ext cx="3590208" cy="2527391"/>
            </a:xfrm>
            <a:custGeom>
              <a:avLst/>
              <a:gdLst/>
              <a:ahLst/>
              <a:cxnLst/>
              <a:rect l="l" t="t" r="r" b="b"/>
              <a:pathLst>
                <a:path w="20789" h="14635" extrusionOk="0">
                  <a:moveTo>
                    <a:pt x="8227" y="1"/>
                  </a:moveTo>
                  <a:cubicBezTo>
                    <a:pt x="7922" y="1"/>
                    <a:pt x="7615" y="111"/>
                    <a:pt x="7373" y="333"/>
                  </a:cubicBezTo>
                  <a:lnTo>
                    <a:pt x="547" y="6599"/>
                  </a:lnTo>
                  <a:cubicBezTo>
                    <a:pt x="33" y="7071"/>
                    <a:pt x="0" y="7871"/>
                    <a:pt x="471" y="8383"/>
                  </a:cubicBezTo>
                  <a:lnTo>
                    <a:pt x="576" y="8496"/>
                  </a:lnTo>
                  <a:cubicBezTo>
                    <a:pt x="2044" y="7553"/>
                    <a:pt x="3983" y="6756"/>
                    <a:pt x="6344" y="6756"/>
                  </a:cubicBezTo>
                  <a:cubicBezTo>
                    <a:pt x="9949" y="6756"/>
                    <a:pt x="14537" y="8613"/>
                    <a:pt x="19930" y="14635"/>
                  </a:cubicBezTo>
                  <a:lnTo>
                    <a:pt x="20239" y="14350"/>
                  </a:lnTo>
                  <a:cubicBezTo>
                    <a:pt x="20754" y="13879"/>
                    <a:pt x="20788" y="13079"/>
                    <a:pt x="20317" y="12566"/>
                  </a:cubicBezTo>
                  <a:lnTo>
                    <a:pt x="9157" y="409"/>
                  </a:lnTo>
                  <a:cubicBezTo>
                    <a:pt x="8908" y="138"/>
                    <a:pt x="8568" y="1"/>
                    <a:pt x="822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902519" y="687548"/>
              <a:ext cx="385806" cy="347980"/>
            </a:xfrm>
            <a:custGeom>
              <a:avLst/>
              <a:gdLst/>
              <a:ahLst/>
              <a:cxnLst/>
              <a:rect l="l" t="t" r="r" b="b"/>
              <a:pathLst>
                <a:path w="2234" h="2015" extrusionOk="0">
                  <a:moveTo>
                    <a:pt x="1116" y="1"/>
                  </a:moveTo>
                  <a:cubicBezTo>
                    <a:pt x="873" y="1"/>
                    <a:pt x="628" y="89"/>
                    <a:pt x="435" y="266"/>
                  </a:cubicBezTo>
                  <a:cubicBezTo>
                    <a:pt x="27" y="642"/>
                    <a:pt x="0" y="1279"/>
                    <a:pt x="374" y="1688"/>
                  </a:cubicBezTo>
                  <a:cubicBezTo>
                    <a:pt x="572" y="1904"/>
                    <a:pt x="844" y="2014"/>
                    <a:pt x="1116" y="2014"/>
                  </a:cubicBezTo>
                  <a:cubicBezTo>
                    <a:pt x="1359" y="2014"/>
                    <a:pt x="1603" y="1926"/>
                    <a:pt x="1797" y="1749"/>
                  </a:cubicBezTo>
                  <a:cubicBezTo>
                    <a:pt x="2207" y="1373"/>
                    <a:pt x="2234" y="736"/>
                    <a:pt x="1857" y="327"/>
                  </a:cubicBezTo>
                  <a:cubicBezTo>
                    <a:pt x="1659" y="110"/>
                    <a:pt x="1388"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952255" y="1474007"/>
              <a:ext cx="1477945" cy="1592075"/>
            </a:xfrm>
            <a:custGeom>
              <a:avLst/>
              <a:gdLst/>
              <a:ahLst/>
              <a:cxnLst/>
              <a:rect l="l" t="t" r="r" b="b"/>
              <a:pathLst>
                <a:path w="8558" h="9219" extrusionOk="0">
                  <a:moveTo>
                    <a:pt x="608" y="1"/>
                  </a:moveTo>
                  <a:lnTo>
                    <a:pt x="1" y="558"/>
                  </a:lnTo>
                  <a:lnTo>
                    <a:pt x="7951" y="9218"/>
                  </a:lnTo>
                  <a:lnTo>
                    <a:pt x="8557" y="8661"/>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451523" y="1609228"/>
              <a:ext cx="1182287" cy="1269826"/>
            </a:xfrm>
            <a:custGeom>
              <a:avLst/>
              <a:gdLst/>
              <a:ahLst/>
              <a:cxnLst/>
              <a:rect l="l" t="t" r="r" b="b"/>
              <a:pathLst>
                <a:path w="6846" h="7353" extrusionOk="0">
                  <a:moveTo>
                    <a:pt x="607" y="0"/>
                  </a:moveTo>
                  <a:lnTo>
                    <a:pt x="1" y="558"/>
                  </a:lnTo>
                  <a:lnTo>
                    <a:pt x="6239" y="7353"/>
                  </a:lnTo>
                  <a:lnTo>
                    <a:pt x="6846" y="6796"/>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442286" y="2283262"/>
              <a:ext cx="393405" cy="410669"/>
            </a:xfrm>
            <a:custGeom>
              <a:avLst/>
              <a:gdLst/>
              <a:ahLst/>
              <a:cxnLst/>
              <a:rect l="l" t="t" r="r" b="b"/>
              <a:pathLst>
                <a:path w="2278" h="2378" extrusionOk="0">
                  <a:moveTo>
                    <a:pt x="608" y="1"/>
                  </a:moveTo>
                  <a:lnTo>
                    <a:pt x="1" y="557"/>
                  </a:lnTo>
                  <a:lnTo>
                    <a:pt x="1671" y="2377"/>
                  </a:lnTo>
                  <a:lnTo>
                    <a:pt x="2277" y="1820"/>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68051" y="1876044"/>
              <a:ext cx="393405" cy="410496"/>
            </a:xfrm>
            <a:custGeom>
              <a:avLst/>
              <a:gdLst/>
              <a:ahLst/>
              <a:cxnLst/>
              <a:rect l="l" t="t" r="r" b="b"/>
              <a:pathLst>
                <a:path w="2278" h="2377" extrusionOk="0">
                  <a:moveTo>
                    <a:pt x="607" y="0"/>
                  </a:moveTo>
                  <a:lnTo>
                    <a:pt x="0" y="557"/>
                  </a:lnTo>
                  <a:lnTo>
                    <a:pt x="1671" y="2377"/>
                  </a:lnTo>
                  <a:lnTo>
                    <a:pt x="2278" y="1819"/>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41181" y="1962219"/>
              <a:ext cx="3622675" cy="2651904"/>
            </a:xfrm>
            <a:custGeom>
              <a:avLst/>
              <a:gdLst/>
              <a:ahLst/>
              <a:cxnLst/>
              <a:rect l="l" t="t" r="r" b="b"/>
              <a:pathLst>
                <a:path w="20977" h="15356" extrusionOk="0">
                  <a:moveTo>
                    <a:pt x="3531" y="1"/>
                  </a:moveTo>
                  <a:cubicBezTo>
                    <a:pt x="2960" y="1"/>
                    <a:pt x="2441" y="392"/>
                    <a:pt x="2304" y="973"/>
                  </a:cubicBezTo>
                  <a:lnTo>
                    <a:pt x="162" y="9986"/>
                  </a:lnTo>
                  <a:cubicBezTo>
                    <a:pt x="1" y="10664"/>
                    <a:pt x="420" y="11345"/>
                    <a:pt x="1099" y="11507"/>
                  </a:cubicBezTo>
                  <a:lnTo>
                    <a:pt x="17153" y="15321"/>
                  </a:lnTo>
                  <a:cubicBezTo>
                    <a:pt x="17251" y="15344"/>
                    <a:pt x="17349" y="15355"/>
                    <a:pt x="17446" y="15355"/>
                  </a:cubicBezTo>
                  <a:cubicBezTo>
                    <a:pt x="18017" y="15355"/>
                    <a:pt x="18536" y="14965"/>
                    <a:pt x="18673" y="14384"/>
                  </a:cubicBezTo>
                  <a:lnTo>
                    <a:pt x="20815" y="5371"/>
                  </a:lnTo>
                  <a:cubicBezTo>
                    <a:pt x="20976" y="4692"/>
                    <a:pt x="20558" y="4011"/>
                    <a:pt x="19878" y="3849"/>
                  </a:cubicBezTo>
                  <a:lnTo>
                    <a:pt x="3824" y="35"/>
                  </a:lnTo>
                  <a:cubicBezTo>
                    <a:pt x="3726" y="12"/>
                    <a:pt x="3628" y="1"/>
                    <a:pt x="3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141181" y="1962219"/>
              <a:ext cx="3622675" cy="1993418"/>
            </a:xfrm>
            <a:custGeom>
              <a:avLst/>
              <a:gdLst/>
              <a:ahLst/>
              <a:cxnLst/>
              <a:rect l="l" t="t" r="r" b="b"/>
              <a:pathLst>
                <a:path w="20977" h="11543" extrusionOk="0">
                  <a:moveTo>
                    <a:pt x="3531" y="1"/>
                  </a:moveTo>
                  <a:cubicBezTo>
                    <a:pt x="2960" y="1"/>
                    <a:pt x="2441" y="392"/>
                    <a:pt x="2304" y="973"/>
                  </a:cubicBezTo>
                  <a:lnTo>
                    <a:pt x="162" y="9986"/>
                  </a:lnTo>
                  <a:cubicBezTo>
                    <a:pt x="1" y="10664"/>
                    <a:pt x="420" y="11345"/>
                    <a:pt x="1099" y="11507"/>
                  </a:cubicBezTo>
                  <a:lnTo>
                    <a:pt x="1249" y="11542"/>
                  </a:lnTo>
                  <a:cubicBezTo>
                    <a:pt x="2593" y="8406"/>
                    <a:pt x="5742" y="4728"/>
                    <a:pt x="13107" y="4728"/>
                  </a:cubicBezTo>
                  <a:cubicBezTo>
                    <a:pt x="15263" y="4728"/>
                    <a:pt x="17780" y="5043"/>
                    <a:pt x="20718" y="5779"/>
                  </a:cubicBezTo>
                  <a:lnTo>
                    <a:pt x="20815" y="5371"/>
                  </a:lnTo>
                  <a:cubicBezTo>
                    <a:pt x="20976" y="4692"/>
                    <a:pt x="20558" y="4011"/>
                    <a:pt x="19878" y="3849"/>
                  </a:cubicBezTo>
                  <a:lnTo>
                    <a:pt x="3824" y="35"/>
                  </a:lnTo>
                  <a:cubicBezTo>
                    <a:pt x="3726" y="12"/>
                    <a:pt x="3628" y="1"/>
                    <a:pt x="3531" y="1"/>
                  </a:cubicBez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249980" y="3025337"/>
              <a:ext cx="3273999" cy="1078308"/>
            </a:xfrm>
            <a:custGeom>
              <a:avLst/>
              <a:gdLst/>
              <a:ahLst/>
              <a:cxnLst/>
              <a:rect l="l" t="t" r="r" b="b"/>
              <a:pathLst>
                <a:path w="18958" h="6244" extrusionOk="0">
                  <a:moveTo>
                    <a:pt x="442" y="1"/>
                  </a:moveTo>
                  <a:lnTo>
                    <a:pt x="1" y="1856"/>
                  </a:lnTo>
                  <a:lnTo>
                    <a:pt x="18518" y="6243"/>
                  </a:lnTo>
                  <a:lnTo>
                    <a:pt x="18957" y="4388"/>
                  </a:lnTo>
                  <a:lnTo>
                    <a:pt x="4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428120" y="2960922"/>
              <a:ext cx="2008299" cy="606678"/>
            </a:xfrm>
            <a:custGeom>
              <a:avLst/>
              <a:gdLst/>
              <a:ahLst/>
              <a:cxnLst/>
              <a:rect l="l" t="t" r="r" b="b"/>
              <a:pathLst>
                <a:path w="11629" h="3513" extrusionOk="0">
                  <a:moveTo>
                    <a:pt x="190" y="0"/>
                  </a:moveTo>
                  <a:lnTo>
                    <a:pt x="0" y="802"/>
                  </a:lnTo>
                  <a:lnTo>
                    <a:pt x="11439" y="3513"/>
                  </a:lnTo>
                  <a:lnTo>
                    <a:pt x="11629" y="2711"/>
                  </a:lnTo>
                  <a:lnTo>
                    <a:pt x="1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917025" y="2792543"/>
              <a:ext cx="1583118" cy="505996"/>
            </a:xfrm>
            <a:custGeom>
              <a:avLst/>
              <a:gdLst/>
              <a:ahLst/>
              <a:cxnLst/>
              <a:rect l="l" t="t" r="r" b="b"/>
              <a:pathLst>
                <a:path w="9167" h="2930" extrusionOk="0">
                  <a:moveTo>
                    <a:pt x="190" y="1"/>
                  </a:moveTo>
                  <a:lnTo>
                    <a:pt x="0" y="803"/>
                  </a:lnTo>
                  <a:lnTo>
                    <a:pt x="8977" y="2930"/>
                  </a:lnTo>
                  <a:lnTo>
                    <a:pt x="9167" y="2128"/>
                  </a:lnTo>
                  <a:lnTo>
                    <a:pt x="1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752874" y="2207621"/>
              <a:ext cx="383043" cy="348153"/>
            </a:xfrm>
            <a:custGeom>
              <a:avLst/>
              <a:gdLst/>
              <a:ahLst/>
              <a:cxnLst/>
              <a:rect l="l" t="t" r="r" b="b"/>
              <a:pathLst>
                <a:path w="2218" h="2016" extrusionOk="0">
                  <a:moveTo>
                    <a:pt x="1109" y="1"/>
                  </a:moveTo>
                  <a:cubicBezTo>
                    <a:pt x="652" y="1"/>
                    <a:pt x="239" y="313"/>
                    <a:pt x="130" y="776"/>
                  </a:cubicBezTo>
                  <a:cubicBezTo>
                    <a:pt x="1" y="1317"/>
                    <a:pt x="335" y="1860"/>
                    <a:pt x="878" y="1988"/>
                  </a:cubicBezTo>
                  <a:cubicBezTo>
                    <a:pt x="956" y="2006"/>
                    <a:pt x="1034" y="2015"/>
                    <a:pt x="1110" y="2015"/>
                  </a:cubicBezTo>
                  <a:cubicBezTo>
                    <a:pt x="1566" y="2015"/>
                    <a:pt x="1980" y="1703"/>
                    <a:pt x="2089" y="1239"/>
                  </a:cubicBezTo>
                  <a:cubicBezTo>
                    <a:pt x="2217" y="699"/>
                    <a:pt x="1882" y="156"/>
                    <a:pt x="1342" y="28"/>
                  </a:cubicBezTo>
                  <a:cubicBezTo>
                    <a:pt x="1264" y="10"/>
                    <a:pt x="1186" y="1"/>
                    <a:pt x="1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4046899">
            <a:off x="-808797" y="-779120"/>
            <a:ext cx="1651494" cy="1730032"/>
            <a:chOff x="1511250" y="306000"/>
            <a:chExt cx="3756676" cy="3935328"/>
          </a:xfrm>
        </p:grpSpPr>
        <p:sp>
          <p:nvSpPr>
            <p:cNvPr id="27" name="Google Shape;27;p2"/>
            <p:cNvSpPr/>
            <p:nvPr/>
          </p:nvSpPr>
          <p:spPr>
            <a:xfrm>
              <a:off x="1582051" y="1803459"/>
              <a:ext cx="3685875" cy="2437868"/>
            </a:xfrm>
            <a:custGeom>
              <a:avLst/>
              <a:gdLst/>
              <a:ahLst/>
              <a:cxnLst/>
              <a:rect l="l" t="t" r="r" b="b"/>
              <a:pathLst>
                <a:path w="20095" h="13291" extrusionOk="0">
                  <a:moveTo>
                    <a:pt x="17609" y="1"/>
                  </a:moveTo>
                  <a:lnTo>
                    <a:pt x="4799" y="5286"/>
                  </a:lnTo>
                  <a:lnTo>
                    <a:pt x="4414" y="4349"/>
                  </a:lnTo>
                  <a:lnTo>
                    <a:pt x="4190" y="4441"/>
                  </a:lnTo>
                  <a:lnTo>
                    <a:pt x="4576" y="5378"/>
                  </a:lnTo>
                  <a:lnTo>
                    <a:pt x="0" y="7265"/>
                  </a:lnTo>
                  <a:lnTo>
                    <a:pt x="2486" y="13290"/>
                  </a:lnTo>
                  <a:lnTo>
                    <a:pt x="7228" y="11334"/>
                  </a:lnTo>
                  <a:lnTo>
                    <a:pt x="7286" y="11311"/>
                  </a:lnTo>
                  <a:lnTo>
                    <a:pt x="20095" y="6027"/>
                  </a:lnTo>
                  <a:lnTo>
                    <a:pt x="176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582051" y="1803459"/>
              <a:ext cx="3685875" cy="2437868"/>
            </a:xfrm>
            <a:custGeom>
              <a:avLst/>
              <a:gdLst/>
              <a:ahLst/>
              <a:cxnLst/>
              <a:rect l="l" t="t" r="r" b="b"/>
              <a:pathLst>
                <a:path w="20095" h="13291" extrusionOk="0">
                  <a:moveTo>
                    <a:pt x="17609" y="1"/>
                  </a:moveTo>
                  <a:lnTo>
                    <a:pt x="4799" y="5286"/>
                  </a:lnTo>
                  <a:lnTo>
                    <a:pt x="4414" y="4349"/>
                  </a:lnTo>
                  <a:lnTo>
                    <a:pt x="4190" y="4441"/>
                  </a:lnTo>
                  <a:lnTo>
                    <a:pt x="4576" y="5378"/>
                  </a:lnTo>
                  <a:lnTo>
                    <a:pt x="0" y="7265"/>
                  </a:lnTo>
                  <a:lnTo>
                    <a:pt x="2486" y="13290"/>
                  </a:lnTo>
                  <a:lnTo>
                    <a:pt x="7228" y="11334"/>
                  </a:lnTo>
                  <a:lnTo>
                    <a:pt x="7286" y="11311"/>
                  </a:lnTo>
                  <a:lnTo>
                    <a:pt x="20095" y="6027"/>
                  </a:lnTo>
                  <a:lnTo>
                    <a:pt x="17609"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511250" y="1630859"/>
              <a:ext cx="3300871" cy="1504615"/>
            </a:xfrm>
            <a:custGeom>
              <a:avLst/>
              <a:gdLst/>
              <a:ahLst/>
              <a:cxnLst/>
              <a:rect l="l" t="t" r="r" b="b"/>
              <a:pathLst>
                <a:path w="17996" h="8203" extrusionOk="0">
                  <a:moveTo>
                    <a:pt x="17608" y="0"/>
                  </a:moveTo>
                  <a:lnTo>
                    <a:pt x="0" y="7265"/>
                  </a:lnTo>
                  <a:lnTo>
                    <a:pt x="387" y="8203"/>
                  </a:lnTo>
                  <a:lnTo>
                    <a:pt x="17995" y="938"/>
                  </a:lnTo>
                  <a:lnTo>
                    <a:pt x="176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591425" y="1932222"/>
              <a:ext cx="2210608" cy="986996"/>
            </a:xfrm>
            <a:custGeom>
              <a:avLst/>
              <a:gdLst/>
              <a:ahLst/>
              <a:cxnLst/>
              <a:rect l="l" t="t" r="r" b="b"/>
              <a:pathLst>
                <a:path w="12052" h="5381" extrusionOk="0">
                  <a:moveTo>
                    <a:pt x="11850" y="0"/>
                  </a:moveTo>
                  <a:lnTo>
                    <a:pt x="0" y="4890"/>
                  </a:lnTo>
                  <a:lnTo>
                    <a:pt x="203" y="5381"/>
                  </a:lnTo>
                  <a:lnTo>
                    <a:pt x="12052" y="491"/>
                  </a:lnTo>
                  <a:lnTo>
                    <a:pt x="118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662409" y="2173422"/>
              <a:ext cx="2042960" cy="917663"/>
            </a:xfrm>
            <a:custGeom>
              <a:avLst/>
              <a:gdLst/>
              <a:ahLst/>
              <a:cxnLst/>
              <a:rect l="l" t="t" r="r" b="b"/>
              <a:pathLst>
                <a:path w="11138" h="5003" extrusionOk="0">
                  <a:moveTo>
                    <a:pt x="10934" y="0"/>
                  </a:moveTo>
                  <a:lnTo>
                    <a:pt x="0" y="4512"/>
                  </a:lnTo>
                  <a:lnTo>
                    <a:pt x="202" y="5003"/>
                  </a:lnTo>
                  <a:lnTo>
                    <a:pt x="11137" y="491"/>
                  </a:lnTo>
                  <a:lnTo>
                    <a:pt x="109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733027" y="2408386"/>
              <a:ext cx="1890169" cy="854749"/>
            </a:xfrm>
            <a:custGeom>
              <a:avLst/>
              <a:gdLst/>
              <a:ahLst/>
              <a:cxnLst/>
              <a:rect l="l" t="t" r="r" b="b"/>
              <a:pathLst>
                <a:path w="10305" h="4660" extrusionOk="0">
                  <a:moveTo>
                    <a:pt x="10102" y="1"/>
                  </a:moveTo>
                  <a:lnTo>
                    <a:pt x="0" y="4169"/>
                  </a:lnTo>
                  <a:lnTo>
                    <a:pt x="203" y="4659"/>
                  </a:lnTo>
                  <a:lnTo>
                    <a:pt x="10304" y="491"/>
                  </a:lnTo>
                  <a:lnTo>
                    <a:pt x="101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908746" y="3150146"/>
              <a:ext cx="1124197" cy="538712"/>
            </a:xfrm>
            <a:custGeom>
              <a:avLst/>
              <a:gdLst/>
              <a:ahLst/>
              <a:cxnLst/>
              <a:rect l="l" t="t" r="r" b="b"/>
              <a:pathLst>
                <a:path w="6129" h="2937" extrusionOk="0">
                  <a:moveTo>
                    <a:pt x="5926" y="1"/>
                  </a:moveTo>
                  <a:lnTo>
                    <a:pt x="1" y="2446"/>
                  </a:lnTo>
                  <a:lnTo>
                    <a:pt x="203" y="2936"/>
                  </a:lnTo>
                  <a:lnTo>
                    <a:pt x="6128" y="491"/>
                  </a:lnTo>
                  <a:lnTo>
                    <a:pt x="59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82466" y="2945997"/>
              <a:ext cx="446450" cy="258993"/>
            </a:xfrm>
            <a:custGeom>
              <a:avLst/>
              <a:gdLst/>
              <a:ahLst/>
              <a:cxnLst/>
              <a:rect l="l" t="t" r="r" b="b"/>
              <a:pathLst>
                <a:path w="2434" h="1412" extrusionOk="0">
                  <a:moveTo>
                    <a:pt x="2231" y="1"/>
                  </a:moveTo>
                  <a:lnTo>
                    <a:pt x="0" y="921"/>
                  </a:lnTo>
                  <a:lnTo>
                    <a:pt x="203" y="1411"/>
                  </a:lnTo>
                  <a:lnTo>
                    <a:pt x="2433" y="491"/>
                  </a:lnTo>
                  <a:lnTo>
                    <a:pt x="22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54819" y="3018999"/>
              <a:ext cx="1124197" cy="538528"/>
            </a:xfrm>
            <a:custGeom>
              <a:avLst/>
              <a:gdLst/>
              <a:ahLst/>
              <a:cxnLst/>
              <a:rect l="l" t="t" r="r" b="b"/>
              <a:pathLst>
                <a:path w="6129" h="2936" extrusionOk="0">
                  <a:moveTo>
                    <a:pt x="5925" y="0"/>
                  </a:moveTo>
                  <a:lnTo>
                    <a:pt x="0" y="2445"/>
                  </a:lnTo>
                  <a:lnTo>
                    <a:pt x="203" y="2936"/>
                  </a:lnTo>
                  <a:lnTo>
                    <a:pt x="6128" y="491"/>
                  </a:lnTo>
                  <a:lnTo>
                    <a:pt x="592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783082" y="3136206"/>
              <a:ext cx="728921" cy="375466"/>
            </a:xfrm>
            <a:custGeom>
              <a:avLst/>
              <a:gdLst/>
              <a:ahLst/>
              <a:cxnLst/>
              <a:rect l="l" t="t" r="r" b="b"/>
              <a:pathLst>
                <a:path w="3974" h="2047" extrusionOk="0">
                  <a:moveTo>
                    <a:pt x="3772" y="0"/>
                  </a:moveTo>
                  <a:lnTo>
                    <a:pt x="0" y="1556"/>
                  </a:lnTo>
                  <a:lnTo>
                    <a:pt x="202" y="2046"/>
                  </a:lnTo>
                  <a:lnTo>
                    <a:pt x="3973" y="491"/>
                  </a:lnTo>
                  <a:lnTo>
                    <a:pt x="37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729156" y="3005426"/>
              <a:ext cx="729104" cy="375282"/>
            </a:xfrm>
            <a:custGeom>
              <a:avLst/>
              <a:gdLst/>
              <a:ahLst/>
              <a:cxnLst/>
              <a:rect l="l" t="t" r="r" b="b"/>
              <a:pathLst>
                <a:path w="3975" h="2046" extrusionOk="0">
                  <a:moveTo>
                    <a:pt x="3771" y="1"/>
                  </a:moveTo>
                  <a:lnTo>
                    <a:pt x="0" y="1557"/>
                  </a:lnTo>
                  <a:lnTo>
                    <a:pt x="203" y="2046"/>
                  </a:lnTo>
                  <a:lnTo>
                    <a:pt x="3974" y="491"/>
                  </a:lnTo>
                  <a:lnTo>
                    <a:pt x="37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600818" y="2517522"/>
              <a:ext cx="407565" cy="415452"/>
            </a:xfrm>
            <a:custGeom>
              <a:avLst/>
              <a:gdLst/>
              <a:ahLst/>
              <a:cxnLst/>
              <a:rect l="l" t="t" r="r" b="b"/>
              <a:pathLst>
                <a:path w="2222" h="2265" extrusionOk="0">
                  <a:moveTo>
                    <a:pt x="1742" y="0"/>
                  </a:moveTo>
                  <a:cubicBezTo>
                    <a:pt x="1723" y="0"/>
                    <a:pt x="1703" y="4"/>
                    <a:pt x="1683" y="12"/>
                  </a:cubicBezTo>
                  <a:cubicBezTo>
                    <a:pt x="1632" y="35"/>
                    <a:pt x="1592" y="73"/>
                    <a:pt x="1565" y="121"/>
                  </a:cubicBezTo>
                  <a:lnTo>
                    <a:pt x="1293" y="609"/>
                  </a:lnTo>
                  <a:lnTo>
                    <a:pt x="90" y="690"/>
                  </a:lnTo>
                  <a:cubicBezTo>
                    <a:pt x="69" y="692"/>
                    <a:pt x="51" y="703"/>
                    <a:pt x="40" y="721"/>
                  </a:cubicBezTo>
                  <a:lnTo>
                    <a:pt x="16" y="769"/>
                  </a:lnTo>
                  <a:cubicBezTo>
                    <a:pt x="1" y="799"/>
                    <a:pt x="21" y="835"/>
                    <a:pt x="54" y="839"/>
                  </a:cubicBezTo>
                  <a:lnTo>
                    <a:pt x="1107" y="936"/>
                  </a:lnTo>
                  <a:lnTo>
                    <a:pt x="759" y="1727"/>
                  </a:lnTo>
                  <a:lnTo>
                    <a:pt x="757" y="1727"/>
                  </a:lnTo>
                  <a:lnTo>
                    <a:pt x="743" y="1757"/>
                  </a:lnTo>
                  <a:lnTo>
                    <a:pt x="427" y="1820"/>
                  </a:lnTo>
                  <a:cubicBezTo>
                    <a:pt x="420" y="1821"/>
                    <a:pt x="412" y="1825"/>
                    <a:pt x="406" y="1831"/>
                  </a:cubicBezTo>
                  <a:lnTo>
                    <a:pt x="382" y="1889"/>
                  </a:lnTo>
                  <a:cubicBezTo>
                    <a:pt x="372" y="1913"/>
                    <a:pt x="389" y="1940"/>
                    <a:pt x="417" y="1942"/>
                  </a:cubicBezTo>
                  <a:lnTo>
                    <a:pt x="665" y="1954"/>
                  </a:lnTo>
                  <a:cubicBezTo>
                    <a:pt x="665" y="1954"/>
                    <a:pt x="671" y="1992"/>
                    <a:pt x="688" y="2025"/>
                  </a:cubicBezTo>
                  <a:cubicBezTo>
                    <a:pt x="702" y="2053"/>
                    <a:pt x="729" y="2069"/>
                    <a:pt x="758" y="2069"/>
                  </a:cubicBezTo>
                  <a:cubicBezTo>
                    <a:pt x="762" y="2069"/>
                    <a:pt x="766" y="2069"/>
                    <a:pt x="771" y="2068"/>
                  </a:cubicBezTo>
                  <a:cubicBezTo>
                    <a:pt x="808" y="2063"/>
                    <a:pt x="843" y="2049"/>
                    <a:pt x="843" y="2049"/>
                  </a:cubicBezTo>
                  <a:lnTo>
                    <a:pt x="991" y="2248"/>
                  </a:lnTo>
                  <a:cubicBezTo>
                    <a:pt x="999" y="2259"/>
                    <a:pt x="1011" y="2264"/>
                    <a:pt x="1023" y="2264"/>
                  </a:cubicBezTo>
                  <a:cubicBezTo>
                    <a:pt x="1035" y="2264"/>
                    <a:pt x="1048" y="2259"/>
                    <a:pt x="1055" y="2247"/>
                  </a:cubicBezTo>
                  <a:lnTo>
                    <a:pt x="1088" y="2196"/>
                  </a:lnTo>
                  <a:cubicBezTo>
                    <a:pt x="1090" y="2189"/>
                    <a:pt x="1090" y="2180"/>
                    <a:pt x="1086" y="2173"/>
                  </a:cubicBezTo>
                  <a:lnTo>
                    <a:pt x="960" y="1875"/>
                  </a:lnTo>
                  <a:lnTo>
                    <a:pt x="978" y="1847"/>
                  </a:lnTo>
                  <a:lnTo>
                    <a:pt x="976" y="1844"/>
                  </a:lnTo>
                  <a:lnTo>
                    <a:pt x="1439" y="1113"/>
                  </a:lnTo>
                  <a:lnTo>
                    <a:pt x="2109" y="1933"/>
                  </a:lnTo>
                  <a:cubicBezTo>
                    <a:pt x="2118" y="1945"/>
                    <a:pt x="2132" y="1950"/>
                    <a:pt x="2145" y="1950"/>
                  </a:cubicBezTo>
                  <a:cubicBezTo>
                    <a:pt x="2162" y="1950"/>
                    <a:pt x="2178" y="1942"/>
                    <a:pt x="2186" y="1926"/>
                  </a:cubicBezTo>
                  <a:lnTo>
                    <a:pt x="2213" y="1879"/>
                  </a:lnTo>
                  <a:cubicBezTo>
                    <a:pt x="2222" y="1860"/>
                    <a:pt x="2222" y="1838"/>
                    <a:pt x="2211" y="1820"/>
                  </a:cubicBezTo>
                  <a:lnTo>
                    <a:pt x="1609" y="777"/>
                  </a:lnTo>
                  <a:lnTo>
                    <a:pt x="1864" y="275"/>
                  </a:lnTo>
                  <a:cubicBezTo>
                    <a:pt x="1888" y="229"/>
                    <a:pt x="1895" y="175"/>
                    <a:pt x="1887" y="125"/>
                  </a:cubicBezTo>
                  <a:lnTo>
                    <a:pt x="1886" y="120"/>
                  </a:lnTo>
                  <a:cubicBezTo>
                    <a:pt x="1873" y="47"/>
                    <a:pt x="1810" y="0"/>
                    <a:pt x="17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913369" y="2689206"/>
              <a:ext cx="26413" cy="24762"/>
            </a:xfrm>
            <a:custGeom>
              <a:avLst/>
              <a:gdLst/>
              <a:ahLst/>
              <a:cxnLst/>
              <a:rect l="l" t="t" r="r" b="b"/>
              <a:pathLst>
                <a:path w="144" h="135" extrusionOk="0">
                  <a:moveTo>
                    <a:pt x="86" y="1"/>
                  </a:moveTo>
                  <a:lnTo>
                    <a:pt x="22" y="42"/>
                  </a:lnTo>
                  <a:cubicBezTo>
                    <a:pt x="3" y="54"/>
                    <a:pt x="1" y="84"/>
                    <a:pt x="17" y="107"/>
                  </a:cubicBezTo>
                  <a:cubicBezTo>
                    <a:pt x="27" y="125"/>
                    <a:pt x="44" y="134"/>
                    <a:pt x="61" y="134"/>
                  </a:cubicBezTo>
                  <a:cubicBezTo>
                    <a:pt x="67" y="134"/>
                    <a:pt x="74" y="133"/>
                    <a:pt x="79" y="130"/>
                  </a:cubicBezTo>
                  <a:lnTo>
                    <a:pt x="143" y="89"/>
                  </a:lnTo>
                  <a:lnTo>
                    <a:pt x="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945468" y="2744783"/>
              <a:ext cx="26229" cy="24762"/>
            </a:xfrm>
            <a:custGeom>
              <a:avLst/>
              <a:gdLst/>
              <a:ahLst/>
              <a:cxnLst/>
              <a:rect l="l" t="t" r="r" b="b"/>
              <a:pathLst>
                <a:path w="143" h="135" extrusionOk="0">
                  <a:moveTo>
                    <a:pt x="86" y="1"/>
                  </a:moveTo>
                  <a:lnTo>
                    <a:pt x="22" y="42"/>
                  </a:lnTo>
                  <a:cubicBezTo>
                    <a:pt x="3" y="54"/>
                    <a:pt x="0" y="83"/>
                    <a:pt x="16" y="107"/>
                  </a:cubicBezTo>
                  <a:cubicBezTo>
                    <a:pt x="28" y="124"/>
                    <a:pt x="46" y="134"/>
                    <a:pt x="61" y="134"/>
                  </a:cubicBezTo>
                  <a:cubicBezTo>
                    <a:pt x="67" y="134"/>
                    <a:pt x="73" y="133"/>
                    <a:pt x="78" y="130"/>
                  </a:cubicBezTo>
                  <a:lnTo>
                    <a:pt x="142" y="88"/>
                  </a:lnTo>
                  <a:lnTo>
                    <a:pt x="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752691" y="2619505"/>
              <a:ext cx="19443" cy="21644"/>
            </a:xfrm>
            <a:custGeom>
              <a:avLst/>
              <a:gdLst/>
              <a:ahLst/>
              <a:cxnLst/>
              <a:rect l="l" t="t" r="r" b="b"/>
              <a:pathLst>
                <a:path w="106" h="118" extrusionOk="0">
                  <a:moveTo>
                    <a:pt x="105" y="0"/>
                  </a:moveTo>
                  <a:lnTo>
                    <a:pt x="0" y="1"/>
                  </a:lnTo>
                  <a:lnTo>
                    <a:pt x="2" y="77"/>
                  </a:lnTo>
                  <a:cubicBezTo>
                    <a:pt x="2" y="101"/>
                    <a:pt x="23" y="117"/>
                    <a:pt x="52" y="117"/>
                  </a:cubicBezTo>
                  <a:cubicBezTo>
                    <a:pt x="53" y="117"/>
                    <a:pt x="54" y="117"/>
                    <a:pt x="54" y="117"/>
                  </a:cubicBezTo>
                  <a:cubicBezTo>
                    <a:pt x="83" y="117"/>
                    <a:pt x="106" y="98"/>
                    <a:pt x="106" y="76"/>
                  </a:cubicBezTo>
                  <a:lnTo>
                    <a:pt x="1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688677" y="2623724"/>
              <a:ext cx="19443" cy="21644"/>
            </a:xfrm>
            <a:custGeom>
              <a:avLst/>
              <a:gdLst/>
              <a:ahLst/>
              <a:cxnLst/>
              <a:rect l="l" t="t" r="r" b="b"/>
              <a:pathLst>
                <a:path w="106" h="118" extrusionOk="0">
                  <a:moveTo>
                    <a:pt x="104" y="1"/>
                  </a:moveTo>
                  <a:lnTo>
                    <a:pt x="0" y="2"/>
                  </a:lnTo>
                  <a:lnTo>
                    <a:pt x="2" y="78"/>
                  </a:lnTo>
                  <a:cubicBezTo>
                    <a:pt x="0" y="101"/>
                    <a:pt x="24" y="118"/>
                    <a:pt x="51" y="118"/>
                  </a:cubicBezTo>
                  <a:cubicBezTo>
                    <a:pt x="52" y="118"/>
                    <a:pt x="53" y="118"/>
                    <a:pt x="54" y="118"/>
                  </a:cubicBezTo>
                  <a:cubicBezTo>
                    <a:pt x="84" y="118"/>
                    <a:pt x="106" y="100"/>
                    <a:pt x="106" y="76"/>
                  </a:cubicBezTo>
                  <a:lnTo>
                    <a:pt x="1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974942" y="3363833"/>
              <a:ext cx="647848" cy="647848"/>
            </a:xfrm>
            <a:custGeom>
              <a:avLst/>
              <a:gdLst/>
              <a:ahLst/>
              <a:cxnLst/>
              <a:rect l="l" t="t" r="r" b="b"/>
              <a:pathLst>
                <a:path w="3532" h="3532" extrusionOk="0">
                  <a:moveTo>
                    <a:pt x="2501" y="0"/>
                  </a:moveTo>
                  <a:lnTo>
                    <a:pt x="0" y="1031"/>
                  </a:lnTo>
                  <a:lnTo>
                    <a:pt x="1033" y="3532"/>
                  </a:lnTo>
                  <a:lnTo>
                    <a:pt x="3532" y="2499"/>
                  </a:lnTo>
                  <a:lnTo>
                    <a:pt x="2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691187" y="424307"/>
              <a:ext cx="3142761" cy="3458248"/>
            </a:xfrm>
            <a:custGeom>
              <a:avLst/>
              <a:gdLst/>
              <a:ahLst/>
              <a:cxnLst/>
              <a:rect l="l" t="t" r="r" b="b"/>
              <a:pathLst>
                <a:path w="17134" h="18854" extrusionOk="0">
                  <a:moveTo>
                    <a:pt x="12099" y="1"/>
                  </a:moveTo>
                  <a:lnTo>
                    <a:pt x="0" y="14714"/>
                  </a:lnTo>
                  <a:lnTo>
                    <a:pt x="5034" y="18854"/>
                  </a:lnTo>
                  <a:lnTo>
                    <a:pt x="17134" y="4141"/>
                  </a:lnTo>
                  <a:lnTo>
                    <a:pt x="12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546834" y="306000"/>
              <a:ext cx="2362849" cy="2875148"/>
            </a:xfrm>
            <a:custGeom>
              <a:avLst/>
              <a:gdLst/>
              <a:ahLst/>
              <a:cxnLst/>
              <a:rect l="l" t="t" r="r" b="b"/>
              <a:pathLst>
                <a:path w="12882" h="15675" extrusionOk="0">
                  <a:moveTo>
                    <a:pt x="12098" y="1"/>
                  </a:moveTo>
                  <a:lnTo>
                    <a:pt x="3298" y="10702"/>
                  </a:lnTo>
                  <a:lnTo>
                    <a:pt x="3145" y="10889"/>
                  </a:lnTo>
                  <a:lnTo>
                    <a:pt x="0" y="14714"/>
                  </a:lnTo>
                  <a:lnTo>
                    <a:pt x="783" y="15357"/>
                  </a:lnTo>
                  <a:lnTo>
                    <a:pt x="3926" y="11534"/>
                  </a:lnTo>
                  <a:lnTo>
                    <a:pt x="8961" y="15674"/>
                  </a:lnTo>
                  <a:lnTo>
                    <a:pt x="9115" y="15488"/>
                  </a:lnTo>
                  <a:lnTo>
                    <a:pt x="4080" y="11348"/>
                  </a:lnTo>
                  <a:lnTo>
                    <a:pt x="12882" y="645"/>
                  </a:lnTo>
                  <a:lnTo>
                    <a:pt x="12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436066" y="560774"/>
              <a:ext cx="1568813" cy="1878063"/>
            </a:xfrm>
            <a:custGeom>
              <a:avLst/>
              <a:gdLst/>
              <a:ahLst/>
              <a:cxnLst/>
              <a:rect l="l" t="t" r="r" b="b"/>
              <a:pathLst>
                <a:path w="8553" h="10239" extrusionOk="0">
                  <a:moveTo>
                    <a:pt x="8143" y="1"/>
                  </a:moveTo>
                  <a:lnTo>
                    <a:pt x="1" y="9902"/>
                  </a:lnTo>
                  <a:lnTo>
                    <a:pt x="411" y="10239"/>
                  </a:lnTo>
                  <a:lnTo>
                    <a:pt x="8553" y="338"/>
                  </a:lnTo>
                  <a:lnTo>
                    <a:pt x="8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579869" y="819216"/>
              <a:ext cx="1453440" cy="1737745"/>
            </a:xfrm>
            <a:custGeom>
              <a:avLst/>
              <a:gdLst/>
              <a:ahLst/>
              <a:cxnLst/>
              <a:rect l="l" t="t" r="r" b="b"/>
              <a:pathLst>
                <a:path w="7924" h="9474" extrusionOk="0">
                  <a:moveTo>
                    <a:pt x="7514" y="0"/>
                  </a:moveTo>
                  <a:lnTo>
                    <a:pt x="0" y="9137"/>
                  </a:lnTo>
                  <a:lnTo>
                    <a:pt x="410" y="9474"/>
                  </a:lnTo>
                  <a:lnTo>
                    <a:pt x="7923" y="337"/>
                  </a:lnTo>
                  <a:lnTo>
                    <a:pt x="7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723489" y="1065185"/>
              <a:ext cx="1348522" cy="1610083"/>
            </a:xfrm>
            <a:custGeom>
              <a:avLst/>
              <a:gdLst/>
              <a:ahLst/>
              <a:cxnLst/>
              <a:rect l="l" t="t" r="r" b="b"/>
              <a:pathLst>
                <a:path w="7352" h="8778" extrusionOk="0">
                  <a:moveTo>
                    <a:pt x="6942" y="1"/>
                  </a:moveTo>
                  <a:lnTo>
                    <a:pt x="1" y="8441"/>
                  </a:lnTo>
                  <a:lnTo>
                    <a:pt x="410" y="8778"/>
                  </a:lnTo>
                  <a:lnTo>
                    <a:pt x="7352" y="338"/>
                  </a:lnTo>
                  <a:lnTo>
                    <a:pt x="69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079328" y="1997520"/>
              <a:ext cx="822100" cy="969938"/>
            </a:xfrm>
            <a:custGeom>
              <a:avLst/>
              <a:gdLst/>
              <a:ahLst/>
              <a:cxnLst/>
              <a:rect l="l" t="t" r="r" b="b"/>
              <a:pathLst>
                <a:path w="4482" h="5288" extrusionOk="0">
                  <a:moveTo>
                    <a:pt x="4071" y="1"/>
                  </a:moveTo>
                  <a:lnTo>
                    <a:pt x="0" y="4951"/>
                  </a:lnTo>
                  <a:lnTo>
                    <a:pt x="410" y="5288"/>
                  </a:lnTo>
                  <a:lnTo>
                    <a:pt x="4482" y="337"/>
                  </a:lnTo>
                  <a:lnTo>
                    <a:pt x="4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886204" y="1581885"/>
              <a:ext cx="356757" cy="404080"/>
            </a:xfrm>
            <a:custGeom>
              <a:avLst/>
              <a:gdLst/>
              <a:ahLst/>
              <a:cxnLst/>
              <a:rect l="l" t="t" r="r" b="b"/>
              <a:pathLst>
                <a:path w="1945" h="2203" extrusionOk="0">
                  <a:moveTo>
                    <a:pt x="1534" y="1"/>
                  </a:moveTo>
                  <a:lnTo>
                    <a:pt x="1" y="1866"/>
                  </a:lnTo>
                  <a:lnTo>
                    <a:pt x="411" y="2203"/>
                  </a:lnTo>
                  <a:lnTo>
                    <a:pt x="1944" y="338"/>
                  </a:lnTo>
                  <a:lnTo>
                    <a:pt x="15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69825" y="1907643"/>
              <a:ext cx="822100" cy="969938"/>
            </a:xfrm>
            <a:custGeom>
              <a:avLst/>
              <a:gdLst/>
              <a:ahLst/>
              <a:cxnLst/>
              <a:rect l="l" t="t" r="r" b="b"/>
              <a:pathLst>
                <a:path w="4482" h="5288" extrusionOk="0">
                  <a:moveTo>
                    <a:pt x="4071" y="0"/>
                  </a:moveTo>
                  <a:lnTo>
                    <a:pt x="0" y="4951"/>
                  </a:lnTo>
                  <a:lnTo>
                    <a:pt x="410" y="5287"/>
                  </a:lnTo>
                  <a:lnTo>
                    <a:pt x="4482" y="337"/>
                  </a:lnTo>
                  <a:lnTo>
                    <a:pt x="40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003923" y="2701495"/>
              <a:ext cx="550451" cy="639961"/>
            </a:xfrm>
            <a:custGeom>
              <a:avLst/>
              <a:gdLst/>
              <a:ahLst/>
              <a:cxnLst/>
              <a:rect l="l" t="t" r="r" b="b"/>
              <a:pathLst>
                <a:path w="3001" h="3489" extrusionOk="0">
                  <a:moveTo>
                    <a:pt x="2591" y="1"/>
                  </a:moveTo>
                  <a:lnTo>
                    <a:pt x="0" y="3152"/>
                  </a:lnTo>
                  <a:lnTo>
                    <a:pt x="410" y="3489"/>
                  </a:lnTo>
                  <a:lnTo>
                    <a:pt x="3001" y="338"/>
                  </a:lnTo>
                  <a:lnTo>
                    <a:pt x="25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894419" y="2611618"/>
              <a:ext cx="550451" cy="639961"/>
            </a:xfrm>
            <a:custGeom>
              <a:avLst/>
              <a:gdLst/>
              <a:ahLst/>
              <a:cxnLst/>
              <a:rect l="l" t="t" r="r" b="b"/>
              <a:pathLst>
                <a:path w="3001" h="3489" extrusionOk="0">
                  <a:moveTo>
                    <a:pt x="2591" y="0"/>
                  </a:moveTo>
                  <a:lnTo>
                    <a:pt x="0" y="3151"/>
                  </a:lnTo>
                  <a:lnTo>
                    <a:pt x="410" y="3488"/>
                  </a:lnTo>
                  <a:lnTo>
                    <a:pt x="3001" y="337"/>
                  </a:lnTo>
                  <a:lnTo>
                    <a:pt x="25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28505" y="999703"/>
              <a:ext cx="452320" cy="432510"/>
            </a:xfrm>
            <a:custGeom>
              <a:avLst/>
              <a:gdLst/>
              <a:ahLst/>
              <a:cxnLst/>
              <a:rect l="l" t="t" r="r" b="b"/>
              <a:pathLst>
                <a:path w="2466" h="2358" extrusionOk="0">
                  <a:moveTo>
                    <a:pt x="1230" y="0"/>
                  </a:moveTo>
                  <a:cubicBezTo>
                    <a:pt x="1187" y="0"/>
                    <a:pt x="1144" y="19"/>
                    <a:pt x="1115" y="56"/>
                  </a:cubicBezTo>
                  <a:cubicBezTo>
                    <a:pt x="1082" y="100"/>
                    <a:pt x="1062" y="153"/>
                    <a:pt x="1062" y="207"/>
                  </a:cubicBezTo>
                  <a:lnTo>
                    <a:pt x="1053" y="766"/>
                  </a:lnTo>
                  <a:lnTo>
                    <a:pt x="32" y="1406"/>
                  </a:lnTo>
                  <a:cubicBezTo>
                    <a:pt x="15" y="1417"/>
                    <a:pt x="3" y="1437"/>
                    <a:pt x="1" y="1456"/>
                  </a:cubicBezTo>
                  <a:lnTo>
                    <a:pt x="3" y="1509"/>
                  </a:lnTo>
                  <a:cubicBezTo>
                    <a:pt x="4" y="1536"/>
                    <a:pt x="25" y="1556"/>
                    <a:pt x="50" y="1556"/>
                  </a:cubicBezTo>
                  <a:cubicBezTo>
                    <a:pt x="56" y="1556"/>
                    <a:pt x="63" y="1555"/>
                    <a:pt x="69" y="1552"/>
                  </a:cubicBezTo>
                  <a:lnTo>
                    <a:pt x="1044" y="1141"/>
                  </a:lnTo>
                  <a:lnTo>
                    <a:pt x="1110" y="2004"/>
                  </a:lnTo>
                  <a:lnTo>
                    <a:pt x="1108" y="2005"/>
                  </a:lnTo>
                  <a:lnTo>
                    <a:pt x="1110" y="2037"/>
                  </a:lnTo>
                  <a:lnTo>
                    <a:pt x="861" y="2242"/>
                  </a:lnTo>
                  <a:cubicBezTo>
                    <a:pt x="854" y="2247"/>
                    <a:pt x="851" y="2254"/>
                    <a:pt x="847" y="2261"/>
                  </a:cubicBezTo>
                  <a:lnTo>
                    <a:pt x="854" y="2323"/>
                  </a:lnTo>
                  <a:cubicBezTo>
                    <a:pt x="856" y="2343"/>
                    <a:pt x="873" y="2358"/>
                    <a:pt x="892" y="2358"/>
                  </a:cubicBezTo>
                  <a:cubicBezTo>
                    <a:pt x="898" y="2358"/>
                    <a:pt x="904" y="2356"/>
                    <a:pt x="909" y="2354"/>
                  </a:cubicBezTo>
                  <a:lnTo>
                    <a:pt x="1134" y="2247"/>
                  </a:lnTo>
                  <a:cubicBezTo>
                    <a:pt x="1134" y="2247"/>
                    <a:pt x="1158" y="2277"/>
                    <a:pt x="1189" y="2298"/>
                  </a:cubicBezTo>
                  <a:cubicBezTo>
                    <a:pt x="1202" y="2308"/>
                    <a:pt x="1218" y="2314"/>
                    <a:pt x="1234" y="2314"/>
                  </a:cubicBezTo>
                  <a:cubicBezTo>
                    <a:pt x="1250" y="2314"/>
                    <a:pt x="1266" y="2308"/>
                    <a:pt x="1280" y="2298"/>
                  </a:cubicBezTo>
                  <a:cubicBezTo>
                    <a:pt x="1311" y="2276"/>
                    <a:pt x="1336" y="2247"/>
                    <a:pt x="1336" y="2247"/>
                  </a:cubicBezTo>
                  <a:lnTo>
                    <a:pt x="1561" y="2352"/>
                  </a:lnTo>
                  <a:cubicBezTo>
                    <a:pt x="1566" y="2355"/>
                    <a:pt x="1571" y="2356"/>
                    <a:pt x="1577" y="2356"/>
                  </a:cubicBezTo>
                  <a:cubicBezTo>
                    <a:pt x="1596" y="2356"/>
                    <a:pt x="1613" y="2340"/>
                    <a:pt x="1615" y="2320"/>
                  </a:cubicBezTo>
                  <a:lnTo>
                    <a:pt x="1620" y="2259"/>
                  </a:lnTo>
                  <a:cubicBezTo>
                    <a:pt x="1618" y="2250"/>
                    <a:pt x="1614" y="2244"/>
                    <a:pt x="1608" y="2239"/>
                  </a:cubicBezTo>
                  <a:lnTo>
                    <a:pt x="1357" y="2036"/>
                  </a:lnTo>
                  <a:lnTo>
                    <a:pt x="1359" y="2004"/>
                  </a:lnTo>
                  <a:lnTo>
                    <a:pt x="1357" y="2002"/>
                  </a:lnTo>
                  <a:lnTo>
                    <a:pt x="1422" y="1139"/>
                  </a:lnTo>
                  <a:lnTo>
                    <a:pt x="2398" y="1546"/>
                  </a:lnTo>
                  <a:cubicBezTo>
                    <a:pt x="2404" y="1548"/>
                    <a:pt x="2410" y="1550"/>
                    <a:pt x="2416" y="1550"/>
                  </a:cubicBezTo>
                  <a:cubicBezTo>
                    <a:pt x="2441" y="1550"/>
                    <a:pt x="2463" y="1529"/>
                    <a:pt x="2464" y="1503"/>
                  </a:cubicBezTo>
                  <a:lnTo>
                    <a:pt x="2466" y="1450"/>
                  </a:lnTo>
                  <a:cubicBezTo>
                    <a:pt x="2464" y="1428"/>
                    <a:pt x="2452" y="1410"/>
                    <a:pt x="2435" y="1399"/>
                  </a:cubicBezTo>
                  <a:lnTo>
                    <a:pt x="1411" y="765"/>
                  </a:lnTo>
                  <a:lnTo>
                    <a:pt x="1400" y="201"/>
                  </a:lnTo>
                  <a:cubicBezTo>
                    <a:pt x="1398" y="149"/>
                    <a:pt x="1380" y="100"/>
                    <a:pt x="1348" y="59"/>
                  </a:cubicBezTo>
                  <a:lnTo>
                    <a:pt x="1344" y="56"/>
                  </a:lnTo>
                  <a:cubicBezTo>
                    <a:pt x="1315" y="19"/>
                    <a:pt x="1273" y="0"/>
                    <a:pt x="12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421797" y="1149926"/>
              <a:ext cx="25679" cy="24762"/>
            </a:xfrm>
            <a:custGeom>
              <a:avLst/>
              <a:gdLst/>
              <a:ahLst/>
              <a:cxnLst/>
              <a:rect l="l" t="t" r="r" b="b"/>
              <a:pathLst>
                <a:path w="140" h="135" extrusionOk="0">
                  <a:moveTo>
                    <a:pt x="48" y="0"/>
                  </a:moveTo>
                  <a:lnTo>
                    <a:pt x="11" y="67"/>
                  </a:lnTo>
                  <a:cubicBezTo>
                    <a:pt x="0" y="86"/>
                    <a:pt x="12" y="113"/>
                    <a:pt x="37" y="127"/>
                  </a:cubicBezTo>
                  <a:cubicBezTo>
                    <a:pt x="47" y="132"/>
                    <a:pt x="58" y="135"/>
                    <a:pt x="68" y="135"/>
                  </a:cubicBezTo>
                  <a:cubicBezTo>
                    <a:pt x="83" y="135"/>
                    <a:pt x="97" y="129"/>
                    <a:pt x="105" y="118"/>
                  </a:cubicBezTo>
                  <a:lnTo>
                    <a:pt x="140" y="51"/>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476274" y="1183859"/>
              <a:ext cx="25863" cy="24762"/>
            </a:xfrm>
            <a:custGeom>
              <a:avLst/>
              <a:gdLst/>
              <a:ahLst/>
              <a:cxnLst/>
              <a:rect l="l" t="t" r="r" b="b"/>
              <a:pathLst>
                <a:path w="141" h="135" extrusionOk="0">
                  <a:moveTo>
                    <a:pt x="48" y="1"/>
                  </a:moveTo>
                  <a:lnTo>
                    <a:pt x="11" y="67"/>
                  </a:lnTo>
                  <a:cubicBezTo>
                    <a:pt x="1" y="86"/>
                    <a:pt x="12" y="114"/>
                    <a:pt x="38" y="127"/>
                  </a:cubicBezTo>
                  <a:cubicBezTo>
                    <a:pt x="48" y="132"/>
                    <a:pt x="59" y="135"/>
                    <a:pt x="69" y="135"/>
                  </a:cubicBezTo>
                  <a:cubicBezTo>
                    <a:pt x="84" y="135"/>
                    <a:pt x="96" y="129"/>
                    <a:pt x="103" y="118"/>
                  </a:cubicBezTo>
                  <a:lnTo>
                    <a:pt x="140" y="51"/>
                  </a:lnTo>
                  <a:lnTo>
                    <a:pt x="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242594" y="1162582"/>
              <a:ext cx="25496" cy="24945"/>
            </a:xfrm>
            <a:custGeom>
              <a:avLst/>
              <a:gdLst/>
              <a:ahLst/>
              <a:cxnLst/>
              <a:rect l="l" t="t" r="r" b="b"/>
              <a:pathLst>
                <a:path w="139" h="136" extrusionOk="0">
                  <a:moveTo>
                    <a:pt x="91" y="1"/>
                  </a:moveTo>
                  <a:lnTo>
                    <a:pt x="0" y="51"/>
                  </a:lnTo>
                  <a:lnTo>
                    <a:pt x="38" y="118"/>
                  </a:lnTo>
                  <a:cubicBezTo>
                    <a:pt x="44" y="129"/>
                    <a:pt x="57" y="135"/>
                    <a:pt x="72" y="135"/>
                  </a:cubicBezTo>
                  <a:cubicBezTo>
                    <a:pt x="81" y="135"/>
                    <a:pt x="92" y="133"/>
                    <a:pt x="102" y="128"/>
                  </a:cubicBezTo>
                  <a:cubicBezTo>
                    <a:pt x="127" y="113"/>
                    <a:pt x="139" y="86"/>
                    <a:pt x="128" y="67"/>
                  </a:cubicBezTo>
                  <a:lnTo>
                    <a:pt x="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187934" y="1196699"/>
              <a:ext cx="25679" cy="24945"/>
            </a:xfrm>
            <a:custGeom>
              <a:avLst/>
              <a:gdLst/>
              <a:ahLst/>
              <a:cxnLst/>
              <a:rect l="l" t="t" r="r" b="b"/>
              <a:pathLst>
                <a:path w="140" h="136" extrusionOk="0">
                  <a:moveTo>
                    <a:pt x="92" y="0"/>
                  </a:moveTo>
                  <a:lnTo>
                    <a:pt x="1" y="50"/>
                  </a:lnTo>
                  <a:lnTo>
                    <a:pt x="38" y="118"/>
                  </a:lnTo>
                  <a:cubicBezTo>
                    <a:pt x="44" y="129"/>
                    <a:pt x="56" y="135"/>
                    <a:pt x="71" y="135"/>
                  </a:cubicBezTo>
                  <a:cubicBezTo>
                    <a:pt x="81" y="135"/>
                    <a:pt x="92" y="132"/>
                    <a:pt x="102" y="126"/>
                  </a:cubicBezTo>
                  <a:cubicBezTo>
                    <a:pt x="128" y="112"/>
                    <a:pt x="140" y="86"/>
                    <a:pt x="129" y="66"/>
                  </a:cubicBezTo>
                  <a:lnTo>
                    <a:pt x="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234485" y="2922702"/>
              <a:ext cx="698289" cy="698473"/>
            </a:xfrm>
            <a:custGeom>
              <a:avLst/>
              <a:gdLst/>
              <a:ahLst/>
              <a:cxnLst/>
              <a:rect l="l" t="t" r="r" b="b"/>
              <a:pathLst>
                <a:path w="3807" h="3808" extrusionOk="0">
                  <a:moveTo>
                    <a:pt x="1718" y="1"/>
                  </a:moveTo>
                  <a:lnTo>
                    <a:pt x="0" y="2090"/>
                  </a:lnTo>
                  <a:lnTo>
                    <a:pt x="2089" y="3807"/>
                  </a:lnTo>
                  <a:lnTo>
                    <a:pt x="3807" y="1719"/>
                  </a:lnTo>
                  <a:lnTo>
                    <a:pt x="1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546834" y="306000"/>
              <a:ext cx="2362849" cy="2875148"/>
            </a:xfrm>
            <a:custGeom>
              <a:avLst/>
              <a:gdLst/>
              <a:ahLst/>
              <a:cxnLst/>
              <a:rect l="l" t="t" r="r" b="b"/>
              <a:pathLst>
                <a:path w="12882" h="15675" extrusionOk="0">
                  <a:moveTo>
                    <a:pt x="12098" y="1"/>
                  </a:moveTo>
                  <a:lnTo>
                    <a:pt x="3298" y="10702"/>
                  </a:lnTo>
                  <a:lnTo>
                    <a:pt x="3145" y="10889"/>
                  </a:lnTo>
                  <a:lnTo>
                    <a:pt x="0" y="14714"/>
                  </a:lnTo>
                  <a:lnTo>
                    <a:pt x="783" y="15357"/>
                  </a:lnTo>
                  <a:lnTo>
                    <a:pt x="3926" y="11534"/>
                  </a:lnTo>
                  <a:lnTo>
                    <a:pt x="8961" y="15674"/>
                  </a:lnTo>
                  <a:lnTo>
                    <a:pt x="9115" y="15488"/>
                  </a:lnTo>
                  <a:lnTo>
                    <a:pt x="4080" y="11348"/>
                  </a:lnTo>
                  <a:lnTo>
                    <a:pt x="12882" y="645"/>
                  </a:lnTo>
                  <a:lnTo>
                    <a:pt x="12098"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2"/>
          <p:cNvGrpSpPr/>
          <p:nvPr/>
        </p:nvGrpSpPr>
        <p:grpSpPr>
          <a:xfrm rot="1992157">
            <a:off x="8337158" y="3820225"/>
            <a:ext cx="1717499" cy="1461648"/>
            <a:chOff x="725975" y="529375"/>
            <a:chExt cx="4581126" cy="3898687"/>
          </a:xfrm>
        </p:grpSpPr>
        <p:sp>
          <p:nvSpPr>
            <p:cNvPr id="62" name="Google Shape;62;p2"/>
            <p:cNvSpPr/>
            <p:nvPr/>
          </p:nvSpPr>
          <p:spPr>
            <a:xfrm>
              <a:off x="725975" y="738407"/>
              <a:ext cx="4581126" cy="3689182"/>
            </a:xfrm>
            <a:custGeom>
              <a:avLst/>
              <a:gdLst/>
              <a:ahLst/>
              <a:cxnLst/>
              <a:rect l="l" t="t" r="r" b="b"/>
              <a:pathLst>
                <a:path w="29722" h="23367" extrusionOk="0">
                  <a:moveTo>
                    <a:pt x="23737" y="0"/>
                  </a:moveTo>
                  <a:cubicBezTo>
                    <a:pt x="23545" y="0"/>
                    <a:pt x="23350" y="24"/>
                    <a:pt x="23156" y="73"/>
                  </a:cubicBezTo>
                  <a:lnTo>
                    <a:pt x="2015" y="5472"/>
                  </a:lnTo>
                  <a:cubicBezTo>
                    <a:pt x="759" y="5793"/>
                    <a:pt x="0" y="7071"/>
                    <a:pt x="320" y="8326"/>
                  </a:cubicBezTo>
                  <a:lnTo>
                    <a:pt x="3710" y="21599"/>
                  </a:lnTo>
                  <a:cubicBezTo>
                    <a:pt x="3981" y="22660"/>
                    <a:pt x="4937" y="23367"/>
                    <a:pt x="5984" y="23367"/>
                  </a:cubicBezTo>
                  <a:cubicBezTo>
                    <a:pt x="6175" y="23367"/>
                    <a:pt x="6370" y="23343"/>
                    <a:pt x="6564" y="23294"/>
                  </a:cubicBezTo>
                  <a:lnTo>
                    <a:pt x="27706" y="17895"/>
                  </a:lnTo>
                  <a:cubicBezTo>
                    <a:pt x="28964" y="17577"/>
                    <a:pt x="29722" y="16299"/>
                    <a:pt x="29401" y="15042"/>
                  </a:cubicBezTo>
                  <a:lnTo>
                    <a:pt x="26011" y="1768"/>
                  </a:lnTo>
                  <a:cubicBezTo>
                    <a:pt x="25740" y="706"/>
                    <a:pt x="24785" y="0"/>
                    <a:pt x="23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332633" y="25058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216271" y="203768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099508" y="156150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982908" y="11021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449383" y="297373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249249" y="738722"/>
              <a:ext cx="4057846" cy="3689340"/>
            </a:xfrm>
            <a:custGeom>
              <a:avLst/>
              <a:gdLst/>
              <a:ahLst/>
              <a:cxnLst/>
              <a:rect l="l" t="t" r="r" b="b"/>
              <a:pathLst>
                <a:path w="26327" h="23368" extrusionOk="0">
                  <a:moveTo>
                    <a:pt x="20344" y="1"/>
                  </a:moveTo>
                  <a:cubicBezTo>
                    <a:pt x="20281" y="1"/>
                    <a:pt x="20217" y="3"/>
                    <a:pt x="20153" y="8"/>
                  </a:cubicBezTo>
                  <a:cubicBezTo>
                    <a:pt x="20810" y="4619"/>
                    <a:pt x="21133" y="18976"/>
                    <a:pt x="0" y="20368"/>
                  </a:cubicBezTo>
                  <a:lnTo>
                    <a:pt x="315" y="21600"/>
                  </a:lnTo>
                  <a:cubicBezTo>
                    <a:pt x="586" y="22661"/>
                    <a:pt x="1541" y="23367"/>
                    <a:pt x="2588" y="23367"/>
                  </a:cubicBezTo>
                  <a:cubicBezTo>
                    <a:pt x="2780" y="23367"/>
                    <a:pt x="2975" y="23343"/>
                    <a:pt x="3169" y="23294"/>
                  </a:cubicBezTo>
                  <a:lnTo>
                    <a:pt x="24311" y="17897"/>
                  </a:lnTo>
                  <a:cubicBezTo>
                    <a:pt x="25569" y="17575"/>
                    <a:pt x="26327" y="16297"/>
                    <a:pt x="26006" y="15040"/>
                  </a:cubicBezTo>
                  <a:lnTo>
                    <a:pt x="22616" y="1766"/>
                  </a:lnTo>
                  <a:cubicBezTo>
                    <a:pt x="22345" y="705"/>
                    <a:pt x="21391" y="1"/>
                    <a:pt x="20344" y="1"/>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04797" y="666256"/>
              <a:ext cx="1153528" cy="334548"/>
            </a:xfrm>
            <a:custGeom>
              <a:avLst/>
              <a:gdLst/>
              <a:ahLst/>
              <a:cxnLst/>
              <a:rect l="l" t="t" r="r" b="b"/>
              <a:pathLst>
                <a:path w="7484" h="2119" extrusionOk="0">
                  <a:moveTo>
                    <a:pt x="7427" y="0"/>
                  </a:moveTo>
                  <a:lnTo>
                    <a:pt x="1" y="1897"/>
                  </a:lnTo>
                  <a:lnTo>
                    <a:pt x="57" y="2119"/>
                  </a:lnTo>
                  <a:lnTo>
                    <a:pt x="7484" y="221"/>
                  </a:lnTo>
                  <a:lnTo>
                    <a:pt x="74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850975" y="529375"/>
              <a:ext cx="1513581" cy="829817"/>
            </a:xfrm>
            <a:custGeom>
              <a:avLst/>
              <a:gdLst/>
              <a:ahLst/>
              <a:cxnLst/>
              <a:rect l="l" t="t" r="r" b="b"/>
              <a:pathLst>
                <a:path w="9820" h="5256" extrusionOk="0">
                  <a:moveTo>
                    <a:pt x="9069" y="0"/>
                  </a:moveTo>
                  <a:lnTo>
                    <a:pt x="8248" y="212"/>
                  </a:lnTo>
                  <a:lnTo>
                    <a:pt x="822" y="2106"/>
                  </a:lnTo>
                  <a:lnTo>
                    <a:pt x="1" y="2317"/>
                  </a:lnTo>
                  <a:lnTo>
                    <a:pt x="170" y="2981"/>
                  </a:lnTo>
                  <a:lnTo>
                    <a:pt x="226" y="3202"/>
                  </a:lnTo>
                  <a:lnTo>
                    <a:pt x="694" y="5034"/>
                  </a:lnTo>
                  <a:lnTo>
                    <a:pt x="751" y="5256"/>
                  </a:lnTo>
                  <a:lnTo>
                    <a:pt x="1572" y="5045"/>
                  </a:lnTo>
                  <a:lnTo>
                    <a:pt x="1516" y="4824"/>
                  </a:lnTo>
                  <a:lnTo>
                    <a:pt x="1049" y="2991"/>
                  </a:lnTo>
                  <a:lnTo>
                    <a:pt x="991" y="2771"/>
                  </a:lnTo>
                  <a:lnTo>
                    <a:pt x="8418" y="875"/>
                  </a:lnTo>
                  <a:lnTo>
                    <a:pt x="8473" y="1097"/>
                  </a:lnTo>
                  <a:lnTo>
                    <a:pt x="8942" y="2928"/>
                  </a:lnTo>
                  <a:lnTo>
                    <a:pt x="8999" y="3150"/>
                  </a:lnTo>
                  <a:lnTo>
                    <a:pt x="9820" y="2939"/>
                  </a:lnTo>
                  <a:lnTo>
                    <a:pt x="9763" y="2718"/>
                  </a:lnTo>
                  <a:lnTo>
                    <a:pt x="9296" y="885"/>
                  </a:lnTo>
                  <a:lnTo>
                    <a:pt x="9240" y="665"/>
                  </a:lnTo>
                  <a:lnTo>
                    <a:pt x="90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947306" y="1248986"/>
              <a:ext cx="135482" cy="68204"/>
            </a:xfrm>
            <a:custGeom>
              <a:avLst/>
              <a:gdLst/>
              <a:ahLst/>
              <a:cxnLst/>
              <a:rect l="l" t="t" r="r" b="b"/>
              <a:pathLst>
                <a:path w="879" h="432" extrusionOk="0">
                  <a:moveTo>
                    <a:pt x="822" y="1"/>
                  </a:moveTo>
                  <a:lnTo>
                    <a:pt x="1" y="211"/>
                  </a:lnTo>
                  <a:lnTo>
                    <a:pt x="57" y="431"/>
                  </a:lnTo>
                  <a:lnTo>
                    <a:pt x="878" y="222"/>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218884" y="917914"/>
              <a:ext cx="135328" cy="68204"/>
            </a:xfrm>
            <a:custGeom>
              <a:avLst/>
              <a:gdLst/>
              <a:ahLst/>
              <a:cxnLst/>
              <a:rect l="l" t="t" r="r" b="b"/>
              <a:pathLst>
                <a:path w="878" h="432" extrusionOk="0">
                  <a:moveTo>
                    <a:pt x="821" y="0"/>
                  </a:moveTo>
                  <a:lnTo>
                    <a:pt x="0" y="210"/>
                  </a:lnTo>
                  <a:lnTo>
                    <a:pt x="57" y="431"/>
                  </a:lnTo>
                  <a:lnTo>
                    <a:pt x="878" y="221"/>
                  </a:lnTo>
                  <a:lnTo>
                    <a:pt x="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834328" y="798716"/>
              <a:ext cx="974117" cy="2885099"/>
            </a:xfrm>
            <a:custGeom>
              <a:avLst/>
              <a:gdLst/>
              <a:ahLst/>
              <a:cxnLst/>
              <a:rect l="l" t="t" r="r" b="b"/>
              <a:pathLst>
                <a:path w="6320" h="18274" extrusionOk="0">
                  <a:moveTo>
                    <a:pt x="1769" y="0"/>
                  </a:moveTo>
                  <a:lnTo>
                    <a:pt x="0" y="453"/>
                  </a:lnTo>
                  <a:lnTo>
                    <a:pt x="4551" y="18274"/>
                  </a:lnTo>
                  <a:lnTo>
                    <a:pt x="6320" y="17823"/>
                  </a:lnTo>
                  <a:lnTo>
                    <a:pt x="1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280999" y="2213781"/>
              <a:ext cx="87547" cy="81150"/>
            </a:xfrm>
            <a:custGeom>
              <a:avLst/>
              <a:gdLst/>
              <a:ahLst/>
              <a:cxnLst/>
              <a:rect l="l" t="t" r="r" b="b"/>
              <a:pathLst>
                <a:path w="568" h="514" extrusionOk="0">
                  <a:moveTo>
                    <a:pt x="285" y="0"/>
                  </a:moveTo>
                  <a:cubicBezTo>
                    <a:pt x="264" y="0"/>
                    <a:pt x="242" y="3"/>
                    <a:pt x="221" y="9"/>
                  </a:cubicBezTo>
                  <a:cubicBezTo>
                    <a:pt x="83" y="43"/>
                    <a:pt x="0" y="184"/>
                    <a:pt x="35" y="320"/>
                  </a:cubicBezTo>
                  <a:cubicBezTo>
                    <a:pt x="64" y="436"/>
                    <a:pt x="169" y="514"/>
                    <a:pt x="283" y="514"/>
                  </a:cubicBezTo>
                  <a:cubicBezTo>
                    <a:pt x="304" y="514"/>
                    <a:pt x="325" y="511"/>
                    <a:pt x="347" y="506"/>
                  </a:cubicBezTo>
                  <a:cubicBezTo>
                    <a:pt x="484" y="471"/>
                    <a:pt x="567" y="331"/>
                    <a:pt x="532" y="194"/>
                  </a:cubicBezTo>
                  <a:cubicBezTo>
                    <a:pt x="502" y="78"/>
                    <a:pt x="398"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035931" y="1908286"/>
              <a:ext cx="571677" cy="667201"/>
            </a:xfrm>
            <a:custGeom>
              <a:avLst/>
              <a:gdLst/>
              <a:ahLst/>
              <a:cxnLst/>
              <a:rect l="l" t="t" r="r" b="b"/>
              <a:pathLst>
                <a:path w="3709" h="4226" extrusionOk="0">
                  <a:moveTo>
                    <a:pt x="2568" y="546"/>
                  </a:moveTo>
                  <a:lnTo>
                    <a:pt x="3232" y="3150"/>
                  </a:lnTo>
                  <a:lnTo>
                    <a:pt x="3166" y="3165"/>
                  </a:lnTo>
                  <a:lnTo>
                    <a:pt x="1142" y="3682"/>
                  </a:lnTo>
                  <a:lnTo>
                    <a:pt x="478" y="1077"/>
                  </a:lnTo>
                  <a:lnTo>
                    <a:pt x="1354" y="853"/>
                  </a:lnTo>
                  <a:lnTo>
                    <a:pt x="1420" y="837"/>
                  </a:lnTo>
                  <a:lnTo>
                    <a:pt x="1763" y="2179"/>
                  </a:lnTo>
                  <a:cubicBezTo>
                    <a:pt x="1774" y="2223"/>
                    <a:pt x="1813" y="2247"/>
                    <a:pt x="1856" y="2252"/>
                  </a:cubicBezTo>
                  <a:cubicBezTo>
                    <a:pt x="1866" y="2253"/>
                    <a:pt x="1875" y="2258"/>
                    <a:pt x="1886" y="2258"/>
                  </a:cubicBezTo>
                  <a:cubicBezTo>
                    <a:pt x="1888" y="2258"/>
                    <a:pt x="1890" y="2258"/>
                    <a:pt x="1892" y="2257"/>
                  </a:cubicBezTo>
                  <a:cubicBezTo>
                    <a:pt x="1949" y="2242"/>
                    <a:pt x="1982" y="2185"/>
                    <a:pt x="1968" y="2127"/>
                  </a:cubicBezTo>
                  <a:lnTo>
                    <a:pt x="1625" y="786"/>
                  </a:lnTo>
                  <a:lnTo>
                    <a:pt x="2502" y="562"/>
                  </a:lnTo>
                  <a:lnTo>
                    <a:pt x="2568" y="546"/>
                  </a:lnTo>
                  <a:close/>
                  <a:moveTo>
                    <a:pt x="2813" y="0"/>
                  </a:moveTo>
                  <a:lnTo>
                    <a:pt x="2747" y="17"/>
                  </a:lnTo>
                  <a:lnTo>
                    <a:pt x="0" y="719"/>
                  </a:lnTo>
                  <a:lnTo>
                    <a:pt x="896" y="4225"/>
                  </a:lnTo>
                  <a:lnTo>
                    <a:pt x="3643" y="3524"/>
                  </a:lnTo>
                  <a:lnTo>
                    <a:pt x="3709" y="3508"/>
                  </a:lnTo>
                  <a:lnTo>
                    <a:pt x="28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253718" y="2482491"/>
              <a:ext cx="279750" cy="97728"/>
            </a:xfrm>
            <a:custGeom>
              <a:avLst/>
              <a:gdLst/>
              <a:ahLst/>
              <a:cxnLst/>
              <a:rect l="l" t="t" r="r" b="b"/>
              <a:pathLst>
                <a:path w="1815" h="619" extrusionOk="0">
                  <a:moveTo>
                    <a:pt x="1772" y="1"/>
                  </a:moveTo>
                  <a:lnTo>
                    <a:pt x="0" y="453"/>
                  </a:lnTo>
                  <a:lnTo>
                    <a:pt x="43" y="618"/>
                  </a:lnTo>
                  <a:lnTo>
                    <a:pt x="1815" y="166"/>
                  </a:lnTo>
                  <a:lnTo>
                    <a:pt x="17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223509" y="1481699"/>
              <a:ext cx="974272" cy="2885257"/>
            </a:xfrm>
            <a:custGeom>
              <a:avLst/>
              <a:gdLst/>
              <a:ahLst/>
              <a:cxnLst/>
              <a:rect l="l" t="t" r="r" b="b"/>
              <a:pathLst>
                <a:path w="6321" h="18275" extrusionOk="0">
                  <a:moveTo>
                    <a:pt x="1770" y="0"/>
                  </a:moveTo>
                  <a:lnTo>
                    <a:pt x="1" y="452"/>
                  </a:lnTo>
                  <a:lnTo>
                    <a:pt x="4552" y="18274"/>
                  </a:lnTo>
                  <a:lnTo>
                    <a:pt x="6321" y="17822"/>
                  </a:lnTo>
                  <a:lnTo>
                    <a:pt x="17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670179" y="2896448"/>
              <a:ext cx="87547" cy="81308"/>
            </a:xfrm>
            <a:custGeom>
              <a:avLst/>
              <a:gdLst/>
              <a:ahLst/>
              <a:cxnLst/>
              <a:rect l="l" t="t" r="r" b="b"/>
              <a:pathLst>
                <a:path w="568" h="515" extrusionOk="0">
                  <a:moveTo>
                    <a:pt x="286" y="1"/>
                  </a:moveTo>
                  <a:cubicBezTo>
                    <a:pt x="264" y="1"/>
                    <a:pt x="242" y="4"/>
                    <a:pt x="221" y="9"/>
                  </a:cubicBezTo>
                  <a:cubicBezTo>
                    <a:pt x="84" y="45"/>
                    <a:pt x="1" y="184"/>
                    <a:pt x="36" y="322"/>
                  </a:cubicBezTo>
                  <a:cubicBezTo>
                    <a:pt x="65" y="437"/>
                    <a:pt x="169" y="514"/>
                    <a:pt x="284" y="514"/>
                  </a:cubicBezTo>
                  <a:cubicBezTo>
                    <a:pt x="305" y="514"/>
                    <a:pt x="326" y="512"/>
                    <a:pt x="348" y="506"/>
                  </a:cubicBezTo>
                  <a:cubicBezTo>
                    <a:pt x="485" y="472"/>
                    <a:pt x="567" y="332"/>
                    <a:pt x="533" y="195"/>
                  </a:cubicBezTo>
                  <a:cubicBezTo>
                    <a:pt x="503" y="78"/>
                    <a:pt x="400"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425266" y="2591111"/>
              <a:ext cx="571523" cy="667043"/>
            </a:xfrm>
            <a:custGeom>
              <a:avLst/>
              <a:gdLst/>
              <a:ahLst/>
              <a:cxnLst/>
              <a:rect l="l" t="t" r="r" b="b"/>
              <a:pathLst>
                <a:path w="3708" h="4225" extrusionOk="0">
                  <a:moveTo>
                    <a:pt x="2566" y="546"/>
                  </a:moveTo>
                  <a:lnTo>
                    <a:pt x="3231" y="3149"/>
                  </a:lnTo>
                  <a:lnTo>
                    <a:pt x="3166" y="3164"/>
                  </a:lnTo>
                  <a:lnTo>
                    <a:pt x="1142" y="3681"/>
                  </a:lnTo>
                  <a:lnTo>
                    <a:pt x="477" y="1078"/>
                  </a:lnTo>
                  <a:lnTo>
                    <a:pt x="1354" y="854"/>
                  </a:lnTo>
                  <a:lnTo>
                    <a:pt x="1419" y="838"/>
                  </a:lnTo>
                  <a:lnTo>
                    <a:pt x="1762" y="2179"/>
                  </a:lnTo>
                  <a:cubicBezTo>
                    <a:pt x="1772" y="2224"/>
                    <a:pt x="1813" y="2246"/>
                    <a:pt x="1855" y="2252"/>
                  </a:cubicBezTo>
                  <a:cubicBezTo>
                    <a:pt x="1866" y="2252"/>
                    <a:pt x="1875" y="2257"/>
                    <a:pt x="1886" y="2257"/>
                  </a:cubicBezTo>
                  <a:cubicBezTo>
                    <a:pt x="1888" y="2257"/>
                    <a:pt x="1890" y="2257"/>
                    <a:pt x="1892" y="2257"/>
                  </a:cubicBezTo>
                  <a:cubicBezTo>
                    <a:pt x="1948" y="2242"/>
                    <a:pt x="1982" y="2184"/>
                    <a:pt x="1967" y="2128"/>
                  </a:cubicBezTo>
                  <a:lnTo>
                    <a:pt x="1625" y="785"/>
                  </a:lnTo>
                  <a:lnTo>
                    <a:pt x="2501" y="562"/>
                  </a:lnTo>
                  <a:lnTo>
                    <a:pt x="2566" y="546"/>
                  </a:lnTo>
                  <a:close/>
                  <a:moveTo>
                    <a:pt x="2812" y="1"/>
                  </a:moveTo>
                  <a:lnTo>
                    <a:pt x="2747" y="17"/>
                  </a:lnTo>
                  <a:lnTo>
                    <a:pt x="0" y="717"/>
                  </a:lnTo>
                  <a:lnTo>
                    <a:pt x="896" y="4224"/>
                  </a:lnTo>
                  <a:lnTo>
                    <a:pt x="3642" y="3522"/>
                  </a:lnTo>
                  <a:lnTo>
                    <a:pt x="3708" y="3506"/>
                  </a:lnTo>
                  <a:lnTo>
                    <a:pt x="28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643207" y="3165315"/>
              <a:ext cx="279596" cy="97570"/>
            </a:xfrm>
            <a:custGeom>
              <a:avLst/>
              <a:gdLst/>
              <a:ahLst/>
              <a:cxnLst/>
              <a:rect l="l" t="t" r="r" b="b"/>
              <a:pathLst>
                <a:path w="1814" h="618" extrusionOk="0">
                  <a:moveTo>
                    <a:pt x="1771" y="1"/>
                  </a:moveTo>
                  <a:lnTo>
                    <a:pt x="0" y="453"/>
                  </a:lnTo>
                  <a:lnTo>
                    <a:pt x="42" y="618"/>
                  </a:lnTo>
                  <a:lnTo>
                    <a:pt x="1814" y="166"/>
                  </a:lnTo>
                  <a:lnTo>
                    <a:pt x="17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08311" y="1270615"/>
              <a:ext cx="241680" cy="102780"/>
            </a:xfrm>
            <a:custGeom>
              <a:avLst/>
              <a:gdLst/>
              <a:ahLst/>
              <a:cxnLst/>
              <a:rect l="l" t="t" r="r" b="b"/>
              <a:pathLst>
                <a:path w="1568" h="651" extrusionOk="0">
                  <a:moveTo>
                    <a:pt x="1500" y="0"/>
                  </a:moveTo>
                  <a:lnTo>
                    <a:pt x="1537" y="146"/>
                  </a:lnTo>
                  <a:lnTo>
                    <a:pt x="1" y="540"/>
                  </a:lnTo>
                  <a:lnTo>
                    <a:pt x="29" y="651"/>
                  </a:lnTo>
                  <a:lnTo>
                    <a:pt x="1567" y="258"/>
                  </a:lnTo>
                  <a:lnTo>
                    <a:pt x="15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902146" y="1270141"/>
              <a:ext cx="242913" cy="85413"/>
            </a:xfrm>
            <a:custGeom>
              <a:avLst/>
              <a:gdLst/>
              <a:ahLst/>
              <a:cxnLst/>
              <a:rect l="l" t="t" r="r" b="b"/>
              <a:pathLst>
                <a:path w="1576" h="541" extrusionOk="0">
                  <a:moveTo>
                    <a:pt x="1538" y="1"/>
                  </a:moveTo>
                  <a:lnTo>
                    <a:pt x="0" y="393"/>
                  </a:lnTo>
                  <a:lnTo>
                    <a:pt x="38" y="541"/>
                  </a:lnTo>
                  <a:lnTo>
                    <a:pt x="1575" y="148"/>
                  </a:lnTo>
                  <a:lnTo>
                    <a:pt x="1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78502" y="938281"/>
              <a:ext cx="241526" cy="102938"/>
            </a:xfrm>
            <a:custGeom>
              <a:avLst/>
              <a:gdLst/>
              <a:ahLst/>
              <a:cxnLst/>
              <a:rect l="l" t="t" r="r" b="b"/>
              <a:pathLst>
                <a:path w="1567" h="652" extrusionOk="0">
                  <a:moveTo>
                    <a:pt x="1501" y="0"/>
                  </a:moveTo>
                  <a:lnTo>
                    <a:pt x="1538" y="149"/>
                  </a:lnTo>
                  <a:lnTo>
                    <a:pt x="1538" y="149"/>
                  </a:lnTo>
                  <a:lnTo>
                    <a:pt x="1538" y="149"/>
                  </a:lnTo>
                  <a:lnTo>
                    <a:pt x="1501" y="0"/>
                  </a:lnTo>
                  <a:close/>
                  <a:moveTo>
                    <a:pt x="1538" y="149"/>
                  </a:moveTo>
                  <a:lnTo>
                    <a:pt x="1" y="540"/>
                  </a:lnTo>
                  <a:lnTo>
                    <a:pt x="30" y="652"/>
                  </a:lnTo>
                  <a:lnTo>
                    <a:pt x="1566" y="261"/>
                  </a:lnTo>
                  <a:lnTo>
                    <a:pt x="1538" y="14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172645" y="937807"/>
              <a:ext cx="243067" cy="85413"/>
            </a:xfrm>
            <a:custGeom>
              <a:avLst/>
              <a:gdLst/>
              <a:ahLst/>
              <a:cxnLst/>
              <a:rect l="l" t="t" r="r" b="b"/>
              <a:pathLst>
                <a:path w="1577" h="541" extrusionOk="0">
                  <a:moveTo>
                    <a:pt x="1538" y="0"/>
                  </a:moveTo>
                  <a:lnTo>
                    <a:pt x="0" y="394"/>
                  </a:lnTo>
                  <a:lnTo>
                    <a:pt x="38" y="541"/>
                  </a:lnTo>
                  <a:lnTo>
                    <a:pt x="1576" y="147"/>
                  </a:lnTo>
                  <a:lnTo>
                    <a:pt x="1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2"/>
          <p:cNvSpPr txBox="1">
            <a:spLocks noGrp="1"/>
          </p:cNvSpPr>
          <p:nvPr>
            <p:ph type="ctrTitle"/>
          </p:nvPr>
        </p:nvSpPr>
        <p:spPr>
          <a:xfrm>
            <a:off x="725975" y="1112875"/>
            <a:ext cx="4771500" cy="2153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chemeClr val="dk1"/>
              </a:buClr>
              <a:buSzPts val="5200"/>
              <a:buNone/>
              <a:defRPr sz="5800" b="1">
                <a:solidFill>
                  <a:schemeClr val="dk1"/>
                </a:solidFill>
                <a:latin typeface="Work Sans"/>
                <a:ea typeface="Work Sans"/>
                <a:cs typeface="Work Sans"/>
                <a:sym typeface="Work Sans"/>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6" name="Google Shape;86;p2"/>
          <p:cNvSpPr txBox="1">
            <a:spLocks noGrp="1"/>
          </p:cNvSpPr>
          <p:nvPr>
            <p:ph type="subTitle" idx="1"/>
          </p:nvPr>
        </p:nvSpPr>
        <p:spPr>
          <a:xfrm>
            <a:off x="725975" y="3334125"/>
            <a:ext cx="47715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latin typeface="Inter"/>
                <a:ea typeface="Inter"/>
                <a:cs typeface="Inter"/>
                <a:sym typeface="Inter"/>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7" name="Google Shape;87;p2"/>
          <p:cNvSpPr/>
          <p:nvPr/>
        </p:nvSpPr>
        <p:spPr>
          <a:xfrm>
            <a:off x="1300713" y="260938"/>
            <a:ext cx="186813" cy="186676"/>
          </a:xfrm>
          <a:custGeom>
            <a:avLst/>
            <a:gdLst/>
            <a:ahLst/>
            <a:cxnLst/>
            <a:rect l="l" t="t" r="r" b="b"/>
            <a:pathLst>
              <a:path w="6113" h="6108" extrusionOk="0">
                <a:moveTo>
                  <a:pt x="3057" y="977"/>
                </a:moveTo>
                <a:cubicBezTo>
                  <a:pt x="4206" y="977"/>
                  <a:pt x="5131" y="1907"/>
                  <a:pt x="5131" y="3051"/>
                </a:cubicBezTo>
                <a:cubicBezTo>
                  <a:pt x="5131" y="4201"/>
                  <a:pt x="4206" y="5132"/>
                  <a:pt x="3057" y="5132"/>
                </a:cubicBezTo>
                <a:cubicBezTo>
                  <a:pt x="1913" y="5132"/>
                  <a:pt x="982" y="4201"/>
                  <a:pt x="982" y="3051"/>
                </a:cubicBezTo>
                <a:cubicBezTo>
                  <a:pt x="982" y="1907"/>
                  <a:pt x="1907" y="977"/>
                  <a:pt x="3057" y="977"/>
                </a:cubicBezTo>
                <a:close/>
                <a:moveTo>
                  <a:pt x="3057" y="1"/>
                </a:moveTo>
                <a:cubicBezTo>
                  <a:pt x="1369" y="1"/>
                  <a:pt x="0" y="1369"/>
                  <a:pt x="0" y="3051"/>
                </a:cubicBezTo>
                <a:cubicBezTo>
                  <a:pt x="0" y="4739"/>
                  <a:pt x="1369" y="6108"/>
                  <a:pt x="3057" y="6108"/>
                </a:cubicBezTo>
                <a:cubicBezTo>
                  <a:pt x="4744" y="6108"/>
                  <a:pt x="6113" y="4739"/>
                  <a:pt x="6113" y="3051"/>
                </a:cubicBezTo>
                <a:cubicBezTo>
                  <a:pt x="6113" y="1369"/>
                  <a:pt x="4744"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8840599" y="1906913"/>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92999" y="1754413"/>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_2">
    <p:spTree>
      <p:nvGrpSpPr>
        <p:cNvPr id="1" name="Shape 1307"/>
        <p:cNvGrpSpPr/>
        <p:nvPr/>
      </p:nvGrpSpPr>
      <p:grpSpPr>
        <a:xfrm>
          <a:off x="0" y="0"/>
          <a:ext cx="0" cy="0"/>
          <a:chOff x="0" y="0"/>
          <a:chExt cx="0" cy="0"/>
        </a:xfrm>
      </p:grpSpPr>
      <p:sp>
        <p:nvSpPr>
          <p:cNvPr id="1308" name="Google Shape;1308;p21"/>
          <p:cNvSpPr/>
          <p:nvPr/>
        </p:nvSpPr>
        <p:spPr>
          <a:xfrm rot="5400000" flipH="1">
            <a:off x="270216" y="2689716"/>
            <a:ext cx="2226875" cy="2767242"/>
          </a:xfrm>
          <a:custGeom>
            <a:avLst/>
            <a:gdLst/>
            <a:ahLst/>
            <a:cxnLst/>
            <a:rect l="l" t="t" r="r" b="b"/>
            <a:pathLst>
              <a:path w="23083" h="28685" extrusionOk="0">
                <a:moveTo>
                  <a:pt x="0" y="1"/>
                </a:moveTo>
                <a:lnTo>
                  <a:pt x="0" y="28685"/>
                </a:lnTo>
                <a:lnTo>
                  <a:pt x="21459" y="28685"/>
                </a:lnTo>
                <a:cubicBezTo>
                  <a:pt x="21459" y="28685"/>
                  <a:pt x="23082" y="26140"/>
                  <a:pt x="18030" y="21621"/>
                </a:cubicBezTo>
                <a:cubicBezTo>
                  <a:pt x="12978" y="17100"/>
                  <a:pt x="5798" y="19892"/>
                  <a:pt x="5866" y="10775"/>
                </a:cubicBezTo>
                <a:cubicBezTo>
                  <a:pt x="5932" y="1659"/>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10" name="Google Shape;1310;p21"/>
          <p:cNvSpPr txBox="1">
            <a:spLocks noGrp="1"/>
          </p:cNvSpPr>
          <p:nvPr>
            <p:ph type="subTitle" idx="1"/>
          </p:nvPr>
        </p:nvSpPr>
        <p:spPr>
          <a:xfrm>
            <a:off x="859475" y="2896900"/>
            <a:ext cx="2331600" cy="869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11" name="Google Shape;1311;p21"/>
          <p:cNvSpPr txBox="1">
            <a:spLocks noGrp="1"/>
          </p:cNvSpPr>
          <p:nvPr>
            <p:ph type="subTitle" idx="2"/>
          </p:nvPr>
        </p:nvSpPr>
        <p:spPr>
          <a:xfrm>
            <a:off x="3406189" y="2896900"/>
            <a:ext cx="2331600" cy="869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12" name="Google Shape;1312;p21"/>
          <p:cNvSpPr txBox="1">
            <a:spLocks noGrp="1"/>
          </p:cNvSpPr>
          <p:nvPr>
            <p:ph type="subTitle" idx="3"/>
          </p:nvPr>
        </p:nvSpPr>
        <p:spPr>
          <a:xfrm>
            <a:off x="5952925" y="2896900"/>
            <a:ext cx="2331600" cy="869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13" name="Google Shape;1313;p21"/>
          <p:cNvSpPr txBox="1">
            <a:spLocks noGrp="1"/>
          </p:cNvSpPr>
          <p:nvPr>
            <p:ph type="subTitle" idx="4"/>
          </p:nvPr>
        </p:nvSpPr>
        <p:spPr>
          <a:xfrm>
            <a:off x="859475" y="2573900"/>
            <a:ext cx="2331600" cy="430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1314" name="Google Shape;1314;p21"/>
          <p:cNvSpPr txBox="1">
            <a:spLocks noGrp="1"/>
          </p:cNvSpPr>
          <p:nvPr>
            <p:ph type="subTitle" idx="5"/>
          </p:nvPr>
        </p:nvSpPr>
        <p:spPr>
          <a:xfrm>
            <a:off x="3406200" y="2573900"/>
            <a:ext cx="2331600" cy="430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1315" name="Google Shape;1315;p21"/>
          <p:cNvSpPr txBox="1">
            <a:spLocks noGrp="1"/>
          </p:cNvSpPr>
          <p:nvPr>
            <p:ph type="subTitle" idx="6"/>
          </p:nvPr>
        </p:nvSpPr>
        <p:spPr>
          <a:xfrm>
            <a:off x="5952925" y="2573900"/>
            <a:ext cx="2331600" cy="430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1316" name="Google Shape;1316;p21"/>
          <p:cNvSpPr/>
          <p:nvPr/>
        </p:nvSpPr>
        <p:spPr>
          <a:xfrm>
            <a:off x="2114493" y="-50"/>
            <a:ext cx="1816404" cy="572700"/>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1"/>
          <p:cNvSpPr/>
          <p:nvPr/>
        </p:nvSpPr>
        <p:spPr>
          <a:xfrm rot="10800000" flipH="1">
            <a:off x="5491393" y="4614125"/>
            <a:ext cx="1816404" cy="572700"/>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1"/>
          <p:cNvSpPr/>
          <p:nvPr/>
        </p:nvSpPr>
        <p:spPr>
          <a:xfrm rot="10800000" flipH="1">
            <a:off x="6527124" y="43177"/>
            <a:ext cx="2616871" cy="2890847"/>
          </a:xfrm>
          <a:custGeom>
            <a:avLst/>
            <a:gdLst/>
            <a:ahLst/>
            <a:cxnLst/>
            <a:rect l="l" t="t" r="r" b="b"/>
            <a:pathLst>
              <a:path w="35850" h="39602" extrusionOk="0">
                <a:moveTo>
                  <a:pt x="35849" y="0"/>
                </a:moveTo>
                <a:cubicBezTo>
                  <a:pt x="31348" y="819"/>
                  <a:pt x="27986" y="1572"/>
                  <a:pt x="29982" y="14272"/>
                </a:cubicBezTo>
                <a:cubicBezTo>
                  <a:pt x="31965" y="26890"/>
                  <a:pt x="26923" y="30426"/>
                  <a:pt x="13686" y="30426"/>
                </a:cubicBezTo>
                <a:cubicBezTo>
                  <a:pt x="13600" y="30426"/>
                  <a:pt x="13514" y="30425"/>
                  <a:pt x="13427" y="30425"/>
                </a:cubicBezTo>
                <a:cubicBezTo>
                  <a:pt x="13395" y="30425"/>
                  <a:pt x="13362" y="30425"/>
                  <a:pt x="13330" y="30425"/>
                </a:cubicBezTo>
                <a:cubicBezTo>
                  <a:pt x="0" y="30425"/>
                  <a:pt x="1035" y="39600"/>
                  <a:pt x="1035" y="39600"/>
                </a:cubicBezTo>
                <a:lnTo>
                  <a:pt x="1035" y="39601"/>
                </a:lnTo>
                <a:lnTo>
                  <a:pt x="35849" y="39601"/>
                </a:lnTo>
                <a:lnTo>
                  <a:pt x="35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9" name="Google Shape;1319;p21"/>
          <p:cNvGrpSpPr/>
          <p:nvPr/>
        </p:nvGrpSpPr>
        <p:grpSpPr>
          <a:xfrm>
            <a:off x="-234573" y="-326499"/>
            <a:ext cx="1055029" cy="961937"/>
            <a:chOff x="940201" y="467822"/>
            <a:chExt cx="4254149" cy="3935914"/>
          </a:xfrm>
        </p:grpSpPr>
        <p:sp>
          <p:nvSpPr>
            <p:cNvPr id="1320" name="Google Shape;1320;p21"/>
            <p:cNvSpPr/>
            <p:nvPr/>
          </p:nvSpPr>
          <p:spPr>
            <a:xfrm>
              <a:off x="940201" y="467822"/>
              <a:ext cx="4254149" cy="3935914"/>
            </a:xfrm>
            <a:custGeom>
              <a:avLst/>
              <a:gdLst/>
              <a:ahLst/>
              <a:cxnLst/>
              <a:rect l="l" t="t" r="r" b="b"/>
              <a:pathLst>
                <a:path w="22181" h="20522" extrusionOk="0">
                  <a:moveTo>
                    <a:pt x="17086" y="684"/>
                  </a:moveTo>
                  <a:cubicBezTo>
                    <a:pt x="17230" y="684"/>
                    <a:pt x="17376" y="723"/>
                    <a:pt x="17508" y="803"/>
                  </a:cubicBezTo>
                  <a:cubicBezTo>
                    <a:pt x="17888" y="1037"/>
                    <a:pt x="18006" y="1534"/>
                    <a:pt x="17773" y="1915"/>
                  </a:cubicBezTo>
                  <a:cubicBezTo>
                    <a:pt x="17621" y="2163"/>
                    <a:pt x="17356" y="2300"/>
                    <a:pt x="17084" y="2300"/>
                  </a:cubicBezTo>
                  <a:cubicBezTo>
                    <a:pt x="16940" y="2300"/>
                    <a:pt x="16794" y="2262"/>
                    <a:pt x="16662" y="2181"/>
                  </a:cubicBezTo>
                  <a:cubicBezTo>
                    <a:pt x="16282" y="1946"/>
                    <a:pt x="16162" y="1448"/>
                    <a:pt x="16396" y="1069"/>
                  </a:cubicBezTo>
                  <a:cubicBezTo>
                    <a:pt x="16549" y="821"/>
                    <a:pt x="16814" y="684"/>
                    <a:pt x="17086" y="684"/>
                  </a:cubicBezTo>
                  <a:close/>
                  <a:moveTo>
                    <a:pt x="17085" y="0"/>
                  </a:moveTo>
                  <a:cubicBezTo>
                    <a:pt x="16585" y="0"/>
                    <a:pt x="16096" y="253"/>
                    <a:pt x="15814" y="711"/>
                  </a:cubicBezTo>
                  <a:cubicBezTo>
                    <a:pt x="15563" y="1121"/>
                    <a:pt x="15534" y="1603"/>
                    <a:pt x="15693" y="2022"/>
                  </a:cubicBezTo>
                  <a:cubicBezTo>
                    <a:pt x="14261" y="1278"/>
                    <a:pt x="12717" y="922"/>
                    <a:pt x="11190" y="922"/>
                  </a:cubicBezTo>
                  <a:cubicBezTo>
                    <a:pt x="7899" y="922"/>
                    <a:pt x="4686" y="2578"/>
                    <a:pt x="2835" y="5587"/>
                  </a:cubicBezTo>
                  <a:cubicBezTo>
                    <a:pt x="1" y="10198"/>
                    <a:pt x="1440" y="16234"/>
                    <a:pt x="6052" y="19068"/>
                  </a:cubicBezTo>
                  <a:cubicBezTo>
                    <a:pt x="7653" y="20052"/>
                    <a:pt x="9425" y="20521"/>
                    <a:pt x="11176" y="20521"/>
                  </a:cubicBezTo>
                  <a:cubicBezTo>
                    <a:pt x="14468" y="20521"/>
                    <a:pt x="17682" y="18863"/>
                    <a:pt x="19532" y="15852"/>
                  </a:cubicBezTo>
                  <a:cubicBezTo>
                    <a:pt x="22181" y="11549"/>
                    <a:pt x="21099" y="6000"/>
                    <a:pt x="17190" y="2976"/>
                  </a:cubicBezTo>
                  <a:cubicBezTo>
                    <a:pt x="17652" y="2943"/>
                    <a:pt x="18092" y="2696"/>
                    <a:pt x="18353" y="2272"/>
                  </a:cubicBezTo>
                  <a:cubicBezTo>
                    <a:pt x="18784" y="1570"/>
                    <a:pt x="18565" y="653"/>
                    <a:pt x="17863" y="221"/>
                  </a:cubicBezTo>
                  <a:cubicBezTo>
                    <a:pt x="17620" y="72"/>
                    <a:pt x="17351" y="0"/>
                    <a:pt x="170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1"/>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1"/>
            <p:cNvSpPr/>
            <p:nvPr/>
          </p:nvSpPr>
          <p:spPr>
            <a:xfrm>
              <a:off x="1485656" y="958233"/>
              <a:ext cx="2913136" cy="2428445"/>
            </a:xfrm>
            <a:custGeom>
              <a:avLst/>
              <a:gdLst/>
              <a:ahLst/>
              <a:cxnLst/>
              <a:rect l="l" t="t" r="r" b="b"/>
              <a:pathLst>
                <a:path w="15189" h="12662" extrusionOk="0">
                  <a:moveTo>
                    <a:pt x="8349" y="0"/>
                  </a:moveTo>
                  <a:cubicBezTo>
                    <a:pt x="5607" y="0"/>
                    <a:pt x="2929" y="1382"/>
                    <a:pt x="1388" y="3890"/>
                  </a:cubicBezTo>
                  <a:cubicBezTo>
                    <a:pt x="348" y="5580"/>
                    <a:pt x="1" y="7499"/>
                    <a:pt x="262" y="9321"/>
                  </a:cubicBezTo>
                  <a:cubicBezTo>
                    <a:pt x="870" y="10151"/>
                    <a:pt x="1643" y="10880"/>
                    <a:pt x="2573" y="11452"/>
                  </a:cubicBezTo>
                  <a:cubicBezTo>
                    <a:pt x="3906" y="12271"/>
                    <a:pt x="5382" y="12662"/>
                    <a:pt x="6840" y="12662"/>
                  </a:cubicBezTo>
                  <a:cubicBezTo>
                    <a:pt x="9582" y="12662"/>
                    <a:pt x="12260" y="11281"/>
                    <a:pt x="13802" y="8773"/>
                  </a:cubicBezTo>
                  <a:cubicBezTo>
                    <a:pt x="14841" y="7083"/>
                    <a:pt x="15189" y="5164"/>
                    <a:pt x="14928" y="3342"/>
                  </a:cubicBezTo>
                  <a:cubicBezTo>
                    <a:pt x="14320" y="2511"/>
                    <a:pt x="13547" y="1783"/>
                    <a:pt x="12617" y="1211"/>
                  </a:cubicBezTo>
                  <a:cubicBezTo>
                    <a:pt x="11284" y="391"/>
                    <a:pt x="9807" y="0"/>
                    <a:pt x="83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1"/>
            <p:cNvSpPr/>
            <p:nvPr/>
          </p:nvSpPr>
          <p:spPr>
            <a:xfrm>
              <a:off x="2888995" y="1738823"/>
              <a:ext cx="612202" cy="925003"/>
            </a:xfrm>
            <a:custGeom>
              <a:avLst/>
              <a:gdLst/>
              <a:ahLst/>
              <a:cxnLst/>
              <a:rect l="l" t="t" r="r" b="b"/>
              <a:pathLst>
                <a:path w="3192" h="4823" extrusionOk="0">
                  <a:moveTo>
                    <a:pt x="3191" y="0"/>
                  </a:moveTo>
                  <a:lnTo>
                    <a:pt x="125" y="4171"/>
                  </a:lnTo>
                  <a:cubicBezTo>
                    <a:pt x="0" y="4373"/>
                    <a:pt x="63" y="4636"/>
                    <a:pt x="264" y="4759"/>
                  </a:cubicBezTo>
                  <a:cubicBezTo>
                    <a:pt x="335" y="4802"/>
                    <a:pt x="412" y="4823"/>
                    <a:pt x="489" y="4823"/>
                  </a:cubicBezTo>
                  <a:cubicBezTo>
                    <a:pt x="632" y="4823"/>
                    <a:pt x="772" y="4750"/>
                    <a:pt x="852" y="4619"/>
                  </a:cubicBezTo>
                  <a:lnTo>
                    <a:pt x="31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1"/>
            <p:cNvSpPr/>
            <p:nvPr/>
          </p:nvSpPr>
          <p:spPr>
            <a:xfrm>
              <a:off x="2892447" y="2499660"/>
              <a:ext cx="312046" cy="1046598"/>
            </a:xfrm>
            <a:custGeom>
              <a:avLst/>
              <a:gdLst/>
              <a:ahLst/>
              <a:cxnLst/>
              <a:rect l="l" t="t" r="r" b="b"/>
              <a:pathLst>
                <a:path w="1627" h="5457" extrusionOk="0">
                  <a:moveTo>
                    <a:pt x="471" y="0"/>
                  </a:moveTo>
                  <a:cubicBezTo>
                    <a:pt x="439" y="0"/>
                    <a:pt x="407" y="4"/>
                    <a:pt x="374" y="11"/>
                  </a:cubicBezTo>
                  <a:cubicBezTo>
                    <a:pt x="144" y="65"/>
                    <a:pt x="0" y="294"/>
                    <a:pt x="53" y="524"/>
                  </a:cubicBezTo>
                  <a:lnTo>
                    <a:pt x="1626" y="5457"/>
                  </a:lnTo>
                  <a:lnTo>
                    <a:pt x="887" y="332"/>
                  </a:lnTo>
                  <a:cubicBezTo>
                    <a:pt x="841" y="134"/>
                    <a:pt x="666" y="0"/>
                    <a:pt x="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1"/>
            <p:cNvSpPr/>
            <p:nvPr/>
          </p:nvSpPr>
          <p:spPr>
            <a:xfrm>
              <a:off x="2948642" y="2551827"/>
              <a:ext cx="68086" cy="59838"/>
            </a:xfrm>
            <a:custGeom>
              <a:avLst/>
              <a:gdLst/>
              <a:ahLst/>
              <a:cxnLst/>
              <a:rect l="l" t="t" r="r" b="b"/>
              <a:pathLst>
                <a:path w="355" h="312" extrusionOk="0">
                  <a:moveTo>
                    <a:pt x="178" y="1"/>
                  </a:moveTo>
                  <a:cubicBezTo>
                    <a:pt x="126" y="1"/>
                    <a:pt x="75" y="27"/>
                    <a:pt x="45" y="75"/>
                  </a:cubicBezTo>
                  <a:cubicBezTo>
                    <a:pt x="0" y="149"/>
                    <a:pt x="23" y="243"/>
                    <a:pt x="96" y="288"/>
                  </a:cubicBezTo>
                  <a:cubicBezTo>
                    <a:pt x="122" y="304"/>
                    <a:pt x="150" y="311"/>
                    <a:pt x="178" y="311"/>
                  </a:cubicBezTo>
                  <a:cubicBezTo>
                    <a:pt x="229" y="311"/>
                    <a:pt x="280" y="285"/>
                    <a:pt x="310" y="237"/>
                  </a:cubicBezTo>
                  <a:cubicBezTo>
                    <a:pt x="354" y="165"/>
                    <a:pt x="332" y="69"/>
                    <a:pt x="258" y="24"/>
                  </a:cubicBezTo>
                  <a:cubicBezTo>
                    <a:pt x="233" y="8"/>
                    <a:pt x="205" y="1"/>
                    <a:pt x="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1"/>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1"/>
            <p:cNvSpPr/>
            <p:nvPr/>
          </p:nvSpPr>
          <p:spPr>
            <a:xfrm>
              <a:off x="1621828" y="1098049"/>
              <a:ext cx="2989661" cy="2851917"/>
            </a:xfrm>
            <a:custGeom>
              <a:avLst/>
              <a:gdLst/>
              <a:ahLst/>
              <a:cxnLst/>
              <a:rect l="l" t="t" r="r" b="b"/>
              <a:pathLst>
                <a:path w="15588" h="14870" extrusionOk="0">
                  <a:moveTo>
                    <a:pt x="7618" y="230"/>
                  </a:moveTo>
                  <a:cubicBezTo>
                    <a:pt x="8229" y="230"/>
                    <a:pt x="8845" y="309"/>
                    <a:pt x="9453" y="468"/>
                  </a:cubicBezTo>
                  <a:cubicBezTo>
                    <a:pt x="10149" y="650"/>
                    <a:pt x="10805" y="929"/>
                    <a:pt x="11411" y="1305"/>
                  </a:cubicBezTo>
                  <a:lnTo>
                    <a:pt x="10572" y="2553"/>
                  </a:lnTo>
                  <a:lnTo>
                    <a:pt x="10763" y="2681"/>
                  </a:lnTo>
                  <a:lnTo>
                    <a:pt x="11604" y="1428"/>
                  </a:lnTo>
                  <a:cubicBezTo>
                    <a:pt x="11723" y="1507"/>
                    <a:pt x="11839" y="1587"/>
                    <a:pt x="11953" y="1673"/>
                  </a:cubicBezTo>
                  <a:cubicBezTo>
                    <a:pt x="14303" y="3437"/>
                    <a:pt x="15343" y="6413"/>
                    <a:pt x="14599" y="9257"/>
                  </a:cubicBezTo>
                  <a:cubicBezTo>
                    <a:pt x="14395" y="10035"/>
                    <a:pt x="14069" y="10760"/>
                    <a:pt x="13638" y="11414"/>
                  </a:cubicBezTo>
                  <a:lnTo>
                    <a:pt x="12353" y="10519"/>
                  </a:lnTo>
                  <a:lnTo>
                    <a:pt x="12223" y="10707"/>
                  </a:lnTo>
                  <a:lnTo>
                    <a:pt x="13509" y="11602"/>
                  </a:lnTo>
                  <a:cubicBezTo>
                    <a:pt x="12926" y="12428"/>
                    <a:pt x="12170" y="13126"/>
                    <a:pt x="11271" y="13652"/>
                  </a:cubicBezTo>
                  <a:cubicBezTo>
                    <a:pt x="10152" y="14306"/>
                    <a:pt x="8906" y="14641"/>
                    <a:pt x="7643" y="14641"/>
                  </a:cubicBezTo>
                  <a:cubicBezTo>
                    <a:pt x="7032" y="14641"/>
                    <a:pt x="6417" y="14563"/>
                    <a:pt x="5811" y="14404"/>
                  </a:cubicBezTo>
                  <a:cubicBezTo>
                    <a:pt x="5138" y="14228"/>
                    <a:pt x="4503" y="13958"/>
                    <a:pt x="3920" y="13609"/>
                  </a:cubicBezTo>
                  <a:lnTo>
                    <a:pt x="4691" y="12372"/>
                  </a:lnTo>
                  <a:lnTo>
                    <a:pt x="4497" y="12251"/>
                  </a:lnTo>
                  <a:lnTo>
                    <a:pt x="3726" y="13487"/>
                  </a:lnTo>
                  <a:cubicBezTo>
                    <a:pt x="2602" y="12762"/>
                    <a:pt x="1691" y="11732"/>
                    <a:pt x="1108" y="10488"/>
                  </a:cubicBezTo>
                  <a:cubicBezTo>
                    <a:pt x="396" y="8971"/>
                    <a:pt x="238" y="7239"/>
                    <a:pt x="663" y="5614"/>
                  </a:cubicBezTo>
                  <a:cubicBezTo>
                    <a:pt x="841" y="4935"/>
                    <a:pt x="1113" y="4297"/>
                    <a:pt x="1465" y="3711"/>
                  </a:cubicBezTo>
                  <a:lnTo>
                    <a:pt x="2639" y="4471"/>
                  </a:lnTo>
                  <a:lnTo>
                    <a:pt x="2762" y="4279"/>
                  </a:lnTo>
                  <a:lnTo>
                    <a:pt x="1587" y="3518"/>
                  </a:lnTo>
                  <a:cubicBezTo>
                    <a:pt x="2191" y="2585"/>
                    <a:pt x="3006" y="1798"/>
                    <a:pt x="3993" y="1220"/>
                  </a:cubicBezTo>
                  <a:cubicBezTo>
                    <a:pt x="5111" y="565"/>
                    <a:pt x="6355" y="230"/>
                    <a:pt x="7618" y="230"/>
                  </a:cubicBezTo>
                  <a:close/>
                  <a:moveTo>
                    <a:pt x="7619" y="0"/>
                  </a:moveTo>
                  <a:cubicBezTo>
                    <a:pt x="6315" y="0"/>
                    <a:pt x="5029" y="346"/>
                    <a:pt x="3874" y="1022"/>
                  </a:cubicBezTo>
                  <a:cubicBezTo>
                    <a:pt x="2161" y="2025"/>
                    <a:pt x="942" y="3635"/>
                    <a:pt x="440" y="5556"/>
                  </a:cubicBezTo>
                  <a:cubicBezTo>
                    <a:pt x="1" y="7233"/>
                    <a:pt x="165" y="9019"/>
                    <a:pt x="899" y="10584"/>
                  </a:cubicBezTo>
                  <a:cubicBezTo>
                    <a:pt x="1840" y="12592"/>
                    <a:pt x="3609" y="14064"/>
                    <a:pt x="5751" y="14624"/>
                  </a:cubicBezTo>
                  <a:cubicBezTo>
                    <a:pt x="6377" y="14788"/>
                    <a:pt x="7011" y="14869"/>
                    <a:pt x="7642" y="14869"/>
                  </a:cubicBezTo>
                  <a:cubicBezTo>
                    <a:pt x="8945" y="14869"/>
                    <a:pt x="10230" y="14523"/>
                    <a:pt x="11385" y="13847"/>
                  </a:cubicBezTo>
                  <a:cubicBezTo>
                    <a:pt x="13097" y="12843"/>
                    <a:pt x="14317" y="11233"/>
                    <a:pt x="14819" y="9313"/>
                  </a:cubicBezTo>
                  <a:cubicBezTo>
                    <a:pt x="15588" y="6381"/>
                    <a:pt x="14515" y="3309"/>
                    <a:pt x="12089" y="1488"/>
                  </a:cubicBezTo>
                  <a:cubicBezTo>
                    <a:pt x="11315" y="908"/>
                    <a:pt x="10448" y="490"/>
                    <a:pt x="9509" y="245"/>
                  </a:cubicBezTo>
                  <a:cubicBezTo>
                    <a:pt x="8884" y="81"/>
                    <a:pt x="8249" y="0"/>
                    <a:pt x="7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8" name="Google Shape;1328;p21"/>
          <p:cNvGrpSpPr/>
          <p:nvPr/>
        </p:nvGrpSpPr>
        <p:grpSpPr>
          <a:xfrm>
            <a:off x="8308686" y="4324507"/>
            <a:ext cx="992803" cy="1062347"/>
            <a:chOff x="1141181" y="262025"/>
            <a:chExt cx="4067198" cy="4352099"/>
          </a:xfrm>
        </p:grpSpPr>
        <p:sp>
          <p:nvSpPr>
            <p:cNvPr id="1329" name="Google Shape;1329;p21"/>
            <p:cNvSpPr/>
            <p:nvPr/>
          </p:nvSpPr>
          <p:spPr>
            <a:xfrm>
              <a:off x="1618170" y="262025"/>
              <a:ext cx="3590208" cy="3617788"/>
            </a:xfrm>
            <a:custGeom>
              <a:avLst/>
              <a:gdLst/>
              <a:ahLst/>
              <a:cxnLst/>
              <a:rect l="l" t="t" r="r" b="b"/>
              <a:pathLst>
                <a:path w="20789" h="20949" extrusionOk="0">
                  <a:moveTo>
                    <a:pt x="8227" y="1"/>
                  </a:moveTo>
                  <a:cubicBezTo>
                    <a:pt x="7922" y="1"/>
                    <a:pt x="7615" y="111"/>
                    <a:pt x="7373" y="333"/>
                  </a:cubicBezTo>
                  <a:lnTo>
                    <a:pt x="547" y="6599"/>
                  </a:lnTo>
                  <a:cubicBezTo>
                    <a:pt x="33" y="7071"/>
                    <a:pt x="0" y="7871"/>
                    <a:pt x="471" y="8383"/>
                  </a:cubicBezTo>
                  <a:lnTo>
                    <a:pt x="11630" y="20540"/>
                  </a:lnTo>
                  <a:cubicBezTo>
                    <a:pt x="11880" y="20811"/>
                    <a:pt x="12220" y="20949"/>
                    <a:pt x="12562" y="20949"/>
                  </a:cubicBezTo>
                  <a:cubicBezTo>
                    <a:pt x="12867" y="20949"/>
                    <a:pt x="13173" y="20839"/>
                    <a:pt x="13415" y="20616"/>
                  </a:cubicBezTo>
                  <a:lnTo>
                    <a:pt x="20240" y="14350"/>
                  </a:lnTo>
                  <a:cubicBezTo>
                    <a:pt x="20754" y="13879"/>
                    <a:pt x="20788" y="13079"/>
                    <a:pt x="20317" y="12564"/>
                  </a:cubicBezTo>
                  <a:lnTo>
                    <a:pt x="9157" y="409"/>
                  </a:lnTo>
                  <a:cubicBezTo>
                    <a:pt x="8908" y="138"/>
                    <a:pt x="8568" y="1"/>
                    <a:pt x="8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1"/>
            <p:cNvSpPr/>
            <p:nvPr/>
          </p:nvSpPr>
          <p:spPr>
            <a:xfrm>
              <a:off x="1618170" y="262025"/>
              <a:ext cx="3590208" cy="2527391"/>
            </a:xfrm>
            <a:custGeom>
              <a:avLst/>
              <a:gdLst/>
              <a:ahLst/>
              <a:cxnLst/>
              <a:rect l="l" t="t" r="r" b="b"/>
              <a:pathLst>
                <a:path w="20789" h="14635" extrusionOk="0">
                  <a:moveTo>
                    <a:pt x="8227" y="1"/>
                  </a:moveTo>
                  <a:cubicBezTo>
                    <a:pt x="7922" y="1"/>
                    <a:pt x="7615" y="111"/>
                    <a:pt x="7373" y="333"/>
                  </a:cubicBezTo>
                  <a:lnTo>
                    <a:pt x="547" y="6599"/>
                  </a:lnTo>
                  <a:cubicBezTo>
                    <a:pt x="33" y="7071"/>
                    <a:pt x="0" y="7871"/>
                    <a:pt x="471" y="8383"/>
                  </a:cubicBezTo>
                  <a:lnTo>
                    <a:pt x="576" y="8496"/>
                  </a:lnTo>
                  <a:cubicBezTo>
                    <a:pt x="2044" y="7553"/>
                    <a:pt x="3983" y="6756"/>
                    <a:pt x="6344" y="6756"/>
                  </a:cubicBezTo>
                  <a:cubicBezTo>
                    <a:pt x="9949" y="6756"/>
                    <a:pt x="14537" y="8613"/>
                    <a:pt x="19930" y="14635"/>
                  </a:cubicBezTo>
                  <a:lnTo>
                    <a:pt x="20239" y="14350"/>
                  </a:lnTo>
                  <a:cubicBezTo>
                    <a:pt x="20754" y="13879"/>
                    <a:pt x="20788" y="13079"/>
                    <a:pt x="20317" y="12566"/>
                  </a:cubicBezTo>
                  <a:lnTo>
                    <a:pt x="9157" y="409"/>
                  </a:lnTo>
                  <a:cubicBezTo>
                    <a:pt x="8908" y="138"/>
                    <a:pt x="8568" y="1"/>
                    <a:pt x="822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1"/>
            <p:cNvSpPr/>
            <p:nvPr/>
          </p:nvSpPr>
          <p:spPr>
            <a:xfrm>
              <a:off x="2902519" y="687548"/>
              <a:ext cx="385806" cy="347980"/>
            </a:xfrm>
            <a:custGeom>
              <a:avLst/>
              <a:gdLst/>
              <a:ahLst/>
              <a:cxnLst/>
              <a:rect l="l" t="t" r="r" b="b"/>
              <a:pathLst>
                <a:path w="2234" h="2015" extrusionOk="0">
                  <a:moveTo>
                    <a:pt x="1116" y="1"/>
                  </a:moveTo>
                  <a:cubicBezTo>
                    <a:pt x="873" y="1"/>
                    <a:pt x="628" y="89"/>
                    <a:pt x="435" y="266"/>
                  </a:cubicBezTo>
                  <a:cubicBezTo>
                    <a:pt x="27" y="642"/>
                    <a:pt x="0" y="1279"/>
                    <a:pt x="374" y="1688"/>
                  </a:cubicBezTo>
                  <a:cubicBezTo>
                    <a:pt x="572" y="1904"/>
                    <a:pt x="844" y="2014"/>
                    <a:pt x="1116" y="2014"/>
                  </a:cubicBezTo>
                  <a:cubicBezTo>
                    <a:pt x="1359" y="2014"/>
                    <a:pt x="1603" y="1926"/>
                    <a:pt x="1797" y="1749"/>
                  </a:cubicBezTo>
                  <a:cubicBezTo>
                    <a:pt x="2207" y="1373"/>
                    <a:pt x="2234" y="736"/>
                    <a:pt x="1857" y="327"/>
                  </a:cubicBezTo>
                  <a:cubicBezTo>
                    <a:pt x="1659" y="110"/>
                    <a:pt x="1388"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1"/>
            <p:cNvSpPr/>
            <p:nvPr/>
          </p:nvSpPr>
          <p:spPr>
            <a:xfrm>
              <a:off x="2952255" y="1474007"/>
              <a:ext cx="1477945" cy="1592075"/>
            </a:xfrm>
            <a:custGeom>
              <a:avLst/>
              <a:gdLst/>
              <a:ahLst/>
              <a:cxnLst/>
              <a:rect l="l" t="t" r="r" b="b"/>
              <a:pathLst>
                <a:path w="8558" h="9219" extrusionOk="0">
                  <a:moveTo>
                    <a:pt x="608" y="1"/>
                  </a:moveTo>
                  <a:lnTo>
                    <a:pt x="1" y="558"/>
                  </a:lnTo>
                  <a:lnTo>
                    <a:pt x="7951" y="9218"/>
                  </a:lnTo>
                  <a:lnTo>
                    <a:pt x="8557" y="8661"/>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1"/>
            <p:cNvSpPr/>
            <p:nvPr/>
          </p:nvSpPr>
          <p:spPr>
            <a:xfrm>
              <a:off x="3451523" y="1609228"/>
              <a:ext cx="1182287" cy="1269826"/>
            </a:xfrm>
            <a:custGeom>
              <a:avLst/>
              <a:gdLst/>
              <a:ahLst/>
              <a:cxnLst/>
              <a:rect l="l" t="t" r="r" b="b"/>
              <a:pathLst>
                <a:path w="6846" h="7353" extrusionOk="0">
                  <a:moveTo>
                    <a:pt x="607" y="0"/>
                  </a:moveTo>
                  <a:lnTo>
                    <a:pt x="1" y="558"/>
                  </a:lnTo>
                  <a:lnTo>
                    <a:pt x="6239" y="7353"/>
                  </a:lnTo>
                  <a:lnTo>
                    <a:pt x="6846" y="6796"/>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1"/>
            <p:cNvSpPr/>
            <p:nvPr/>
          </p:nvSpPr>
          <p:spPr>
            <a:xfrm>
              <a:off x="4442286" y="2283262"/>
              <a:ext cx="393405" cy="410669"/>
            </a:xfrm>
            <a:custGeom>
              <a:avLst/>
              <a:gdLst/>
              <a:ahLst/>
              <a:cxnLst/>
              <a:rect l="l" t="t" r="r" b="b"/>
              <a:pathLst>
                <a:path w="2278" h="2378" extrusionOk="0">
                  <a:moveTo>
                    <a:pt x="608" y="1"/>
                  </a:moveTo>
                  <a:lnTo>
                    <a:pt x="1" y="557"/>
                  </a:lnTo>
                  <a:lnTo>
                    <a:pt x="1671" y="2377"/>
                  </a:lnTo>
                  <a:lnTo>
                    <a:pt x="2277" y="1820"/>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1"/>
            <p:cNvSpPr/>
            <p:nvPr/>
          </p:nvSpPr>
          <p:spPr>
            <a:xfrm>
              <a:off x="4068051" y="1876044"/>
              <a:ext cx="393405" cy="410496"/>
            </a:xfrm>
            <a:custGeom>
              <a:avLst/>
              <a:gdLst/>
              <a:ahLst/>
              <a:cxnLst/>
              <a:rect l="l" t="t" r="r" b="b"/>
              <a:pathLst>
                <a:path w="2278" h="2377" extrusionOk="0">
                  <a:moveTo>
                    <a:pt x="607" y="0"/>
                  </a:moveTo>
                  <a:lnTo>
                    <a:pt x="0" y="557"/>
                  </a:lnTo>
                  <a:lnTo>
                    <a:pt x="1671" y="2377"/>
                  </a:lnTo>
                  <a:lnTo>
                    <a:pt x="2278" y="1819"/>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1"/>
            <p:cNvSpPr/>
            <p:nvPr/>
          </p:nvSpPr>
          <p:spPr>
            <a:xfrm>
              <a:off x="1141181" y="1962219"/>
              <a:ext cx="3622675" cy="2651904"/>
            </a:xfrm>
            <a:custGeom>
              <a:avLst/>
              <a:gdLst/>
              <a:ahLst/>
              <a:cxnLst/>
              <a:rect l="l" t="t" r="r" b="b"/>
              <a:pathLst>
                <a:path w="20977" h="15356" extrusionOk="0">
                  <a:moveTo>
                    <a:pt x="3531" y="1"/>
                  </a:moveTo>
                  <a:cubicBezTo>
                    <a:pt x="2960" y="1"/>
                    <a:pt x="2441" y="392"/>
                    <a:pt x="2304" y="973"/>
                  </a:cubicBezTo>
                  <a:lnTo>
                    <a:pt x="162" y="9986"/>
                  </a:lnTo>
                  <a:cubicBezTo>
                    <a:pt x="1" y="10664"/>
                    <a:pt x="420" y="11345"/>
                    <a:pt x="1099" y="11507"/>
                  </a:cubicBezTo>
                  <a:lnTo>
                    <a:pt x="17153" y="15321"/>
                  </a:lnTo>
                  <a:cubicBezTo>
                    <a:pt x="17251" y="15344"/>
                    <a:pt x="17349" y="15355"/>
                    <a:pt x="17446" y="15355"/>
                  </a:cubicBezTo>
                  <a:cubicBezTo>
                    <a:pt x="18017" y="15355"/>
                    <a:pt x="18536" y="14965"/>
                    <a:pt x="18673" y="14384"/>
                  </a:cubicBezTo>
                  <a:lnTo>
                    <a:pt x="20815" y="5371"/>
                  </a:lnTo>
                  <a:cubicBezTo>
                    <a:pt x="20976" y="4692"/>
                    <a:pt x="20558" y="4011"/>
                    <a:pt x="19878" y="3849"/>
                  </a:cubicBezTo>
                  <a:lnTo>
                    <a:pt x="3824" y="35"/>
                  </a:lnTo>
                  <a:cubicBezTo>
                    <a:pt x="3726" y="12"/>
                    <a:pt x="3628" y="1"/>
                    <a:pt x="3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1"/>
            <p:cNvSpPr/>
            <p:nvPr/>
          </p:nvSpPr>
          <p:spPr>
            <a:xfrm>
              <a:off x="1141181" y="1962219"/>
              <a:ext cx="3622675" cy="1993418"/>
            </a:xfrm>
            <a:custGeom>
              <a:avLst/>
              <a:gdLst/>
              <a:ahLst/>
              <a:cxnLst/>
              <a:rect l="l" t="t" r="r" b="b"/>
              <a:pathLst>
                <a:path w="20977" h="11543" extrusionOk="0">
                  <a:moveTo>
                    <a:pt x="3531" y="1"/>
                  </a:moveTo>
                  <a:cubicBezTo>
                    <a:pt x="2960" y="1"/>
                    <a:pt x="2441" y="392"/>
                    <a:pt x="2304" y="973"/>
                  </a:cubicBezTo>
                  <a:lnTo>
                    <a:pt x="162" y="9986"/>
                  </a:lnTo>
                  <a:cubicBezTo>
                    <a:pt x="1" y="10664"/>
                    <a:pt x="420" y="11345"/>
                    <a:pt x="1099" y="11507"/>
                  </a:cubicBezTo>
                  <a:lnTo>
                    <a:pt x="1249" y="11542"/>
                  </a:lnTo>
                  <a:cubicBezTo>
                    <a:pt x="2593" y="8406"/>
                    <a:pt x="5742" y="4728"/>
                    <a:pt x="13107" y="4728"/>
                  </a:cubicBezTo>
                  <a:cubicBezTo>
                    <a:pt x="15263" y="4728"/>
                    <a:pt x="17780" y="5043"/>
                    <a:pt x="20718" y="5779"/>
                  </a:cubicBezTo>
                  <a:lnTo>
                    <a:pt x="20815" y="5371"/>
                  </a:lnTo>
                  <a:cubicBezTo>
                    <a:pt x="20976" y="4692"/>
                    <a:pt x="20558" y="4011"/>
                    <a:pt x="19878" y="3849"/>
                  </a:cubicBezTo>
                  <a:lnTo>
                    <a:pt x="3824" y="35"/>
                  </a:lnTo>
                  <a:cubicBezTo>
                    <a:pt x="3726" y="12"/>
                    <a:pt x="3628" y="1"/>
                    <a:pt x="3531" y="1"/>
                  </a:cubicBez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1"/>
            <p:cNvSpPr/>
            <p:nvPr/>
          </p:nvSpPr>
          <p:spPr>
            <a:xfrm>
              <a:off x="1249980" y="3025337"/>
              <a:ext cx="3273999" cy="1078308"/>
            </a:xfrm>
            <a:custGeom>
              <a:avLst/>
              <a:gdLst/>
              <a:ahLst/>
              <a:cxnLst/>
              <a:rect l="l" t="t" r="r" b="b"/>
              <a:pathLst>
                <a:path w="18958" h="6244" extrusionOk="0">
                  <a:moveTo>
                    <a:pt x="442" y="1"/>
                  </a:moveTo>
                  <a:lnTo>
                    <a:pt x="1" y="1856"/>
                  </a:lnTo>
                  <a:lnTo>
                    <a:pt x="18518" y="6243"/>
                  </a:lnTo>
                  <a:lnTo>
                    <a:pt x="18957" y="4388"/>
                  </a:lnTo>
                  <a:lnTo>
                    <a:pt x="4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1"/>
            <p:cNvSpPr/>
            <p:nvPr/>
          </p:nvSpPr>
          <p:spPr>
            <a:xfrm>
              <a:off x="2428120" y="2960922"/>
              <a:ext cx="2008299" cy="606678"/>
            </a:xfrm>
            <a:custGeom>
              <a:avLst/>
              <a:gdLst/>
              <a:ahLst/>
              <a:cxnLst/>
              <a:rect l="l" t="t" r="r" b="b"/>
              <a:pathLst>
                <a:path w="11629" h="3513" extrusionOk="0">
                  <a:moveTo>
                    <a:pt x="190" y="0"/>
                  </a:moveTo>
                  <a:lnTo>
                    <a:pt x="0" y="802"/>
                  </a:lnTo>
                  <a:lnTo>
                    <a:pt x="11439" y="3513"/>
                  </a:lnTo>
                  <a:lnTo>
                    <a:pt x="11629" y="2711"/>
                  </a:lnTo>
                  <a:lnTo>
                    <a:pt x="1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1"/>
            <p:cNvSpPr/>
            <p:nvPr/>
          </p:nvSpPr>
          <p:spPr>
            <a:xfrm>
              <a:off x="2917025" y="2792543"/>
              <a:ext cx="1583118" cy="505996"/>
            </a:xfrm>
            <a:custGeom>
              <a:avLst/>
              <a:gdLst/>
              <a:ahLst/>
              <a:cxnLst/>
              <a:rect l="l" t="t" r="r" b="b"/>
              <a:pathLst>
                <a:path w="9167" h="2930" extrusionOk="0">
                  <a:moveTo>
                    <a:pt x="190" y="1"/>
                  </a:moveTo>
                  <a:lnTo>
                    <a:pt x="0" y="803"/>
                  </a:lnTo>
                  <a:lnTo>
                    <a:pt x="8977" y="2930"/>
                  </a:lnTo>
                  <a:lnTo>
                    <a:pt x="9167" y="2128"/>
                  </a:lnTo>
                  <a:lnTo>
                    <a:pt x="1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1"/>
            <p:cNvSpPr/>
            <p:nvPr/>
          </p:nvSpPr>
          <p:spPr>
            <a:xfrm>
              <a:off x="1752874" y="2207621"/>
              <a:ext cx="383043" cy="348153"/>
            </a:xfrm>
            <a:custGeom>
              <a:avLst/>
              <a:gdLst/>
              <a:ahLst/>
              <a:cxnLst/>
              <a:rect l="l" t="t" r="r" b="b"/>
              <a:pathLst>
                <a:path w="2218" h="2016" extrusionOk="0">
                  <a:moveTo>
                    <a:pt x="1109" y="1"/>
                  </a:moveTo>
                  <a:cubicBezTo>
                    <a:pt x="652" y="1"/>
                    <a:pt x="239" y="313"/>
                    <a:pt x="130" y="776"/>
                  </a:cubicBezTo>
                  <a:cubicBezTo>
                    <a:pt x="1" y="1317"/>
                    <a:pt x="335" y="1860"/>
                    <a:pt x="878" y="1988"/>
                  </a:cubicBezTo>
                  <a:cubicBezTo>
                    <a:pt x="956" y="2006"/>
                    <a:pt x="1034" y="2015"/>
                    <a:pt x="1110" y="2015"/>
                  </a:cubicBezTo>
                  <a:cubicBezTo>
                    <a:pt x="1566" y="2015"/>
                    <a:pt x="1980" y="1703"/>
                    <a:pt x="2089" y="1239"/>
                  </a:cubicBezTo>
                  <a:cubicBezTo>
                    <a:pt x="2217" y="699"/>
                    <a:pt x="1882" y="156"/>
                    <a:pt x="1342" y="28"/>
                  </a:cubicBezTo>
                  <a:cubicBezTo>
                    <a:pt x="1264" y="10"/>
                    <a:pt x="1186" y="1"/>
                    <a:pt x="1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2" name="Google Shape;1342;p21"/>
          <p:cNvGrpSpPr/>
          <p:nvPr/>
        </p:nvGrpSpPr>
        <p:grpSpPr>
          <a:xfrm rot="3083356">
            <a:off x="-292008" y="4309352"/>
            <a:ext cx="1239286" cy="1182231"/>
            <a:chOff x="936800" y="644000"/>
            <a:chExt cx="3397834" cy="3241401"/>
          </a:xfrm>
        </p:grpSpPr>
        <p:sp>
          <p:nvSpPr>
            <p:cNvPr id="1343" name="Google Shape;1343;p21"/>
            <p:cNvSpPr/>
            <p:nvPr/>
          </p:nvSpPr>
          <p:spPr>
            <a:xfrm>
              <a:off x="936800" y="644000"/>
              <a:ext cx="3397834" cy="3241401"/>
            </a:xfrm>
            <a:custGeom>
              <a:avLst/>
              <a:gdLst/>
              <a:ahLst/>
              <a:cxnLst/>
              <a:rect l="l" t="t" r="r" b="b"/>
              <a:pathLst>
                <a:path w="28454" h="27144" extrusionOk="0">
                  <a:moveTo>
                    <a:pt x="25151" y="0"/>
                  </a:moveTo>
                  <a:lnTo>
                    <a:pt x="16731" y="4241"/>
                  </a:lnTo>
                  <a:lnTo>
                    <a:pt x="8297" y="2636"/>
                  </a:lnTo>
                  <a:lnTo>
                    <a:pt x="0" y="7528"/>
                  </a:lnTo>
                  <a:lnTo>
                    <a:pt x="3282" y="27143"/>
                  </a:lnTo>
                  <a:lnTo>
                    <a:pt x="11612" y="22505"/>
                  </a:lnTo>
                  <a:lnTo>
                    <a:pt x="20028" y="24257"/>
                  </a:lnTo>
                  <a:lnTo>
                    <a:pt x="28454" y="19750"/>
                  </a:lnTo>
                  <a:lnTo>
                    <a:pt x="251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1"/>
            <p:cNvSpPr/>
            <p:nvPr/>
          </p:nvSpPr>
          <p:spPr>
            <a:xfrm>
              <a:off x="1060634" y="813332"/>
              <a:ext cx="3149690" cy="2895933"/>
            </a:xfrm>
            <a:custGeom>
              <a:avLst/>
              <a:gdLst/>
              <a:ahLst/>
              <a:cxnLst/>
              <a:rect l="l" t="t" r="r" b="b"/>
              <a:pathLst>
                <a:path w="26376" h="24251" extrusionOk="0">
                  <a:moveTo>
                    <a:pt x="23394" y="0"/>
                  </a:moveTo>
                  <a:lnTo>
                    <a:pt x="15831" y="3809"/>
                  </a:lnTo>
                  <a:lnTo>
                    <a:pt x="7432" y="2211"/>
                  </a:lnTo>
                  <a:lnTo>
                    <a:pt x="1" y="6593"/>
                  </a:lnTo>
                  <a:lnTo>
                    <a:pt x="2954" y="24251"/>
                  </a:lnTo>
                  <a:lnTo>
                    <a:pt x="10424" y="20092"/>
                  </a:lnTo>
                  <a:lnTo>
                    <a:pt x="18849" y="21847"/>
                  </a:lnTo>
                  <a:lnTo>
                    <a:pt x="26375" y="17819"/>
                  </a:lnTo>
                  <a:lnTo>
                    <a:pt x="233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1"/>
            <p:cNvSpPr/>
            <p:nvPr/>
          </p:nvSpPr>
          <p:spPr>
            <a:xfrm>
              <a:off x="1948130" y="1077241"/>
              <a:ext cx="1363361" cy="2344952"/>
            </a:xfrm>
            <a:custGeom>
              <a:avLst/>
              <a:gdLst/>
              <a:ahLst/>
              <a:cxnLst/>
              <a:rect l="l" t="t" r="r" b="b"/>
              <a:pathLst>
                <a:path w="11417" h="19637" extrusionOk="0">
                  <a:moveTo>
                    <a:pt x="0" y="1"/>
                  </a:moveTo>
                  <a:lnTo>
                    <a:pt x="2992" y="17882"/>
                  </a:lnTo>
                  <a:lnTo>
                    <a:pt x="11417" y="19637"/>
                  </a:lnTo>
                  <a:lnTo>
                    <a:pt x="8399" y="1599"/>
                  </a:lnTo>
                  <a:lnTo>
                    <a:pt x="0"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1"/>
            <p:cNvSpPr/>
            <p:nvPr/>
          </p:nvSpPr>
          <p:spPr>
            <a:xfrm>
              <a:off x="1060634" y="1139815"/>
              <a:ext cx="3097506" cy="2569572"/>
            </a:xfrm>
            <a:custGeom>
              <a:avLst/>
              <a:gdLst/>
              <a:ahLst/>
              <a:cxnLst/>
              <a:rect l="l" t="t" r="r" b="b"/>
              <a:pathLst>
                <a:path w="25939" h="21518" extrusionOk="0">
                  <a:moveTo>
                    <a:pt x="20544" y="3424"/>
                  </a:moveTo>
                  <a:lnTo>
                    <a:pt x="21169" y="7163"/>
                  </a:lnTo>
                  <a:lnTo>
                    <a:pt x="18286" y="8550"/>
                  </a:lnTo>
                  <a:lnTo>
                    <a:pt x="17673" y="4884"/>
                  </a:lnTo>
                  <a:lnTo>
                    <a:pt x="20544" y="3424"/>
                  </a:lnTo>
                  <a:close/>
                  <a:moveTo>
                    <a:pt x="8173" y="3902"/>
                  </a:moveTo>
                  <a:lnTo>
                    <a:pt x="10917" y="4408"/>
                  </a:lnTo>
                  <a:lnTo>
                    <a:pt x="11567" y="8293"/>
                  </a:lnTo>
                  <a:lnTo>
                    <a:pt x="11567" y="8293"/>
                  </a:lnTo>
                  <a:lnTo>
                    <a:pt x="8814" y="7837"/>
                  </a:lnTo>
                  <a:lnTo>
                    <a:pt x="6186" y="9254"/>
                  </a:lnTo>
                  <a:lnTo>
                    <a:pt x="5538" y="5384"/>
                  </a:lnTo>
                  <a:lnTo>
                    <a:pt x="8173" y="3902"/>
                  </a:lnTo>
                  <a:close/>
                  <a:moveTo>
                    <a:pt x="12156" y="4634"/>
                  </a:moveTo>
                  <a:lnTo>
                    <a:pt x="16563" y="5448"/>
                  </a:lnTo>
                  <a:lnTo>
                    <a:pt x="17172" y="9088"/>
                  </a:lnTo>
                  <a:lnTo>
                    <a:pt x="17403" y="10461"/>
                  </a:lnTo>
                  <a:lnTo>
                    <a:pt x="17452" y="10754"/>
                  </a:lnTo>
                  <a:lnTo>
                    <a:pt x="18127" y="14788"/>
                  </a:lnTo>
                  <a:lnTo>
                    <a:pt x="18127" y="14788"/>
                  </a:lnTo>
                  <a:lnTo>
                    <a:pt x="13732" y="14060"/>
                  </a:lnTo>
                  <a:lnTo>
                    <a:pt x="12156" y="4634"/>
                  </a:lnTo>
                  <a:close/>
                  <a:moveTo>
                    <a:pt x="9045" y="9210"/>
                  </a:moveTo>
                  <a:lnTo>
                    <a:pt x="11806" y="9719"/>
                  </a:lnTo>
                  <a:lnTo>
                    <a:pt x="12498" y="13856"/>
                  </a:lnTo>
                  <a:lnTo>
                    <a:pt x="12498" y="13856"/>
                  </a:lnTo>
                  <a:lnTo>
                    <a:pt x="9763" y="13403"/>
                  </a:lnTo>
                  <a:lnTo>
                    <a:pt x="7119" y="14829"/>
                  </a:lnTo>
                  <a:lnTo>
                    <a:pt x="6279" y="9810"/>
                  </a:lnTo>
                  <a:lnTo>
                    <a:pt x="6279" y="9810"/>
                  </a:lnTo>
                  <a:lnTo>
                    <a:pt x="6426" y="10684"/>
                  </a:lnTo>
                  <a:lnTo>
                    <a:pt x="9045" y="9210"/>
                  </a:lnTo>
                  <a:close/>
                  <a:moveTo>
                    <a:pt x="4508" y="5962"/>
                  </a:moveTo>
                  <a:lnTo>
                    <a:pt x="6085" y="15386"/>
                  </a:lnTo>
                  <a:lnTo>
                    <a:pt x="3304" y="16884"/>
                  </a:lnTo>
                  <a:lnTo>
                    <a:pt x="1739" y="7522"/>
                  </a:lnTo>
                  <a:lnTo>
                    <a:pt x="4508" y="5962"/>
                  </a:lnTo>
                  <a:close/>
                  <a:moveTo>
                    <a:pt x="10180" y="0"/>
                  </a:moveTo>
                  <a:lnTo>
                    <a:pt x="10679" y="2980"/>
                  </a:lnTo>
                  <a:lnTo>
                    <a:pt x="7944" y="2527"/>
                  </a:lnTo>
                  <a:lnTo>
                    <a:pt x="5300" y="3954"/>
                  </a:lnTo>
                  <a:lnTo>
                    <a:pt x="4810" y="1025"/>
                  </a:lnTo>
                  <a:lnTo>
                    <a:pt x="3784" y="1631"/>
                  </a:lnTo>
                  <a:lnTo>
                    <a:pt x="4267" y="4510"/>
                  </a:lnTo>
                  <a:lnTo>
                    <a:pt x="1486" y="6009"/>
                  </a:lnTo>
                  <a:lnTo>
                    <a:pt x="1025" y="3257"/>
                  </a:lnTo>
                  <a:lnTo>
                    <a:pt x="1" y="3861"/>
                  </a:lnTo>
                  <a:lnTo>
                    <a:pt x="452" y="6566"/>
                  </a:lnTo>
                  <a:lnTo>
                    <a:pt x="710" y="8103"/>
                  </a:lnTo>
                  <a:lnTo>
                    <a:pt x="2272" y="17443"/>
                  </a:lnTo>
                  <a:lnTo>
                    <a:pt x="2529" y="18979"/>
                  </a:lnTo>
                  <a:lnTo>
                    <a:pt x="2954" y="21518"/>
                  </a:lnTo>
                  <a:lnTo>
                    <a:pt x="3984" y="20945"/>
                  </a:lnTo>
                  <a:lnTo>
                    <a:pt x="3559" y="18401"/>
                  </a:lnTo>
                  <a:lnTo>
                    <a:pt x="6329" y="16841"/>
                  </a:lnTo>
                  <a:lnTo>
                    <a:pt x="6756" y="19401"/>
                  </a:lnTo>
                  <a:lnTo>
                    <a:pt x="7786" y="18829"/>
                  </a:lnTo>
                  <a:lnTo>
                    <a:pt x="7358" y="16264"/>
                  </a:lnTo>
                  <a:lnTo>
                    <a:pt x="9992" y="14780"/>
                  </a:lnTo>
                  <a:lnTo>
                    <a:pt x="12737" y="15287"/>
                  </a:lnTo>
                  <a:lnTo>
                    <a:pt x="13179" y="17934"/>
                  </a:lnTo>
                  <a:lnTo>
                    <a:pt x="14423" y="18192"/>
                  </a:lnTo>
                  <a:lnTo>
                    <a:pt x="13975" y="15515"/>
                  </a:lnTo>
                  <a:lnTo>
                    <a:pt x="18383" y="16329"/>
                  </a:lnTo>
                  <a:lnTo>
                    <a:pt x="18849" y="19116"/>
                  </a:lnTo>
                  <a:lnTo>
                    <a:pt x="19953" y="18524"/>
                  </a:lnTo>
                  <a:lnTo>
                    <a:pt x="19493" y="15763"/>
                  </a:lnTo>
                  <a:lnTo>
                    <a:pt x="25939" y="12486"/>
                  </a:lnTo>
                  <a:lnTo>
                    <a:pt x="25694" y="11018"/>
                  </a:lnTo>
                  <a:lnTo>
                    <a:pt x="19238" y="14238"/>
                  </a:lnTo>
                  <a:lnTo>
                    <a:pt x="18517" y="9925"/>
                  </a:lnTo>
                  <a:lnTo>
                    <a:pt x="24988" y="6786"/>
                  </a:lnTo>
                  <a:lnTo>
                    <a:pt x="24762" y="5438"/>
                  </a:lnTo>
                  <a:lnTo>
                    <a:pt x="21891" y="6820"/>
                  </a:lnTo>
                  <a:lnTo>
                    <a:pt x="21263" y="3065"/>
                  </a:lnTo>
                  <a:lnTo>
                    <a:pt x="24120" y="1608"/>
                  </a:lnTo>
                  <a:lnTo>
                    <a:pt x="23868" y="97"/>
                  </a:lnTo>
                  <a:lnTo>
                    <a:pt x="17418" y="3353"/>
                  </a:lnTo>
                  <a:lnTo>
                    <a:pt x="16943" y="516"/>
                  </a:lnTo>
                  <a:lnTo>
                    <a:pt x="15832" y="1076"/>
                  </a:lnTo>
                  <a:lnTo>
                    <a:pt x="16307" y="3913"/>
                  </a:lnTo>
                  <a:lnTo>
                    <a:pt x="11913" y="3186"/>
                  </a:lnTo>
                  <a:lnTo>
                    <a:pt x="11420" y="236"/>
                  </a:lnTo>
                  <a:lnTo>
                    <a:pt x="101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1"/>
            <p:cNvSpPr/>
            <p:nvPr/>
          </p:nvSpPr>
          <p:spPr>
            <a:xfrm>
              <a:off x="1816773" y="1592998"/>
              <a:ext cx="145567" cy="249697"/>
            </a:xfrm>
            <a:custGeom>
              <a:avLst/>
              <a:gdLst/>
              <a:ahLst/>
              <a:cxnLst/>
              <a:rect l="l" t="t" r="r" b="b"/>
              <a:pathLst>
                <a:path w="1219" h="2091" extrusionOk="0">
                  <a:moveTo>
                    <a:pt x="582" y="315"/>
                  </a:moveTo>
                  <a:cubicBezTo>
                    <a:pt x="734" y="315"/>
                    <a:pt x="868" y="424"/>
                    <a:pt x="894" y="580"/>
                  </a:cubicBezTo>
                  <a:cubicBezTo>
                    <a:pt x="921" y="749"/>
                    <a:pt x="805" y="911"/>
                    <a:pt x="633" y="937"/>
                  </a:cubicBezTo>
                  <a:cubicBezTo>
                    <a:pt x="622" y="938"/>
                    <a:pt x="608" y="939"/>
                    <a:pt x="596" y="940"/>
                  </a:cubicBezTo>
                  <a:cubicBezTo>
                    <a:pt x="591" y="941"/>
                    <a:pt x="586" y="941"/>
                    <a:pt x="581" y="941"/>
                  </a:cubicBezTo>
                  <a:cubicBezTo>
                    <a:pt x="430" y="941"/>
                    <a:pt x="298" y="831"/>
                    <a:pt x="274" y="677"/>
                  </a:cubicBezTo>
                  <a:cubicBezTo>
                    <a:pt x="249" y="518"/>
                    <a:pt x="347" y="369"/>
                    <a:pt x="498" y="326"/>
                  </a:cubicBezTo>
                  <a:cubicBezTo>
                    <a:pt x="510" y="322"/>
                    <a:pt x="521" y="320"/>
                    <a:pt x="533" y="319"/>
                  </a:cubicBezTo>
                  <a:cubicBezTo>
                    <a:pt x="550" y="316"/>
                    <a:pt x="566" y="315"/>
                    <a:pt x="582" y="315"/>
                  </a:cubicBezTo>
                  <a:close/>
                  <a:moveTo>
                    <a:pt x="584" y="0"/>
                  </a:moveTo>
                  <a:cubicBezTo>
                    <a:pt x="539" y="0"/>
                    <a:pt x="494" y="5"/>
                    <a:pt x="450" y="15"/>
                  </a:cubicBezTo>
                  <a:cubicBezTo>
                    <a:pt x="217" y="66"/>
                    <a:pt x="12" y="255"/>
                    <a:pt x="8" y="551"/>
                  </a:cubicBezTo>
                  <a:cubicBezTo>
                    <a:pt x="0" y="874"/>
                    <a:pt x="176" y="1349"/>
                    <a:pt x="771" y="2038"/>
                  </a:cubicBezTo>
                  <a:cubicBezTo>
                    <a:pt x="786" y="2055"/>
                    <a:pt x="802" y="2074"/>
                    <a:pt x="818" y="2091"/>
                  </a:cubicBezTo>
                  <a:cubicBezTo>
                    <a:pt x="1194" y="1211"/>
                    <a:pt x="1219" y="688"/>
                    <a:pt x="1111" y="375"/>
                  </a:cubicBezTo>
                  <a:cubicBezTo>
                    <a:pt x="1021" y="118"/>
                    <a:pt x="803" y="0"/>
                    <a:pt x="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1"/>
            <p:cNvSpPr/>
            <p:nvPr/>
          </p:nvSpPr>
          <p:spPr>
            <a:xfrm>
              <a:off x="1888423" y="1866938"/>
              <a:ext cx="67111" cy="23047"/>
            </a:xfrm>
            <a:custGeom>
              <a:avLst/>
              <a:gdLst/>
              <a:ahLst/>
              <a:cxnLst/>
              <a:rect l="l" t="t" r="r" b="b"/>
              <a:pathLst>
                <a:path w="562" h="193" extrusionOk="0">
                  <a:moveTo>
                    <a:pt x="396" y="0"/>
                  </a:moveTo>
                  <a:cubicBezTo>
                    <a:pt x="357" y="0"/>
                    <a:pt x="313" y="4"/>
                    <a:pt x="267" y="11"/>
                  </a:cubicBezTo>
                  <a:cubicBezTo>
                    <a:pt x="117" y="37"/>
                    <a:pt x="0" y="95"/>
                    <a:pt x="8" y="142"/>
                  </a:cubicBezTo>
                  <a:cubicBezTo>
                    <a:pt x="13" y="175"/>
                    <a:pt x="75" y="193"/>
                    <a:pt x="162" y="193"/>
                  </a:cubicBezTo>
                  <a:cubicBezTo>
                    <a:pt x="202" y="193"/>
                    <a:pt x="247" y="189"/>
                    <a:pt x="295" y="181"/>
                  </a:cubicBezTo>
                  <a:cubicBezTo>
                    <a:pt x="445" y="155"/>
                    <a:pt x="561" y="97"/>
                    <a:pt x="554" y="51"/>
                  </a:cubicBezTo>
                  <a:cubicBezTo>
                    <a:pt x="548" y="18"/>
                    <a:pt x="484"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1"/>
            <p:cNvSpPr/>
            <p:nvPr/>
          </p:nvSpPr>
          <p:spPr>
            <a:xfrm>
              <a:off x="3401537" y="2314987"/>
              <a:ext cx="145686" cy="249816"/>
            </a:xfrm>
            <a:custGeom>
              <a:avLst/>
              <a:gdLst/>
              <a:ahLst/>
              <a:cxnLst/>
              <a:rect l="l" t="t" r="r" b="b"/>
              <a:pathLst>
                <a:path w="1220" h="2092" extrusionOk="0">
                  <a:moveTo>
                    <a:pt x="583" y="316"/>
                  </a:moveTo>
                  <a:cubicBezTo>
                    <a:pt x="735" y="316"/>
                    <a:pt x="869" y="426"/>
                    <a:pt x="894" y="581"/>
                  </a:cubicBezTo>
                  <a:cubicBezTo>
                    <a:pt x="922" y="750"/>
                    <a:pt x="805" y="911"/>
                    <a:pt x="635" y="938"/>
                  </a:cubicBezTo>
                  <a:cubicBezTo>
                    <a:pt x="622" y="939"/>
                    <a:pt x="609" y="940"/>
                    <a:pt x="598" y="941"/>
                  </a:cubicBezTo>
                  <a:cubicBezTo>
                    <a:pt x="593" y="941"/>
                    <a:pt x="588" y="941"/>
                    <a:pt x="583" y="941"/>
                  </a:cubicBezTo>
                  <a:cubicBezTo>
                    <a:pt x="431" y="941"/>
                    <a:pt x="299" y="832"/>
                    <a:pt x="274" y="678"/>
                  </a:cubicBezTo>
                  <a:cubicBezTo>
                    <a:pt x="249" y="519"/>
                    <a:pt x="348" y="370"/>
                    <a:pt x="498" y="327"/>
                  </a:cubicBezTo>
                  <a:cubicBezTo>
                    <a:pt x="510" y="324"/>
                    <a:pt x="523" y="321"/>
                    <a:pt x="535" y="319"/>
                  </a:cubicBezTo>
                  <a:cubicBezTo>
                    <a:pt x="551" y="317"/>
                    <a:pt x="567" y="316"/>
                    <a:pt x="583" y="316"/>
                  </a:cubicBezTo>
                  <a:close/>
                  <a:moveTo>
                    <a:pt x="584" y="1"/>
                  </a:moveTo>
                  <a:cubicBezTo>
                    <a:pt x="539" y="1"/>
                    <a:pt x="493" y="6"/>
                    <a:pt x="449" y="16"/>
                  </a:cubicBezTo>
                  <a:cubicBezTo>
                    <a:pt x="216" y="68"/>
                    <a:pt x="12" y="255"/>
                    <a:pt x="7" y="553"/>
                  </a:cubicBezTo>
                  <a:cubicBezTo>
                    <a:pt x="0" y="875"/>
                    <a:pt x="175" y="1349"/>
                    <a:pt x="770" y="2038"/>
                  </a:cubicBezTo>
                  <a:cubicBezTo>
                    <a:pt x="785" y="2056"/>
                    <a:pt x="801" y="2074"/>
                    <a:pt x="817" y="2092"/>
                  </a:cubicBezTo>
                  <a:cubicBezTo>
                    <a:pt x="1196" y="1212"/>
                    <a:pt x="1219" y="688"/>
                    <a:pt x="1110" y="377"/>
                  </a:cubicBezTo>
                  <a:cubicBezTo>
                    <a:pt x="1020" y="119"/>
                    <a:pt x="802"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1"/>
            <p:cNvSpPr/>
            <p:nvPr/>
          </p:nvSpPr>
          <p:spPr>
            <a:xfrm>
              <a:off x="3473067" y="2589046"/>
              <a:ext cx="67111" cy="23047"/>
            </a:xfrm>
            <a:custGeom>
              <a:avLst/>
              <a:gdLst/>
              <a:ahLst/>
              <a:cxnLst/>
              <a:rect l="l" t="t" r="r" b="b"/>
              <a:pathLst>
                <a:path w="562" h="193" extrusionOk="0">
                  <a:moveTo>
                    <a:pt x="400" y="0"/>
                  </a:moveTo>
                  <a:cubicBezTo>
                    <a:pt x="360" y="0"/>
                    <a:pt x="315" y="4"/>
                    <a:pt x="267" y="12"/>
                  </a:cubicBezTo>
                  <a:cubicBezTo>
                    <a:pt x="117" y="36"/>
                    <a:pt x="1" y="95"/>
                    <a:pt x="9" y="142"/>
                  </a:cubicBezTo>
                  <a:cubicBezTo>
                    <a:pt x="14" y="174"/>
                    <a:pt x="76" y="192"/>
                    <a:pt x="162" y="192"/>
                  </a:cubicBezTo>
                  <a:cubicBezTo>
                    <a:pt x="202" y="192"/>
                    <a:pt x="248" y="188"/>
                    <a:pt x="295" y="180"/>
                  </a:cubicBezTo>
                  <a:cubicBezTo>
                    <a:pt x="445" y="156"/>
                    <a:pt x="562" y="97"/>
                    <a:pt x="554" y="50"/>
                  </a:cubicBezTo>
                  <a:cubicBezTo>
                    <a:pt x="548" y="18"/>
                    <a:pt x="486" y="0"/>
                    <a:pt x="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1"/>
            <p:cNvSpPr/>
            <p:nvPr/>
          </p:nvSpPr>
          <p:spPr>
            <a:xfrm>
              <a:off x="1583077" y="3103012"/>
              <a:ext cx="145686" cy="249816"/>
            </a:xfrm>
            <a:custGeom>
              <a:avLst/>
              <a:gdLst/>
              <a:ahLst/>
              <a:cxnLst/>
              <a:rect l="l" t="t" r="r" b="b"/>
              <a:pathLst>
                <a:path w="1220" h="2092" extrusionOk="0">
                  <a:moveTo>
                    <a:pt x="583" y="316"/>
                  </a:moveTo>
                  <a:cubicBezTo>
                    <a:pt x="734" y="316"/>
                    <a:pt x="869" y="425"/>
                    <a:pt x="894" y="581"/>
                  </a:cubicBezTo>
                  <a:cubicBezTo>
                    <a:pt x="922" y="749"/>
                    <a:pt x="806" y="909"/>
                    <a:pt x="634" y="938"/>
                  </a:cubicBezTo>
                  <a:cubicBezTo>
                    <a:pt x="622" y="939"/>
                    <a:pt x="608" y="940"/>
                    <a:pt x="597" y="941"/>
                  </a:cubicBezTo>
                  <a:cubicBezTo>
                    <a:pt x="592" y="941"/>
                    <a:pt x="587" y="941"/>
                    <a:pt x="582" y="941"/>
                  </a:cubicBezTo>
                  <a:cubicBezTo>
                    <a:pt x="430" y="941"/>
                    <a:pt x="298" y="831"/>
                    <a:pt x="275" y="678"/>
                  </a:cubicBezTo>
                  <a:cubicBezTo>
                    <a:pt x="249" y="519"/>
                    <a:pt x="347" y="369"/>
                    <a:pt x="498" y="327"/>
                  </a:cubicBezTo>
                  <a:cubicBezTo>
                    <a:pt x="510" y="323"/>
                    <a:pt x="522" y="320"/>
                    <a:pt x="534" y="319"/>
                  </a:cubicBezTo>
                  <a:cubicBezTo>
                    <a:pt x="550" y="317"/>
                    <a:pt x="567" y="316"/>
                    <a:pt x="583" y="316"/>
                  </a:cubicBezTo>
                  <a:close/>
                  <a:moveTo>
                    <a:pt x="585" y="1"/>
                  </a:moveTo>
                  <a:cubicBezTo>
                    <a:pt x="540" y="1"/>
                    <a:pt x="495" y="6"/>
                    <a:pt x="451" y="15"/>
                  </a:cubicBezTo>
                  <a:cubicBezTo>
                    <a:pt x="217" y="67"/>
                    <a:pt x="13" y="255"/>
                    <a:pt x="8" y="552"/>
                  </a:cubicBezTo>
                  <a:cubicBezTo>
                    <a:pt x="1" y="875"/>
                    <a:pt x="176" y="1349"/>
                    <a:pt x="771" y="2038"/>
                  </a:cubicBezTo>
                  <a:cubicBezTo>
                    <a:pt x="786" y="2055"/>
                    <a:pt x="802" y="2074"/>
                    <a:pt x="818" y="2091"/>
                  </a:cubicBezTo>
                  <a:cubicBezTo>
                    <a:pt x="1195" y="1212"/>
                    <a:pt x="1219" y="688"/>
                    <a:pt x="1112" y="376"/>
                  </a:cubicBezTo>
                  <a:cubicBezTo>
                    <a:pt x="1021" y="119"/>
                    <a:pt x="804" y="1"/>
                    <a:pt x="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1"/>
            <p:cNvSpPr/>
            <p:nvPr/>
          </p:nvSpPr>
          <p:spPr>
            <a:xfrm>
              <a:off x="1654607" y="3376833"/>
              <a:ext cx="67111" cy="23047"/>
            </a:xfrm>
            <a:custGeom>
              <a:avLst/>
              <a:gdLst/>
              <a:ahLst/>
              <a:cxnLst/>
              <a:rect l="l" t="t" r="r" b="b"/>
              <a:pathLst>
                <a:path w="562" h="193" extrusionOk="0">
                  <a:moveTo>
                    <a:pt x="398" y="0"/>
                  </a:moveTo>
                  <a:cubicBezTo>
                    <a:pt x="358" y="0"/>
                    <a:pt x="314" y="4"/>
                    <a:pt x="267" y="12"/>
                  </a:cubicBezTo>
                  <a:cubicBezTo>
                    <a:pt x="116" y="37"/>
                    <a:pt x="1" y="96"/>
                    <a:pt x="8" y="143"/>
                  </a:cubicBezTo>
                  <a:cubicBezTo>
                    <a:pt x="13" y="174"/>
                    <a:pt x="76" y="192"/>
                    <a:pt x="164" y="192"/>
                  </a:cubicBezTo>
                  <a:cubicBezTo>
                    <a:pt x="203" y="192"/>
                    <a:pt x="248" y="189"/>
                    <a:pt x="295" y="181"/>
                  </a:cubicBezTo>
                  <a:cubicBezTo>
                    <a:pt x="445" y="156"/>
                    <a:pt x="562" y="97"/>
                    <a:pt x="553" y="50"/>
                  </a:cubicBezTo>
                  <a:cubicBezTo>
                    <a:pt x="548" y="18"/>
                    <a:pt x="485" y="0"/>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3" name="Google Shape;1353;p21"/>
          <p:cNvGrpSpPr/>
          <p:nvPr/>
        </p:nvGrpSpPr>
        <p:grpSpPr>
          <a:xfrm rot="3068060">
            <a:off x="8277581" y="-311431"/>
            <a:ext cx="1154961" cy="982909"/>
            <a:chOff x="725975" y="529375"/>
            <a:chExt cx="4581126" cy="3898687"/>
          </a:xfrm>
        </p:grpSpPr>
        <p:sp>
          <p:nvSpPr>
            <p:cNvPr id="1354" name="Google Shape;1354;p21"/>
            <p:cNvSpPr/>
            <p:nvPr/>
          </p:nvSpPr>
          <p:spPr>
            <a:xfrm>
              <a:off x="725975" y="738407"/>
              <a:ext cx="4581126" cy="3689182"/>
            </a:xfrm>
            <a:custGeom>
              <a:avLst/>
              <a:gdLst/>
              <a:ahLst/>
              <a:cxnLst/>
              <a:rect l="l" t="t" r="r" b="b"/>
              <a:pathLst>
                <a:path w="29722" h="23367" extrusionOk="0">
                  <a:moveTo>
                    <a:pt x="23737" y="0"/>
                  </a:moveTo>
                  <a:cubicBezTo>
                    <a:pt x="23545" y="0"/>
                    <a:pt x="23350" y="24"/>
                    <a:pt x="23156" y="73"/>
                  </a:cubicBezTo>
                  <a:lnTo>
                    <a:pt x="2015" y="5472"/>
                  </a:lnTo>
                  <a:cubicBezTo>
                    <a:pt x="759" y="5793"/>
                    <a:pt x="0" y="7071"/>
                    <a:pt x="320" y="8326"/>
                  </a:cubicBezTo>
                  <a:lnTo>
                    <a:pt x="3710" y="21599"/>
                  </a:lnTo>
                  <a:cubicBezTo>
                    <a:pt x="3981" y="22660"/>
                    <a:pt x="4937" y="23367"/>
                    <a:pt x="5984" y="23367"/>
                  </a:cubicBezTo>
                  <a:cubicBezTo>
                    <a:pt x="6175" y="23367"/>
                    <a:pt x="6370" y="23343"/>
                    <a:pt x="6564" y="23294"/>
                  </a:cubicBezTo>
                  <a:lnTo>
                    <a:pt x="27706" y="17895"/>
                  </a:lnTo>
                  <a:cubicBezTo>
                    <a:pt x="28964" y="17577"/>
                    <a:pt x="29722" y="16299"/>
                    <a:pt x="29401" y="15042"/>
                  </a:cubicBezTo>
                  <a:lnTo>
                    <a:pt x="26011" y="1768"/>
                  </a:lnTo>
                  <a:cubicBezTo>
                    <a:pt x="25740" y="706"/>
                    <a:pt x="24785" y="0"/>
                    <a:pt x="23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1"/>
            <p:cNvSpPr/>
            <p:nvPr/>
          </p:nvSpPr>
          <p:spPr>
            <a:xfrm>
              <a:off x="1332633" y="25058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1"/>
            <p:cNvSpPr/>
            <p:nvPr/>
          </p:nvSpPr>
          <p:spPr>
            <a:xfrm>
              <a:off x="1216271" y="203768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1"/>
            <p:cNvSpPr/>
            <p:nvPr/>
          </p:nvSpPr>
          <p:spPr>
            <a:xfrm>
              <a:off x="1099508" y="156150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1"/>
            <p:cNvSpPr/>
            <p:nvPr/>
          </p:nvSpPr>
          <p:spPr>
            <a:xfrm>
              <a:off x="982908" y="11021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1"/>
            <p:cNvSpPr/>
            <p:nvPr/>
          </p:nvSpPr>
          <p:spPr>
            <a:xfrm>
              <a:off x="1449383" y="297373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1"/>
            <p:cNvSpPr/>
            <p:nvPr/>
          </p:nvSpPr>
          <p:spPr>
            <a:xfrm>
              <a:off x="1249249" y="738722"/>
              <a:ext cx="4057846" cy="3689340"/>
            </a:xfrm>
            <a:custGeom>
              <a:avLst/>
              <a:gdLst/>
              <a:ahLst/>
              <a:cxnLst/>
              <a:rect l="l" t="t" r="r" b="b"/>
              <a:pathLst>
                <a:path w="26327" h="23368" extrusionOk="0">
                  <a:moveTo>
                    <a:pt x="20344" y="1"/>
                  </a:moveTo>
                  <a:cubicBezTo>
                    <a:pt x="20281" y="1"/>
                    <a:pt x="20217" y="3"/>
                    <a:pt x="20153" y="8"/>
                  </a:cubicBezTo>
                  <a:cubicBezTo>
                    <a:pt x="20810" y="4619"/>
                    <a:pt x="21133" y="18976"/>
                    <a:pt x="0" y="20368"/>
                  </a:cubicBezTo>
                  <a:lnTo>
                    <a:pt x="315" y="21600"/>
                  </a:lnTo>
                  <a:cubicBezTo>
                    <a:pt x="586" y="22661"/>
                    <a:pt x="1541" y="23367"/>
                    <a:pt x="2588" y="23367"/>
                  </a:cubicBezTo>
                  <a:cubicBezTo>
                    <a:pt x="2780" y="23367"/>
                    <a:pt x="2975" y="23343"/>
                    <a:pt x="3169" y="23294"/>
                  </a:cubicBezTo>
                  <a:lnTo>
                    <a:pt x="24311" y="17897"/>
                  </a:lnTo>
                  <a:cubicBezTo>
                    <a:pt x="25569" y="17575"/>
                    <a:pt x="26327" y="16297"/>
                    <a:pt x="26006" y="15040"/>
                  </a:cubicBezTo>
                  <a:lnTo>
                    <a:pt x="22616" y="1766"/>
                  </a:lnTo>
                  <a:cubicBezTo>
                    <a:pt x="22345" y="705"/>
                    <a:pt x="21391" y="1"/>
                    <a:pt x="20344" y="1"/>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1"/>
            <p:cNvSpPr/>
            <p:nvPr/>
          </p:nvSpPr>
          <p:spPr>
            <a:xfrm>
              <a:off x="2004797" y="666256"/>
              <a:ext cx="1153528" cy="334548"/>
            </a:xfrm>
            <a:custGeom>
              <a:avLst/>
              <a:gdLst/>
              <a:ahLst/>
              <a:cxnLst/>
              <a:rect l="l" t="t" r="r" b="b"/>
              <a:pathLst>
                <a:path w="7484" h="2119" extrusionOk="0">
                  <a:moveTo>
                    <a:pt x="7427" y="0"/>
                  </a:moveTo>
                  <a:lnTo>
                    <a:pt x="1" y="1897"/>
                  </a:lnTo>
                  <a:lnTo>
                    <a:pt x="57" y="2119"/>
                  </a:lnTo>
                  <a:lnTo>
                    <a:pt x="7484" y="221"/>
                  </a:lnTo>
                  <a:lnTo>
                    <a:pt x="74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1"/>
            <p:cNvSpPr/>
            <p:nvPr/>
          </p:nvSpPr>
          <p:spPr>
            <a:xfrm>
              <a:off x="1850975" y="529375"/>
              <a:ext cx="1513581" cy="829817"/>
            </a:xfrm>
            <a:custGeom>
              <a:avLst/>
              <a:gdLst/>
              <a:ahLst/>
              <a:cxnLst/>
              <a:rect l="l" t="t" r="r" b="b"/>
              <a:pathLst>
                <a:path w="9820" h="5256" extrusionOk="0">
                  <a:moveTo>
                    <a:pt x="9069" y="0"/>
                  </a:moveTo>
                  <a:lnTo>
                    <a:pt x="8248" y="212"/>
                  </a:lnTo>
                  <a:lnTo>
                    <a:pt x="822" y="2106"/>
                  </a:lnTo>
                  <a:lnTo>
                    <a:pt x="1" y="2317"/>
                  </a:lnTo>
                  <a:lnTo>
                    <a:pt x="170" y="2981"/>
                  </a:lnTo>
                  <a:lnTo>
                    <a:pt x="226" y="3202"/>
                  </a:lnTo>
                  <a:lnTo>
                    <a:pt x="694" y="5034"/>
                  </a:lnTo>
                  <a:lnTo>
                    <a:pt x="751" y="5256"/>
                  </a:lnTo>
                  <a:lnTo>
                    <a:pt x="1572" y="5045"/>
                  </a:lnTo>
                  <a:lnTo>
                    <a:pt x="1516" y="4824"/>
                  </a:lnTo>
                  <a:lnTo>
                    <a:pt x="1049" y="2991"/>
                  </a:lnTo>
                  <a:lnTo>
                    <a:pt x="991" y="2771"/>
                  </a:lnTo>
                  <a:lnTo>
                    <a:pt x="8418" y="875"/>
                  </a:lnTo>
                  <a:lnTo>
                    <a:pt x="8473" y="1097"/>
                  </a:lnTo>
                  <a:lnTo>
                    <a:pt x="8942" y="2928"/>
                  </a:lnTo>
                  <a:lnTo>
                    <a:pt x="8999" y="3150"/>
                  </a:lnTo>
                  <a:lnTo>
                    <a:pt x="9820" y="2939"/>
                  </a:lnTo>
                  <a:lnTo>
                    <a:pt x="9763" y="2718"/>
                  </a:lnTo>
                  <a:lnTo>
                    <a:pt x="9296" y="885"/>
                  </a:lnTo>
                  <a:lnTo>
                    <a:pt x="9240" y="665"/>
                  </a:lnTo>
                  <a:lnTo>
                    <a:pt x="90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1"/>
            <p:cNvSpPr/>
            <p:nvPr/>
          </p:nvSpPr>
          <p:spPr>
            <a:xfrm>
              <a:off x="1947306" y="1248986"/>
              <a:ext cx="135482" cy="68204"/>
            </a:xfrm>
            <a:custGeom>
              <a:avLst/>
              <a:gdLst/>
              <a:ahLst/>
              <a:cxnLst/>
              <a:rect l="l" t="t" r="r" b="b"/>
              <a:pathLst>
                <a:path w="879" h="432" extrusionOk="0">
                  <a:moveTo>
                    <a:pt x="822" y="1"/>
                  </a:moveTo>
                  <a:lnTo>
                    <a:pt x="1" y="211"/>
                  </a:lnTo>
                  <a:lnTo>
                    <a:pt x="57" y="431"/>
                  </a:lnTo>
                  <a:lnTo>
                    <a:pt x="878" y="222"/>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1"/>
            <p:cNvSpPr/>
            <p:nvPr/>
          </p:nvSpPr>
          <p:spPr>
            <a:xfrm>
              <a:off x="3218884" y="917914"/>
              <a:ext cx="135328" cy="68204"/>
            </a:xfrm>
            <a:custGeom>
              <a:avLst/>
              <a:gdLst/>
              <a:ahLst/>
              <a:cxnLst/>
              <a:rect l="l" t="t" r="r" b="b"/>
              <a:pathLst>
                <a:path w="878" h="432" extrusionOk="0">
                  <a:moveTo>
                    <a:pt x="821" y="0"/>
                  </a:moveTo>
                  <a:lnTo>
                    <a:pt x="0" y="210"/>
                  </a:lnTo>
                  <a:lnTo>
                    <a:pt x="57" y="431"/>
                  </a:lnTo>
                  <a:lnTo>
                    <a:pt x="878" y="221"/>
                  </a:lnTo>
                  <a:lnTo>
                    <a:pt x="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1"/>
            <p:cNvSpPr/>
            <p:nvPr/>
          </p:nvSpPr>
          <p:spPr>
            <a:xfrm>
              <a:off x="3834328" y="798716"/>
              <a:ext cx="974117" cy="2885099"/>
            </a:xfrm>
            <a:custGeom>
              <a:avLst/>
              <a:gdLst/>
              <a:ahLst/>
              <a:cxnLst/>
              <a:rect l="l" t="t" r="r" b="b"/>
              <a:pathLst>
                <a:path w="6320" h="18274" extrusionOk="0">
                  <a:moveTo>
                    <a:pt x="1769" y="0"/>
                  </a:moveTo>
                  <a:lnTo>
                    <a:pt x="0" y="453"/>
                  </a:lnTo>
                  <a:lnTo>
                    <a:pt x="4551" y="18274"/>
                  </a:lnTo>
                  <a:lnTo>
                    <a:pt x="6320" y="17823"/>
                  </a:lnTo>
                  <a:lnTo>
                    <a:pt x="1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1"/>
            <p:cNvSpPr/>
            <p:nvPr/>
          </p:nvSpPr>
          <p:spPr>
            <a:xfrm>
              <a:off x="4280999" y="2213781"/>
              <a:ext cx="87547" cy="81150"/>
            </a:xfrm>
            <a:custGeom>
              <a:avLst/>
              <a:gdLst/>
              <a:ahLst/>
              <a:cxnLst/>
              <a:rect l="l" t="t" r="r" b="b"/>
              <a:pathLst>
                <a:path w="568" h="514" extrusionOk="0">
                  <a:moveTo>
                    <a:pt x="285" y="0"/>
                  </a:moveTo>
                  <a:cubicBezTo>
                    <a:pt x="264" y="0"/>
                    <a:pt x="242" y="3"/>
                    <a:pt x="221" y="9"/>
                  </a:cubicBezTo>
                  <a:cubicBezTo>
                    <a:pt x="83" y="43"/>
                    <a:pt x="0" y="184"/>
                    <a:pt x="35" y="320"/>
                  </a:cubicBezTo>
                  <a:cubicBezTo>
                    <a:pt x="64" y="436"/>
                    <a:pt x="169" y="514"/>
                    <a:pt x="283" y="514"/>
                  </a:cubicBezTo>
                  <a:cubicBezTo>
                    <a:pt x="304" y="514"/>
                    <a:pt x="325" y="511"/>
                    <a:pt x="347" y="506"/>
                  </a:cubicBezTo>
                  <a:cubicBezTo>
                    <a:pt x="484" y="471"/>
                    <a:pt x="567" y="331"/>
                    <a:pt x="532" y="194"/>
                  </a:cubicBezTo>
                  <a:cubicBezTo>
                    <a:pt x="502" y="78"/>
                    <a:pt x="398"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1"/>
            <p:cNvSpPr/>
            <p:nvPr/>
          </p:nvSpPr>
          <p:spPr>
            <a:xfrm>
              <a:off x="4035931" y="1908286"/>
              <a:ext cx="571677" cy="667201"/>
            </a:xfrm>
            <a:custGeom>
              <a:avLst/>
              <a:gdLst/>
              <a:ahLst/>
              <a:cxnLst/>
              <a:rect l="l" t="t" r="r" b="b"/>
              <a:pathLst>
                <a:path w="3709" h="4226" extrusionOk="0">
                  <a:moveTo>
                    <a:pt x="2568" y="546"/>
                  </a:moveTo>
                  <a:lnTo>
                    <a:pt x="3232" y="3150"/>
                  </a:lnTo>
                  <a:lnTo>
                    <a:pt x="3166" y="3165"/>
                  </a:lnTo>
                  <a:lnTo>
                    <a:pt x="1142" y="3682"/>
                  </a:lnTo>
                  <a:lnTo>
                    <a:pt x="478" y="1077"/>
                  </a:lnTo>
                  <a:lnTo>
                    <a:pt x="1354" y="853"/>
                  </a:lnTo>
                  <a:lnTo>
                    <a:pt x="1420" y="837"/>
                  </a:lnTo>
                  <a:lnTo>
                    <a:pt x="1763" y="2179"/>
                  </a:lnTo>
                  <a:cubicBezTo>
                    <a:pt x="1774" y="2223"/>
                    <a:pt x="1813" y="2247"/>
                    <a:pt x="1856" y="2252"/>
                  </a:cubicBezTo>
                  <a:cubicBezTo>
                    <a:pt x="1866" y="2253"/>
                    <a:pt x="1875" y="2258"/>
                    <a:pt x="1886" y="2258"/>
                  </a:cubicBezTo>
                  <a:cubicBezTo>
                    <a:pt x="1888" y="2258"/>
                    <a:pt x="1890" y="2258"/>
                    <a:pt x="1892" y="2257"/>
                  </a:cubicBezTo>
                  <a:cubicBezTo>
                    <a:pt x="1949" y="2242"/>
                    <a:pt x="1982" y="2185"/>
                    <a:pt x="1968" y="2127"/>
                  </a:cubicBezTo>
                  <a:lnTo>
                    <a:pt x="1625" y="786"/>
                  </a:lnTo>
                  <a:lnTo>
                    <a:pt x="2502" y="562"/>
                  </a:lnTo>
                  <a:lnTo>
                    <a:pt x="2568" y="546"/>
                  </a:lnTo>
                  <a:close/>
                  <a:moveTo>
                    <a:pt x="2813" y="0"/>
                  </a:moveTo>
                  <a:lnTo>
                    <a:pt x="2747" y="17"/>
                  </a:lnTo>
                  <a:lnTo>
                    <a:pt x="0" y="719"/>
                  </a:lnTo>
                  <a:lnTo>
                    <a:pt x="896" y="4225"/>
                  </a:lnTo>
                  <a:lnTo>
                    <a:pt x="3643" y="3524"/>
                  </a:lnTo>
                  <a:lnTo>
                    <a:pt x="3709" y="3508"/>
                  </a:lnTo>
                  <a:lnTo>
                    <a:pt x="28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1"/>
            <p:cNvSpPr/>
            <p:nvPr/>
          </p:nvSpPr>
          <p:spPr>
            <a:xfrm>
              <a:off x="4253718" y="2482491"/>
              <a:ext cx="279750" cy="97728"/>
            </a:xfrm>
            <a:custGeom>
              <a:avLst/>
              <a:gdLst/>
              <a:ahLst/>
              <a:cxnLst/>
              <a:rect l="l" t="t" r="r" b="b"/>
              <a:pathLst>
                <a:path w="1815" h="619" extrusionOk="0">
                  <a:moveTo>
                    <a:pt x="1772" y="1"/>
                  </a:moveTo>
                  <a:lnTo>
                    <a:pt x="0" y="453"/>
                  </a:lnTo>
                  <a:lnTo>
                    <a:pt x="43" y="618"/>
                  </a:lnTo>
                  <a:lnTo>
                    <a:pt x="1815" y="166"/>
                  </a:lnTo>
                  <a:lnTo>
                    <a:pt x="17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1"/>
            <p:cNvSpPr/>
            <p:nvPr/>
          </p:nvSpPr>
          <p:spPr>
            <a:xfrm>
              <a:off x="1223509" y="1481699"/>
              <a:ext cx="974272" cy="2885257"/>
            </a:xfrm>
            <a:custGeom>
              <a:avLst/>
              <a:gdLst/>
              <a:ahLst/>
              <a:cxnLst/>
              <a:rect l="l" t="t" r="r" b="b"/>
              <a:pathLst>
                <a:path w="6321" h="18275" extrusionOk="0">
                  <a:moveTo>
                    <a:pt x="1770" y="0"/>
                  </a:moveTo>
                  <a:lnTo>
                    <a:pt x="1" y="452"/>
                  </a:lnTo>
                  <a:lnTo>
                    <a:pt x="4552" y="18274"/>
                  </a:lnTo>
                  <a:lnTo>
                    <a:pt x="6321" y="17822"/>
                  </a:lnTo>
                  <a:lnTo>
                    <a:pt x="17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1"/>
            <p:cNvSpPr/>
            <p:nvPr/>
          </p:nvSpPr>
          <p:spPr>
            <a:xfrm>
              <a:off x="1670179" y="2896448"/>
              <a:ext cx="87547" cy="81308"/>
            </a:xfrm>
            <a:custGeom>
              <a:avLst/>
              <a:gdLst/>
              <a:ahLst/>
              <a:cxnLst/>
              <a:rect l="l" t="t" r="r" b="b"/>
              <a:pathLst>
                <a:path w="568" h="515" extrusionOk="0">
                  <a:moveTo>
                    <a:pt x="286" y="1"/>
                  </a:moveTo>
                  <a:cubicBezTo>
                    <a:pt x="264" y="1"/>
                    <a:pt x="242" y="4"/>
                    <a:pt x="221" y="9"/>
                  </a:cubicBezTo>
                  <a:cubicBezTo>
                    <a:pt x="84" y="45"/>
                    <a:pt x="1" y="184"/>
                    <a:pt x="36" y="322"/>
                  </a:cubicBezTo>
                  <a:cubicBezTo>
                    <a:pt x="65" y="437"/>
                    <a:pt x="169" y="514"/>
                    <a:pt x="284" y="514"/>
                  </a:cubicBezTo>
                  <a:cubicBezTo>
                    <a:pt x="305" y="514"/>
                    <a:pt x="326" y="512"/>
                    <a:pt x="348" y="506"/>
                  </a:cubicBezTo>
                  <a:cubicBezTo>
                    <a:pt x="485" y="472"/>
                    <a:pt x="567" y="332"/>
                    <a:pt x="533" y="195"/>
                  </a:cubicBezTo>
                  <a:cubicBezTo>
                    <a:pt x="503" y="78"/>
                    <a:pt x="400"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1"/>
            <p:cNvSpPr/>
            <p:nvPr/>
          </p:nvSpPr>
          <p:spPr>
            <a:xfrm>
              <a:off x="1425266" y="2591111"/>
              <a:ext cx="571523" cy="667043"/>
            </a:xfrm>
            <a:custGeom>
              <a:avLst/>
              <a:gdLst/>
              <a:ahLst/>
              <a:cxnLst/>
              <a:rect l="l" t="t" r="r" b="b"/>
              <a:pathLst>
                <a:path w="3708" h="4225" extrusionOk="0">
                  <a:moveTo>
                    <a:pt x="2566" y="546"/>
                  </a:moveTo>
                  <a:lnTo>
                    <a:pt x="3231" y="3149"/>
                  </a:lnTo>
                  <a:lnTo>
                    <a:pt x="3166" y="3164"/>
                  </a:lnTo>
                  <a:lnTo>
                    <a:pt x="1142" y="3681"/>
                  </a:lnTo>
                  <a:lnTo>
                    <a:pt x="477" y="1078"/>
                  </a:lnTo>
                  <a:lnTo>
                    <a:pt x="1354" y="854"/>
                  </a:lnTo>
                  <a:lnTo>
                    <a:pt x="1419" y="838"/>
                  </a:lnTo>
                  <a:lnTo>
                    <a:pt x="1762" y="2179"/>
                  </a:lnTo>
                  <a:cubicBezTo>
                    <a:pt x="1772" y="2224"/>
                    <a:pt x="1813" y="2246"/>
                    <a:pt x="1855" y="2252"/>
                  </a:cubicBezTo>
                  <a:cubicBezTo>
                    <a:pt x="1866" y="2252"/>
                    <a:pt x="1875" y="2257"/>
                    <a:pt x="1886" y="2257"/>
                  </a:cubicBezTo>
                  <a:cubicBezTo>
                    <a:pt x="1888" y="2257"/>
                    <a:pt x="1890" y="2257"/>
                    <a:pt x="1892" y="2257"/>
                  </a:cubicBezTo>
                  <a:cubicBezTo>
                    <a:pt x="1948" y="2242"/>
                    <a:pt x="1982" y="2184"/>
                    <a:pt x="1967" y="2128"/>
                  </a:cubicBezTo>
                  <a:lnTo>
                    <a:pt x="1625" y="785"/>
                  </a:lnTo>
                  <a:lnTo>
                    <a:pt x="2501" y="562"/>
                  </a:lnTo>
                  <a:lnTo>
                    <a:pt x="2566" y="546"/>
                  </a:lnTo>
                  <a:close/>
                  <a:moveTo>
                    <a:pt x="2812" y="1"/>
                  </a:moveTo>
                  <a:lnTo>
                    <a:pt x="2747" y="17"/>
                  </a:lnTo>
                  <a:lnTo>
                    <a:pt x="0" y="717"/>
                  </a:lnTo>
                  <a:lnTo>
                    <a:pt x="896" y="4224"/>
                  </a:lnTo>
                  <a:lnTo>
                    <a:pt x="3642" y="3522"/>
                  </a:lnTo>
                  <a:lnTo>
                    <a:pt x="3708" y="3506"/>
                  </a:lnTo>
                  <a:lnTo>
                    <a:pt x="28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1"/>
            <p:cNvSpPr/>
            <p:nvPr/>
          </p:nvSpPr>
          <p:spPr>
            <a:xfrm>
              <a:off x="1643207" y="3165315"/>
              <a:ext cx="279596" cy="97570"/>
            </a:xfrm>
            <a:custGeom>
              <a:avLst/>
              <a:gdLst/>
              <a:ahLst/>
              <a:cxnLst/>
              <a:rect l="l" t="t" r="r" b="b"/>
              <a:pathLst>
                <a:path w="1814" h="618" extrusionOk="0">
                  <a:moveTo>
                    <a:pt x="1771" y="1"/>
                  </a:moveTo>
                  <a:lnTo>
                    <a:pt x="0" y="453"/>
                  </a:lnTo>
                  <a:lnTo>
                    <a:pt x="42" y="618"/>
                  </a:lnTo>
                  <a:lnTo>
                    <a:pt x="1814" y="166"/>
                  </a:lnTo>
                  <a:lnTo>
                    <a:pt x="17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1"/>
            <p:cNvSpPr/>
            <p:nvPr/>
          </p:nvSpPr>
          <p:spPr>
            <a:xfrm>
              <a:off x="1908311" y="1270615"/>
              <a:ext cx="241680" cy="102780"/>
            </a:xfrm>
            <a:custGeom>
              <a:avLst/>
              <a:gdLst/>
              <a:ahLst/>
              <a:cxnLst/>
              <a:rect l="l" t="t" r="r" b="b"/>
              <a:pathLst>
                <a:path w="1568" h="651" extrusionOk="0">
                  <a:moveTo>
                    <a:pt x="1500" y="0"/>
                  </a:moveTo>
                  <a:lnTo>
                    <a:pt x="1537" y="146"/>
                  </a:lnTo>
                  <a:lnTo>
                    <a:pt x="1" y="540"/>
                  </a:lnTo>
                  <a:lnTo>
                    <a:pt x="29" y="651"/>
                  </a:lnTo>
                  <a:lnTo>
                    <a:pt x="1567" y="258"/>
                  </a:lnTo>
                  <a:lnTo>
                    <a:pt x="15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1"/>
            <p:cNvSpPr/>
            <p:nvPr/>
          </p:nvSpPr>
          <p:spPr>
            <a:xfrm>
              <a:off x="1902146" y="1270141"/>
              <a:ext cx="242913" cy="85413"/>
            </a:xfrm>
            <a:custGeom>
              <a:avLst/>
              <a:gdLst/>
              <a:ahLst/>
              <a:cxnLst/>
              <a:rect l="l" t="t" r="r" b="b"/>
              <a:pathLst>
                <a:path w="1576" h="541" extrusionOk="0">
                  <a:moveTo>
                    <a:pt x="1538" y="1"/>
                  </a:moveTo>
                  <a:lnTo>
                    <a:pt x="0" y="393"/>
                  </a:lnTo>
                  <a:lnTo>
                    <a:pt x="38" y="541"/>
                  </a:lnTo>
                  <a:lnTo>
                    <a:pt x="1575" y="148"/>
                  </a:lnTo>
                  <a:lnTo>
                    <a:pt x="1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1"/>
            <p:cNvSpPr/>
            <p:nvPr/>
          </p:nvSpPr>
          <p:spPr>
            <a:xfrm>
              <a:off x="3178502" y="938281"/>
              <a:ext cx="241526" cy="102938"/>
            </a:xfrm>
            <a:custGeom>
              <a:avLst/>
              <a:gdLst/>
              <a:ahLst/>
              <a:cxnLst/>
              <a:rect l="l" t="t" r="r" b="b"/>
              <a:pathLst>
                <a:path w="1567" h="652" extrusionOk="0">
                  <a:moveTo>
                    <a:pt x="1501" y="0"/>
                  </a:moveTo>
                  <a:lnTo>
                    <a:pt x="1538" y="149"/>
                  </a:lnTo>
                  <a:lnTo>
                    <a:pt x="1538" y="149"/>
                  </a:lnTo>
                  <a:lnTo>
                    <a:pt x="1538" y="149"/>
                  </a:lnTo>
                  <a:lnTo>
                    <a:pt x="1501" y="0"/>
                  </a:lnTo>
                  <a:close/>
                  <a:moveTo>
                    <a:pt x="1538" y="149"/>
                  </a:moveTo>
                  <a:lnTo>
                    <a:pt x="1" y="540"/>
                  </a:lnTo>
                  <a:lnTo>
                    <a:pt x="30" y="652"/>
                  </a:lnTo>
                  <a:lnTo>
                    <a:pt x="1566" y="261"/>
                  </a:lnTo>
                  <a:lnTo>
                    <a:pt x="1538" y="14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1"/>
            <p:cNvSpPr/>
            <p:nvPr/>
          </p:nvSpPr>
          <p:spPr>
            <a:xfrm>
              <a:off x="3172645" y="937807"/>
              <a:ext cx="243067" cy="85413"/>
            </a:xfrm>
            <a:custGeom>
              <a:avLst/>
              <a:gdLst/>
              <a:ahLst/>
              <a:cxnLst/>
              <a:rect l="l" t="t" r="r" b="b"/>
              <a:pathLst>
                <a:path w="1577" h="541" extrusionOk="0">
                  <a:moveTo>
                    <a:pt x="1538" y="0"/>
                  </a:moveTo>
                  <a:lnTo>
                    <a:pt x="0" y="394"/>
                  </a:lnTo>
                  <a:lnTo>
                    <a:pt x="38" y="541"/>
                  </a:lnTo>
                  <a:lnTo>
                    <a:pt x="1576" y="147"/>
                  </a:lnTo>
                  <a:lnTo>
                    <a:pt x="1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21"/>
          <p:cNvSpPr/>
          <p:nvPr/>
        </p:nvSpPr>
        <p:spPr>
          <a:xfrm rot="2454991" flipH="1">
            <a:off x="4405673" y="-1204072"/>
            <a:ext cx="2929667" cy="1759772"/>
          </a:xfrm>
          <a:custGeom>
            <a:avLst/>
            <a:gdLst/>
            <a:ahLst/>
            <a:cxnLst/>
            <a:rect l="l" t="t" r="r" b="b"/>
            <a:pathLst>
              <a:path w="43197" h="25948" fill="none" extrusionOk="0">
                <a:moveTo>
                  <a:pt x="2642" y="0"/>
                </a:moveTo>
                <a:cubicBezTo>
                  <a:pt x="2642" y="0"/>
                  <a:pt x="0" y="7192"/>
                  <a:pt x="5885" y="12347"/>
                </a:cubicBezTo>
                <a:cubicBezTo>
                  <a:pt x="10249" y="16168"/>
                  <a:pt x="20454" y="13429"/>
                  <a:pt x="18652" y="10311"/>
                </a:cubicBezTo>
                <a:cubicBezTo>
                  <a:pt x="16851" y="7190"/>
                  <a:pt x="14020" y="15272"/>
                  <a:pt x="17099" y="19675"/>
                </a:cubicBezTo>
                <a:cubicBezTo>
                  <a:pt x="21244" y="25602"/>
                  <a:pt x="37533" y="25947"/>
                  <a:pt x="43196" y="453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1"/>
          <p:cNvSpPr/>
          <p:nvPr/>
        </p:nvSpPr>
        <p:spPr>
          <a:xfrm rot="8549485">
            <a:off x="1154198" y="4503359"/>
            <a:ext cx="2929673" cy="1759773"/>
          </a:xfrm>
          <a:custGeom>
            <a:avLst/>
            <a:gdLst/>
            <a:ahLst/>
            <a:cxnLst/>
            <a:rect l="l" t="t" r="r" b="b"/>
            <a:pathLst>
              <a:path w="43197" h="25948" fill="none" extrusionOk="0">
                <a:moveTo>
                  <a:pt x="2642" y="0"/>
                </a:moveTo>
                <a:cubicBezTo>
                  <a:pt x="2642" y="0"/>
                  <a:pt x="0" y="7192"/>
                  <a:pt x="5885" y="12347"/>
                </a:cubicBezTo>
                <a:cubicBezTo>
                  <a:pt x="10249" y="16168"/>
                  <a:pt x="20454" y="13429"/>
                  <a:pt x="18652" y="10311"/>
                </a:cubicBezTo>
                <a:cubicBezTo>
                  <a:pt x="16851" y="7190"/>
                  <a:pt x="14020" y="15272"/>
                  <a:pt x="17099" y="19675"/>
                </a:cubicBezTo>
                <a:cubicBezTo>
                  <a:pt x="21244" y="25602"/>
                  <a:pt x="37533" y="25947"/>
                  <a:pt x="43196" y="453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1"/>
          <p:cNvSpPr/>
          <p:nvPr/>
        </p:nvSpPr>
        <p:spPr>
          <a:xfrm>
            <a:off x="7652463" y="4765725"/>
            <a:ext cx="186813" cy="186676"/>
          </a:xfrm>
          <a:custGeom>
            <a:avLst/>
            <a:gdLst/>
            <a:ahLst/>
            <a:cxnLst/>
            <a:rect l="l" t="t" r="r" b="b"/>
            <a:pathLst>
              <a:path w="6113" h="6108" extrusionOk="0">
                <a:moveTo>
                  <a:pt x="3057" y="977"/>
                </a:moveTo>
                <a:cubicBezTo>
                  <a:pt x="4206" y="977"/>
                  <a:pt x="5131" y="1907"/>
                  <a:pt x="5131" y="3051"/>
                </a:cubicBezTo>
                <a:cubicBezTo>
                  <a:pt x="5131" y="4201"/>
                  <a:pt x="4206" y="5132"/>
                  <a:pt x="3057" y="5132"/>
                </a:cubicBezTo>
                <a:cubicBezTo>
                  <a:pt x="1913" y="5132"/>
                  <a:pt x="982" y="4201"/>
                  <a:pt x="982" y="3051"/>
                </a:cubicBezTo>
                <a:cubicBezTo>
                  <a:pt x="982" y="1907"/>
                  <a:pt x="1907" y="977"/>
                  <a:pt x="3057" y="977"/>
                </a:cubicBezTo>
                <a:close/>
                <a:moveTo>
                  <a:pt x="3057" y="1"/>
                </a:moveTo>
                <a:cubicBezTo>
                  <a:pt x="1369" y="1"/>
                  <a:pt x="0" y="1369"/>
                  <a:pt x="0" y="3051"/>
                </a:cubicBezTo>
                <a:cubicBezTo>
                  <a:pt x="0" y="4739"/>
                  <a:pt x="1369" y="6108"/>
                  <a:pt x="3057" y="6108"/>
                </a:cubicBezTo>
                <a:cubicBezTo>
                  <a:pt x="4744" y="6108"/>
                  <a:pt x="6113" y="4739"/>
                  <a:pt x="6113" y="3051"/>
                </a:cubicBezTo>
                <a:cubicBezTo>
                  <a:pt x="6113" y="1369"/>
                  <a:pt x="4744"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1"/>
          <p:cNvSpPr/>
          <p:nvPr/>
        </p:nvSpPr>
        <p:spPr>
          <a:xfrm>
            <a:off x="285424" y="1316201"/>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1" name="Google Shape;1381;p21"/>
          <p:cNvGrpSpPr/>
          <p:nvPr/>
        </p:nvGrpSpPr>
        <p:grpSpPr>
          <a:xfrm>
            <a:off x="8723983" y="1222837"/>
            <a:ext cx="262163" cy="531538"/>
            <a:chOff x="2322875" y="1049950"/>
            <a:chExt cx="1301705" cy="2640525"/>
          </a:xfrm>
        </p:grpSpPr>
        <p:sp>
          <p:nvSpPr>
            <p:cNvPr id="1382" name="Google Shape;1382;p21"/>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1"/>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1"/>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5" name="Google Shape;1385;p21"/>
          <p:cNvGrpSpPr/>
          <p:nvPr/>
        </p:nvGrpSpPr>
        <p:grpSpPr>
          <a:xfrm>
            <a:off x="181571" y="3444174"/>
            <a:ext cx="262163" cy="531538"/>
            <a:chOff x="2322875" y="1049950"/>
            <a:chExt cx="1301705" cy="2640525"/>
          </a:xfrm>
        </p:grpSpPr>
        <p:sp>
          <p:nvSpPr>
            <p:cNvPr id="1386" name="Google Shape;1386;p21"/>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1"/>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1"/>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4">
  <p:cSld name="CUSTOM_11_1_1">
    <p:spTree>
      <p:nvGrpSpPr>
        <p:cNvPr id="1" name="Shape 1956"/>
        <p:cNvGrpSpPr/>
        <p:nvPr/>
      </p:nvGrpSpPr>
      <p:grpSpPr>
        <a:xfrm>
          <a:off x="0" y="0"/>
          <a:ext cx="0" cy="0"/>
          <a:chOff x="0" y="0"/>
          <a:chExt cx="0" cy="0"/>
        </a:xfrm>
      </p:grpSpPr>
      <p:sp>
        <p:nvSpPr>
          <p:cNvPr id="1957" name="Google Shape;1957;p29"/>
          <p:cNvSpPr/>
          <p:nvPr/>
        </p:nvSpPr>
        <p:spPr>
          <a:xfrm rot="10800000">
            <a:off x="3940625" y="4015122"/>
            <a:ext cx="3579132" cy="1128476"/>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9"/>
          <p:cNvSpPr/>
          <p:nvPr/>
        </p:nvSpPr>
        <p:spPr>
          <a:xfrm rot="5400000">
            <a:off x="270216" y="-270135"/>
            <a:ext cx="2226875" cy="2767242"/>
          </a:xfrm>
          <a:custGeom>
            <a:avLst/>
            <a:gdLst/>
            <a:ahLst/>
            <a:cxnLst/>
            <a:rect l="l" t="t" r="r" b="b"/>
            <a:pathLst>
              <a:path w="23083" h="28685" extrusionOk="0">
                <a:moveTo>
                  <a:pt x="0" y="1"/>
                </a:moveTo>
                <a:lnTo>
                  <a:pt x="0" y="28685"/>
                </a:lnTo>
                <a:lnTo>
                  <a:pt x="21459" y="28685"/>
                </a:lnTo>
                <a:cubicBezTo>
                  <a:pt x="21459" y="28685"/>
                  <a:pt x="23082" y="26140"/>
                  <a:pt x="18030" y="21621"/>
                </a:cubicBezTo>
                <a:cubicBezTo>
                  <a:pt x="12978" y="17100"/>
                  <a:pt x="5798" y="19892"/>
                  <a:pt x="5866" y="10775"/>
                </a:cubicBezTo>
                <a:cubicBezTo>
                  <a:pt x="5932" y="1659"/>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9"/>
          <p:cNvSpPr/>
          <p:nvPr/>
        </p:nvSpPr>
        <p:spPr>
          <a:xfrm rot="10800000" flipH="1">
            <a:off x="6527124" y="-50"/>
            <a:ext cx="2616871" cy="2890847"/>
          </a:xfrm>
          <a:custGeom>
            <a:avLst/>
            <a:gdLst/>
            <a:ahLst/>
            <a:cxnLst/>
            <a:rect l="l" t="t" r="r" b="b"/>
            <a:pathLst>
              <a:path w="35850" h="39602" extrusionOk="0">
                <a:moveTo>
                  <a:pt x="35849" y="0"/>
                </a:moveTo>
                <a:cubicBezTo>
                  <a:pt x="31348" y="819"/>
                  <a:pt x="27986" y="1572"/>
                  <a:pt x="29982" y="14272"/>
                </a:cubicBezTo>
                <a:cubicBezTo>
                  <a:pt x="31965" y="26890"/>
                  <a:pt x="26923" y="30426"/>
                  <a:pt x="13686" y="30426"/>
                </a:cubicBezTo>
                <a:cubicBezTo>
                  <a:pt x="13600" y="30426"/>
                  <a:pt x="13514" y="30425"/>
                  <a:pt x="13427" y="30425"/>
                </a:cubicBezTo>
                <a:cubicBezTo>
                  <a:pt x="13395" y="30425"/>
                  <a:pt x="13362" y="30425"/>
                  <a:pt x="13330" y="30425"/>
                </a:cubicBezTo>
                <a:cubicBezTo>
                  <a:pt x="0" y="30425"/>
                  <a:pt x="1035" y="39600"/>
                  <a:pt x="1035" y="39600"/>
                </a:cubicBezTo>
                <a:lnTo>
                  <a:pt x="1035" y="39601"/>
                </a:lnTo>
                <a:lnTo>
                  <a:pt x="35849" y="39601"/>
                </a:lnTo>
                <a:lnTo>
                  <a:pt x="35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9"/>
          <p:cNvSpPr txBox="1">
            <a:spLocks noGrp="1"/>
          </p:cNvSpPr>
          <p:nvPr>
            <p:ph type="title"/>
          </p:nvPr>
        </p:nvSpPr>
        <p:spPr>
          <a:xfrm>
            <a:off x="725975" y="445025"/>
            <a:ext cx="7692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atin typeface="Inter"/>
                <a:ea typeface="Inter"/>
                <a:cs typeface="Inter"/>
                <a:sym typeface="Inter"/>
              </a:defRPr>
            </a:lvl2pPr>
            <a:lvl3pPr lvl="2" rtl="0">
              <a:spcBef>
                <a:spcPts val="0"/>
              </a:spcBef>
              <a:spcAft>
                <a:spcPts val="0"/>
              </a:spcAft>
              <a:buSzPts val="3500"/>
              <a:buNone/>
              <a:defRPr>
                <a:latin typeface="Inter"/>
                <a:ea typeface="Inter"/>
                <a:cs typeface="Inter"/>
                <a:sym typeface="Inter"/>
              </a:defRPr>
            </a:lvl3pPr>
            <a:lvl4pPr lvl="3" rtl="0">
              <a:spcBef>
                <a:spcPts val="0"/>
              </a:spcBef>
              <a:spcAft>
                <a:spcPts val="0"/>
              </a:spcAft>
              <a:buSzPts val="3500"/>
              <a:buNone/>
              <a:defRPr>
                <a:latin typeface="Inter"/>
                <a:ea typeface="Inter"/>
                <a:cs typeface="Inter"/>
                <a:sym typeface="Inter"/>
              </a:defRPr>
            </a:lvl4pPr>
            <a:lvl5pPr lvl="4" rtl="0">
              <a:spcBef>
                <a:spcPts val="0"/>
              </a:spcBef>
              <a:spcAft>
                <a:spcPts val="0"/>
              </a:spcAft>
              <a:buSzPts val="3500"/>
              <a:buNone/>
              <a:defRPr>
                <a:latin typeface="Inter"/>
                <a:ea typeface="Inter"/>
                <a:cs typeface="Inter"/>
                <a:sym typeface="Inter"/>
              </a:defRPr>
            </a:lvl5pPr>
            <a:lvl6pPr lvl="5" rtl="0">
              <a:spcBef>
                <a:spcPts val="0"/>
              </a:spcBef>
              <a:spcAft>
                <a:spcPts val="0"/>
              </a:spcAft>
              <a:buSzPts val="3500"/>
              <a:buNone/>
              <a:defRPr>
                <a:latin typeface="Inter"/>
                <a:ea typeface="Inter"/>
                <a:cs typeface="Inter"/>
                <a:sym typeface="Inter"/>
              </a:defRPr>
            </a:lvl6pPr>
            <a:lvl7pPr lvl="6" rtl="0">
              <a:spcBef>
                <a:spcPts val="0"/>
              </a:spcBef>
              <a:spcAft>
                <a:spcPts val="0"/>
              </a:spcAft>
              <a:buSzPts val="3500"/>
              <a:buNone/>
              <a:defRPr>
                <a:latin typeface="Inter"/>
                <a:ea typeface="Inter"/>
                <a:cs typeface="Inter"/>
                <a:sym typeface="Inter"/>
              </a:defRPr>
            </a:lvl7pPr>
            <a:lvl8pPr lvl="7" rtl="0">
              <a:spcBef>
                <a:spcPts val="0"/>
              </a:spcBef>
              <a:spcAft>
                <a:spcPts val="0"/>
              </a:spcAft>
              <a:buSzPts val="3500"/>
              <a:buNone/>
              <a:defRPr>
                <a:latin typeface="Inter"/>
                <a:ea typeface="Inter"/>
                <a:cs typeface="Inter"/>
                <a:sym typeface="Inter"/>
              </a:defRPr>
            </a:lvl8pPr>
            <a:lvl9pPr lvl="8" rtl="0">
              <a:spcBef>
                <a:spcPts val="0"/>
              </a:spcBef>
              <a:spcAft>
                <a:spcPts val="0"/>
              </a:spcAft>
              <a:buSzPts val="3500"/>
              <a:buNone/>
              <a:defRPr>
                <a:latin typeface="Inter"/>
                <a:ea typeface="Inter"/>
                <a:cs typeface="Inter"/>
                <a:sym typeface="Inter"/>
              </a:defRPr>
            </a:lvl9pPr>
          </a:lstStyle>
          <a:p>
            <a:endParaRPr/>
          </a:p>
        </p:txBody>
      </p:sp>
      <p:grpSp>
        <p:nvGrpSpPr>
          <p:cNvPr id="1961" name="Google Shape;1961;p29"/>
          <p:cNvGrpSpPr/>
          <p:nvPr/>
        </p:nvGrpSpPr>
        <p:grpSpPr>
          <a:xfrm>
            <a:off x="-381904" y="-565171"/>
            <a:ext cx="1243062" cy="1150074"/>
            <a:chOff x="940201" y="467822"/>
            <a:chExt cx="4254149" cy="3935914"/>
          </a:xfrm>
        </p:grpSpPr>
        <p:sp>
          <p:nvSpPr>
            <p:cNvPr id="1962" name="Google Shape;1962;p29"/>
            <p:cNvSpPr/>
            <p:nvPr/>
          </p:nvSpPr>
          <p:spPr>
            <a:xfrm>
              <a:off x="940201" y="467822"/>
              <a:ext cx="4254149" cy="3935914"/>
            </a:xfrm>
            <a:custGeom>
              <a:avLst/>
              <a:gdLst/>
              <a:ahLst/>
              <a:cxnLst/>
              <a:rect l="l" t="t" r="r" b="b"/>
              <a:pathLst>
                <a:path w="22181" h="20522" extrusionOk="0">
                  <a:moveTo>
                    <a:pt x="17086" y="684"/>
                  </a:moveTo>
                  <a:cubicBezTo>
                    <a:pt x="17230" y="684"/>
                    <a:pt x="17376" y="723"/>
                    <a:pt x="17508" y="803"/>
                  </a:cubicBezTo>
                  <a:cubicBezTo>
                    <a:pt x="17888" y="1037"/>
                    <a:pt x="18006" y="1534"/>
                    <a:pt x="17773" y="1915"/>
                  </a:cubicBezTo>
                  <a:cubicBezTo>
                    <a:pt x="17621" y="2163"/>
                    <a:pt x="17356" y="2300"/>
                    <a:pt x="17084" y="2300"/>
                  </a:cubicBezTo>
                  <a:cubicBezTo>
                    <a:pt x="16940" y="2300"/>
                    <a:pt x="16794" y="2262"/>
                    <a:pt x="16662" y="2181"/>
                  </a:cubicBezTo>
                  <a:cubicBezTo>
                    <a:pt x="16282" y="1946"/>
                    <a:pt x="16162" y="1448"/>
                    <a:pt x="16396" y="1069"/>
                  </a:cubicBezTo>
                  <a:cubicBezTo>
                    <a:pt x="16549" y="821"/>
                    <a:pt x="16814" y="684"/>
                    <a:pt x="17086" y="684"/>
                  </a:cubicBezTo>
                  <a:close/>
                  <a:moveTo>
                    <a:pt x="17085" y="0"/>
                  </a:moveTo>
                  <a:cubicBezTo>
                    <a:pt x="16585" y="0"/>
                    <a:pt x="16096" y="253"/>
                    <a:pt x="15814" y="711"/>
                  </a:cubicBezTo>
                  <a:cubicBezTo>
                    <a:pt x="15563" y="1121"/>
                    <a:pt x="15534" y="1603"/>
                    <a:pt x="15693" y="2022"/>
                  </a:cubicBezTo>
                  <a:cubicBezTo>
                    <a:pt x="14261" y="1278"/>
                    <a:pt x="12717" y="922"/>
                    <a:pt x="11190" y="922"/>
                  </a:cubicBezTo>
                  <a:cubicBezTo>
                    <a:pt x="7899" y="922"/>
                    <a:pt x="4686" y="2578"/>
                    <a:pt x="2835" y="5587"/>
                  </a:cubicBezTo>
                  <a:cubicBezTo>
                    <a:pt x="1" y="10198"/>
                    <a:pt x="1440" y="16234"/>
                    <a:pt x="6052" y="19068"/>
                  </a:cubicBezTo>
                  <a:cubicBezTo>
                    <a:pt x="7653" y="20052"/>
                    <a:pt x="9425" y="20521"/>
                    <a:pt x="11176" y="20521"/>
                  </a:cubicBezTo>
                  <a:cubicBezTo>
                    <a:pt x="14468" y="20521"/>
                    <a:pt x="17682" y="18863"/>
                    <a:pt x="19532" y="15852"/>
                  </a:cubicBezTo>
                  <a:cubicBezTo>
                    <a:pt x="22181" y="11549"/>
                    <a:pt x="21099" y="6000"/>
                    <a:pt x="17190" y="2976"/>
                  </a:cubicBezTo>
                  <a:cubicBezTo>
                    <a:pt x="17652" y="2943"/>
                    <a:pt x="18092" y="2696"/>
                    <a:pt x="18353" y="2272"/>
                  </a:cubicBezTo>
                  <a:cubicBezTo>
                    <a:pt x="18784" y="1570"/>
                    <a:pt x="18565" y="653"/>
                    <a:pt x="17863" y="221"/>
                  </a:cubicBezTo>
                  <a:cubicBezTo>
                    <a:pt x="17620" y="72"/>
                    <a:pt x="17351" y="0"/>
                    <a:pt x="170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9"/>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9"/>
            <p:cNvSpPr/>
            <p:nvPr/>
          </p:nvSpPr>
          <p:spPr>
            <a:xfrm>
              <a:off x="1485656" y="958233"/>
              <a:ext cx="2913136" cy="2428445"/>
            </a:xfrm>
            <a:custGeom>
              <a:avLst/>
              <a:gdLst/>
              <a:ahLst/>
              <a:cxnLst/>
              <a:rect l="l" t="t" r="r" b="b"/>
              <a:pathLst>
                <a:path w="15189" h="12662" extrusionOk="0">
                  <a:moveTo>
                    <a:pt x="8349" y="0"/>
                  </a:moveTo>
                  <a:cubicBezTo>
                    <a:pt x="5607" y="0"/>
                    <a:pt x="2929" y="1382"/>
                    <a:pt x="1388" y="3890"/>
                  </a:cubicBezTo>
                  <a:cubicBezTo>
                    <a:pt x="348" y="5580"/>
                    <a:pt x="1" y="7499"/>
                    <a:pt x="262" y="9321"/>
                  </a:cubicBezTo>
                  <a:cubicBezTo>
                    <a:pt x="870" y="10151"/>
                    <a:pt x="1643" y="10880"/>
                    <a:pt x="2573" y="11452"/>
                  </a:cubicBezTo>
                  <a:cubicBezTo>
                    <a:pt x="3906" y="12271"/>
                    <a:pt x="5382" y="12662"/>
                    <a:pt x="6840" y="12662"/>
                  </a:cubicBezTo>
                  <a:cubicBezTo>
                    <a:pt x="9582" y="12662"/>
                    <a:pt x="12260" y="11281"/>
                    <a:pt x="13802" y="8773"/>
                  </a:cubicBezTo>
                  <a:cubicBezTo>
                    <a:pt x="14841" y="7083"/>
                    <a:pt x="15189" y="5164"/>
                    <a:pt x="14928" y="3342"/>
                  </a:cubicBezTo>
                  <a:cubicBezTo>
                    <a:pt x="14320" y="2511"/>
                    <a:pt x="13547" y="1783"/>
                    <a:pt x="12617" y="1211"/>
                  </a:cubicBezTo>
                  <a:cubicBezTo>
                    <a:pt x="11284" y="391"/>
                    <a:pt x="9807" y="0"/>
                    <a:pt x="83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9"/>
            <p:cNvSpPr/>
            <p:nvPr/>
          </p:nvSpPr>
          <p:spPr>
            <a:xfrm>
              <a:off x="2888995" y="1738823"/>
              <a:ext cx="612202" cy="925003"/>
            </a:xfrm>
            <a:custGeom>
              <a:avLst/>
              <a:gdLst/>
              <a:ahLst/>
              <a:cxnLst/>
              <a:rect l="l" t="t" r="r" b="b"/>
              <a:pathLst>
                <a:path w="3192" h="4823" extrusionOk="0">
                  <a:moveTo>
                    <a:pt x="3191" y="0"/>
                  </a:moveTo>
                  <a:lnTo>
                    <a:pt x="125" y="4171"/>
                  </a:lnTo>
                  <a:cubicBezTo>
                    <a:pt x="0" y="4373"/>
                    <a:pt x="63" y="4636"/>
                    <a:pt x="264" y="4759"/>
                  </a:cubicBezTo>
                  <a:cubicBezTo>
                    <a:pt x="335" y="4802"/>
                    <a:pt x="412" y="4823"/>
                    <a:pt x="489" y="4823"/>
                  </a:cubicBezTo>
                  <a:cubicBezTo>
                    <a:pt x="632" y="4823"/>
                    <a:pt x="772" y="4750"/>
                    <a:pt x="852" y="4619"/>
                  </a:cubicBezTo>
                  <a:lnTo>
                    <a:pt x="31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9"/>
            <p:cNvSpPr/>
            <p:nvPr/>
          </p:nvSpPr>
          <p:spPr>
            <a:xfrm>
              <a:off x="2892447" y="2499660"/>
              <a:ext cx="312046" cy="1046598"/>
            </a:xfrm>
            <a:custGeom>
              <a:avLst/>
              <a:gdLst/>
              <a:ahLst/>
              <a:cxnLst/>
              <a:rect l="l" t="t" r="r" b="b"/>
              <a:pathLst>
                <a:path w="1627" h="5457" extrusionOk="0">
                  <a:moveTo>
                    <a:pt x="471" y="0"/>
                  </a:moveTo>
                  <a:cubicBezTo>
                    <a:pt x="439" y="0"/>
                    <a:pt x="407" y="4"/>
                    <a:pt x="374" y="11"/>
                  </a:cubicBezTo>
                  <a:cubicBezTo>
                    <a:pt x="144" y="65"/>
                    <a:pt x="0" y="294"/>
                    <a:pt x="53" y="524"/>
                  </a:cubicBezTo>
                  <a:lnTo>
                    <a:pt x="1626" y="5457"/>
                  </a:lnTo>
                  <a:lnTo>
                    <a:pt x="887" y="332"/>
                  </a:lnTo>
                  <a:cubicBezTo>
                    <a:pt x="841" y="134"/>
                    <a:pt x="666" y="0"/>
                    <a:pt x="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9"/>
            <p:cNvSpPr/>
            <p:nvPr/>
          </p:nvSpPr>
          <p:spPr>
            <a:xfrm>
              <a:off x="2948642" y="2551827"/>
              <a:ext cx="68086" cy="59838"/>
            </a:xfrm>
            <a:custGeom>
              <a:avLst/>
              <a:gdLst/>
              <a:ahLst/>
              <a:cxnLst/>
              <a:rect l="l" t="t" r="r" b="b"/>
              <a:pathLst>
                <a:path w="355" h="312" extrusionOk="0">
                  <a:moveTo>
                    <a:pt x="178" y="1"/>
                  </a:moveTo>
                  <a:cubicBezTo>
                    <a:pt x="126" y="1"/>
                    <a:pt x="75" y="27"/>
                    <a:pt x="45" y="75"/>
                  </a:cubicBezTo>
                  <a:cubicBezTo>
                    <a:pt x="0" y="149"/>
                    <a:pt x="23" y="243"/>
                    <a:pt x="96" y="288"/>
                  </a:cubicBezTo>
                  <a:cubicBezTo>
                    <a:pt x="122" y="304"/>
                    <a:pt x="150" y="311"/>
                    <a:pt x="178" y="311"/>
                  </a:cubicBezTo>
                  <a:cubicBezTo>
                    <a:pt x="229" y="311"/>
                    <a:pt x="280" y="285"/>
                    <a:pt x="310" y="237"/>
                  </a:cubicBezTo>
                  <a:cubicBezTo>
                    <a:pt x="354" y="165"/>
                    <a:pt x="332" y="69"/>
                    <a:pt x="258" y="24"/>
                  </a:cubicBezTo>
                  <a:cubicBezTo>
                    <a:pt x="233" y="8"/>
                    <a:pt x="205" y="1"/>
                    <a:pt x="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9"/>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9"/>
            <p:cNvSpPr/>
            <p:nvPr/>
          </p:nvSpPr>
          <p:spPr>
            <a:xfrm>
              <a:off x="1621828" y="1098049"/>
              <a:ext cx="2989661" cy="2851917"/>
            </a:xfrm>
            <a:custGeom>
              <a:avLst/>
              <a:gdLst/>
              <a:ahLst/>
              <a:cxnLst/>
              <a:rect l="l" t="t" r="r" b="b"/>
              <a:pathLst>
                <a:path w="15588" h="14870" extrusionOk="0">
                  <a:moveTo>
                    <a:pt x="7618" y="230"/>
                  </a:moveTo>
                  <a:cubicBezTo>
                    <a:pt x="8229" y="230"/>
                    <a:pt x="8845" y="309"/>
                    <a:pt x="9453" y="468"/>
                  </a:cubicBezTo>
                  <a:cubicBezTo>
                    <a:pt x="10149" y="650"/>
                    <a:pt x="10805" y="929"/>
                    <a:pt x="11411" y="1305"/>
                  </a:cubicBezTo>
                  <a:lnTo>
                    <a:pt x="10572" y="2553"/>
                  </a:lnTo>
                  <a:lnTo>
                    <a:pt x="10763" y="2681"/>
                  </a:lnTo>
                  <a:lnTo>
                    <a:pt x="11604" y="1428"/>
                  </a:lnTo>
                  <a:cubicBezTo>
                    <a:pt x="11723" y="1507"/>
                    <a:pt x="11839" y="1587"/>
                    <a:pt x="11953" y="1673"/>
                  </a:cubicBezTo>
                  <a:cubicBezTo>
                    <a:pt x="14303" y="3437"/>
                    <a:pt x="15343" y="6413"/>
                    <a:pt x="14599" y="9257"/>
                  </a:cubicBezTo>
                  <a:cubicBezTo>
                    <a:pt x="14395" y="10035"/>
                    <a:pt x="14069" y="10760"/>
                    <a:pt x="13638" y="11414"/>
                  </a:cubicBezTo>
                  <a:lnTo>
                    <a:pt x="12353" y="10519"/>
                  </a:lnTo>
                  <a:lnTo>
                    <a:pt x="12223" y="10707"/>
                  </a:lnTo>
                  <a:lnTo>
                    <a:pt x="13509" y="11602"/>
                  </a:lnTo>
                  <a:cubicBezTo>
                    <a:pt x="12926" y="12428"/>
                    <a:pt x="12170" y="13126"/>
                    <a:pt x="11271" y="13652"/>
                  </a:cubicBezTo>
                  <a:cubicBezTo>
                    <a:pt x="10152" y="14306"/>
                    <a:pt x="8906" y="14641"/>
                    <a:pt x="7643" y="14641"/>
                  </a:cubicBezTo>
                  <a:cubicBezTo>
                    <a:pt x="7032" y="14641"/>
                    <a:pt x="6417" y="14563"/>
                    <a:pt x="5811" y="14404"/>
                  </a:cubicBezTo>
                  <a:cubicBezTo>
                    <a:pt x="5138" y="14228"/>
                    <a:pt x="4503" y="13958"/>
                    <a:pt x="3920" y="13609"/>
                  </a:cubicBezTo>
                  <a:lnTo>
                    <a:pt x="4691" y="12372"/>
                  </a:lnTo>
                  <a:lnTo>
                    <a:pt x="4497" y="12251"/>
                  </a:lnTo>
                  <a:lnTo>
                    <a:pt x="3726" y="13487"/>
                  </a:lnTo>
                  <a:cubicBezTo>
                    <a:pt x="2602" y="12762"/>
                    <a:pt x="1691" y="11732"/>
                    <a:pt x="1108" y="10488"/>
                  </a:cubicBezTo>
                  <a:cubicBezTo>
                    <a:pt x="396" y="8971"/>
                    <a:pt x="238" y="7239"/>
                    <a:pt x="663" y="5614"/>
                  </a:cubicBezTo>
                  <a:cubicBezTo>
                    <a:pt x="841" y="4935"/>
                    <a:pt x="1113" y="4297"/>
                    <a:pt x="1465" y="3711"/>
                  </a:cubicBezTo>
                  <a:lnTo>
                    <a:pt x="2639" y="4471"/>
                  </a:lnTo>
                  <a:lnTo>
                    <a:pt x="2762" y="4279"/>
                  </a:lnTo>
                  <a:lnTo>
                    <a:pt x="1587" y="3518"/>
                  </a:lnTo>
                  <a:cubicBezTo>
                    <a:pt x="2191" y="2585"/>
                    <a:pt x="3006" y="1798"/>
                    <a:pt x="3993" y="1220"/>
                  </a:cubicBezTo>
                  <a:cubicBezTo>
                    <a:pt x="5111" y="565"/>
                    <a:pt x="6355" y="230"/>
                    <a:pt x="7618" y="230"/>
                  </a:cubicBezTo>
                  <a:close/>
                  <a:moveTo>
                    <a:pt x="7619" y="0"/>
                  </a:moveTo>
                  <a:cubicBezTo>
                    <a:pt x="6315" y="0"/>
                    <a:pt x="5029" y="346"/>
                    <a:pt x="3874" y="1022"/>
                  </a:cubicBezTo>
                  <a:cubicBezTo>
                    <a:pt x="2161" y="2025"/>
                    <a:pt x="942" y="3635"/>
                    <a:pt x="440" y="5556"/>
                  </a:cubicBezTo>
                  <a:cubicBezTo>
                    <a:pt x="1" y="7233"/>
                    <a:pt x="165" y="9019"/>
                    <a:pt x="899" y="10584"/>
                  </a:cubicBezTo>
                  <a:cubicBezTo>
                    <a:pt x="1840" y="12592"/>
                    <a:pt x="3609" y="14064"/>
                    <a:pt x="5751" y="14624"/>
                  </a:cubicBezTo>
                  <a:cubicBezTo>
                    <a:pt x="6377" y="14788"/>
                    <a:pt x="7011" y="14869"/>
                    <a:pt x="7642" y="14869"/>
                  </a:cubicBezTo>
                  <a:cubicBezTo>
                    <a:pt x="8945" y="14869"/>
                    <a:pt x="10230" y="14523"/>
                    <a:pt x="11385" y="13847"/>
                  </a:cubicBezTo>
                  <a:cubicBezTo>
                    <a:pt x="13097" y="12843"/>
                    <a:pt x="14317" y="11233"/>
                    <a:pt x="14819" y="9313"/>
                  </a:cubicBezTo>
                  <a:cubicBezTo>
                    <a:pt x="15588" y="6381"/>
                    <a:pt x="14515" y="3309"/>
                    <a:pt x="12089" y="1488"/>
                  </a:cubicBezTo>
                  <a:cubicBezTo>
                    <a:pt x="11315" y="908"/>
                    <a:pt x="10448" y="490"/>
                    <a:pt x="9509" y="245"/>
                  </a:cubicBezTo>
                  <a:cubicBezTo>
                    <a:pt x="8884" y="81"/>
                    <a:pt x="8249" y="0"/>
                    <a:pt x="7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0" name="Google Shape;1970;p29"/>
          <p:cNvGrpSpPr/>
          <p:nvPr/>
        </p:nvGrpSpPr>
        <p:grpSpPr>
          <a:xfrm rot="6685518">
            <a:off x="-176398" y="4445025"/>
            <a:ext cx="1139032" cy="1218819"/>
            <a:chOff x="1141181" y="262025"/>
            <a:chExt cx="4067198" cy="4352099"/>
          </a:xfrm>
        </p:grpSpPr>
        <p:sp>
          <p:nvSpPr>
            <p:cNvPr id="1971" name="Google Shape;1971;p29"/>
            <p:cNvSpPr/>
            <p:nvPr/>
          </p:nvSpPr>
          <p:spPr>
            <a:xfrm>
              <a:off x="1618170" y="262025"/>
              <a:ext cx="3590208" cy="3617788"/>
            </a:xfrm>
            <a:custGeom>
              <a:avLst/>
              <a:gdLst/>
              <a:ahLst/>
              <a:cxnLst/>
              <a:rect l="l" t="t" r="r" b="b"/>
              <a:pathLst>
                <a:path w="20789" h="20949" extrusionOk="0">
                  <a:moveTo>
                    <a:pt x="8227" y="1"/>
                  </a:moveTo>
                  <a:cubicBezTo>
                    <a:pt x="7922" y="1"/>
                    <a:pt x="7615" y="111"/>
                    <a:pt x="7373" y="333"/>
                  </a:cubicBezTo>
                  <a:lnTo>
                    <a:pt x="547" y="6599"/>
                  </a:lnTo>
                  <a:cubicBezTo>
                    <a:pt x="33" y="7071"/>
                    <a:pt x="0" y="7871"/>
                    <a:pt x="471" y="8383"/>
                  </a:cubicBezTo>
                  <a:lnTo>
                    <a:pt x="11630" y="20540"/>
                  </a:lnTo>
                  <a:cubicBezTo>
                    <a:pt x="11880" y="20811"/>
                    <a:pt x="12220" y="20949"/>
                    <a:pt x="12562" y="20949"/>
                  </a:cubicBezTo>
                  <a:cubicBezTo>
                    <a:pt x="12867" y="20949"/>
                    <a:pt x="13173" y="20839"/>
                    <a:pt x="13415" y="20616"/>
                  </a:cubicBezTo>
                  <a:lnTo>
                    <a:pt x="20240" y="14350"/>
                  </a:lnTo>
                  <a:cubicBezTo>
                    <a:pt x="20754" y="13879"/>
                    <a:pt x="20788" y="13079"/>
                    <a:pt x="20317" y="12564"/>
                  </a:cubicBezTo>
                  <a:lnTo>
                    <a:pt x="9157" y="409"/>
                  </a:lnTo>
                  <a:cubicBezTo>
                    <a:pt x="8908" y="138"/>
                    <a:pt x="8568" y="1"/>
                    <a:pt x="8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9"/>
            <p:cNvSpPr/>
            <p:nvPr/>
          </p:nvSpPr>
          <p:spPr>
            <a:xfrm>
              <a:off x="1618170" y="262025"/>
              <a:ext cx="3590208" cy="2527391"/>
            </a:xfrm>
            <a:custGeom>
              <a:avLst/>
              <a:gdLst/>
              <a:ahLst/>
              <a:cxnLst/>
              <a:rect l="l" t="t" r="r" b="b"/>
              <a:pathLst>
                <a:path w="20789" h="14635" extrusionOk="0">
                  <a:moveTo>
                    <a:pt x="8227" y="1"/>
                  </a:moveTo>
                  <a:cubicBezTo>
                    <a:pt x="7922" y="1"/>
                    <a:pt x="7615" y="111"/>
                    <a:pt x="7373" y="333"/>
                  </a:cubicBezTo>
                  <a:lnTo>
                    <a:pt x="547" y="6599"/>
                  </a:lnTo>
                  <a:cubicBezTo>
                    <a:pt x="33" y="7071"/>
                    <a:pt x="0" y="7871"/>
                    <a:pt x="471" y="8383"/>
                  </a:cubicBezTo>
                  <a:lnTo>
                    <a:pt x="576" y="8496"/>
                  </a:lnTo>
                  <a:cubicBezTo>
                    <a:pt x="2044" y="7553"/>
                    <a:pt x="3983" y="6756"/>
                    <a:pt x="6344" y="6756"/>
                  </a:cubicBezTo>
                  <a:cubicBezTo>
                    <a:pt x="9949" y="6756"/>
                    <a:pt x="14537" y="8613"/>
                    <a:pt x="19930" y="14635"/>
                  </a:cubicBezTo>
                  <a:lnTo>
                    <a:pt x="20239" y="14350"/>
                  </a:lnTo>
                  <a:cubicBezTo>
                    <a:pt x="20754" y="13879"/>
                    <a:pt x="20788" y="13079"/>
                    <a:pt x="20317" y="12566"/>
                  </a:cubicBezTo>
                  <a:lnTo>
                    <a:pt x="9157" y="409"/>
                  </a:lnTo>
                  <a:cubicBezTo>
                    <a:pt x="8908" y="138"/>
                    <a:pt x="8568" y="1"/>
                    <a:pt x="822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9"/>
            <p:cNvSpPr/>
            <p:nvPr/>
          </p:nvSpPr>
          <p:spPr>
            <a:xfrm>
              <a:off x="2902519" y="687548"/>
              <a:ext cx="385806" cy="347980"/>
            </a:xfrm>
            <a:custGeom>
              <a:avLst/>
              <a:gdLst/>
              <a:ahLst/>
              <a:cxnLst/>
              <a:rect l="l" t="t" r="r" b="b"/>
              <a:pathLst>
                <a:path w="2234" h="2015" extrusionOk="0">
                  <a:moveTo>
                    <a:pt x="1116" y="1"/>
                  </a:moveTo>
                  <a:cubicBezTo>
                    <a:pt x="873" y="1"/>
                    <a:pt x="628" y="89"/>
                    <a:pt x="435" y="266"/>
                  </a:cubicBezTo>
                  <a:cubicBezTo>
                    <a:pt x="27" y="642"/>
                    <a:pt x="0" y="1279"/>
                    <a:pt x="374" y="1688"/>
                  </a:cubicBezTo>
                  <a:cubicBezTo>
                    <a:pt x="572" y="1904"/>
                    <a:pt x="844" y="2014"/>
                    <a:pt x="1116" y="2014"/>
                  </a:cubicBezTo>
                  <a:cubicBezTo>
                    <a:pt x="1359" y="2014"/>
                    <a:pt x="1603" y="1926"/>
                    <a:pt x="1797" y="1749"/>
                  </a:cubicBezTo>
                  <a:cubicBezTo>
                    <a:pt x="2207" y="1373"/>
                    <a:pt x="2234" y="736"/>
                    <a:pt x="1857" y="327"/>
                  </a:cubicBezTo>
                  <a:cubicBezTo>
                    <a:pt x="1659" y="110"/>
                    <a:pt x="1388"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9"/>
            <p:cNvSpPr/>
            <p:nvPr/>
          </p:nvSpPr>
          <p:spPr>
            <a:xfrm>
              <a:off x="2952255" y="1474007"/>
              <a:ext cx="1477945" cy="1592075"/>
            </a:xfrm>
            <a:custGeom>
              <a:avLst/>
              <a:gdLst/>
              <a:ahLst/>
              <a:cxnLst/>
              <a:rect l="l" t="t" r="r" b="b"/>
              <a:pathLst>
                <a:path w="8558" h="9219" extrusionOk="0">
                  <a:moveTo>
                    <a:pt x="608" y="1"/>
                  </a:moveTo>
                  <a:lnTo>
                    <a:pt x="1" y="558"/>
                  </a:lnTo>
                  <a:lnTo>
                    <a:pt x="7951" y="9218"/>
                  </a:lnTo>
                  <a:lnTo>
                    <a:pt x="8557" y="8661"/>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9"/>
            <p:cNvSpPr/>
            <p:nvPr/>
          </p:nvSpPr>
          <p:spPr>
            <a:xfrm>
              <a:off x="3451523" y="1609228"/>
              <a:ext cx="1182287" cy="1269826"/>
            </a:xfrm>
            <a:custGeom>
              <a:avLst/>
              <a:gdLst/>
              <a:ahLst/>
              <a:cxnLst/>
              <a:rect l="l" t="t" r="r" b="b"/>
              <a:pathLst>
                <a:path w="6846" h="7353" extrusionOk="0">
                  <a:moveTo>
                    <a:pt x="607" y="0"/>
                  </a:moveTo>
                  <a:lnTo>
                    <a:pt x="1" y="558"/>
                  </a:lnTo>
                  <a:lnTo>
                    <a:pt x="6239" y="7353"/>
                  </a:lnTo>
                  <a:lnTo>
                    <a:pt x="6846" y="6796"/>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9"/>
            <p:cNvSpPr/>
            <p:nvPr/>
          </p:nvSpPr>
          <p:spPr>
            <a:xfrm>
              <a:off x="4442286" y="2283262"/>
              <a:ext cx="393405" cy="410669"/>
            </a:xfrm>
            <a:custGeom>
              <a:avLst/>
              <a:gdLst/>
              <a:ahLst/>
              <a:cxnLst/>
              <a:rect l="l" t="t" r="r" b="b"/>
              <a:pathLst>
                <a:path w="2278" h="2378" extrusionOk="0">
                  <a:moveTo>
                    <a:pt x="608" y="1"/>
                  </a:moveTo>
                  <a:lnTo>
                    <a:pt x="1" y="557"/>
                  </a:lnTo>
                  <a:lnTo>
                    <a:pt x="1671" y="2377"/>
                  </a:lnTo>
                  <a:lnTo>
                    <a:pt x="2277" y="1820"/>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9"/>
            <p:cNvSpPr/>
            <p:nvPr/>
          </p:nvSpPr>
          <p:spPr>
            <a:xfrm>
              <a:off x="4068051" y="1876044"/>
              <a:ext cx="393405" cy="410496"/>
            </a:xfrm>
            <a:custGeom>
              <a:avLst/>
              <a:gdLst/>
              <a:ahLst/>
              <a:cxnLst/>
              <a:rect l="l" t="t" r="r" b="b"/>
              <a:pathLst>
                <a:path w="2278" h="2377" extrusionOk="0">
                  <a:moveTo>
                    <a:pt x="607" y="0"/>
                  </a:moveTo>
                  <a:lnTo>
                    <a:pt x="0" y="557"/>
                  </a:lnTo>
                  <a:lnTo>
                    <a:pt x="1671" y="2377"/>
                  </a:lnTo>
                  <a:lnTo>
                    <a:pt x="2278" y="1819"/>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9"/>
            <p:cNvSpPr/>
            <p:nvPr/>
          </p:nvSpPr>
          <p:spPr>
            <a:xfrm>
              <a:off x="1141181" y="1962219"/>
              <a:ext cx="3622675" cy="2651904"/>
            </a:xfrm>
            <a:custGeom>
              <a:avLst/>
              <a:gdLst/>
              <a:ahLst/>
              <a:cxnLst/>
              <a:rect l="l" t="t" r="r" b="b"/>
              <a:pathLst>
                <a:path w="20977" h="15356" extrusionOk="0">
                  <a:moveTo>
                    <a:pt x="3531" y="1"/>
                  </a:moveTo>
                  <a:cubicBezTo>
                    <a:pt x="2960" y="1"/>
                    <a:pt x="2441" y="392"/>
                    <a:pt x="2304" y="973"/>
                  </a:cubicBezTo>
                  <a:lnTo>
                    <a:pt x="162" y="9986"/>
                  </a:lnTo>
                  <a:cubicBezTo>
                    <a:pt x="1" y="10664"/>
                    <a:pt x="420" y="11345"/>
                    <a:pt x="1099" y="11507"/>
                  </a:cubicBezTo>
                  <a:lnTo>
                    <a:pt x="17153" y="15321"/>
                  </a:lnTo>
                  <a:cubicBezTo>
                    <a:pt x="17251" y="15344"/>
                    <a:pt x="17349" y="15355"/>
                    <a:pt x="17446" y="15355"/>
                  </a:cubicBezTo>
                  <a:cubicBezTo>
                    <a:pt x="18017" y="15355"/>
                    <a:pt x="18536" y="14965"/>
                    <a:pt x="18673" y="14384"/>
                  </a:cubicBezTo>
                  <a:lnTo>
                    <a:pt x="20815" y="5371"/>
                  </a:lnTo>
                  <a:cubicBezTo>
                    <a:pt x="20976" y="4692"/>
                    <a:pt x="20558" y="4011"/>
                    <a:pt x="19878" y="3849"/>
                  </a:cubicBezTo>
                  <a:lnTo>
                    <a:pt x="3824" y="35"/>
                  </a:lnTo>
                  <a:cubicBezTo>
                    <a:pt x="3726" y="12"/>
                    <a:pt x="3628" y="1"/>
                    <a:pt x="3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9"/>
            <p:cNvSpPr/>
            <p:nvPr/>
          </p:nvSpPr>
          <p:spPr>
            <a:xfrm>
              <a:off x="1141181" y="1962219"/>
              <a:ext cx="3622675" cy="1993418"/>
            </a:xfrm>
            <a:custGeom>
              <a:avLst/>
              <a:gdLst/>
              <a:ahLst/>
              <a:cxnLst/>
              <a:rect l="l" t="t" r="r" b="b"/>
              <a:pathLst>
                <a:path w="20977" h="11543" extrusionOk="0">
                  <a:moveTo>
                    <a:pt x="3531" y="1"/>
                  </a:moveTo>
                  <a:cubicBezTo>
                    <a:pt x="2960" y="1"/>
                    <a:pt x="2441" y="392"/>
                    <a:pt x="2304" y="973"/>
                  </a:cubicBezTo>
                  <a:lnTo>
                    <a:pt x="162" y="9986"/>
                  </a:lnTo>
                  <a:cubicBezTo>
                    <a:pt x="1" y="10664"/>
                    <a:pt x="420" y="11345"/>
                    <a:pt x="1099" y="11507"/>
                  </a:cubicBezTo>
                  <a:lnTo>
                    <a:pt x="1249" y="11542"/>
                  </a:lnTo>
                  <a:cubicBezTo>
                    <a:pt x="2593" y="8406"/>
                    <a:pt x="5742" y="4728"/>
                    <a:pt x="13107" y="4728"/>
                  </a:cubicBezTo>
                  <a:cubicBezTo>
                    <a:pt x="15263" y="4728"/>
                    <a:pt x="17780" y="5043"/>
                    <a:pt x="20718" y="5779"/>
                  </a:cubicBezTo>
                  <a:lnTo>
                    <a:pt x="20815" y="5371"/>
                  </a:lnTo>
                  <a:cubicBezTo>
                    <a:pt x="20976" y="4692"/>
                    <a:pt x="20558" y="4011"/>
                    <a:pt x="19878" y="3849"/>
                  </a:cubicBezTo>
                  <a:lnTo>
                    <a:pt x="3824" y="35"/>
                  </a:lnTo>
                  <a:cubicBezTo>
                    <a:pt x="3726" y="12"/>
                    <a:pt x="3628" y="1"/>
                    <a:pt x="3531" y="1"/>
                  </a:cubicBez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9"/>
            <p:cNvSpPr/>
            <p:nvPr/>
          </p:nvSpPr>
          <p:spPr>
            <a:xfrm>
              <a:off x="1249980" y="3025337"/>
              <a:ext cx="3273999" cy="1078308"/>
            </a:xfrm>
            <a:custGeom>
              <a:avLst/>
              <a:gdLst/>
              <a:ahLst/>
              <a:cxnLst/>
              <a:rect l="l" t="t" r="r" b="b"/>
              <a:pathLst>
                <a:path w="18958" h="6244" extrusionOk="0">
                  <a:moveTo>
                    <a:pt x="442" y="1"/>
                  </a:moveTo>
                  <a:lnTo>
                    <a:pt x="1" y="1856"/>
                  </a:lnTo>
                  <a:lnTo>
                    <a:pt x="18518" y="6243"/>
                  </a:lnTo>
                  <a:lnTo>
                    <a:pt x="18957" y="4388"/>
                  </a:lnTo>
                  <a:lnTo>
                    <a:pt x="4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9"/>
            <p:cNvSpPr/>
            <p:nvPr/>
          </p:nvSpPr>
          <p:spPr>
            <a:xfrm>
              <a:off x="2428120" y="2960922"/>
              <a:ext cx="2008299" cy="606678"/>
            </a:xfrm>
            <a:custGeom>
              <a:avLst/>
              <a:gdLst/>
              <a:ahLst/>
              <a:cxnLst/>
              <a:rect l="l" t="t" r="r" b="b"/>
              <a:pathLst>
                <a:path w="11629" h="3513" extrusionOk="0">
                  <a:moveTo>
                    <a:pt x="190" y="0"/>
                  </a:moveTo>
                  <a:lnTo>
                    <a:pt x="0" y="802"/>
                  </a:lnTo>
                  <a:lnTo>
                    <a:pt x="11439" y="3513"/>
                  </a:lnTo>
                  <a:lnTo>
                    <a:pt x="11629" y="2711"/>
                  </a:lnTo>
                  <a:lnTo>
                    <a:pt x="1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9"/>
            <p:cNvSpPr/>
            <p:nvPr/>
          </p:nvSpPr>
          <p:spPr>
            <a:xfrm>
              <a:off x="2917025" y="2792543"/>
              <a:ext cx="1583118" cy="505996"/>
            </a:xfrm>
            <a:custGeom>
              <a:avLst/>
              <a:gdLst/>
              <a:ahLst/>
              <a:cxnLst/>
              <a:rect l="l" t="t" r="r" b="b"/>
              <a:pathLst>
                <a:path w="9167" h="2930" extrusionOk="0">
                  <a:moveTo>
                    <a:pt x="190" y="1"/>
                  </a:moveTo>
                  <a:lnTo>
                    <a:pt x="0" y="803"/>
                  </a:lnTo>
                  <a:lnTo>
                    <a:pt x="8977" y="2930"/>
                  </a:lnTo>
                  <a:lnTo>
                    <a:pt x="9167" y="2128"/>
                  </a:lnTo>
                  <a:lnTo>
                    <a:pt x="1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9"/>
            <p:cNvSpPr/>
            <p:nvPr/>
          </p:nvSpPr>
          <p:spPr>
            <a:xfrm>
              <a:off x="1752874" y="2207621"/>
              <a:ext cx="383043" cy="348153"/>
            </a:xfrm>
            <a:custGeom>
              <a:avLst/>
              <a:gdLst/>
              <a:ahLst/>
              <a:cxnLst/>
              <a:rect l="l" t="t" r="r" b="b"/>
              <a:pathLst>
                <a:path w="2218" h="2016" extrusionOk="0">
                  <a:moveTo>
                    <a:pt x="1109" y="1"/>
                  </a:moveTo>
                  <a:cubicBezTo>
                    <a:pt x="652" y="1"/>
                    <a:pt x="239" y="313"/>
                    <a:pt x="130" y="776"/>
                  </a:cubicBezTo>
                  <a:cubicBezTo>
                    <a:pt x="1" y="1317"/>
                    <a:pt x="335" y="1860"/>
                    <a:pt x="878" y="1988"/>
                  </a:cubicBezTo>
                  <a:cubicBezTo>
                    <a:pt x="956" y="2006"/>
                    <a:pt x="1034" y="2015"/>
                    <a:pt x="1110" y="2015"/>
                  </a:cubicBezTo>
                  <a:cubicBezTo>
                    <a:pt x="1566" y="2015"/>
                    <a:pt x="1980" y="1703"/>
                    <a:pt x="2089" y="1239"/>
                  </a:cubicBezTo>
                  <a:cubicBezTo>
                    <a:pt x="2217" y="699"/>
                    <a:pt x="1882" y="156"/>
                    <a:pt x="1342" y="28"/>
                  </a:cubicBezTo>
                  <a:cubicBezTo>
                    <a:pt x="1264" y="10"/>
                    <a:pt x="1186" y="1"/>
                    <a:pt x="1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4" name="Google Shape;1984;p29"/>
          <p:cNvGrpSpPr/>
          <p:nvPr/>
        </p:nvGrpSpPr>
        <p:grpSpPr>
          <a:xfrm rot="3836898" flipH="1">
            <a:off x="8206033" y="4306687"/>
            <a:ext cx="1063352" cy="1228661"/>
            <a:chOff x="725975" y="580175"/>
            <a:chExt cx="3328618" cy="3846085"/>
          </a:xfrm>
        </p:grpSpPr>
        <p:sp>
          <p:nvSpPr>
            <p:cNvPr id="1985" name="Google Shape;1985;p29"/>
            <p:cNvSpPr/>
            <p:nvPr/>
          </p:nvSpPr>
          <p:spPr>
            <a:xfrm>
              <a:off x="726139" y="580832"/>
              <a:ext cx="3328454" cy="3845428"/>
            </a:xfrm>
            <a:custGeom>
              <a:avLst/>
              <a:gdLst/>
              <a:ahLst/>
              <a:cxnLst/>
              <a:rect l="l" t="t" r="r" b="b"/>
              <a:pathLst>
                <a:path w="20255" h="23401" extrusionOk="0">
                  <a:moveTo>
                    <a:pt x="8446" y="1"/>
                  </a:moveTo>
                  <a:lnTo>
                    <a:pt x="1" y="18241"/>
                  </a:lnTo>
                  <a:lnTo>
                    <a:pt x="10888" y="23282"/>
                  </a:lnTo>
                  <a:cubicBezTo>
                    <a:pt x="11062" y="23363"/>
                    <a:pt x="11244" y="23401"/>
                    <a:pt x="11424" y="23401"/>
                  </a:cubicBezTo>
                  <a:cubicBezTo>
                    <a:pt x="11908" y="23401"/>
                    <a:pt x="12371" y="23125"/>
                    <a:pt x="12588" y="22658"/>
                  </a:cubicBezTo>
                  <a:lnTo>
                    <a:pt x="19957" y="6742"/>
                  </a:lnTo>
                  <a:cubicBezTo>
                    <a:pt x="20255" y="6102"/>
                    <a:pt x="19975" y="5340"/>
                    <a:pt x="19334" y="5043"/>
                  </a:cubicBez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9"/>
            <p:cNvSpPr/>
            <p:nvPr/>
          </p:nvSpPr>
          <p:spPr>
            <a:xfrm>
              <a:off x="726304" y="580175"/>
              <a:ext cx="2377983" cy="3455479"/>
            </a:xfrm>
            <a:custGeom>
              <a:avLst/>
              <a:gdLst/>
              <a:ahLst/>
              <a:cxnLst/>
              <a:rect l="l" t="t" r="r" b="b"/>
              <a:pathLst>
                <a:path w="14471" h="21028" extrusionOk="0">
                  <a:moveTo>
                    <a:pt x="8446" y="0"/>
                  </a:moveTo>
                  <a:lnTo>
                    <a:pt x="1" y="18237"/>
                  </a:lnTo>
                  <a:lnTo>
                    <a:pt x="6025" y="21028"/>
                  </a:lnTo>
                  <a:lnTo>
                    <a:pt x="14471" y="2790"/>
                  </a:lnTo>
                  <a:lnTo>
                    <a:pt x="8446" y="0"/>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9"/>
            <p:cNvSpPr/>
            <p:nvPr/>
          </p:nvSpPr>
          <p:spPr>
            <a:xfrm>
              <a:off x="725975" y="580175"/>
              <a:ext cx="1562590" cy="3077854"/>
            </a:xfrm>
            <a:custGeom>
              <a:avLst/>
              <a:gdLst/>
              <a:ahLst/>
              <a:cxnLst/>
              <a:rect l="l" t="t" r="r" b="b"/>
              <a:pathLst>
                <a:path w="9509" h="18730" extrusionOk="0">
                  <a:moveTo>
                    <a:pt x="8446" y="0"/>
                  </a:moveTo>
                  <a:lnTo>
                    <a:pt x="1" y="18238"/>
                  </a:lnTo>
                  <a:lnTo>
                    <a:pt x="1063" y="18730"/>
                  </a:lnTo>
                  <a:lnTo>
                    <a:pt x="9508" y="492"/>
                  </a:lnTo>
                  <a:lnTo>
                    <a:pt x="84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9"/>
            <p:cNvSpPr/>
            <p:nvPr/>
          </p:nvSpPr>
          <p:spPr>
            <a:xfrm>
              <a:off x="1577516" y="2620953"/>
              <a:ext cx="1396291" cy="712031"/>
            </a:xfrm>
            <a:custGeom>
              <a:avLst/>
              <a:gdLst/>
              <a:ahLst/>
              <a:cxnLst/>
              <a:rect l="l" t="t" r="r" b="b"/>
              <a:pathLst>
                <a:path w="8497" h="4333" extrusionOk="0">
                  <a:moveTo>
                    <a:pt x="235" y="1"/>
                  </a:moveTo>
                  <a:lnTo>
                    <a:pt x="0" y="507"/>
                  </a:lnTo>
                  <a:lnTo>
                    <a:pt x="8262" y="4333"/>
                  </a:lnTo>
                  <a:lnTo>
                    <a:pt x="8496" y="3826"/>
                  </a:lnTo>
                  <a:lnTo>
                    <a:pt x="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9"/>
            <p:cNvSpPr/>
            <p:nvPr/>
          </p:nvSpPr>
          <p:spPr>
            <a:xfrm>
              <a:off x="1485493" y="2819296"/>
              <a:ext cx="1396291" cy="712031"/>
            </a:xfrm>
            <a:custGeom>
              <a:avLst/>
              <a:gdLst/>
              <a:ahLst/>
              <a:cxnLst/>
              <a:rect l="l" t="t" r="r" b="b"/>
              <a:pathLst>
                <a:path w="8497" h="4333" extrusionOk="0">
                  <a:moveTo>
                    <a:pt x="235" y="1"/>
                  </a:moveTo>
                  <a:lnTo>
                    <a:pt x="1" y="507"/>
                  </a:lnTo>
                  <a:lnTo>
                    <a:pt x="8262" y="4333"/>
                  </a:lnTo>
                  <a:lnTo>
                    <a:pt x="8496" y="3826"/>
                  </a:lnTo>
                  <a:lnTo>
                    <a:pt x="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9"/>
            <p:cNvSpPr/>
            <p:nvPr/>
          </p:nvSpPr>
          <p:spPr>
            <a:xfrm>
              <a:off x="1393798" y="3017967"/>
              <a:ext cx="1396126" cy="712195"/>
            </a:xfrm>
            <a:custGeom>
              <a:avLst/>
              <a:gdLst/>
              <a:ahLst/>
              <a:cxnLst/>
              <a:rect l="l" t="t" r="r" b="b"/>
              <a:pathLst>
                <a:path w="8496" h="4334" extrusionOk="0">
                  <a:moveTo>
                    <a:pt x="235" y="1"/>
                  </a:moveTo>
                  <a:lnTo>
                    <a:pt x="0" y="507"/>
                  </a:lnTo>
                  <a:lnTo>
                    <a:pt x="8261" y="4333"/>
                  </a:lnTo>
                  <a:lnTo>
                    <a:pt x="8496" y="3827"/>
                  </a:lnTo>
                  <a:lnTo>
                    <a:pt x="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9"/>
            <p:cNvSpPr/>
            <p:nvPr/>
          </p:nvSpPr>
          <p:spPr>
            <a:xfrm>
              <a:off x="2072632" y="1651423"/>
              <a:ext cx="1161960" cy="1019816"/>
            </a:xfrm>
            <a:custGeom>
              <a:avLst/>
              <a:gdLst/>
              <a:ahLst/>
              <a:cxnLst/>
              <a:rect l="l" t="t" r="r" b="b"/>
              <a:pathLst>
                <a:path w="7071" h="6206" extrusionOk="0">
                  <a:moveTo>
                    <a:pt x="3537" y="280"/>
                  </a:moveTo>
                  <a:cubicBezTo>
                    <a:pt x="3941" y="280"/>
                    <a:pt x="4344" y="367"/>
                    <a:pt x="4724" y="543"/>
                  </a:cubicBezTo>
                  <a:cubicBezTo>
                    <a:pt x="6137" y="1198"/>
                    <a:pt x="6753" y="2879"/>
                    <a:pt x="6100" y="4292"/>
                  </a:cubicBezTo>
                  <a:cubicBezTo>
                    <a:pt x="5622" y="5322"/>
                    <a:pt x="4599" y="5929"/>
                    <a:pt x="3532" y="5929"/>
                  </a:cubicBezTo>
                  <a:cubicBezTo>
                    <a:pt x="3135" y="5929"/>
                    <a:pt x="2733" y="5845"/>
                    <a:pt x="2350" y="5667"/>
                  </a:cubicBezTo>
                  <a:cubicBezTo>
                    <a:pt x="1665" y="5351"/>
                    <a:pt x="1145" y="4786"/>
                    <a:pt x="886" y="4078"/>
                  </a:cubicBezTo>
                  <a:cubicBezTo>
                    <a:pt x="625" y="3370"/>
                    <a:pt x="656" y="2604"/>
                    <a:pt x="973" y="1918"/>
                  </a:cubicBezTo>
                  <a:cubicBezTo>
                    <a:pt x="1291" y="1234"/>
                    <a:pt x="1856" y="714"/>
                    <a:pt x="2564" y="453"/>
                  </a:cubicBezTo>
                  <a:cubicBezTo>
                    <a:pt x="2881" y="336"/>
                    <a:pt x="3210" y="280"/>
                    <a:pt x="3537" y="280"/>
                  </a:cubicBezTo>
                  <a:close/>
                  <a:moveTo>
                    <a:pt x="3539" y="0"/>
                  </a:moveTo>
                  <a:cubicBezTo>
                    <a:pt x="3178" y="0"/>
                    <a:pt x="2817" y="64"/>
                    <a:pt x="2468" y="191"/>
                  </a:cubicBezTo>
                  <a:cubicBezTo>
                    <a:pt x="1690" y="477"/>
                    <a:pt x="1068" y="1048"/>
                    <a:pt x="720" y="1800"/>
                  </a:cubicBezTo>
                  <a:cubicBezTo>
                    <a:pt x="1" y="3353"/>
                    <a:pt x="679" y="5201"/>
                    <a:pt x="2231" y="5920"/>
                  </a:cubicBezTo>
                  <a:cubicBezTo>
                    <a:pt x="2652" y="6114"/>
                    <a:pt x="3095" y="6206"/>
                    <a:pt x="3531" y="6206"/>
                  </a:cubicBezTo>
                  <a:cubicBezTo>
                    <a:pt x="4703" y="6206"/>
                    <a:pt x="5828" y="5539"/>
                    <a:pt x="6351" y="4408"/>
                  </a:cubicBezTo>
                  <a:cubicBezTo>
                    <a:pt x="7071" y="2856"/>
                    <a:pt x="6393" y="1007"/>
                    <a:pt x="4840" y="288"/>
                  </a:cubicBezTo>
                  <a:cubicBezTo>
                    <a:pt x="4425" y="96"/>
                    <a:pt x="3983" y="0"/>
                    <a:pt x="3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9"/>
            <p:cNvSpPr/>
            <p:nvPr/>
          </p:nvSpPr>
          <p:spPr>
            <a:xfrm>
              <a:off x="2156603" y="2048766"/>
              <a:ext cx="886054" cy="439412"/>
            </a:xfrm>
            <a:custGeom>
              <a:avLst/>
              <a:gdLst/>
              <a:ahLst/>
              <a:cxnLst/>
              <a:rect l="l" t="t" r="r" b="b"/>
              <a:pathLst>
                <a:path w="5392" h="2674" extrusionOk="0">
                  <a:moveTo>
                    <a:pt x="238" y="1"/>
                  </a:moveTo>
                  <a:lnTo>
                    <a:pt x="0" y="147"/>
                  </a:lnTo>
                  <a:cubicBezTo>
                    <a:pt x="1383" y="2397"/>
                    <a:pt x="3751" y="2674"/>
                    <a:pt x="4828" y="2674"/>
                  </a:cubicBezTo>
                  <a:cubicBezTo>
                    <a:pt x="5169" y="2674"/>
                    <a:pt x="5382" y="2646"/>
                    <a:pt x="5391" y="2645"/>
                  </a:cubicBezTo>
                  <a:lnTo>
                    <a:pt x="5352" y="2368"/>
                  </a:lnTo>
                  <a:cubicBezTo>
                    <a:pt x="5344" y="2369"/>
                    <a:pt x="5145" y="2395"/>
                    <a:pt x="4823" y="2395"/>
                  </a:cubicBezTo>
                  <a:cubicBezTo>
                    <a:pt x="3803" y="2395"/>
                    <a:pt x="1550" y="2134"/>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9"/>
            <p:cNvSpPr/>
            <p:nvPr/>
          </p:nvSpPr>
          <p:spPr>
            <a:xfrm>
              <a:off x="2279190" y="1661940"/>
              <a:ext cx="462746" cy="873401"/>
            </a:xfrm>
            <a:custGeom>
              <a:avLst/>
              <a:gdLst/>
              <a:ahLst/>
              <a:cxnLst/>
              <a:rect l="l" t="t" r="r" b="b"/>
              <a:pathLst>
                <a:path w="2816" h="5315" extrusionOk="0">
                  <a:moveTo>
                    <a:pt x="2647" y="0"/>
                  </a:moveTo>
                  <a:cubicBezTo>
                    <a:pt x="2620" y="19"/>
                    <a:pt x="1" y="2024"/>
                    <a:pt x="185" y="5314"/>
                  </a:cubicBezTo>
                  <a:lnTo>
                    <a:pt x="466" y="5299"/>
                  </a:lnTo>
                  <a:cubicBezTo>
                    <a:pt x="290" y="2160"/>
                    <a:pt x="2790" y="243"/>
                    <a:pt x="2816" y="224"/>
                  </a:cubicBezTo>
                  <a:lnTo>
                    <a:pt x="264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9"/>
            <p:cNvSpPr/>
            <p:nvPr/>
          </p:nvSpPr>
          <p:spPr>
            <a:xfrm>
              <a:off x="2262758" y="1838920"/>
              <a:ext cx="886054" cy="439576"/>
            </a:xfrm>
            <a:custGeom>
              <a:avLst/>
              <a:gdLst/>
              <a:ahLst/>
              <a:cxnLst/>
              <a:rect l="l" t="t" r="r" b="b"/>
              <a:pathLst>
                <a:path w="5392" h="2675" extrusionOk="0">
                  <a:moveTo>
                    <a:pt x="564" y="1"/>
                  </a:moveTo>
                  <a:cubicBezTo>
                    <a:pt x="221" y="1"/>
                    <a:pt x="9" y="29"/>
                    <a:pt x="1" y="30"/>
                  </a:cubicBezTo>
                  <a:lnTo>
                    <a:pt x="39" y="307"/>
                  </a:lnTo>
                  <a:cubicBezTo>
                    <a:pt x="47" y="306"/>
                    <a:pt x="247" y="280"/>
                    <a:pt x="570" y="280"/>
                  </a:cubicBezTo>
                  <a:cubicBezTo>
                    <a:pt x="1591" y="280"/>
                    <a:pt x="3842" y="541"/>
                    <a:pt x="5153" y="2674"/>
                  </a:cubicBezTo>
                  <a:lnTo>
                    <a:pt x="5391" y="2527"/>
                  </a:lnTo>
                  <a:cubicBezTo>
                    <a:pt x="4008" y="277"/>
                    <a:pt x="1641" y="1"/>
                    <a:pt x="5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9"/>
            <p:cNvSpPr/>
            <p:nvPr/>
          </p:nvSpPr>
          <p:spPr>
            <a:xfrm>
              <a:off x="2563311" y="1792087"/>
              <a:ext cx="462582" cy="873565"/>
            </a:xfrm>
            <a:custGeom>
              <a:avLst/>
              <a:gdLst/>
              <a:ahLst/>
              <a:cxnLst/>
              <a:rect l="l" t="t" r="r" b="b"/>
              <a:pathLst>
                <a:path w="2815" h="5316" extrusionOk="0">
                  <a:moveTo>
                    <a:pt x="2628" y="1"/>
                  </a:moveTo>
                  <a:lnTo>
                    <a:pt x="2350" y="16"/>
                  </a:lnTo>
                  <a:cubicBezTo>
                    <a:pt x="2525" y="3155"/>
                    <a:pt x="25" y="5073"/>
                    <a:pt x="0" y="5092"/>
                  </a:cubicBezTo>
                  <a:lnTo>
                    <a:pt x="168" y="5316"/>
                  </a:lnTo>
                  <a:cubicBezTo>
                    <a:pt x="194" y="5295"/>
                    <a:pt x="2815" y="3292"/>
                    <a:pt x="2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9"/>
            <p:cNvSpPr/>
            <p:nvPr/>
          </p:nvSpPr>
          <p:spPr>
            <a:xfrm>
              <a:off x="2428563" y="1711074"/>
              <a:ext cx="451079" cy="903308"/>
            </a:xfrm>
            <a:custGeom>
              <a:avLst/>
              <a:gdLst/>
              <a:ahLst/>
              <a:cxnLst/>
              <a:rect l="l" t="t" r="r" b="b"/>
              <a:pathLst>
                <a:path w="2745" h="5497" extrusionOk="0">
                  <a:moveTo>
                    <a:pt x="2491" y="1"/>
                  </a:moveTo>
                  <a:lnTo>
                    <a:pt x="0" y="5379"/>
                  </a:lnTo>
                  <a:lnTo>
                    <a:pt x="254" y="5496"/>
                  </a:lnTo>
                  <a:lnTo>
                    <a:pt x="2745" y="118"/>
                  </a:lnTo>
                  <a:lnTo>
                    <a:pt x="24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9"/>
            <p:cNvSpPr/>
            <p:nvPr/>
          </p:nvSpPr>
          <p:spPr>
            <a:xfrm>
              <a:off x="2201135" y="1935216"/>
              <a:ext cx="903144" cy="451243"/>
            </a:xfrm>
            <a:custGeom>
              <a:avLst/>
              <a:gdLst/>
              <a:ahLst/>
              <a:cxnLst/>
              <a:rect l="l" t="t" r="r" b="b"/>
              <a:pathLst>
                <a:path w="5496" h="2746" extrusionOk="0">
                  <a:moveTo>
                    <a:pt x="117" y="1"/>
                  </a:moveTo>
                  <a:lnTo>
                    <a:pt x="0" y="254"/>
                  </a:lnTo>
                  <a:lnTo>
                    <a:pt x="5378" y="2745"/>
                  </a:lnTo>
                  <a:lnTo>
                    <a:pt x="5496" y="2491"/>
                  </a:lnTo>
                  <a:lnTo>
                    <a:pt x="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9"/>
            <p:cNvSpPr/>
            <p:nvPr/>
          </p:nvSpPr>
          <p:spPr>
            <a:xfrm>
              <a:off x="2114042" y="580832"/>
              <a:ext cx="1885987" cy="847108"/>
            </a:xfrm>
            <a:custGeom>
              <a:avLst/>
              <a:gdLst/>
              <a:ahLst/>
              <a:cxnLst/>
              <a:rect l="l" t="t" r="r" b="b"/>
              <a:pathLst>
                <a:path w="11477" h="5155" extrusionOk="0">
                  <a:moveTo>
                    <a:pt x="0" y="1"/>
                  </a:moveTo>
                  <a:lnTo>
                    <a:pt x="11130" y="5155"/>
                  </a:lnTo>
                  <a:lnTo>
                    <a:pt x="11221" y="4935"/>
                  </a:lnTo>
                  <a:cubicBezTo>
                    <a:pt x="11476" y="4322"/>
                    <a:pt x="11153" y="3620"/>
                    <a:pt x="10522" y="3416"/>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9" name="Google Shape;1999;p29"/>
          <p:cNvSpPr/>
          <p:nvPr/>
        </p:nvSpPr>
        <p:spPr>
          <a:xfrm>
            <a:off x="8770924" y="968926"/>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0" name="Google Shape;2000;p29"/>
          <p:cNvGrpSpPr/>
          <p:nvPr/>
        </p:nvGrpSpPr>
        <p:grpSpPr>
          <a:xfrm rot="2499223">
            <a:off x="8211342" y="-432131"/>
            <a:ext cx="1201924" cy="1146588"/>
            <a:chOff x="936800" y="644000"/>
            <a:chExt cx="3397834" cy="3241401"/>
          </a:xfrm>
        </p:grpSpPr>
        <p:sp>
          <p:nvSpPr>
            <p:cNvPr id="2001" name="Google Shape;2001;p29"/>
            <p:cNvSpPr/>
            <p:nvPr/>
          </p:nvSpPr>
          <p:spPr>
            <a:xfrm>
              <a:off x="936800" y="644000"/>
              <a:ext cx="3397834" cy="3241401"/>
            </a:xfrm>
            <a:custGeom>
              <a:avLst/>
              <a:gdLst/>
              <a:ahLst/>
              <a:cxnLst/>
              <a:rect l="l" t="t" r="r" b="b"/>
              <a:pathLst>
                <a:path w="28454" h="27144" extrusionOk="0">
                  <a:moveTo>
                    <a:pt x="25151" y="0"/>
                  </a:moveTo>
                  <a:lnTo>
                    <a:pt x="16731" y="4241"/>
                  </a:lnTo>
                  <a:lnTo>
                    <a:pt x="8297" y="2636"/>
                  </a:lnTo>
                  <a:lnTo>
                    <a:pt x="0" y="7528"/>
                  </a:lnTo>
                  <a:lnTo>
                    <a:pt x="3282" y="27143"/>
                  </a:lnTo>
                  <a:lnTo>
                    <a:pt x="11612" y="22505"/>
                  </a:lnTo>
                  <a:lnTo>
                    <a:pt x="20028" y="24257"/>
                  </a:lnTo>
                  <a:lnTo>
                    <a:pt x="28454" y="19750"/>
                  </a:lnTo>
                  <a:lnTo>
                    <a:pt x="251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9"/>
            <p:cNvSpPr/>
            <p:nvPr/>
          </p:nvSpPr>
          <p:spPr>
            <a:xfrm>
              <a:off x="1060634" y="813332"/>
              <a:ext cx="3149690" cy="2895933"/>
            </a:xfrm>
            <a:custGeom>
              <a:avLst/>
              <a:gdLst/>
              <a:ahLst/>
              <a:cxnLst/>
              <a:rect l="l" t="t" r="r" b="b"/>
              <a:pathLst>
                <a:path w="26376" h="24251" extrusionOk="0">
                  <a:moveTo>
                    <a:pt x="23394" y="0"/>
                  </a:moveTo>
                  <a:lnTo>
                    <a:pt x="15831" y="3809"/>
                  </a:lnTo>
                  <a:lnTo>
                    <a:pt x="7432" y="2211"/>
                  </a:lnTo>
                  <a:lnTo>
                    <a:pt x="1" y="6593"/>
                  </a:lnTo>
                  <a:lnTo>
                    <a:pt x="2954" y="24251"/>
                  </a:lnTo>
                  <a:lnTo>
                    <a:pt x="10424" y="20092"/>
                  </a:lnTo>
                  <a:lnTo>
                    <a:pt x="18849" y="21847"/>
                  </a:lnTo>
                  <a:lnTo>
                    <a:pt x="26375" y="17819"/>
                  </a:lnTo>
                  <a:lnTo>
                    <a:pt x="233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9"/>
            <p:cNvSpPr/>
            <p:nvPr/>
          </p:nvSpPr>
          <p:spPr>
            <a:xfrm>
              <a:off x="1948130" y="1077241"/>
              <a:ext cx="1363361" cy="2344952"/>
            </a:xfrm>
            <a:custGeom>
              <a:avLst/>
              <a:gdLst/>
              <a:ahLst/>
              <a:cxnLst/>
              <a:rect l="l" t="t" r="r" b="b"/>
              <a:pathLst>
                <a:path w="11417" h="19637" extrusionOk="0">
                  <a:moveTo>
                    <a:pt x="0" y="1"/>
                  </a:moveTo>
                  <a:lnTo>
                    <a:pt x="2992" y="17882"/>
                  </a:lnTo>
                  <a:lnTo>
                    <a:pt x="11417" y="19637"/>
                  </a:lnTo>
                  <a:lnTo>
                    <a:pt x="8399" y="1599"/>
                  </a:lnTo>
                  <a:lnTo>
                    <a:pt x="0"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9"/>
            <p:cNvSpPr/>
            <p:nvPr/>
          </p:nvSpPr>
          <p:spPr>
            <a:xfrm>
              <a:off x="1060634" y="1139815"/>
              <a:ext cx="3097506" cy="2569572"/>
            </a:xfrm>
            <a:custGeom>
              <a:avLst/>
              <a:gdLst/>
              <a:ahLst/>
              <a:cxnLst/>
              <a:rect l="l" t="t" r="r" b="b"/>
              <a:pathLst>
                <a:path w="25939" h="21518" extrusionOk="0">
                  <a:moveTo>
                    <a:pt x="20544" y="3424"/>
                  </a:moveTo>
                  <a:lnTo>
                    <a:pt x="21169" y="7163"/>
                  </a:lnTo>
                  <a:lnTo>
                    <a:pt x="18286" y="8550"/>
                  </a:lnTo>
                  <a:lnTo>
                    <a:pt x="17673" y="4884"/>
                  </a:lnTo>
                  <a:lnTo>
                    <a:pt x="20544" y="3424"/>
                  </a:lnTo>
                  <a:close/>
                  <a:moveTo>
                    <a:pt x="8173" y="3902"/>
                  </a:moveTo>
                  <a:lnTo>
                    <a:pt x="10917" y="4408"/>
                  </a:lnTo>
                  <a:lnTo>
                    <a:pt x="11567" y="8293"/>
                  </a:lnTo>
                  <a:lnTo>
                    <a:pt x="11567" y="8293"/>
                  </a:lnTo>
                  <a:lnTo>
                    <a:pt x="8814" y="7837"/>
                  </a:lnTo>
                  <a:lnTo>
                    <a:pt x="6186" y="9254"/>
                  </a:lnTo>
                  <a:lnTo>
                    <a:pt x="5538" y="5384"/>
                  </a:lnTo>
                  <a:lnTo>
                    <a:pt x="8173" y="3902"/>
                  </a:lnTo>
                  <a:close/>
                  <a:moveTo>
                    <a:pt x="12156" y="4634"/>
                  </a:moveTo>
                  <a:lnTo>
                    <a:pt x="16563" y="5448"/>
                  </a:lnTo>
                  <a:lnTo>
                    <a:pt x="17172" y="9088"/>
                  </a:lnTo>
                  <a:lnTo>
                    <a:pt x="17403" y="10461"/>
                  </a:lnTo>
                  <a:lnTo>
                    <a:pt x="17452" y="10754"/>
                  </a:lnTo>
                  <a:lnTo>
                    <a:pt x="18127" y="14788"/>
                  </a:lnTo>
                  <a:lnTo>
                    <a:pt x="18127" y="14788"/>
                  </a:lnTo>
                  <a:lnTo>
                    <a:pt x="13732" y="14060"/>
                  </a:lnTo>
                  <a:lnTo>
                    <a:pt x="12156" y="4634"/>
                  </a:lnTo>
                  <a:close/>
                  <a:moveTo>
                    <a:pt x="9045" y="9210"/>
                  </a:moveTo>
                  <a:lnTo>
                    <a:pt x="11806" y="9719"/>
                  </a:lnTo>
                  <a:lnTo>
                    <a:pt x="12498" y="13856"/>
                  </a:lnTo>
                  <a:lnTo>
                    <a:pt x="12498" y="13856"/>
                  </a:lnTo>
                  <a:lnTo>
                    <a:pt x="9763" y="13403"/>
                  </a:lnTo>
                  <a:lnTo>
                    <a:pt x="7119" y="14829"/>
                  </a:lnTo>
                  <a:lnTo>
                    <a:pt x="6279" y="9810"/>
                  </a:lnTo>
                  <a:lnTo>
                    <a:pt x="6279" y="9810"/>
                  </a:lnTo>
                  <a:lnTo>
                    <a:pt x="6426" y="10684"/>
                  </a:lnTo>
                  <a:lnTo>
                    <a:pt x="9045" y="9210"/>
                  </a:lnTo>
                  <a:close/>
                  <a:moveTo>
                    <a:pt x="4508" y="5962"/>
                  </a:moveTo>
                  <a:lnTo>
                    <a:pt x="6085" y="15386"/>
                  </a:lnTo>
                  <a:lnTo>
                    <a:pt x="3304" y="16884"/>
                  </a:lnTo>
                  <a:lnTo>
                    <a:pt x="1739" y="7522"/>
                  </a:lnTo>
                  <a:lnTo>
                    <a:pt x="4508" y="5962"/>
                  </a:lnTo>
                  <a:close/>
                  <a:moveTo>
                    <a:pt x="10180" y="0"/>
                  </a:moveTo>
                  <a:lnTo>
                    <a:pt x="10679" y="2980"/>
                  </a:lnTo>
                  <a:lnTo>
                    <a:pt x="7944" y="2527"/>
                  </a:lnTo>
                  <a:lnTo>
                    <a:pt x="5300" y="3954"/>
                  </a:lnTo>
                  <a:lnTo>
                    <a:pt x="4810" y="1025"/>
                  </a:lnTo>
                  <a:lnTo>
                    <a:pt x="3784" y="1631"/>
                  </a:lnTo>
                  <a:lnTo>
                    <a:pt x="4267" y="4510"/>
                  </a:lnTo>
                  <a:lnTo>
                    <a:pt x="1486" y="6009"/>
                  </a:lnTo>
                  <a:lnTo>
                    <a:pt x="1025" y="3257"/>
                  </a:lnTo>
                  <a:lnTo>
                    <a:pt x="1" y="3861"/>
                  </a:lnTo>
                  <a:lnTo>
                    <a:pt x="452" y="6566"/>
                  </a:lnTo>
                  <a:lnTo>
                    <a:pt x="710" y="8103"/>
                  </a:lnTo>
                  <a:lnTo>
                    <a:pt x="2272" y="17443"/>
                  </a:lnTo>
                  <a:lnTo>
                    <a:pt x="2529" y="18979"/>
                  </a:lnTo>
                  <a:lnTo>
                    <a:pt x="2954" y="21518"/>
                  </a:lnTo>
                  <a:lnTo>
                    <a:pt x="3984" y="20945"/>
                  </a:lnTo>
                  <a:lnTo>
                    <a:pt x="3559" y="18401"/>
                  </a:lnTo>
                  <a:lnTo>
                    <a:pt x="6329" y="16841"/>
                  </a:lnTo>
                  <a:lnTo>
                    <a:pt x="6756" y="19401"/>
                  </a:lnTo>
                  <a:lnTo>
                    <a:pt x="7786" y="18829"/>
                  </a:lnTo>
                  <a:lnTo>
                    <a:pt x="7358" y="16264"/>
                  </a:lnTo>
                  <a:lnTo>
                    <a:pt x="9992" y="14780"/>
                  </a:lnTo>
                  <a:lnTo>
                    <a:pt x="12737" y="15287"/>
                  </a:lnTo>
                  <a:lnTo>
                    <a:pt x="13179" y="17934"/>
                  </a:lnTo>
                  <a:lnTo>
                    <a:pt x="14423" y="18192"/>
                  </a:lnTo>
                  <a:lnTo>
                    <a:pt x="13975" y="15515"/>
                  </a:lnTo>
                  <a:lnTo>
                    <a:pt x="18383" y="16329"/>
                  </a:lnTo>
                  <a:lnTo>
                    <a:pt x="18849" y="19116"/>
                  </a:lnTo>
                  <a:lnTo>
                    <a:pt x="19953" y="18524"/>
                  </a:lnTo>
                  <a:lnTo>
                    <a:pt x="19493" y="15763"/>
                  </a:lnTo>
                  <a:lnTo>
                    <a:pt x="25939" y="12486"/>
                  </a:lnTo>
                  <a:lnTo>
                    <a:pt x="25694" y="11018"/>
                  </a:lnTo>
                  <a:lnTo>
                    <a:pt x="19238" y="14238"/>
                  </a:lnTo>
                  <a:lnTo>
                    <a:pt x="18517" y="9925"/>
                  </a:lnTo>
                  <a:lnTo>
                    <a:pt x="24988" y="6786"/>
                  </a:lnTo>
                  <a:lnTo>
                    <a:pt x="24762" y="5438"/>
                  </a:lnTo>
                  <a:lnTo>
                    <a:pt x="21891" y="6820"/>
                  </a:lnTo>
                  <a:lnTo>
                    <a:pt x="21263" y="3065"/>
                  </a:lnTo>
                  <a:lnTo>
                    <a:pt x="24120" y="1608"/>
                  </a:lnTo>
                  <a:lnTo>
                    <a:pt x="23868" y="97"/>
                  </a:lnTo>
                  <a:lnTo>
                    <a:pt x="17418" y="3353"/>
                  </a:lnTo>
                  <a:lnTo>
                    <a:pt x="16943" y="516"/>
                  </a:lnTo>
                  <a:lnTo>
                    <a:pt x="15832" y="1076"/>
                  </a:lnTo>
                  <a:lnTo>
                    <a:pt x="16307" y="3913"/>
                  </a:lnTo>
                  <a:lnTo>
                    <a:pt x="11913" y="3186"/>
                  </a:lnTo>
                  <a:lnTo>
                    <a:pt x="11420" y="236"/>
                  </a:lnTo>
                  <a:lnTo>
                    <a:pt x="101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9"/>
            <p:cNvSpPr/>
            <p:nvPr/>
          </p:nvSpPr>
          <p:spPr>
            <a:xfrm>
              <a:off x="1816773" y="1592998"/>
              <a:ext cx="145567" cy="249697"/>
            </a:xfrm>
            <a:custGeom>
              <a:avLst/>
              <a:gdLst/>
              <a:ahLst/>
              <a:cxnLst/>
              <a:rect l="l" t="t" r="r" b="b"/>
              <a:pathLst>
                <a:path w="1219" h="2091" extrusionOk="0">
                  <a:moveTo>
                    <a:pt x="582" y="315"/>
                  </a:moveTo>
                  <a:cubicBezTo>
                    <a:pt x="734" y="315"/>
                    <a:pt x="868" y="424"/>
                    <a:pt x="894" y="580"/>
                  </a:cubicBezTo>
                  <a:cubicBezTo>
                    <a:pt x="921" y="749"/>
                    <a:pt x="805" y="911"/>
                    <a:pt x="633" y="937"/>
                  </a:cubicBezTo>
                  <a:cubicBezTo>
                    <a:pt x="622" y="938"/>
                    <a:pt x="608" y="939"/>
                    <a:pt x="596" y="940"/>
                  </a:cubicBezTo>
                  <a:cubicBezTo>
                    <a:pt x="591" y="941"/>
                    <a:pt x="586" y="941"/>
                    <a:pt x="581" y="941"/>
                  </a:cubicBezTo>
                  <a:cubicBezTo>
                    <a:pt x="430" y="941"/>
                    <a:pt x="298" y="831"/>
                    <a:pt x="274" y="677"/>
                  </a:cubicBezTo>
                  <a:cubicBezTo>
                    <a:pt x="249" y="518"/>
                    <a:pt x="347" y="369"/>
                    <a:pt x="498" y="326"/>
                  </a:cubicBezTo>
                  <a:cubicBezTo>
                    <a:pt x="510" y="322"/>
                    <a:pt x="521" y="320"/>
                    <a:pt x="533" y="319"/>
                  </a:cubicBezTo>
                  <a:cubicBezTo>
                    <a:pt x="550" y="316"/>
                    <a:pt x="566" y="315"/>
                    <a:pt x="582" y="315"/>
                  </a:cubicBezTo>
                  <a:close/>
                  <a:moveTo>
                    <a:pt x="584" y="0"/>
                  </a:moveTo>
                  <a:cubicBezTo>
                    <a:pt x="539" y="0"/>
                    <a:pt x="494" y="5"/>
                    <a:pt x="450" y="15"/>
                  </a:cubicBezTo>
                  <a:cubicBezTo>
                    <a:pt x="217" y="66"/>
                    <a:pt x="12" y="255"/>
                    <a:pt x="8" y="551"/>
                  </a:cubicBezTo>
                  <a:cubicBezTo>
                    <a:pt x="0" y="874"/>
                    <a:pt x="176" y="1349"/>
                    <a:pt x="771" y="2038"/>
                  </a:cubicBezTo>
                  <a:cubicBezTo>
                    <a:pt x="786" y="2055"/>
                    <a:pt x="802" y="2074"/>
                    <a:pt x="818" y="2091"/>
                  </a:cubicBezTo>
                  <a:cubicBezTo>
                    <a:pt x="1194" y="1211"/>
                    <a:pt x="1219" y="688"/>
                    <a:pt x="1111" y="375"/>
                  </a:cubicBezTo>
                  <a:cubicBezTo>
                    <a:pt x="1021" y="118"/>
                    <a:pt x="803" y="0"/>
                    <a:pt x="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9"/>
            <p:cNvSpPr/>
            <p:nvPr/>
          </p:nvSpPr>
          <p:spPr>
            <a:xfrm>
              <a:off x="1888423" y="1866938"/>
              <a:ext cx="67111" cy="23047"/>
            </a:xfrm>
            <a:custGeom>
              <a:avLst/>
              <a:gdLst/>
              <a:ahLst/>
              <a:cxnLst/>
              <a:rect l="l" t="t" r="r" b="b"/>
              <a:pathLst>
                <a:path w="562" h="193" extrusionOk="0">
                  <a:moveTo>
                    <a:pt x="396" y="0"/>
                  </a:moveTo>
                  <a:cubicBezTo>
                    <a:pt x="357" y="0"/>
                    <a:pt x="313" y="4"/>
                    <a:pt x="267" y="11"/>
                  </a:cubicBezTo>
                  <a:cubicBezTo>
                    <a:pt x="117" y="37"/>
                    <a:pt x="0" y="95"/>
                    <a:pt x="8" y="142"/>
                  </a:cubicBezTo>
                  <a:cubicBezTo>
                    <a:pt x="13" y="175"/>
                    <a:pt x="75" y="193"/>
                    <a:pt x="162" y="193"/>
                  </a:cubicBezTo>
                  <a:cubicBezTo>
                    <a:pt x="202" y="193"/>
                    <a:pt x="247" y="189"/>
                    <a:pt x="295" y="181"/>
                  </a:cubicBezTo>
                  <a:cubicBezTo>
                    <a:pt x="445" y="155"/>
                    <a:pt x="561" y="97"/>
                    <a:pt x="554" y="51"/>
                  </a:cubicBezTo>
                  <a:cubicBezTo>
                    <a:pt x="548" y="18"/>
                    <a:pt x="484"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9"/>
            <p:cNvSpPr/>
            <p:nvPr/>
          </p:nvSpPr>
          <p:spPr>
            <a:xfrm>
              <a:off x="3401537" y="2314987"/>
              <a:ext cx="145686" cy="249816"/>
            </a:xfrm>
            <a:custGeom>
              <a:avLst/>
              <a:gdLst/>
              <a:ahLst/>
              <a:cxnLst/>
              <a:rect l="l" t="t" r="r" b="b"/>
              <a:pathLst>
                <a:path w="1220" h="2092" extrusionOk="0">
                  <a:moveTo>
                    <a:pt x="583" y="316"/>
                  </a:moveTo>
                  <a:cubicBezTo>
                    <a:pt x="735" y="316"/>
                    <a:pt x="869" y="426"/>
                    <a:pt x="894" y="581"/>
                  </a:cubicBezTo>
                  <a:cubicBezTo>
                    <a:pt x="922" y="750"/>
                    <a:pt x="805" y="911"/>
                    <a:pt x="635" y="938"/>
                  </a:cubicBezTo>
                  <a:cubicBezTo>
                    <a:pt x="622" y="939"/>
                    <a:pt x="609" y="940"/>
                    <a:pt x="598" y="941"/>
                  </a:cubicBezTo>
                  <a:cubicBezTo>
                    <a:pt x="593" y="941"/>
                    <a:pt x="588" y="941"/>
                    <a:pt x="583" y="941"/>
                  </a:cubicBezTo>
                  <a:cubicBezTo>
                    <a:pt x="431" y="941"/>
                    <a:pt x="299" y="832"/>
                    <a:pt x="274" y="678"/>
                  </a:cubicBezTo>
                  <a:cubicBezTo>
                    <a:pt x="249" y="519"/>
                    <a:pt x="348" y="370"/>
                    <a:pt x="498" y="327"/>
                  </a:cubicBezTo>
                  <a:cubicBezTo>
                    <a:pt x="510" y="324"/>
                    <a:pt x="523" y="321"/>
                    <a:pt x="535" y="319"/>
                  </a:cubicBezTo>
                  <a:cubicBezTo>
                    <a:pt x="551" y="317"/>
                    <a:pt x="567" y="316"/>
                    <a:pt x="583" y="316"/>
                  </a:cubicBezTo>
                  <a:close/>
                  <a:moveTo>
                    <a:pt x="584" y="1"/>
                  </a:moveTo>
                  <a:cubicBezTo>
                    <a:pt x="539" y="1"/>
                    <a:pt x="493" y="6"/>
                    <a:pt x="449" y="16"/>
                  </a:cubicBezTo>
                  <a:cubicBezTo>
                    <a:pt x="216" y="68"/>
                    <a:pt x="12" y="255"/>
                    <a:pt x="7" y="553"/>
                  </a:cubicBezTo>
                  <a:cubicBezTo>
                    <a:pt x="0" y="875"/>
                    <a:pt x="175" y="1349"/>
                    <a:pt x="770" y="2038"/>
                  </a:cubicBezTo>
                  <a:cubicBezTo>
                    <a:pt x="785" y="2056"/>
                    <a:pt x="801" y="2074"/>
                    <a:pt x="817" y="2092"/>
                  </a:cubicBezTo>
                  <a:cubicBezTo>
                    <a:pt x="1196" y="1212"/>
                    <a:pt x="1219" y="688"/>
                    <a:pt x="1110" y="377"/>
                  </a:cubicBezTo>
                  <a:cubicBezTo>
                    <a:pt x="1020" y="119"/>
                    <a:pt x="802"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9"/>
            <p:cNvSpPr/>
            <p:nvPr/>
          </p:nvSpPr>
          <p:spPr>
            <a:xfrm>
              <a:off x="3473067" y="2589046"/>
              <a:ext cx="67111" cy="23047"/>
            </a:xfrm>
            <a:custGeom>
              <a:avLst/>
              <a:gdLst/>
              <a:ahLst/>
              <a:cxnLst/>
              <a:rect l="l" t="t" r="r" b="b"/>
              <a:pathLst>
                <a:path w="562" h="193" extrusionOk="0">
                  <a:moveTo>
                    <a:pt x="400" y="0"/>
                  </a:moveTo>
                  <a:cubicBezTo>
                    <a:pt x="360" y="0"/>
                    <a:pt x="315" y="4"/>
                    <a:pt x="267" y="12"/>
                  </a:cubicBezTo>
                  <a:cubicBezTo>
                    <a:pt x="117" y="36"/>
                    <a:pt x="1" y="95"/>
                    <a:pt x="9" y="142"/>
                  </a:cubicBezTo>
                  <a:cubicBezTo>
                    <a:pt x="14" y="174"/>
                    <a:pt x="76" y="192"/>
                    <a:pt x="162" y="192"/>
                  </a:cubicBezTo>
                  <a:cubicBezTo>
                    <a:pt x="202" y="192"/>
                    <a:pt x="248" y="188"/>
                    <a:pt x="295" y="180"/>
                  </a:cubicBezTo>
                  <a:cubicBezTo>
                    <a:pt x="445" y="156"/>
                    <a:pt x="562" y="97"/>
                    <a:pt x="554" y="50"/>
                  </a:cubicBezTo>
                  <a:cubicBezTo>
                    <a:pt x="548" y="18"/>
                    <a:pt x="486" y="0"/>
                    <a:pt x="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9"/>
            <p:cNvSpPr/>
            <p:nvPr/>
          </p:nvSpPr>
          <p:spPr>
            <a:xfrm>
              <a:off x="1583077" y="3103012"/>
              <a:ext cx="145686" cy="249816"/>
            </a:xfrm>
            <a:custGeom>
              <a:avLst/>
              <a:gdLst/>
              <a:ahLst/>
              <a:cxnLst/>
              <a:rect l="l" t="t" r="r" b="b"/>
              <a:pathLst>
                <a:path w="1220" h="2092" extrusionOk="0">
                  <a:moveTo>
                    <a:pt x="583" y="316"/>
                  </a:moveTo>
                  <a:cubicBezTo>
                    <a:pt x="734" y="316"/>
                    <a:pt x="869" y="425"/>
                    <a:pt x="894" y="581"/>
                  </a:cubicBezTo>
                  <a:cubicBezTo>
                    <a:pt x="922" y="749"/>
                    <a:pt x="806" y="909"/>
                    <a:pt x="634" y="938"/>
                  </a:cubicBezTo>
                  <a:cubicBezTo>
                    <a:pt x="622" y="939"/>
                    <a:pt x="608" y="940"/>
                    <a:pt x="597" y="941"/>
                  </a:cubicBezTo>
                  <a:cubicBezTo>
                    <a:pt x="592" y="941"/>
                    <a:pt x="587" y="941"/>
                    <a:pt x="582" y="941"/>
                  </a:cubicBezTo>
                  <a:cubicBezTo>
                    <a:pt x="430" y="941"/>
                    <a:pt x="298" y="831"/>
                    <a:pt x="275" y="678"/>
                  </a:cubicBezTo>
                  <a:cubicBezTo>
                    <a:pt x="249" y="519"/>
                    <a:pt x="347" y="369"/>
                    <a:pt x="498" y="327"/>
                  </a:cubicBezTo>
                  <a:cubicBezTo>
                    <a:pt x="510" y="323"/>
                    <a:pt x="522" y="320"/>
                    <a:pt x="534" y="319"/>
                  </a:cubicBezTo>
                  <a:cubicBezTo>
                    <a:pt x="550" y="317"/>
                    <a:pt x="567" y="316"/>
                    <a:pt x="583" y="316"/>
                  </a:cubicBezTo>
                  <a:close/>
                  <a:moveTo>
                    <a:pt x="585" y="1"/>
                  </a:moveTo>
                  <a:cubicBezTo>
                    <a:pt x="540" y="1"/>
                    <a:pt x="495" y="6"/>
                    <a:pt x="451" y="15"/>
                  </a:cubicBezTo>
                  <a:cubicBezTo>
                    <a:pt x="217" y="67"/>
                    <a:pt x="13" y="255"/>
                    <a:pt x="8" y="552"/>
                  </a:cubicBezTo>
                  <a:cubicBezTo>
                    <a:pt x="1" y="875"/>
                    <a:pt x="176" y="1349"/>
                    <a:pt x="771" y="2038"/>
                  </a:cubicBezTo>
                  <a:cubicBezTo>
                    <a:pt x="786" y="2055"/>
                    <a:pt x="802" y="2074"/>
                    <a:pt x="818" y="2091"/>
                  </a:cubicBezTo>
                  <a:cubicBezTo>
                    <a:pt x="1195" y="1212"/>
                    <a:pt x="1219" y="688"/>
                    <a:pt x="1112" y="376"/>
                  </a:cubicBezTo>
                  <a:cubicBezTo>
                    <a:pt x="1021" y="119"/>
                    <a:pt x="804" y="1"/>
                    <a:pt x="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9"/>
            <p:cNvSpPr/>
            <p:nvPr/>
          </p:nvSpPr>
          <p:spPr>
            <a:xfrm>
              <a:off x="1654607" y="3376833"/>
              <a:ext cx="67111" cy="23047"/>
            </a:xfrm>
            <a:custGeom>
              <a:avLst/>
              <a:gdLst/>
              <a:ahLst/>
              <a:cxnLst/>
              <a:rect l="l" t="t" r="r" b="b"/>
              <a:pathLst>
                <a:path w="562" h="193" extrusionOk="0">
                  <a:moveTo>
                    <a:pt x="398" y="0"/>
                  </a:moveTo>
                  <a:cubicBezTo>
                    <a:pt x="358" y="0"/>
                    <a:pt x="314" y="4"/>
                    <a:pt x="267" y="12"/>
                  </a:cubicBezTo>
                  <a:cubicBezTo>
                    <a:pt x="116" y="37"/>
                    <a:pt x="1" y="96"/>
                    <a:pt x="8" y="143"/>
                  </a:cubicBezTo>
                  <a:cubicBezTo>
                    <a:pt x="13" y="174"/>
                    <a:pt x="76" y="192"/>
                    <a:pt x="164" y="192"/>
                  </a:cubicBezTo>
                  <a:cubicBezTo>
                    <a:pt x="203" y="192"/>
                    <a:pt x="248" y="189"/>
                    <a:pt x="295" y="181"/>
                  </a:cubicBezTo>
                  <a:cubicBezTo>
                    <a:pt x="445" y="156"/>
                    <a:pt x="562" y="97"/>
                    <a:pt x="553" y="50"/>
                  </a:cubicBezTo>
                  <a:cubicBezTo>
                    <a:pt x="548" y="18"/>
                    <a:pt x="485" y="0"/>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1" name="Google Shape;2011;p29"/>
          <p:cNvSpPr/>
          <p:nvPr/>
        </p:nvSpPr>
        <p:spPr>
          <a:xfrm rot="255579">
            <a:off x="4619646" y="-842538"/>
            <a:ext cx="3148525" cy="1400099"/>
          </a:xfrm>
          <a:custGeom>
            <a:avLst/>
            <a:gdLst/>
            <a:ahLst/>
            <a:cxnLst/>
            <a:rect l="l" t="t" r="r" b="b"/>
            <a:pathLst>
              <a:path w="50510" h="22461" fill="none" extrusionOk="0">
                <a:moveTo>
                  <a:pt x="4938" y="2301"/>
                </a:moveTo>
                <a:cubicBezTo>
                  <a:pt x="4938" y="2301"/>
                  <a:pt x="0" y="7475"/>
                  <a:pt x="5128" y="15874"/>
                </a:cubicBezTo>
                <a:cubicBezTo>
                  <a:pt x="5128" y="15874"/>
                  <a:pt x="9575" y="22461"/>
                  <a:pt x="16976" y="17787"/>
                </a:cubicBezTo>
                <a:cubicBezTo>
                  <a:pt x="18640" y="16545"/>
                  <a:pt x="20622" y="15532"/>
                  <a:pt x="22624" y="14987"/>
                </a:cubicBezTo>
                <a:cubicBezTo>
                  <a:pt x="27121" y="13763"/>
                  <a:pt x="31216" y="16768"/>
                  <a:pt x="35411" y="17807"/>
                </a:cubicBezTo>
                <a:cubicBezTo>
                  <a:pt x="38253" y="18512"/>
                  <a:pt x="41637" y="17704"/>
                  <a:pt x="44281" y="16320"/>
                </a:cubicBezTo>
                <a:cubicBezTo>
                  <a:pt x="49842" y="13406"/>
                  <a:pt x="50118" y="5671"/>
                  <a:pt x="50510" y="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9"/>
          <p:cNvSpPr/>
          <p:nvPr/>
        </p:nvSpPr>
        <p:spPr>
          <a:xfrm>
            <a:off x="229625" y="3879325"/>
            <a:ext cx="186813" cy="186676"/>
          </a:xfrm>
          <a:custGeom>
            <a:avLst/>
            <a:gdLst/>
            <a:ahLst/>
            <a:cxnLst/>
            <a:rect l="l" t="t" r="r" b="b"/>
            <a:pathLst>
              <a:path w="6113" h="6108" extrusionOk="0">
                <a:moveTo>
                  <a:pt x="3057" y="977"/>
                </a:moveTo>
                <a:cubicBezTo>
                  <a:pt x="4206" y="977"/>
                  <a:pt x="5131" y="1907"/>
                  <a:pt x="5131" y="3051"/>
                </a:cubicBezTo>
                <a:cubicBezTo>
                  <a:pt x="5131" y="4201"/>
                  <a:pt x="4206" y="5132"/>
                  <a:pt x="3057" y="5132"/>
                </a:cubicBezTo>
                <a:cubicBezTo>
                  <a:pt x="1913" y="5132"/>
                  <a:pt x="982" y="4201"/>
                  <a:pt x="982" y="3051"/>
                </a:cubicBezTo>
                <a:cubicBezTo>
                  <a:pt x="982" y="1907"/>
                  <a:pt x="1907" y="977"/>
                  <a:pt x="3057" y="977"/>
                </a:cubicBezTo>
                <a:close/>
                <a:moveTo>
                  <a:pt x="3057" y="1"/>
                </a:moveTo>
                <a:cubicBezTo>
                  <a:pt x="1369" y="1"/>
                  <a:pt x="0" y="1369"/>
                  <a:pt x="0" y="3051"/>
                </a:cubicBezTo>
                <a:cubicBezTo>
                  <a:pt x="0" y="4739"/>
                  <a:pt x="1369" y="6108"/>
                  <a:pt x="3057" y="6108"/>
                </a:cubicBezTo>
                <a:cubicBezTo>
                  <a:pt x="4744" y="6108"/>
                  <a:pt x="6113" y="4739"/>
                  <a:pt x="6113" y="3051"/>
                </a:cubicBezTo>
                <a:cubicBezTo>
                  <a:pt x="6113" y="1369"/>
                  <a:pt x="4744"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9"/>
          <p:cNvSpPr/>
          <p:nvPr/>
        </p:nvSpPr>
        <p:spPr>
          <a:xfrm rot="10544421" flipH="1">
            <a:off x="1695396" y="4592762"/>
            <a:ext cx="3148525" cy="1400099"/>
          </a:xfrm>
          <a:custGeom>
            <a:avLst/>
            <a:gdLst/>
            <a:ahLst/>
            <a:cxnLst/>
            <a:rect l="l" t="t" r="r" b="b"/>
            <a:pathLst>
              <a:path w="50510" h="22461" fill="none" extrusionOk="0">
                <a:moveTo>
                  <a:pt x="4938" y="2301"/>
                </a:moveTo>
                <a:cubicBezTo>
                  <a:pt x="4938" y="2301"/>
                  <a:pt x="0" y="7475"/>
                  <a:pt x="5128" y="15874"/>
                </a:cubicBezTo>
                <a:cubicBezTo>
                  <a:pt x="5128" y="15874"/>
                  <a:pt x="9575" y="22461"/>
                  <a:pt x="16976" y="17787"/>
                </a:cubicBezTo>
                <a:cubicBezTo>
                  <a:pt x="18640" y="16545"/>
                  <a:pt x="20622" y="15532"/>
                  <a:pt x="22624" y="14987"/>
                </a:cubicBezTo>
                <a:cubicBezTo>
                  <a:pt x="27121" y="13763"/>
                  <a:pt x="31216" y="16768"/>
                  <a:pt x="35411" y="17807"/>
                </a:cubicBezTo>
                <a:cubicBezTo>
                  <a:pt x="38253" y="18512"/>
                  <a:pt x="41637" y="17704"/>
                  <a:pt x="44281" y="16320"/>
                </a:cubicBezTo>
                <a:cubicBezTo>
                  <a:pt x="49842" y="13406"/>
                  <a:pt x="50118" y="5671"/>
                  <a:pt x="50510" y="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4" name="Google Shape;2014;p29"/>
          <p:cNvGrpSpPr/>
          <p:nvPr/>
        </p:nvGrpSpPr>
        <p:grpSpPr>
          <a:xfrm flipH="1">
            <a:off x="191961" y="1080687"/>
            <a:ext cx="262163" cy="531538"/>
            <a:chOff x="2322875" y="1049950"/>
            <a:chExt cx="1301705" cy="2640525"/>
          </a:xfrm>
        </p:grpSpPr>
        <p:sp>
          <p:nvSpPr>
            <p:cNvPr id="2015" name="Google Shape;2015;p29"/>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9"/>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9"/>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8" name="Google Shape;2018;p29"/>
          <p:cNvGrpSpPr/>
          <p:nvPr/>
        </p:nvGrpSpPr>
        <p:grpSpPr>
          <a:xfrm flipH="1">
            <a:off x="8718989" y="3347787"/>
            <a:ext cx="262163" cy="531538"/>
            <a:chOff x="2322875" y="1049950"/>
            <a:chExt cx="1301705" cy="2640525"/>
          </a:xfrm>
        </p:grpSpPr>
        <p:sp>
          <p:nvSpPr>
            <p:cNvPr id="2019" name="Google Shape;2019;p29"/>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9"/>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9"/>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278"/>
        <p:cNvGrpSpPr/>
        <p:nvPr/>
      </p:nvGrpSpPr>
      <p:grpSpPr>
        <a:xfrm>
          <a:off x="0" y="0"/>
          <a:ext cx="0" cy="0"/>
          <a:chOff x="0" y="0"/>
          <a:chExt cx="0" cy="0"/>
        </a:xfrm>
      </p:grpSpPr>
      <p:sp>
        <p:nvSpPr>
          <p:cNvPr id="2279" name="Google Shape;2279;p33"/>
          <p:cNvSpPr/>
          <p:nvPr/>
        </p:nvSpPr>
        <p:spPr>
          <a:xfrm rot="5400000" flipH="1">
            <a:off x="270216" y="2646442"/>
            <a:ext cx="2226875" cy="2767242"/>
          </a:xfrm>
          <a:custGeom>
            <a:avLst/>
            <a:gdLst/>
            <a:ahLst/>
            <a:cxnLst/>
            <a:rect l="l" t="t" r="r" b="b"/>
            <a:pathLst>
              <a:path w="23083" h="28685" extrusionOk="0">
                <a:moveTo>
                  <a:pt x="0" y="1"/>
                </a:moveTo>
                <a:lnTo>
                  <a:pt x="0" y="28685"/>
                </a:lnTo>
                <a:lnTo>
                  <a:pt x="21459" y="28685"/>
                </a:lnTo>
                <a:cubicBezTo>
                  <a:pt x="21459" y="28685"/>
                  <a:pt x="23082" y="26140"/>
                  <a:pt x="18030" y="21621"/>
                </a:cubicBezTo>
                <a:cubicBezTo>
                  <a:pt x="12978" y="17100"/>
                  <a:pt x="5798" y="19892"/>
                  <a:pt x="5866" y="10775"/>
                </a:cubicBezTo>
                <a:cubicBezTo>
                  <a:pt x="5932" y="1659"/>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3"/>
          <p:cNvSpPr txBox="1">
            <a:spLocks noGrp="1"/>
          </p:cNvSpPr>
          <p:nvPr>
            <p:ph type="title"/>
          </p:nvPr>
        </p:nvSpPr>
        <p:spPr>
          <a:xfrm>
            <a:off x="726032" y="692775"/>
            <a:ext cx="3619500" cy="781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81" name="Google Shape;2281;p33"/>
          <p:cNvSpPr txBox="1">
            <a:spLocks noGrp="1"/>
          </p:cNvSpPr>
          <p:nvPr>
            <p:ph type="subTitle" idx="1"/>
          </p:nvPr>
        </p:nvSpPr>
        <p:spPr>
          <a:xfrm>
            <a:off x="725975" y="1524925"/>
            <a:ext cx="3619500" cy="109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82" name="Google Shape;2282;p33"/>
          <p:cNvSpPr txBox="1"/>
          <p:nvPr/>
        </p:nvSpPr>
        <p:spPr>
          <a:xfrm>
            <a:off x="725975" y="3252375"/>
            <a:ext cx="3619500" cy="7251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a:solidFill>
                  <a:schemeClr val="dk1"/>
                </a:solidFill>
                <a:latin typeface="Inter"/>
                <a:ea typeface="Inter"/>
                <a:cs typeface="Inter"/>
                <a:sym typeface="Inter"/>
              </a:rPr>
              <a:t>Credits: This presentation template was created by </a:t>
            </a:r>
            <a:r>
              <a:rPr lang="en" sz="1200" b="1" u="sng">
                <a:solidFill>
                  <a:schemeClr val="hlink"/>
                </a:solidFill>
                <a:latin typeface="Work Sans"/>
                <a:ea typeface="Work Sans"/>
                <a:cs typeface="Work Sans"/>
                <a:sym typeface="Work Sans"/>
                <a:hlinkClick r:id="rId2"/>
              </a:rPr>
              <a:t>Slidesgo</a:t>
            </a:r>
            <a:r>
              <a:rPr lang="en" sz="1200">
                <a:solidFill>
                  <a:schemeClr val="dk1"/>
                </a:solidFill>
                <a:latin typeface="Inter"/>
                <a:ea typeface="Inter"/>
                <a:cs typeface="Inter"/>
                <a:sym typeface="Inter"/>
              </a:rPr>
              <a:t>, and includes icons, infographics &amp; images by </a:t>
            </a:r>
            <a:r>
              <a:rPr lang="en" sz="1200" b="1" u="sng">
                <a:solidFill>
                  <a:schemeClr val="dk1"/>
                </a:solidFill>
                <a:latin typeface="Work Sans"/>
                <a:ea typeface="Work Sans"/>
                <a:cs typeface="Work Sans"/>
                <a:sym typeface="Work Sans"/>
                <a:hlinkClick r:id="rId3">
                  <a:extLst>
                    <a:ext uri="{A12FA001-AC4F-418D-AE19-62706E023703}">
                      <ahyp:hlinkClr xmlns:ahyp="http://schemas.microsoft.com/office/drawing/2018/hyperlinkcolor" val="tx"/>
                    </a:ext>
                  </a:extLst>
                </a:hlinkClick>
              </a:rPr>
              <a:t>Freepik</a:t>
            </a:r>
            <a:r>
              <a:rPr lang="en" sz="1200" b="1" u="sng">
                <a:solidFill>
                  <a:schemeClr val="dk1"/>
                </a:solidFill>
                <a:latin typeface="Work Sans"/>
                <a:ea typeface="Work Sans"/>
                <a:cs typeface="Work Sans"/>
                <a:sym typeface="Work Sans"/>
              </a:rPr>
              <a:t> </a:t>
            </a:r>
            <a:endParaRPr sz="1200" b="1" u="sng">
              <a:solidFill>
                <a:schemeClr val="dk1"/>
              </a:solidFill>
              <a:latin typeface="Work Sans"/>
              <a:ea typeface="Work Sans"/>
              <a:cs typeface="Work Sans"/>
              <a:sym typeface="Work Sans"/>
            </a:endParaRPr>
          </a:p>
        </p:txBody>
      </p:sp>
      <p:sp>
        <p:nvSpPr>
          <p:cNvPr id="2283" name="Google Shape;2283;p33"/>
          <p:cNvSpPr/>
          <p:nvPr/>
        </p:nvSpPr>
        <p:spPr>
          <a:xfrm flipH="1">
            <a:off x="2162162" y="-47900"/>
            <a:ext cx="3579132" cy="1128476"/>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3"/>
          <p:cNvSpPr/>
          <p:nvPr/>
        </p:nvSpPr>
        <p:spPr>
          <a:xfrm>
            <a:off x="6527124" y="2252751"/>
            <a:ext cx="2616871" cy="2890847"/>
          </a:xfrm>
          <a:custGeom>
            <a:avLst/>
            <a:gdLst/>
            <a:ahLst/>
            <a:cxnLst/>
            <a:rect l="l" t="t" r="r" b="b"/>
            <a:pathLst>
              <a:path w="35850" h="39602" extrusionOk="0">
                <a:moveTo>
                  <a:pt x="35849" y="0"/>
                </a:moveTo>
                <a:cubicBezTo>
                  <a:pt x="31348" y="819"/>
                  <a:pt x="27986" y="1572"/>
                  <a:pt x="29982" y="14272"/>
                </a:cubicBezTo>
                <a:cubicBezTo>
                  <a:pt x="31965" y="26890"/>
                  <a:pt x="26923" y="30426"/>
                  <a:pt x="13686" y="30426"/>
                </a:cubicBezTo>
                <a:cubicBezTo>
                  <a:pt x="13600" y="30426"/>
                  <a:pt x="13514" y="30425"/>
                  <a:pt x="13427" y="30425"/>
                </a:cubicBezTo>
                <a:cubicBezTo>
                  <a:pt x="13395" y="30425"/>
                  <a:pt x="13362" y="30425"/>
                  <a:pt x="13330" y="30425"/>
                </a:cubicBezTo>
                <a:cubicBezTo>
                  <a:pt x="0" y="30425"/>
                  <a:pt x="1035" y="39600"/>
                  <a:pt x="1035" y="39600"/>
                </a:cubicBezTo>
                <a:lnTo>
                  <a:pt x="1035" y="39601"/>
                </a:lnTo>
                <a:lnTo>
                  <a:pt x="35849" y="39601"/>
                </a:lnTo>
                <a:lnTo>
                  <a:pt x="35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5" name="Google Shape;2285;p33"/>
          <p:cNvGrpSpPr/>
          <p:nvPr/>
        </p:nvGrpSpPr>
        <p:grpSpPr>
          <a:xfrm>
            <a:off x="-573531" y="-574433"/>
            <a:ext cx="1362511" cy="1457953"/>
            <a:chOff x="1141181" y="262025"/>
            <a:chExt cx="4067198" cy="4352099"/>
          </a:xfrm>
        </p:grpSpPr>
        <p:sp>
          <p:nvSpPr>
            <p:cNvPr id="2286" name="Google Shape;2286;p33"/>
            <p:cNvSpPr/>
            <p:nvPr/>
          </p:nvSpPr>
          <p:spPr>
            <a:xfrm>
              <a:off x="1618170" y="262025"/>
              <a:ext cx="3590208" cy="3617788"/>
            </a:xfrm>
            <a:custGeom>
              <a:avLst/>
              <a:gdLst/>
              <a:ahLst/>
              <a:cxnLst/>
              <a:rect l="l" t="t" r="r" b="b"/>
              <a:pathLst>
                <a:path w="20789" h="20949" extrusionOk="0">
                  <a:moveTo>
                    <a:pt x="8227" y="1"/>
                  </a:moveTo>
                  <a:cubicBezTo>
                    <a:pt x="7922" y="1"/>
                    <a:pt x="7615" y="111"/>
                    <a:pt x="7373" y="333"/>
                  </a:cubicBezTo>
                  <a:lnTo>
                    <a:pt x="547" y="6599"/>
                  </a:lnTo>
                  <a:cubicBezTo>
                    <a:pt x="33" y="7071"/>
                    <a:pt x="0" y="7871"/>
                    <a:pt x="471" y="8383"/>
                  </a:cubicBezTo>
                  <a:lnTo>
                    <a:pt x="11630" y="20540"/>
                  </a:lnTo>
                  <a:cubicBezTo>
                    <a:pt x="11880" y="20811"/>
                    <a:pt x="12220" y="20949"/>
                    <a:pt x="12562" y="20949"/>
                  </a:cubicBezTo>
                  <a:cubicBezTo>
                    <a:pt x="12867" y="20949"/>
                    <a:pt x="13173" y="20839"/>
                    <a:pt x="13415" y="20616"/>
                  </a:cubicBezTo>
                  <a:lnTo>
                    <a:pt x="20240" y="14350"/>
                  </a:lnTo>
                  <a:cubicBezTo>
                    <a:pt x="20754" y="13879"/>
                    <a:pt x="20788" y="13079"/>
                    <a:pt x="20317" y="12564"/>
                  </a:cubicBezTo>
                  <a:lnTo>
                    <a:pt x="9157" y="409"/>
                  </a:lnTo>
                  <a:cubicBezTo>
                    <a:pt x="8908" y="138"/>
                    <a:pt x="8568" y="1"/>
                    <a:pt x="8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3"/>
            <p:cNvSpPr/>
            <p:nvPr/>
          </p:nvSpPr>
          <p:spPr>
            <a:xfrm>
              <a:off x="1618170" y="262025"/>
              <a:ext cx="3590208" cy="2527391"/>
            </a:xfrm>
            <a:custGeom>
              <a:avLst/>
              <a:gdLst/>
              <a:ahLst/>
              <a:cxnLst/>
              <a:rect l="l" t="t" r="r" b="b"/>
              <a:pathLst>
                <a:path w="20789" h="14635" extrusionOk="0">
                  <a:moveTo>
                    <a:pt x="8227" y="1"/>
                  </a:moveTo>
                  <a:cubicBezTo>
                    <a:pt x="7922" y="1"/>
                    <a:pt x="7615" y="111"/>
                    <a:pt x="7373" y="333"/>
                  </a:cubicBezTo>
                  <a:lnTo>
                    <a:pt x="547" y="6599"/>
                  </a:lnTo>
                  <a:cubicBezTo>
                    <a:pt x="33" y="7071"/>
                    <a:pt x="0" y="7871"/>
                    <a:pt x="471" y="8383"/>
                  </a:cubicBezTo>
                  <a:lnTo>
                    <a:pt x="576" y="8496"/>
                  </a:lnTo>
                  <a:cubicBezTo>
                    <a:pt x="2044" y="7553"/>
                    <a:pt x="3983" y="6756"/>
                    <a:pt x="6344" y="6756"/>
                  </a:cubicBezTo>
                  <a:cubicBezTo>
                    <a:pt x="9949" y="6756"/>
                    <a:pt x="14537" y="8613"/>
                    <a:pt x="19930" y="14635"/>
                  </a:cubicBezTo>
                  <a:lnTo>
                    <a:pt x="20239" y="14350"/>
                  </a:lnTo>
                  <a:cubicBezTo>
                    <a:pt x="20754" y="13879"/>
                    <a:pt x="20788" y="13079"/>
                    <a:pt x="20317" y="12566"/>
                  </a:cubicBezTo>
                  <a:lnTo>
                    <a:pt x="9157" y="409"/>
                  </a:lnTo>
                  <a:cubicBezTo>
                    <a:pt x="8908" y="138"/>
                    <a:pt x="8568" y="1"/>
                    <a:pt x="822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3"/>
            <p:cNvSpPr/>
            <p:nvPr/>
          </p:nvSpPr>
          <p:spPr>
            <a:xfrm>
              <a:off x="2902519" y="687548"/>
              <a:ext cx="385806" cy="347980"/>
            </a:xfrm>
            <a:custGeom>
              <a:avLst/>
              <a:gdLst/>
              <a:ahLst/>
              <a:cxnLst/>
              <a:rect l="l" t="t" r="r" b="b"/>
              <a:pathLst>
                <a:path w="2234" h="2015" extrusionOk="0">
                  <a:moveTo>
                    <a:pt x="1116" y="1"/>
                  </a:moveTo>
                  <a:cubicBezTo>
                    <a:pt x="873" y="1"/>
                    <a:pt x="628" y="89"/>
                    <a:pt x="435" y="266"/>
                  </a:cubicBezTo>
                  <a:cubicBezTo>
                    <a:pt x="27" y="642"/>
                    <a:pt x="0" y="1279"/>
                    <a:pt x="374" y="1688"/>
                  </a:cubicBezTo>
                  <a:cubicBezTo>
                    <a:pt x="572" y="1904"/>
                    <a:pt x="844" y="2014"/>
                    <a:pt x="1116" y="2014"/>
                  </a:cubicBezTo>
                  <a:cubicBezTo>
                    <a:pt x="1359" y="2014"/>
                    <a:pt x="1603" y="1926"/>
                    <a:pt x="1797" y="1749"/>
                  </a:cubicBezTo>
                  <a:cubicBezTo>
                    <a:pt x="2207" y="1373"/>
                    <a:pt x="2234" y="736"/>
                    <a:pt x="1857" y="327"/>
                  </a:cubicBezTo>
                  <a:cubicBezTo>
                    <a:pt x="1659" y="110"/>
                    <a:pt x="1388"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3"/>
            <p:cNvSpPr/>
            <p:nvPr/>
          </p:nvSpPr>
          <p:spPr>
            <a:xfrm>
              <a:off x="2952255" y="1474007"/>
              <a:ext cx="1477945" cy="1592075"/>
            </a:xfrm>
            <a:custGeom>
              <a:avLst/>
              <a:gdLst/>
              <a:ahLst/>
              <a:cxnLst/>
              <a:rect l="l" t="t" r="r" b="b"/>
              <a:pathLst>
                <a:path w="8558" h="9219" extrusionOk="0">
                  <a:moveTo>
                    <a:pt x="608" y="1"/>
                  </a:moveTo>
                  <a:lnTo>
                    <a:pt x="1" y="558"/>
                  </a:lnTo>
                  <a:lnTo>
                    <a:pt x="7951" y="9218"/>
                  </a:lnTo>
                  <a:lnTo>
                    <a:pt x="8557" y="8661"/>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3"/>
            <p:cNvSpPr/>
            <p:nvPr/>
          </p:nvSpPr>
          <p:spPr>
            <a:xfrm>
              <a:off x="3451523" y="1609228"/>
              <a:ext cx="1182287" cy="1269826"/>
            </a:xfrm>
            <a:custGeom>
              <a:avLst/>
              <a:gdLst/>
              <a:ahLst/>
              <a:cxnLst/>
              <a:rect l="l" t="t" r="r" b="b"/>
              <a:pathLst>
                <a:path w="6846" h="7353" extrusionOk="0">
                  <a:moveTo>
                    <a:pt x="607" y="0"/>
                  </a:moveTo>
                  <a:lnTo>
                    <a:pt x="1" y="558"/>
                  </a:lnTo>
                  <a:lnTo>
                    <a:pt x="6239" y="7353"/>
                  </a:lnTo>
                  <a:lnTo>
                    <a:pt x="6846" y="6796"/>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3"/>
            <p:cNvSpPr/>
            <p:nvPr/>
          </p:nvSpPr>
          <p:spPr>
            <a:xfrm>
              <a:off x="4442286" y="2283262"/>
              <a:ext cx="393405" cy="410669"/>
            </a:xfrm>
            <a:custGeom>
              <a:avLst/>
              <a:gdLst/>
              <a:ahLst/>
              <a:cxnLst/>
              <a:rect l="l" t="t" r="r" b="b"/>
              <a:pathLst>
                <a:path w="2278" h="2378" extrusionOk="0">
                  <a:moveTo>
                    <a:pt x="608" y="1"/>
                  </a:moveTo>
                  <a:lnTo>
                    <a:pt x="1" y="557"/>
                  </a:lnTo>
                  <a:lnTo>
                    <a:pt x="1671" y="2377"/>
                  </a:lnTo>
                  <a:lnTo>
                    <a:pt x="2277" y="1820"/>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3"/>
            <p:cNvSpPr/>
            <p:nvPr/>
          </p:nvSpPr>
          <p:spPr>
            <a:xfrm>
              <a:off x="4068051" y="1876044"/>
              <a:ext cx="393405" cy="410496"/>
            </a:xfrm>
            <a:custGeom>
              <a:avLst/>
              <a:gdLst/>
              <a:ahLst/>
              <a:cxnLst/>
              <a:rect l="l" t="t" r="r" b="b"/>
              <a:pathLst>
                <a:path w="2278" h="2377" extrusionOk="0">
                  <a:moveTo>
                    <a:pt x="607" y="0"/>
                  </a:moveTo>
                  <a:lnTo>
                    <a:pt x="0" y="557"/>
                  </a:lnTo>
                  <a:lnTo>
                    <a:pt x="1671" y="2377"/>
                  </a:lnTo>
                  <a:lnTo>
                    <a:pt x="2278" y="1819"/>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3"/>
            <p:cNvSpPr/>
            <p:nvPr/>
          </p:nvSpPr>
          <p:spPr>
            <a:xfrm>
              <a:off x="1141181" y="1962219"/>
              <a:ext cx="3622675" cy="2651904"/>
            </a:xfrm>
            <a:custGeom>
              <a:avLst/>
              <a:gdLst/>
              <a:ahLst/>
              <a:cxnLst/>
              <a:rect l="l" t="t" r="r" b="b"/>
              <a:pathLst>
                <a:path w="20977" h="15356" extrusionOk="0">
                  <a:moveTo>
                    <a:pt x="3531" y="1"/>
                  </a:moveTo>
                  <a:cubicBezTo>
                    <a:pt x="2960" y="1"/>
                    <a:pt x="2441" y="392"/>
                    <a:pt x="2304" y="973"/>
                  </a:cubicBezTo>
                  <a:lnTo>
                    <a:pt x="162" y="9986"/>
                  </a:lnTo>
                  <a:cubicBezTo>
                    <a:pt x="1" y="10664"/>
                    <a:pt x="420" y="11345"/>
                    <a:pt x="1099" y="11507"/>
                  </a:cubicBezTo>
                  <a:lnTo>
                    <a:pt x="17153" y="15321"/>
                  </a:lnTo>
                  <a:cubicBezTo>
                    <a:pt x="17251" y="15344"/>
                    <a:pt x="17349" y="15355"/>
                    <a:pt x="17446" y="15355"/>
                  </a:cubicBezTo>
                  <a:cubicBezTo>
                    <a:pt x="18017" y="15355"/>
                    <a:pt x="18536" y="14965"/>
                    <a:pt x="18673" y="14384"/>
                  </a:cubicBezTo>
                  <a:lnTo>
                    <a:pt x="20815" y="5371"/>
                  </a:lnTo>
                  <a:cubicBezTo>
                    <a:pt x="20976" y="4692"/>
                    <a:pt x="20558" y="4011"/>
                    <a:pt x="19878" y="3849"/>
                  </a:cubicBezTo>
                  <a:lnTo>
                    <a:pt x="3824" y="35"/>
                  </a:lnTo>
                  <a:cubicBezTo>
                    <a:pt x="3726" y="12"/>
                    <a:pt x="3628" y="1"/>
                    <a:pt x="3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3"/>
            <p:cNvSpPr/>
            <p:nvPr/>
          </p:nvSpPr>
          <p:spPr>
            <a:xfrm>
              <a:off x="1141181" y="1962219"/>
              <a:ext cx="3622675" cy="1993418"/>
            </a:xfrm>
            <a:custGeom>
              <a:avLst/>
              <a:gdLst/>
              <a:ahLst/>
              <a:cxnLst/>
              <a:rect l="l" t="t" r="r" b="b"/>
              <a:pathLst>
                <a:path w="20977" h="11543" extrusionOk="0">
                  <a:moveTo>
                    <a:pt x="3531" y="1"/>
                  </a:moveTo>
                  <a:cubicBezTo>
                    <a:pt x="2960" y="1"/>
                    <a:pt x="2441" y="392"/>
                    <a:pt x="2304" y="973"/>
                  </a:cubicBezTo>
                  <a:lnTo>
                    <a:pt x="162" y="9986"/>
                  </a:lnTo>
                  <a:cubicBezTo>
                    <a:pt x="1" y="10664"/>
                    <a:pt x="420" y="11345"/>
                    <a:pt x="1099" y="11507"/>
                  </a:cubicBezTo>
                  <a:lnTo>
                    <a:pt x="1249" y="11542"/>
                  </a:lnTo>
                  <a:cubicBezTo>
                    <a:pt x="2593" y="8406"/>
                    <a:pt x="5742" y="4728"/>
                    <a:pt x="13107" y="4728"/>
                  </a:cubicBezTo>
                  <a:cubicBezTo>
                    <a:pt x="15263" y="4728"/>
                    <a:pt x="17780" y="5043"/>
                    <a:pt x="20718" y="5779"/>
                  </a:cubicBezTo>
                  <a:lnTo>
                    <a:pt x="20815" y="5371"/>
                  </a:lnTo>
                  <a:cubicBezTo>
                    <a:pt x="20976" y="4692"/>
                    <a:pt x="20558" y="4011"/>
                    <a:pt x="19878" y="3849"/>
                  </a:cubicBezTo>
                  <a:lnTo>
                    <a:pt x="3824" y="35"/>
                  </a:lnTo>
                  <a:cubicBezTo>
                    <a:pt x="3726" y="12"/>
                    <a:pt x="3628" y="1"/>
                    <a:pt x="3531" y="1"/>
                  </a:cubicBez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3"/>
            <p:cNvSpPr/>
            <p:nvPr/>
          </p:nvSpPr>
          <p:spPr>
            <a:xfrm>
              <a:off x="1249980" y="3025337"/>
              <a:ext cx="3273999" cy="1078308"/>
            </a:xfrm>
            <a:custGeom>
              <a:avLst/>
              <a:gdLst/>
              <a:ahLst/>
              <a:cxnLst/>
              <a:rect l="l" t="t" r="r" b="b"/>
              <a:pathLst>
                <a:path w="18958" h="6244" extrusionOk="0">
                  <a:moveTo>
                    <a:pt x="442" y="1"/>
                  </a:moveTo>
                  <a:lnTo>
                    <a:pt x="1" y="1856"/>
                  </a:lnTo>
                  <a:lnTo>
                    <a:pt x="18518" y="6243"/>
                  </a:lnTo>
                  <a:lnTo>
                    <a:pt x="18957" y="4388"/>
                  </a:lnTo>
                  <a:lnTo>
                    <a:pt x="4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3"/>
            <p:cNvSpPr/>
            <p:nvPr/>
          </p:nvSpPr>
          <p:spPr>
            <a:xfrm>
              <a:off x="2428120" y="2960922"/>
              <a:ext cx="2008299" cy="606678"/>
            </a:xfrm>
            <a:custGeom>
              <a:avLst/>
              <a:gdLst/>
              <a:ahLst/>
              <a:cxnLst/>
              <a:rect l="l" t="t" r="r" b="b"/>
              <a:pathLst>
                <a:path w="11629" h="3513" extrusionOk="0">
                  <a:moveTo>
                    <a:pt x="190" y="0"/>
                  </a:moveTo>
                  <a:lnTo>
                    <a:pt x="0" y="802"/>
                  </a:lnTo>
                  <a:lnTo>
                    <a:pt x="11439" y="3513"/>
                  </a:lnTo>
                  <a:lnTo>
                    <a:pt x="11629" y="2711"/>
                  </a:lnTo>
                  <a:lnTo>
                    <a:pt x="1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3"/>
            <p:cNvSpPr/>
            <p:nvPr/>
          </p:nvSpPr>
          <p:spPr>
            <a:xfrm>
              <a:off x="2917025" y="2792543"/>
              <a:ext cx="1583118" cy="505996"/>
            </a:xfrm>
            <a:custGeom>
              <a:avLst/>
              <a:gdLst/>
              <a:ahLst/>
              <a:cxnLst/>
              <a:rect l="l" t="t" r="r" b="b"/>
              <a:pathLst>
                <a:path w="9167" h="2930" extrusionOk="0">
                  <a:moveTo>
                    <a:pt x="190" y="1"/>
                  </a:moveTo>
                  <a:lnTo>
                    <a:pt x="0" y="803"/>
                  </a:lnTo>
                  <a:lnTo>
                    <a:pt x="8977" y="2930"/>
                  </a:lnTo>
                  <a:lnTo>
                    <a:pt x="9167" y="2128"/>
                  </a:lnTo>
                  <a:lnTo>
                    <a:pt x="1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3"/>
            <p:cNvSpPr/>
            <p:nvPr/>
          </p:nvSpPr>
          <p:spPr>
            <a:xfrm>
              <a:off x="1752874" y="2207621"/>
              <a:ext cx="383043" cy="348153"/>
            </a:xfrm>
            <a:custGeom>
              <a:avLst/>
              <a:gdLst/>
              <a:ahLst/>
              <a:cxnLst/>
              <a:rect l="l" t="t" r="r" b="b"/>
              <a:pathLst>
                <a:path w="2218" h="2016" extrusionOk="0">
                  <a:moveTo>
                    <a:pt x="1109" y="1"/>
                  </a:moveTo>
                  <a:cubicBezTo>
                    <a:pt x="652" y="1"/>
                    <a:pt x="239" y="313"/>
                    <a:pt x="130" y="776"/>
                  </a:cubicBezTo>
                  <a:cubicBezTo>
                    <a:pt x="1" y="1317"/>
                    <a:pt x="335" y="1860"/>
                    <a:pt x="878" y="1988"/>
                  </a:cubicBezTo>
                  <a:cubicBezTo>
                    <a:pt x="956" y="2006"/>
                    <a:pt x="1034" y="2015"/>
                    <a:pt x="1110" y="2015"/>
                  </a:cubicBezTo>
                  <a:cubicBezTo>
                    <a:pt x="1566" y="2015"/>
                    <a:pt x="1980" y="1703"/>
                    <a:pt x="2089" y="1239"/>
                  </a:cubicBezTo>
                  <a:cubicBezTo>
                    <a:pt x="2217" y="699"/>
                    <a:pt x="1882" y="156"/>
                    <a:pt x="1342" y="28"/>
                  </a:cubicBezTo>
                  <a:cubicBezTo>
                    <a:pt x="1264" y="10"/>
                    <a:pt x="1186" y="1"/>
                    <a:pt x="1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33"/>
          <p:cNvGrpSpPr/>
          <p:nvPr/>
        </p:nvGrpSpPr>
        <p:grpSpPr>
          <a:xfrm rot="6753101" flipH="1">
            <a:off x="-831147" y="4114102"/>
            <a:ext cx="1651494" cy="1730032"/>
            <a:chOff x="1511250" y="306000"/>
            <a:chExt cx="3756676" cy="3935328"/>
          </a:xfrm>
        </p:grpSpPr>
        <p:sp>
          <p:nvSpPr>
            <p:cNvPr id="2300" name="Google Shape;2300;p33"/>
            <p:cNvSpPr/>
            <p:nvPr/>
          </p:nvSpPr>
          <p:spPr>
            <a:xfrm>
              <a:off x="1582051" y="1803459"/>
              <a:ext cx="3685875" cy="2437868"/>
            </a:xfrm>
            <a:custGeom>
              <a:avLst/>
              <a:gdLst/>
              <a:ahLst/>
              <a:cxnLst/>
              <a:rect l="l" t="t" r="r" b="b"/>
              <a:pathLst>
                <a:path w="20095" h="13291" extrusionOk="0">
                  <a:moveTo>
                    <a:pt x="17609" y="1"/>
                  </a:moveTo>
                  <a:lnTo>
                    <a:pt x="4799" y="5286"/>
                  </a:lnTo>
                  <a:lnTo>
                    <a:pt x="4414" y="4349"/>
                  </a:lnTo>
                  <a:lnTo>
                    <a:pt x="4190" y="4441"/>
                  </a:lnTo>
                  <a:lnTo>
                    <a:pt x="4576" y="5378"/>
                  </a:lnTo>
                  <a:lnTo>
                    <a:pt x="0" y="7265"/>
                  </a:lnTo>
                  <a:lnTo>
                    <a:pt x="2486" y="13290"/>
                  </a:lnTo>
                  <a:lnTo>
                    <a:pt x="7228" y="11334"/>
                  </a:lnTo>
                  <a:lnTo>
                    <a:pt x="7286" y="11311"/>
                  </a:lnTo>
                  <a:lnTo>
                    <a:pt x="20095" y="6027"/>
                  </a:lnTo>
                  <a:lnTo>
                    <a:pt x="176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3"/>
            <p:cNvSpPr/>
            <p:nvPr/>
          </p:nvSpPr>
          <p:spPr>
            <a:xfrm>
              <a:off x="1582051" y="1803459"/>
              <a:ext cx="3685875" cy="2437868"/>
            </a:xfrm>
            <a:custGeom>
              <a:avLst/>
              <a:gdLst/>
              <a:ahLst/>
              <a:cxnLst/>
              <a:rect l="l" t="t" r="r" b="b"/>
              <a:pathLst>
                <a:path w="20095" h="13291" extrusionOk="0">
                  <a:moveTo>
                    <a:pt x="17609" y="1"/>
                  </a:moveTo>
                  <a:lnTo>
                    <a:pt x="4799" y="5286"/>
                  </a:lnTo>
                  <a:lnTo>
                    <a:pt x="4414" y="4349"/>
                  </a:lnTo>
                  <a:lnTo>
                    <a:pt x="4190" y="4441"/>
                  </a:lnTo>
                  <a:lnTo>
                    <a:pt x="4576" y="5378"/>
                  </a:lnTo>
                  <a:lnTo>
                    <a:pt x="0" y="7265"/>
                  </a:lnTo>
                  <a:lnTo>
                    <a:pt x="2486" y="13290"/>
                  </a:lnTo>
                  <a:lnTo>
                    <a:pt x="7228" y="11334"/>
                  </a:lnTo>
                  <a:lnTo>
                    <a:pt x="7286" y="11311"/>
                  </a:lnTo>
                  <a:lnTo>
                    <a:pt x="20095" y="6027"/>
                  </a:lnTo>
                  <a:lnTo>
                    <a:pt x="17609"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3"/>
            <p:cNvSpPr/>
            <p:nvPr/>
          </p:nvSpPr>
          <p:spPr>
            <a:xfrm>
              <a:off x="1511250" y="1630859"/>
              <a:ext cx="3300871" cy="1504615"/>
            </a:xfrm>
            <a:custGeom>
              <a:avLst/>
              <a:gdLst/>
              <a:ahLst/>
              <a:cxnLst/>
              <a:rect l="l" t="t" r="r" b="b"/>
              <a:pathLst>
                <a:path w="17996" h="8203" extrusionOk="0">
                  <a:moveTo>
                    <a:pt x="17608" y="0"/>
                  </a:moveTo>
                  <a:lnTo>
                    <a:pt x="0" y="7265"/>
                  </a:lnTo>
                  <a:lnTo>
                    <a:pt x="387" y="8203"/>
                  </a:lnTo>
                  <a:lnTo>
                    <a:pt x="17995" y="938"/>
                  </a:lnTo>
                  <a:lnTo>
                    <a:pt x="176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3"/>
            <p:cNvSpPr/>
            <p:nvPr/>
          </p:nvSpPr>
          <p:spPr>
            <a:xfrm>
              <a:off x="2591425" y="1932222"/>
              <a:ext cx="2210608" cy="986996"/>
            </a:xfrm>
            <a:custGeom>
              <a:avLst/>
              <a:gdLst/>
              <a:ahLst/>
              <a:cxnLst/>
              <a:rect l="l" t="t" r="r" b="b"/>
              <a:pathLst>
                <a:path w="12052" h="5381" extrusionOk="0">
                  <a:moveTo>
                    <a:pt x="11850" y="0"/>
                  </a:moveTo>
                  <a:lnTo>
                    <a:pt x="0" y="4890"/>
                  </a:lnTo>
                  <a:lnTo>
                    <a:pt x="203" y="5381"/>
                  </a:lnTo>
                  <a:lnTo>
                    <a:pt x="12052" y="491"/>
                  </a:lnTo>
                  <a:lnTo>
                    <a:pt x="118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3"/>
            <p:cNvSpPr/>
            <p:nvPr/>
          </p:nvSpPr>
          <p:spPr>
            <a:xfrm>
              <a:off x="2662409" y="2173422"/>
              <a:ext cx="2042960" cy="917663"/>
            </a:xfrm>
            <a:custGeom>
              <a:avLst/>
              <a:gdLst/>
              <a:ahLst/>
              <a:cxnLst/>
              <a:rect l="l" t="t" r="r" b="b"/>
              <a:pathLst>
                <a:path w="11138" h="5003" extrusionOk="0">
                  <a:moveTo>
                    <a:pt x="10934" y="0"/>
                  </a:moveTo>
                  <a:lnTo>
                    <a:pt x="0" y="4512"/>
                  </a:lnTo>
                  <a:lnTo>
                    <a:pt x="202" y="5003"/>
                  </a:lnTo>
                  <a:lnTo>
                    <a:pt x="11137" y="491"/>
                  </a:lnTo>
                  <a:lnTo>
                    <a:pt x="109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3"/>
            <p:cNvSpPr/>
            <p:nvPr/>
          </p:nvSpPr>
          <p:spPr>
            <a:xfrm>
              <a:off x="2733027" y="2408386"/>
              <a:ext cx="1890169" cy="854749"/>
            </a:xfrm>
            <a:custGeom>
              <a:avLst/>
              <a:gdLst/>
              <a:ahLst/>
              <a:cxnLst/>
              <a:rect l="l" t="t" r="r" b="b"/>
              <a:pathLst>
                <a:path w="10305" h="4660" extrusionOk="0">
                  <a:moveTo>
                    <a:pt x="10102" y="1"/>
                  </a:moveTo>
                  <a:lnTo>
                    <a:pt x="0" y="4169"/>
                  </a:lnTo>
                  <a:lnTo>
                    <a:pt x="203" y="4659"/>
                  </a:lnTo>
                  <a:lnTo>
                    <a:pt x="10304" y="491"/>
                  </a:lnTo>
                  <a:lnTo>
                    <a:pt x="101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3"/>
            <p:cNvSpPr/>
            <p:nvPr/>
          </p:nvSpPr>
          <p:spPr>
            <a:xfrm>
              <a:off x="2908746" y="3150146"/>
              <a:ext cx="1124197" cy="538712"/>
            </a:xfrm>
            <a:custGeom>
              <a:avLst/>
              <a:gdLst/>
              <a:ahLst/>
              <a:cxnLst/>
              <a:rect l="l" t="t" r="r" b="b"/>
              <a:pathLst>
                <a:path w="6129" h="2937" extrusionOk="0">
                  <a:moveTo>
                    <a:pt x="5926" y="1"/>
                  </a:moveTo>
                  <a:lnTo>
                    <a:pt x="1" y="2446"/>
                  </a:lnTo>
                  <a:lnTo>
                    <a:pt x="203" y="2936"/>
                  </a:lnTo>
                  <a:lnTo>
                    <a:pt x="6128" y="491"/>
                  </a:lnTo>
                  <a:lnTo>
                    <a:pt x="59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3"/>
            <p:cNvSpPr/>
            <p:nvPr/>
          </p:nvSpPr>
          <p:spPr>
            <a:xfrm>
              <a:off x="4082466" y="2945997"/>
              <a:ext cx="446450" cy="258993"/>
            </a:xfrm>
            <a:custGeom>
              <a:avLst/>
              <a:gdLst/>
              <a:ahLst/>
              <a:cxnLst/>
              <a:rect l="l" t="t" r="r" b="b"/>
              <a:pathLst>
                <a:path w="2434" h="1412" extrusionOk="0">
                  <a:moveTo>
                    <a:pt x="2231" y="1"/>
                  </a:moveTo>
                  <a:lnTo>
                    <a:pt x="0" y="921"/>
                  </a:lnTo>
                  <a:lnTo>
                    <a:pt x="203" y="1411"/>
                  </a:lnTo>
                  <a:lnTo>
                    <a:pt x="2433" y="491"/>
                  </a:lnTo>
                  <a:lnTo>
                    <a:pt x="22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3"/>
            <p:cNvSpPr/>
            <p:nvPr/>
          </p:nvSpPr>
          <p:spPr>
            <a:xfrm>
              <a:off x="2854819" y="3018999"/>
              <a:ext cx="1124197" cy="538528"/>
            </a:xfrm>
            <a:custGeom>
              <a:avLst/>
              <a:gdLst/>
              <a:ahLst/>
              <a:cxnLst/>
              <a:rect l="l" t="t" r="r" b="b"/>
              <a:pathLst>
                <a:path w="6129" h="2936" extrusionOk="0">
                  <a:moveTo>
                    <a:pt x="5925" y="0"/>
                  </a:moveTo>
                  <a:lnTo>
                    <a:pt x="0" y="2445"/>
                  </a:lnTo>
                  <a:lnTo>
                    <a:pt x="203" y="2936"/>
                  </a:lnTo>
                  <a:lnTo>
                    <a:pt x="6128" y="491"/>
                  </a:lnTo>
                  <a:lnTo>
                    <a:pt x="592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3"/>
            <p:cNvSpPr/>
            <p:nvPr/>
          </p:nvSpPr>
          <p:spPr>
            <a:xfrm>
              <a:off x="1783082" y="3136206"/>
              <a:ext cx="728921" cy="375466"/>
            </a:xfrm>
            <a:custGeom>
              <a:avLst/>
              <a:gdLst/>
              <a:ahLst/>
              <a:cxnLst/>
              <a:rect l="l" t="t" r="r" b="b"/>
              <a:pathLst>
                <a:path w="3974" h="2047" extrusionOk="0">
                  <a:moveTo>
                    <a:pt x="3772" y="0"/>
                  </a:moveTo>
                  <a:lnTo>
                    <a:pt x="0" y="1556"/>
                  </a:lnTo>
                  <a:lnTo>
                    <a:pt x="202" y="2046"/>
                  </a:lnTo>
                  <a:lnTo>
                    <a:pt x="3973" y="491"/>
                  </a:lnTo>
                  <a:lnTo>
                    <a:pt x="37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3"/>
            <p:cNvSpPr/>
            <p:nvPr/>
          </p:nvSpPr>
          <p:spPr>
            <a:xfrm>
              <a:off x="1729156" y="3005426"/>
              <a:ext cx="729104" cy="375282"/>
            </a:xfrm>
            <a:custGeom>
              <a:avLst/>
              <a:gdLst/>
              <a:ahLst/>
              <a:cxnLst/>
              <a:rect l="l" t="t" r="r" b="b"/>
              <a:pathLst>
                <a:path w="3975" h="2046" extrusionOk="0">
                  <a:moveTo>
                    <a:pt x="3771" y="1"/>
                  </a:moveTo>
                  <a:lnTo>
                    <a:pt x="0" y="1557"/>
                  </a:lnTo>
                  <a:lnTo>
                    <a:pt x="203" y="2046"/>
                  </a:lnTo>
                  <a:lnTo>
                    <a:pt x="3974" y="491"/>
                  </a:lnTo>
                  <a:lnTo>
                    <a:pt x="37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3"/>
            <p:cNvSpPr/>
            <p:nvPr/>
          </p:nvSpPr>
          <p:spPr>
            <a:xfrm>
              <a:off x="4600818" y="2517522"/>
              <a:ext cx="407565" cy="415452"/>
            </a:xfrm>
            <a:custGeom>
              <a:avLst/>
              <a:gdLst/>
              <a:ahLst/>
              <a:cxnLst/>
              <a:rect l="l" t="t" r="r" b="b"/>
              <a:pathLst>
                <a:path w="2222" h="2265" extrusionOk="0">
                  <a:moveTo>
                    <a:pt x="1742" y="0"/>
                  </a:moveTo>
                  <a:cubicBezTo>
                    <a:pt x="1723" y="0"/>
                    <a:pt x="1703" y="4"/>
                    <a:pt x="1683" y="12"/>
                  </a:cubicBezTo>
                  <a:cubicBezTo>
                    <a:pt x="1632" y="35"/>
                    <a:pt x="1592" y="73"/>
                    <a:pt x="1565" y="121"/>
                  </a:cubicBezTo>
                  <a:lnTo>
                    <a:pt x="1293" y="609"/>
                  </a:lnTo>
                  <a:lnTo>
                    <a:pt x="90" y="690"/>
                  </a:lnTo>
                  <a:cubicBezTo>
                    <a:pt x="69" y="692"/>
                    <a:pt x="51" y="703"/>
                    <a:pt x="40" y="721"/>
                  </a:cubicBezTo>
                  <a:lnTo>
                    <a:pt x="16" y="769"/>
                  </a:lnTo>
                  <a:cubicBezTo>
                    <a:pt x="1" y="799"/>
                    <a:pt x="21" y="835"/>
                    <a:pt x="54" y="839"/>
                  </a:cubicBezTo>
                  <a:lnTo>
                    <a:pt x="1107" y="936"/>
                  </a:lnTo>
                  <a:lnTo>
                    <a:pt x="759" y="1727"/>
                  </a:lnTo>
                  <a:lnTo>
                    <a:pt x="757" y="1727"/>
                  </a:lnTo>
                  <a:lnTo>
                    <a:pt x="743" y="1757"/>
                  </a:lnTo>
                  <a:lnTo>
                    <a:pt x="427" y="1820"/>
                  </a:lnTo>
                  <a:cubicBezTo>
                    <a:pt x="420" y="1821"/>
                    <a:pt x="412" y="1825"/>
                    <a:pt x="406" y="1831"/>
                  </a:cubicBezTo>
                  <a:lnTo>
                    <a:pt x="382" y="1889"/>
                  </a:lnTo>
                  <a:cubicBezTo>
                    <a:pt x="372" y="1913"/>
                    <a:pt x="389" y="1940"/>
                    <a:pt x="417" y="1942"/>
                  </a:cubicBezTo>
                  <a:lnTo>
                    <a:pt x="665" y="1954"/>
                  </a:lnTo>
                  <a:cubicBezTo>
                    <a:pt x="665" y="1954"/>
                    <a:pt x="671" y="1992"/>
                    <a:pt x="688" y="2025"/>
                  </a:cubicBezTo>
                  <a:cubicBezTo>
                    <a:pt x="702" y="2053"/>
                    <a:pt x="729" y="2069"/>
                    <a:pt x="758" y="2069"/>
                  </a:cubicBezTo>
                  <a:cubicBezTo>
                    <a:pt x="762" y="2069"/>
                    <a:pt x="766" y="2069"/>
                    <a:pt x="771" y="2068"/>
                  </a:cubicBezTo>
                  <a:cubicBezTo>
                    <a:pt x="808" y="2063"/>
                    <a:pt x="843" y="2049"/>
                    <a:pt x="843" y="2049"/>
                  </a:cubicBezTo>
                  <a:lnTo>
                    <a:pt x="991" y="2248"/>
                  </a:lnTo>
                  <a:cubicBezTo>
                    <a:pt x="999" y="2259"/>
                    <a:pt x="1011" y="2264"/>
                    <a:pt x="1023" y="2264"/>
                  </a:cubicBezTo>
                  <a:cubicBezTo>
                    <a:pt x="1035" y="2264"/>
                    <a:pt x="1048" y="2259"/>
                    <a:pt x="1055" y="2247"/>
                  </a:cubicBezTo>
                  <a:lnTo>
                    <a:pt x="1088" y="2196"/>
                  </a:lnTo>
                  <a:cubicBezTo>
                    <a:pt x="1090" y="2189"/>
                    <a:pt x="1090" y="2180"/>
                    <a:pt x="1086" y="2173"/>
                  </a:cubicBezTo>
                  <a:lnTo>
                    <a:pt x="960" y="1875"/>
                  </a:lnTo>
                  <a:lnTo>
                    <a:pt x="978" y="1847"/>
                  </a:lnTo>
                  <a:lnTo>
                    <a:pt x="976" y="1844"/>
                  </a:lnTo>
                  <a:lnTo>
                    <a:pt x="1439" y="1113"/>
                  </a:lnTo>
                  <a:lnTo>
                    <a:pt x="2109" y="1933"/>
                  </a:lnTo>
                  <a:cubicBezTo>
                    <a:pt x="2118" y="1945"/>
                    <a:pt x="2132" y="1950"/>
                    <a:pt x="2145" y="1950"/>
                  </a:cubicBezTo>
                  <a:cubicBezTo>
                    <a:pt x="2162" y="1950"/>
                    <a:pt x="2178" y="1942"/>
                    <a:pt x="2186" y="1926"/>
                  </a:cubicBezTo>
                  <a:lnTo>
                    <a:pt x="2213" y="1879"/>
                  </a:lnTo>
                  <a:cubicBezTo>
                    <a:pt x="2222" y="1860"/>
                    <a:pt x="2222" y="1838"/>
                    <a:pt x="2211" y="1820"/>
                  </a:cubicBezTo>
                  <a:lnTo>
                    <a:pt x="1609" y="777"/>
                  </a:lnTo>
                  <a:lnTo>
                    <a:pt x="1864" y="275"/>
                  </a:lnTo>
                  <a:cubicBezTo>
                    <a:pt x="1888" y="229"/>
                    <a:pt x="1895" y="175"/>
                    <a:pt x="1887" y="125"/>
                  </a:cubicBezTo>
                  <a:lnTo>
                    <a:pt x="1886" y="120"/>
                  </a:lnTo>
                  <a:cubicBezTo>
                    <a:pt x="1873" y="47"/>
                    <a:pt x="1810" y="0"/>
                    <a:pt x="17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3"/>
            <p:cNvSpPr/>
            <p:nvPr/>
          </p:nvSpPr>
          <p:spPr>
            <a:xfrm>
              <a:off x="4913369" y="2689206"/>
              <a:ext cx="26413" cy="24762"/>
            </a:xfrm>
            <a:custGeom>
              <a:avLst/>
              <a:gdLst/>
              <a:ahLst/>
              <a:cxnLst/>
              <a:rect l="l" t="t" r="r" b="b"/>
              <a:pathLst>
                <a:path w="144" h="135" extrusionOk="0">
                  <a:moveTo>
                    <a:pt x="86" y="1"/>
                  </a:moveTo>
                  <a:lnTo>
                    <a:pt x="22" y="42"/>
                  </a:lnTo>
                  <a:cubicBezTo>
                    <a:pt x="3" y="54"/>
                    <a:pt x="1" y="84"/>
                    <a:pt x="17" y="107"/>
                  </a:cubicBezTo>
                  <a:cubicBezTo>
                    <a:pt x="27" y="125"/>
                    <a:pt x="44" y="134"/>
                    <a:pt x="61" y="134"/>
                  </a:cubicBezTo>
                  <a:cubicBezTo>
                    <a:pt x="67" y="134"/>
                    <a:pt x="74" y="133"/>
                    <a:pt x="79" y="130"/>
                  </a:cubicBezTo>
                  <a:lnTo>
                    <a:pt x="143" y="89"/>
                  </a:lnTo>
                  <a:lnTo>
                    <a:pt x="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3"/>
            <p:cNvSpPr/>
            <p:nvPr/>
          </p:nvSpPr>
          <p:spPr>
            <a:xfrm>
              <a:off x="4945468" y="2744783"/>
              <a:ext cx="26229" cy="24762"/>
            </a:xfrm>
            <a:custGeom>
              <a:avLst/>
              <a:gdLst/>
              <a:ahLst/>
              <a:cxnLst/>
              <a:rect l="l" t="t" r="r" b="b"/>
              <a:pathLst>
                <a:path w="143" h="135" extrusionOk="0">
                  <a:moveTo>
                    <a:pt x="86" y="1"/>
                  </a:moveTo>
                  <a:lnTo>
                    <a:pt x="22" y="42"/>
                  </a:lnTo>
                  <a:cubicBezTo>
                    <a:pt x="3" y="54"/>
                    <a:pt x="0" y="83"/>
                    <a:pt x="16" y="107"/>
                  </a:cubicBezTo>
                  <a:cubicBezTo>
                    <a:pt x="28" y="124"/>
                    <a:pt x="46" y="134"/>
                    <a:pt x="61" y="134"/>
                  </a:cubicBezTo>
                  <a:cubicBezTo>
                    <a:pt x="67" y="134"/>
                    <a:pt x="73" y="133"/>
                    <a:pt x="78" y="130"/>
                  </a:cubicBezTo>
                  <a:lnTo>
                    <a:pt x="142" y="88"/>
                  </a:lnTo>
                  <a:lnTo>
                    <a:pt x="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3"/>
            <p:cNvSpPr/>
            <p:nvPr/>
          </p:nvSpPr>
          <p:spPr>
            <a:xfrm>
              <a:off x="4752691" y="2619505"/>
              <a:ext cx="19443" cy="21644"/>
            </a:xfrm>
            <a:custGeom>
              <a:avLst/>
              <a:gdLst/>
              <a:ahLst/>
              <a:cxnLst/>
              <a:rect l="l" t="t" r="r" b="b"/>
              <a:pathLst>
                <a:path w="106" h="118" extrusionOk="0">
                  <a:moveTo>
                    <a:pt x="105" y="0"/>
                  </a:moveTo>
                  <a:lnTo>
                    <a:pt x="0" y="1"/>
                  </a:lnTo>
                  <a:lnTo>
                    <a:pt x="2" y="77"/>
                  </a:lnTo>
                  <a:cubicBezTo>
                    <a:pt x="2" y="101"/>
                    <a:pt x="23" y="117"/>
                    <a:pt x="52" y="117"/>
                  </a:cubicBezTo>
                  <a:cubicBezTo>
                    <a:pt x="53" y="117"/>
                    <a:pt x="54" y="117"/>
                    <a:pt x="54" y="117"/>
                  </a:cubicBezTo>
                  <a:cubicBezTo>
                    <a:pt x="83" y="117"/>
                    <a:pt x="106" y="98"/>
                    <a:pt x="106" y="76"/>
                  </a:cubicBezTo>
                  <a:lnTo>
                    <a:pt x="1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3"/>
            <p:cNvSpPr/>
            <p:nvPr/>
          </p:nvSpPr>
          <p:spPr>
            <a:xfrm>
              <a:off x="4688677" y="2623724"/>
              <a:ext cx="19443" cy="21644"/>
            </a:xfrm>
            <a:custGeom>
              <a:avLst/>
              <a:gdLst/>
              <a:ahLst/>
              <a:cxnLst/>
              <a:rect l="l" t="t" r="r" b="b"/>
              <a:pathLst>
                <a:path w="106" h="118" extrusionOk="0">
                  <a:moveTo>
                    <a:pt x="104" y="1"/>
                  </a:moveTo>
                  <a:lnTo>
                    <a:pt x="0" y="2"/>
                  </a:lnTo>
                  <a:lnTo>
                    <a:pt x="2" y="78"/>
                  </a:lnTo>
                  <a:cubicBezTo>
                    <a:pt x="0" y="101"/>
                    <a:pt x="24" y="118"/>
                    <a:pt x="51" y="118"/>
                  </a:cubicBezTo>
                  <a:cubicBezTo>
                    <a:pt x="52" y="118"/>
                    <a:pt x="53" y="118"/>
                    <a:pt x="54" y="118"/>
                  </a:cubicBezTo>
                  <a:cubicBezTo>
                    <a:pt x="84" y="118"/>
                    <a:pt x="106" y="100"/>
                    <a:pt x="106" y="76"/>
                  </a:cubicBezTo>
                  <a:lnTo>
                    <a:pt x="1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3"/>
            <p:cNvSpPr/>
            <p:nvPr/>
          </p:nvSpPr>
          <p:spPr>
            <a:xfrm>
              <a:off x="1974942" y="3363833"/>
              <a:ext cx="647848" cy="647848"/>
            </a:xfrm>
            <a:custGeom>
              <a:avLst/>
              <a:gdLst/>
              <a:ahLst/>
              <a:cxnLst/>
              <a:rect l="l" t="t" r="r" b="b"/>
              <a:pathLst>
                <a:path w="3532" h="3532" extrusionOk="0">
                  <a:moveTo>
                    <a:pt x="2501" y="0"/>
                  </a:moveTo>
                  <a:lnTo>
                    <a:pt x="0" y="1031"/>
                  </a:lnTo>
                  <a:lnTo>
                    <a:pt x="1033" y="3532"/>
                  </a:lnTo>
                  <a:lnTo>
                    <a:pt x="3532" y="2499"/>
                  </a:lnTo>
                  <a:lnTo>
                    <a:pt x="2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3"/>
            <p:cNvSpPr/>
            <p:nvPr/>
          </p:nvSpPr>
          <p:spPr>
            <a:xfrm>
              <a:off x="1691187" y="424307"/>
              <a:ext cx="3142761" cy="3458248"/>
            </a:xfrm>
            <a:custGeom>
              <a:avLst/>
              <a:gdLst/>
              <a:ahLst/>
              <a:cxnLst/>
              <a:rect l="l" t="t" r="r" b="b"/>
              <a:pathLst>
                <a:path w="17134" h="18854" extrusionOk="0">
                  <a:moveTo>
                    <a:pt x="12099" y="1"/>
                  </a:moveTo>
                  <a:lnTo>
                    <a:pt x="0" y="14714"/>
                  </a:lnTo>
                  <a:lnTo>
                    <a:pt x="5034" y="18854"/>
                  </a:lnTo>
                  <a:lnTo>
                    <a:pt x="17134" y="4141"/>
                  </a:lnTo>
                  <a:lnTo>
                    <a:pt x="12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3"/>
            <p:cNvSpPr/>
            <p:nvPr/>
          </p:nvSpPr>
          <p:spPr>
            <a:xfrm>
              <a:off x="1546834" y="306000"/>
              <a:ext cx="2362849" cy="2875148"/>
            </a:xfrm>
            <a:custGeom>
              <a:avLst/>
              <a:gdLst/>
              <a:ahLst/>
              <a:cxnLst/>
              <a:rect l="l" t="t" r="r" b="b"/>
              <a:pathLst>
                <a:path w="12882" h="15675" extrusionOk="0">
                  <a:moveTo>
                    <a:pt x="12098" y="1"/>
                  </a:moveTo>
                  <a:lnTo>
                    <a:pt x="3298" y="10702"/>
                  </a:lnTo>
                  <a:lnTo>
                    <a:pt x="3145" y="10889"/>
                  </a:lnTo>
                  <a:lnTo>
                    <a:pt x="0" y="14714"/>
                  </a:lnTo>
                  <a:lnTo>
                    <a:pt x="783" y="15357"/>
                  </a:lnTo>
                  <a:lnTo>
                    <a:pt x="3926" y="11534"/>
                  </a:lnTo>
                  <a:lnTo>
                    <a:pt x="8961" y="15674"/>
                  </a:lnTo>
                  <a:lnTo>
                    <a:pt x="9115" y="15488"/>
                  </a:lnTo>
                  <a:lnTo>
                    <a:pt x="4080" y="11348"/>
                  </a:lnTo>
                  <a:lnTo>
                    <a:pt x="12882" y="645"/>
                  </a:lnTo>
                  <a:lnTo>
                    <a:pt x="12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3"/>
            <p:cNvSpPr/>
            <p:nvPr/>
          </p:nvSpPr>
          <p:spPr>
            <a:xfrm>
              <a:off x="2436066" y="560774"/>
              <a:ext cx="1568813" cy="1878063"/>
            </a:xfrm>
            <a:custGeom>
              <a:avLst/>
              <a:gdLst/>
              <a:ahLst/>
              <a:cxnLst/>
              <a:rect l="l" t="t" r="r" b="b"/>
              <a:pathLst>
                <a:path w="8553" h="10239" extrusionOk="0">
                  <a:moveTo>
                    <a:pt x="8143" y="1"/>
                  </a:moveTo>
                  <a:lnTo>
                    <a:pt x="1" y="9902"/>
                  </a:lnTo>
                  <a:lnTo>
                    <a:pt x="411" y="10239"/>
                  </a:lnTo>
                  <a:lnTo>
                    <a:pt x="8553" y="338"/>
                  </a:lnTo>
                  <a:lnTo>
                    <a:pt x="8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3"/>
            <p:cNvSpPr/>
            <p:nvPr/>
          </p:nvSpPr>
          <p:spPr>
            <a:xfrm>
              <a:off x="2579869" y="819216"/>
              <a:ext cx="1453440" cy="1737745"/>
            </a:xfrm>
            <a:custGeom>
              <a:avLst/>
              <a:gdLst/>
              <a:ahLst/>
              <a:cxnLst/>
              <a:rect l="l" t="t" r="r" b="b"/>
              <a:pathLst>
                <a:path w="7924" h="9474" extrusionOk="0">
                  <a:moveTo>
                    <a:pt x="7514" y="0"/>
                  </a:moveTo>
                  <a:lnTo>
                    <a:pt x="0" y="9137"/>
                  </a:lnTo>
                  <a:lnTo>
                    <a:pt x="410" y="9474"/>
                  </a:lnTo>
                  <a:lnTo>
                    <a:pt x="7923" y="337"/>
                  </a:lnTo>
                  <a:lnTo>
                    <a:pt x="7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3"/>
            <p:cNvSpPr/>
            <p:nvPr/>
          </p:nvSpPr>
          <p:spPr>
            <a:xfrm>
              <a:off x="2723489" y="1065185"/>
              <a:ext cx="1348522" cy="1610083"/>
            </a:xfrm>
            <a:custGeom>
              <a:avLst/>
              <a:gdLst/>
              <a:ahLst/>
              <a:cxnLst/>
              <a:rect l="l" t="t" r="r" b="b"/>
              <a:pathLst>
                <a:path w="7352" h="8778" extrusionOk="0">
                  <a:moveTo>
                    <a:pt x="6942" y="1"/>
                  </a:moveTo>
                  <a:lnTo>
                    <a:pt x="1" y="8441"/>
                  </a:lnTo>
                  <a:lnTo>
                    <a:pt x="410" y="8778"/>
                  </a:lnTo>
                  <a:lnTo>
                    <a:pt x="7352" y="338"/>
                  </a:lnTo>
                  <a:lnTo>
                    <a:pt x="69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3"/>
            <p:cNvSpPr/>
            <p:nvPr/>
          </p:nvSpPr>
          <p:spPr>
            <a:xfrm>
              <a:off x="3079328" y="1997520"/>
              <a:ext cx="822100" cy="969938"/>
            </a:xfrm>
            <a:custGeom>
              <a:avLst/>
              <a:gdLst/>
              <a:ahLst/>
              <a:cxnLst/>
              <a:rect l="l" t="t" r="r" b="b"/>
              <a:pathLst>
                <a:path w="4482" h="5288" extrusionOk="0">
                  <a:moveTo>
                    <a:pt x="4071" y="1"/>
                  </a:moveTo>
                  <a:lnTo>
                    <a:pt x="0" y="4951"/>
                  </a:lnTo>
                  <a:lnTo>
                    <a:pt x="410" y="5288"/>
                  </a:lnTo>
                  <a:lnTo>
                    <a:pt x="4482" y="337"/>
                  </a:lnTo>
                  <a:lnTo>
                    <a:pt x="4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3"/>
            <p:cNvSpPr/>
            <p:nvPr/>
          </p:nvSpPr>
          <p:spPr>
            <a:xfrm>
              <a:off x="3886204" y="1581885"/>
              <a:ext cx="356757" cy="404080"/>
            </a:xfrm>
            <a:custGeom>
              <a:avLst/>
              <a:gdLst/>
              <a:ahLst/>
              <a:cxnLst/>
              <a:rect l="l" t="t" r="r" b="b"/>
              <a:pathLst>
                <a:path w="1945" h="2203" extrusionOk="0">
                  <a:moveTo>
                    <a:pt x="1534" y="1"/>
                  </a:moveTo>
                  <a:lnTo>
                    <a:pt x="1" y="1866"/>
                  </a:lnTo>
                  <a:lnTo>
                    <a:pt x="411" y="2203"/>
                  </a:lnTo>
                  <a:lnTo>
                    <a:pt x="1944" y="338"/>
                  </a:lnTo>
                  <a:lnTo>
                    <a:pt x="15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3"/>
            <p:cNvSpPr/>
            <p:nvPr/>
          </p:nvSpPr>
          <p:spPr>
            <a:xfrm>
              <a:off x="2969825" y="1907643"/>
              <a:ext cx="822100" cy="969938"/>
            </a:xfrm>
            <a:custGeom>
              <a:avLst/>
              <a:gdLst/>
              <a:ahLst/>
              <a:cxnLst/>
              <a:rect l="l" t="t" r="r" b="b"/>
              <a:pathLst>
                <a:path w="4482" h="5288" extrusionOk="0">
                  <a:moveTo>
                    <a:pt x="4071" y="0"/>
                  </a:moveTo>
                  <a:lnTo>
                    <a:pt x="0" y="4951"/>
                  </a:lnTo>
                  <a:lnTo>
                    <a:pt x="410" y="5287"/>
                  </a:lnTo>
                  <a:lnTo>
                    <a:pt x="4482" y="337"/>
                  </a:lnTo>
                  <a:lnTo>
                    <a:pt x="40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3"/>
            <p:cNvSpPr/>
            <p:nvPr/>
          </p:nvSpPr>
          <p:spPr>
            <a:xfrm>
              <a:off x="2003923" y="2701495"/>
              <a:ext cx="550451" cy="639961"/>
            </a:xfrm>
            <a:custGeom>
              <a:avLst/>
              <a:gdLst/>
              <a:ahLst/>
              <a:cxnLst/>
              <a:rect l="l" t="t" r="r" b="b"/>
              <a:pathLst>
                <a:path w="3001" h="3489" extrusionOk="0">
                  <a:moveTo>
                    <a:pt x="2591" y="1"/>
                  </a:moveTo>
                  <a:lnTo>
                    <a:pt x="0" y="3152"/>
                  </a:lnTo>
                  <a:lnTo>
                    <a:pt x="410" y="3489"/>
                  </a:lnTo>
                  <a:lnTo>
                    <a:pt x="3001" y="338"/>
                  </a:lnTo>
                  <a:lnTo>
                    <a:pt x="25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3"/>
            <p:cNvSpPr/>
            <p:nvPr/>
          </p:nvSpPr>
          <p:spPr>
            <a:xfrm>
              <a:off x="1894419" y="2611618"/>
              <a:ext cx="550451" cy="639961"/>
            </a:xfrm>
            <a:custGeom>
              <a:avLst/>
              <a:gdLst/>
              <a:ahLst/>
              <a:cxnLst/>
              <a:rect l="l" t="t" r="r" b="b"/>
              <a:pathLst>
                <a:path w="3001" h="3489" extrusionOk="0">
                  <a:moveTo>
                    <a:pt x="2591" y="0"/>
                  </a:moveTo>
                  <a:lnTo>
                    <a:pt x="0" y="3151"/>
                  </a:lnTo>
                  <a:lnTo>
                    <a:pt x="410" y="3488"/>
                  </a:lnTo>
                  <a:lnTo>
                    <a:pt x="3001" y="337"/>
                  </a:lnTo>
                  <a:lnTo>
                    <a:pt x="25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3"/>
            <p:cNvSpPr/>
            <p:nvPr/>
          </p:nvSpPr>
          <p:spPr>
            <a:xfrm>
              <a:off x="4128505" y="999703"/>
              <a:ext cx="452320" cy="432510"/>
            </a:xfrm>
            <a:custGeom>
              <a:avLst/>
              <a:gdLst/>
              <a:ahLst/>
              <a:cxnLst/>
              <a:rect l="l" t="t" r="r" b="b"/>
              <a:pathLst>
                <a:path w="2466" h="2358" extrusionOk="0">
                  <a:moveTo>
                    <a:pt x="1230" y="0"/>
                  </a:moveTo>
                  <a:cubicBezTo>
                    <a:pt x="1187" y="0"/>
                    <a:pt x="1144" y="19"/>
                    <a:pt x="1115" y="56"/>
                  </a:cubicBezTo>
                  <a:cubicBezTo>
                    <a:pt x="1082" y="100"/>
                    <a:pt x="1062" y="153"/>
                    <a:pt x="1062" y="207"/>
                  </a:cubicBezTo>
                  <a:lnTo>
                    <a:pt x="1053" y="766"/>
                  </a:lnTo>
                  <a:lnTo>
                    <a:pt x="32" y="1406"/>
                  </a:lnTo>
                  <a:cubicBezTo>
                    <a:pt x="15" y="1417"/>
                    <a:pt x="3" y="1437"/>
                    <a:pt x="1" y="1456"/>
                  </a:cubicBezTo>
                  <a:lnTo>
                    <a:pt x="3" y="1509"/>
                  </a:lnTo>
                  <a:cubicBezTo>
                    <a:pt x="4" y="1536"/>
                    <a:pt x="25" y="1556"/>
                    <a:pt x="50" y="1556"/>
                  </a:cubicBezTo>
                  <a:cubicBezTo>
                    <a:pt x="56" y="1556"/>
                    <a:pt x="63" y="1555"/>
                    <a:pt x="69" y="1552"/>
                  </a:cubicBezTo>
                  <a:lnTo>
                    <a:pt x="1044" y="1141"/>
                  </a:lnTo>
                  <a:lnTo>
                    <a:pt x="1110" y="2004"/>
                  </a:lnTo>
                  <a:lnTo>
                    <a:pt x="1108" y="2005"/>
                  </a:lnTo>
                  <a:lnTo>
                    <a:pt x="1110" y="2037"/>
                  </a:lnTo>
                  <a:lnTo>
                    <a:pt x="861" y="2242"/>
                  </a:lnTo>
                  <a:cubicBezTo>
                    <a:pt x="854" y="2247"/>
                    <a:pt x="851" y="2254"/>
                    <a:pt x="847" y="2261"/>
                  </a:cubicBezTo>
                  <a:lnTo>
                    <a:pt x="854" y="2323"/>
                  </a:lnTo>
                  <a:cubicBezTo>
                    <a:pt x="856" y="2343"/>
                    <a:pt x="873" y="2358"/>
                    <a:pt x="892" y="2358"/>
                  </a:cubicBezTo>
                  <a:cubicBezTo>
                    <a:pt x="898" y="2358"/>
                    <a:pt x="904" y="2356"/>
                    <a:pt x="909" y="2354"/>
                  </a:cubicBezTo>
                  <a:lnTo>
                    <a:pt x="1134" y="2247"/>
                  </a:lnTo>
                  <a:cubicBezTo>
                    <a:pt x="1134" y="2247"/>
                    <a:pt x="1158" y="2277"/>
                    <a:pt x="1189" y="2298"/>
                  </a:cubicBezTo>
                  <a:cubicBezTo>
                    <a:pt x="1202" y="2308"/>
                    <a:pt x="1218" y="2314"/>
                    <a:pt x="1234" y="2314"/>
                  </a:cubicBezTo>
                  <a:cubicBezTo>
                    <a:pt x="1250" y="2314"/>
                    <a:pt x="1266" y="2308"/>
                    <a:pt x="1280" y="2298"/>
                  </a:cubicBezTo>
                  <a:cubicBezTo>
                    <a:pt x="1311" y="2276"/>
                    <a:pt x="1336" y="2247"/>
                    <a:pt x="1336" y="2247"/>
                  </a:cubicBezTo>
                  <a:lnTo>
                    <a:pt x="1561" y="2352"/>
                  </a:lnTo>
                  <a:cubicBezTo>
                    <a:pt x="1566" y="2355"/>
                    <a:pt x="1571" y="2356"/>
                    <a:pt x="1577" y="2356"/>
                  </a:cubicBezTo>
                  <a:cubicBezTo>
                    <a:pt x="1596" y="2356"/>
                    <a:pt x="1613" y="2340"/>
                    <a:pt x="1615" y="2320"/>
                  </a:cubicBezTo>
                  <a:lnTo>
                    <a:pt x="1620" y="2259"/>
                  </a:lnTo>
                  <a:cubicBezTo>
                    <a:pt x="1618" y="2250"/>
                    <a:pt x="1614" y="2244"/>
                    <a:pt x="1608" y="2239"/>
                  </a:cubicBezTo>
                  <a:lnTo>
                    <a:pt x="1357" y="2036"/>
                  </a:lnTo>
                  <a:lnTo>
                    <a:pt x="1359" y="2004"/>
                  </a:lnTo>
                  <a:lnTo>
                    <a:pt x="1357" y="2002"/>
                  </a:lnTo>
                  <a:lnTo>
                    <a:pt x="1422" y="1139"/>
                  </a:lnTo>
                  <a:lnTo>
                    <a:pt x="2398" y="1546"/>
                  </a:lnTo>
                  <a:cubicBezTo>
                    <a:pt x="2404" y="1548"/>
                    <a:pt x="2410" y="1550"/>
                    <a:pt x="2416" y="1550"/>
                  </a:cubicBezTo>
                  <a:cubicBezTo>
                    <a:pt x="2441" y="1550"/>
                    <a:pt x="2463" y="1529"/>
                    <a:pt x="2464" y="1503"/>
                  </a:cubicBezTo>
                  <a:lnTo>
                    <a:pt x="2466" y="1450"/>
                  </a:lnTo>
                  <a:cubicBezTo>
                    <a:pt x="2464" y="1428"/>
                    <a:pt x="2452" y="1410"/>
                    <a:pt x="2435" y="1399"/>
                  </a:cubicBezTo>
                  <a:lnTo>
                    <a:pt x="1411" y="765"/>
                  </a:lnTo>
                  <a:lnTo>
                    <a:pt x="1400" y="201"/>
                  </a:lnTo>
                  <a:cubicBezTo>
                    <a:pt x="1398" y="149"/>
                    <a:pt x="1380" y="100"/>
                    <a:pt x="1348" y="59"/>
                  </a:cubicBezTo>
                  <a:lnTo>
                    <a:pt x="1344" y="56"/>
                  </a:lnTo>
                  <a:cubicBezTo>
                    <a:pt x="1315" y="19"/>
                    <a:pt x="1273" y="0"/>
                    <a:pt x="12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3"/>
            <p:cNvSpPr/>
            <p:nvPr/>
          </p:nvSpPr>
          <p:spPr>
            <a:xfrm>
              <a:off x="4421797" y="1149926"/>
              <a:ext cx="25679" cy="24762"/>
            </a:xfrm>
            <a:custGeom>
              <a:avLst/>
              <a:gdLst/>
              <a:ahLst/>
              <a:cxnLst/>
              <a:rect l="l" t="t" r="r" b="b"/>
              <a:pathLst>
                <a:path w="140" h="135" extrusionOk="0">
                  <a:moveTo>
                    <a:pt x="48" y="0"/>
                  </a:moveTo>
                  <a:lnTo>
                    <a:pt x="11" y="67"/>
                  </a:lnTo>
                  <a:cubicBezTo>
                    <a:pt x="0" y="86"/>
                    <a:pt x="12" y="113"/>
                    <a:pt x="37" y="127"/>
                  </a:cubicBezTo>
                  <a:cubicBezTo>
                    <a:pt x="47" y="132"/>
                    <a:pt x="58" y="135"/>
                    <a:pt x="68" y="135"/>
                  </a:cubicBezTo>
                  <a:cubicBezTo>
                    <a:pt x="83" y="135"/>
                    <a:pt x="97" y="129"/>
                    <a:pt x="105" y="118"/>
                  </a:cubicBezTo>
                  <a:lnTo>
                    <a:pt x="140" y="51"/>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3"/>
            <p:cNvSpPr/>
            <p:nvPr/>
          </p:nvSpPr>
          <p:spPr>
            <a:xfrm>
              <a:off x="4476274" y="1183859"/>
              <a:ext cx="25863" cy="24762"/>
            </a:xfrm>
            <a:custGeom>
              <a:avLst/>
              <a:gdLst/>
              <a:ahLst/>
              <a:cxnLst/>
              <a:rect l="l" t="t" r="r" b="b"/>
              <a:pathLst>
                <a:path w="141" h="135" extrusionOk="0">
                  <a:moveTo>
                    <a:pt x="48" y="1"/>
                  </a:moveTo>
                  <a:lnTo>
                    <a:pt x="11" y="67"/>
                  </a:lnTo>
                  <a:cubicBezTo>
                    <a:pt x="1" y="86"/>
                    <a:pt x="12" y="114"/>
                    <a:pt x="38" y="127"/>
                  </a:cubicBezTo>
                  <a:cubicBezTo>
                    <a:pt x="48" y="132"/>
                    <a:pt x="59" y="135"/>
                    <a:pt x="69" y="135"/>
                  </a:cubicBezTo>
                  <a:cubicBezTo>
                    <a:pt x="84" y="135"/>
                    <a:pt x="96" y="129"/>
                    <a:pt x="103" y="118"/>
                  </a:cubicBezTo>
                  <a:lnTo>
                    <a:pt x="140" y="51"/>
                  </a:lnTo>
                  <a:lnTo>
                    <a:pt x="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3"/>
            <p:cNvSpPr/>
            <p:nvPr/>
          </p:nvSpPr>
          <p:spPr>
            <a:xfrm>
              <a:off x="4242594" y="1162582"/>
              <a:ext cx="25496" cy="24945"/>
            </a:xfrm>
            <a:custGeom>
              <a:avLst/>
              <a:gdLst/>
              <a:ahLst/>
              <a:cxnLst/>
              <a:rect l="l" t="t" r="r" b="b"/>
              <a:pathLst>
                <a:path w="139" h="136" extrusionOk="0">
                  <a:moveTo>
                    <a:pt x="91" y="1"/>
                  </a:moveTo>
                  <a:lnTo>
                    <a:pt x="0" y="51"/>
                  </a:lnTo>
                  <a:lnTo>
                    <a:pt x="38" y="118"/>
                  </a:lnTo>
                  <a:cubicBezTo>
                    <a:pt x="44" y="129"/>
                    <a:pt x="57" y="135"/>
                    <a:pt x="72" y="135"/>
                  </a:cubicBezTo>
                  <a:cubicBezTo>
                    <a:pt x="81" y="135"/>
                    <a:pt x="92" y="133"/>
                    <a:pt x="102" y="128"/>
                  </a:cubicBezTo>
                  <a:cubicBezTo>
                    <a:pt x="127" y="113"/>
                    <a:pt x="139" y="86"/>
                    <a:pt x="128" y="67"/>
                  </a:cubicBezTo>
                  <a:lnTo>
                    <a:pt x="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3"/>
            <p:cNvSpPr/>
            <p:nvPr/>
          </p:nvSpPr>
          <p:spPr>
            <a:xfrm>
              <a:off x="4187934" y="1196699"/>
              <a:ext cx="25679" cy="24945"/>
            </a:xfrm>
            <a:custGeom>
              <a:avLst/>
              <a:gdLst/>
              <a:ahLst/>
              <a:cxnLst/>
              <a:rect l="l" t="t" r="r" b="b"/>
              <a:pathLst>
                <a:path w="140" h="136" extrusionOk="0">
                  <a:moveTo>
                    <a:pt x="92" y="0"/>
                  </a:moveTo>
                  <a:lnTo>
                    <a:pt x="1" y="50"/>
                  </a:lnTo>
                  <a:lnTo>
                    <a:pt x="38" y="118"/>
                  </a:lnTo>
                  <a:cubicBezTo>
                    <a:pt x="44" y="129"/>
                    <a:pt x="56" y="135"/>
                    <a:pt x="71" y="135"/>
                  </a:cubicBezTo>
                  <a:cubicBezTo>
                    <a:pt x="81" y="135"/>
                    <a:pt x="92" y="132"/>
                    <a:pt x="102" y="126"/>
                  </a:cubicBezTo>
                  <a:cubicBezTo>
                    <a:pt x="128" y="112"/>
                    <a:pt x="140" y="86"/>
                    <a:pt x="129" y="66"/>
                  </a:cubicBezTo>
                  <a:lnTo>
                    <a:pt x="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3"/>
            <p:cNvSpPr/>
            <p:nvPr/>
          </p:nvSpPr>
          <p:spPr>
            <a:xfrm>
              <a:off x="2234485" y="2922702"/>
              <a:ext cx="698289" cy="698473"/>
            </a:xfrm>
            <a:custGeom>
              <a:avLst/>
              <a:gdLst/>
              <a:ahLst/>
              <a:cxnLst/>
              <a:rect l="l" t="t" r="r" b="b"/>
              <a:pathLst>
                <a:path w="3807" h="3808" extrusionOk="0">
                  <a:moveTo>
                    <a:pt x="1718" y="1"/>
                  </a:moveTo>
                  <a:lnTo>
                    <a:pt x="0" y="2090"/>
                  </a:lnTo>
                  <a:lnTo>
                    <a:pt x="2089" y="3807"/>
                  </a:lnTo>
                  <a:lnTo>
                    <a:pt x="3807" y="1719"/>
                  </a:lnTo>
                  <a:lnTo>
                    <a:pt x="1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3"/>
            <p:cNvSpPr/>
            <p:nvPr/>
          </p:nvSpPr>
          <p:spPr>
            <a:xfrm>
              <a:off x="1546834" y="306000"/>
              <a:ext cx="2362849" cy="2875148"/>
            </a:xfrm>
            <a:custGeom>
              <a:avLst/>
              <a:gdLst/>
              <a:ahLst/>
              <a:cxnLst/>
              <a:rect l="l" t="t" r="r" b="b"/>
              <a:pathLst>
                <a:path w="12882" h="15675" extrusionOk="0">
                  <a:moveTo>
                    <a:pt x="12098" y="1"/>
                  </a:moveTo>
                  <a:lnTo>
                    <a:pt x="3298" y="10702"/>
                  </a:lnTo>
                  <a:lnTo>
                    <a:pt x="3145" y="10889"/>
                  </a:lnTo>
                  <a:lnTo>
                    <a:pt x="0" y="14714"/>
                  </a:lnTo>
                  <a:lnTo>
                    <a:pt x="783" y="15357"/>
                  </a:lnTo>
                  <a:lnTo>
                    <a:pt x="3926" y="11534"/>
                  </a:lnTo>
                  <a:lnTo>
                    <a:pt x="8961" y="15674"/>
                  </a:lnTo>
                  <a:lnTo>
                    <a:pt x="9115" y="15488"/>
                  </a:lnTo>
                  <a:lnTo>
                    <a:pt x="4080" y="11348"/>
                  </a:lnTo>
                  <a:lnTo>
                    <a:pt x="12882" y="645"/>
                  </a:lnTo>
                  <a:lnTo>
                    <a:pt x="12098"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4" name="Google Shape;2334;p33"/>
          <p:cNvGrpSpPr/>
          <p:nvPr/>
        </p:nvGrpSpPr>
        <p:grpSpPr>
          <a:xfrm rot="1992157">
            <a:off x="8316333" y="4149525"/>
            <a:ext cx="1717499" cy="1461648"/>
            <a:chOff x="725975" y="529375"/>
            <a:chExt cx="4581126" cy="3898687"/>
          </a:xfrm>
        </p:grpSpPr>
        <p:sp>
          <p:nvSpPr>
            <p:cNvPr id="2335" name="Google Shape;2335;p33"/>
            <p:cNvSpPr/>
            <p:nvPr/>
          </p:nvSpPr>
          <p:spPr>
            <a:xfrm>
              <a:off x="725975" y="738407"/>
              <a:ext cx="4581126" cy="3689182"/>
            </a:xfrm>
            <a:custGeom>
              <a:avLst/>
              <a:gdLst/>
              <a:ahLst/>
              <a:cxnLst/>
              <a:rect l="l" t="t" r="r" b="b"/>
              <a:pathLst>
                <a:path w="29722" h="23367" extrusionOk="0">
                  <a:moveTo>
                    <a:pt x="23737" y="0"/>
                  </a:moveTo>
                  <a:cubicBezTo>
                    <a:pt x="23545" y="0"/>
                    <a:pt x="23350" y="24"/>
                    <a:pt x="23156" y="73"/>
                  </a:cubicBezTo>
                  <a:lnTo>
                    <a:pt x="2015" y="5472"/>
                  </a:lnTo>
                  <a:cubicBezTo>
                    <a:pt x="759" y="5793"/>
                    <a:pt x="0" y="7071"/>
                    <a:pt x="320" y="8326"/>
                  </a:cubicBezTo>
                  <a:lnTo>
                    <a:pt x="3710" y="21599"/>
                  </a:lnTo>
                  <a:cubicBezTo>
                    <a:pt x="3981" y="22660"/>
                    <a:pt x="4937" y="23367"/>
                    <a:pt x="5984" y="23367"/>
                  </a:cubicBezTo>
                  <a:cubicBezTo>
                    <a:pt x="6175" y="23367"/>
                    <a:pt x="6370" y="23343"/>
                    <a:pt x="6564" y="23294"/>
                  </a:cubicBezTo>
                  <a:lnTo>
                    <a:pt x="27706" y="17895"/>
                  </a:lnTo>
                  <a:cubicBezTo>
                    <a:pt x="28964" y="17577"/>
                    <a:pt x="29722" y="16299"/>
                    <a:pt x="29401" y="15042"/>
                  </a:cubicBezTo>
                  <a:lnTo>
                    <a:pt x="26011" y="1768"/>
                  </a:lnTo>
                  <a:cubicBezTo>
                    <a:pt x="25740" y="706"/>
                    <a:pt x="24785" y="0"/>
                    <a:pt x="23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3"/>
            <p:cNvSpPr/>
            <p:nvPr/>
          </p:nvSpPr>
          <p:spPr>
            <a:xfrm>
              <a:off x="1332633" y="25058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3"/>
            <p:cNvSpPr/>
            <p:nvPr/>
          </p:nvSpPr>
          <p:spPr>
            <a:xfrm>
              <a:off x="1216271" y="203768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3"/>
            <p:cNvSpPr/>
            <p:nvPr/>
          </p:nvSpPr>
          <p:spPr>
            <a:xfrm>
              <a:off x="1099508" y="156150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3"/>
            <p:cNvSpPr/>
            <p:nvPr/>
          </p:nvSpPr>
          <p:spPr>
            <a:xfrm>
              <a:off x="982908" y="11021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3"/>
            <p:cNvSpPr/>
            <p:nvPr/>
          </p:nvSpPr>
          <p:spPr>
            <a:xfrm>
              <a:off x="1449383" y="297373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3"/>
            <p:cNvSpPr/>
            <p:nvPr/>
          </p:nvSpPr>
          <p:spPr>
            <a:xfrm>
              <a:off x="1249249" y="738722"/>
              <a:ext cx="4057846" cy="3689340"/>
            </a:xfrm>
            <a:custGeom>
              <a:avLst/>
              <a:gdLst/>
              <a:ahLst/>
              <a:cxnLst/>
              <a:rect l="l" t="t" r="r" b="b"/>
              <a:pathLst>
                <a:path w="26327" h="23368" extrusionOk="0">
                  <a:moveTo>
                    <a:pt x="20344" y="1"/>
                  </a:moveTo>
                  <a:cubicBezTo>
                    <a:pt x="20281" y="1"/>
                    <a:pt x="20217" y="3"/>
                    <a:pt x="20153" y="8"/>
                  </a:cubicBezTo>
                  <a:cubicBezTo>
                    <a:pt x="20810" y="4619"/>
                    <a:pt x="21133" y="18976"/>
                    <a:pt x="0" y="20368"/>
                  </a:cubicBezTo>
                  <a:lnTo>
                    <a:pt x="315" y="21600"/>
                  </a:lnTo>
                  <a:cubicBezTo>
                    <a:pt x="586" y="22661"/>
                    <a:pt x="1541" y="23367"/>
                    <a:pt x="2588" y="23367"/>
                  </a:cubicBezTo>
                  <a:cubicBezTo>
                    <a:pt x="2780" y="23367"/>
                    <a:pt x="2975" y="23343"/>
                    <a:pt x="3169" y="23294"/>
                  </a:cubicBezTo>
                  <a:lnTo>
                    <a:pt x="24311" y="17897"/>
                  </a:lnTo>
                  <a:cubicBezTo>
                    <a:pt x="25569" y="17575"/>
                    <a:pt x="26327" y="16297"/>
                    <a:pt x="26006" y="15040"/>
                  </a:cubicBezTo>
                  <a:lnTo>
                    <a:pt x="22616" y="1766"/>
                  </a:lnTo>
                  <a:cubicBezTo>
                    <a:pt x="22345" y="705"/>
                    <a:pt x="21391" y="1"/>
                    <a:pt x="20344" y="1"/>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3"/>
            <p:cNvSpPr/>
            <p:nvPr/>
          </p:nvSpPr>
          <p:spPr>
            <a:xfrm>
              <a:off x="2004797" y="666256"/>
              <a:ext cx="1153528" cy="334548"/>
            </a:xfrm>
            <a:custGeom>
              <a:avLst/>
              <a:gdLst/>
              <a:ahLst/>
              <a:cxnLst/>
              <a:rect l="l" t="t" r="r" b="b"/>
              <a:pathLst>
                <a:path w="7484" h="2119" extrusionOk="0">
                  <a:moveTo>
                    <a:pt x="7427" y="0"/>
                  </a:moveTo>
                  <a:lnTo>
                    <a:pt x="1" y="1897"/>
                  </a:lnTo>
                  <a:lnTo>
                    <a:pt x="57" y="2119"/>
                  </a:lnTo>
                  <a:lnTo>
                    <a:pt x="7484" y="221"/>
                  </a:lnTo>
                  <a:lnTo>
                    <a:pt x="74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3"/>
            <p:cNvSpPr/>
            <p:nvPr/>
          </p:nvSpPr>
          <p:spPr>
            <a:xfrm>
              <a:off x="1850975" y="529375"/>
              <a:ext cx="1513581" cy="829817"/>
            </a:xfrm>
            <a:custGeom>
              <a:avLst/>
              <a:gdLst/>
              <a:ahLst/>
              <a:cxnLst/>
              <a:rect l="l" t="t" r="r" b="b"/>
              <a:pathLst>
                <a:path w="9820" h="5256" extrusionOk="0">
                  <a:moveTo>
                    <a:pt x="9069" y="0"/>
                  </a:moveTo>
                  <a:lnTo>
                    <a:pt x="8248" y="212"/>
                  </a:lnTo>
                  <a:lnTo>
                    <a:pt x="822" y="2106"/>
                  </a:lnTo>
                  <a:lnTo>
                    <a:pt x="1" y="2317"/>
                  </a:lnTo>
                  <a:lnTo>
                    <a:pt x="170" y="2981"/>
                  </a:lnTo>
                  <a:lnTo>
                    <a:pt x="226" y="3202"/>
                  </a:lnTo>
                  <a:lnTo>
                    <a:pt x="694" y="5034"/>
                  </a:lnTo>
                  <a:lnTo>
                    <a:pt x="751" y="5256"/>
                  </a:lnTo>
                  <a:lnTo>
                    <a:pt x="1572" y="5045"/>
                  </a:lnTo>
                  <a:lnTo>
                    <a:pt x="1516" y="4824"/>
                  </a:lnTo>
                  <a:lnTo>
                    <a:pt x="1049" y="2991"/>
                  </a:lnTo>
                  <a:lnTo>
                    <a:pt x="991" y="2771"/>
                  </a:lnTo>
                  <a:lnTo>
                    <a:pt x="8418" y="875"/>
                  </a:lnTo>
                  <a:lnTo>
                    <a:pt x="8473" y="1097"/>
                  </a:lnTo>
                  <a:lnTo>
                    <a:pt x="8942" y="2928"/>
                  </a:lnTo>
                  <a:lnTo>
                    <a:pt x="8999" y="3150"/>
                  </a:lnTo>
                  <a:lnTo>
                    <a:pt x="9820" y="2939"/>
                  </a:lnTo>
                  <a:lnTo>
                    <a:pt x="9763" y="2718"/>
                  </a:lnTo>
                  <a:lnTo>
                    <a:pt x="9296" y="885"/>
                  </a:lnTo>
                  <a:lnTo>
                    <a:pt x="9240" y="665"/>
                  </a:lnTo>
                  <a:lnTo>
                    <a:pt x="90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3"/>
            <p:cNvSpPr/>
            <p:nvPr/>
          </p:nvSpPr>
          <p:spPr>
            <a:xfrm>
              <a:off x="1947306" y="1248986"/>
              <a:ext cx="135482" cy="68204"/>
            </a:xfrm>
            <a:custGeom>
              <a:avLst/>
              <a:gdLst/>
              <a:ahLst/>
              <a:cxnLst/>
              <a:rect l="l" t="t" r="r" b="b"/>
              <a:pathLst>
                <a:path w="879" h="432" extrusionOk="0">
                  <a:moveTo>
                    <a:pt x="822" y="1"/>
                  </a:moveTo>
                  <a:lnTo>
                    <a:pt x="1" y="211"/>
                  </a:lnTo>
                  <a:lnTo>
                    <a:pt x="57" y="431"/>
                  </a:lnTo>
                  <a:lnTo>
                    <a:pt x="878" y="222"/>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3"/>
            <p:cNvSpPr/>
            <p:nvPr/>
          </p:nvSpPr>
          <p:spPr>
            <a:xfrm>
              <a:off x="3218884" y="917914"/>
              <a:ext cx="135328" cy="68204"/>
            </a:xfrm>
            <a:custGeom>
              <a:avLst/>
              <a:gdLst/>
              <a:ahLst/>
              <a:cxnLst/>
              <a:rect l="l" t="t" r="r" b="b"/>
              <a:pathLst>
                <a:path w="878" h="432" extrusionOk="0">
                  <a:moveTo>
                    <a:pt x="821" y="0"/>
                  </a:moveTo>
                  <a:lnTo>
                    <a:pt x="0" y="210"/>
                  </a:lnTo>
                  <a:lnTo>
                    <a:pt x="57" y="431"/>
                  </a:lnTo>
                  <a:lnTo>
                    <a:pt x="878" y="221"/>
                  </a:lnTo>
                  <a:lnTo>
                    <a:pt x="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3"/>
            <p:cNvSpPr/>
            <p:nvPr/>
          </p:nvSpPr>
          <p:spPr>
            <a:xfrm>
              <a:off x="3834328" y="798716"/>
              <a:ext cx="974117" cy="2885099"/>
            </a:xfrm>
            <a:custGeom>
              <a:avLst/>
              <a:gdLst/>
              <a:ahLst/>
              <a:cxnLst/>
              <a:rect l="l" t="t" r="r" b="b"/>
              <a:pathLst>
                <a:path w="6320" h="18274" extrusionOk="0">
                  <a:moveTo>
                    <a:pt x="1769" y="0"/>
                  </a:moveTo>
                  <a:lnTo>
                    <a:pt x="0" y="453"/>
                  </a:lnTo>
                  <a:lnTo>
                    <a:pt x="4551" y="18274"/>
                  </a:lnTo>
                  <a:lnTo>
                    <a:pt x="6320" y="17823"/>
                  </a:lnTo>
                  <a:lnTo>
                    <a:pt x="1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3"/>
            <p:cNvSpPr/>
            <p:nvPr/>
          </p:nvSpPr>
          <p:spPr>
            <a:xfrm>
              <a:off x="4280999" y="2213781"/>
              <a:ext cx="87547" cy="81150"/>
            </a:xfrm>
            <a:custGeom>
              <a:avLst/>
              <a:gdLst/>
              <a:ahLst/>
              <a:cxnLst/>
              <a:rect l="l" t="t" r="r" b="b"/>
              <a:pathLst>
                <a:path w="568" h="514" extrusionOk="0">
                  <a:moveTo>
                    <a:pt x="285" y="0"/>
                  </a:moveTo>
                  <a:cubicBezTo>
                    <a:pt x="264" y="0"/>
                    <a:pt x="242" y="3"/>
                    <a:pt x="221" y="9"/>
                  </a:cubicBezTo>
                  <a:cubicBezTo>
                    <a:pt x="83" y="43"/>
                    <a:pt x="0" y="184"/>
                    <a:pt x="35" y="320"/>
                  </a:cubicBezTo>
                  <a:cubicBezTo>
                    <a:pt x="64" y="436"/>
                    <a:pt x="169" y="514"/>
                    <a:pt x="283" y="514"/>
                  </a:cubicBezTo>
                  <a:cubicBezTo>
                    <a:pt x="304" y="514"/>
                    <a:pt x="325" y="511"/>
                    <a:pt x="347" y="506"/>
                  </a:cubicBezTo>
                  <a:cubicBezTo>
                    <a:pt x="484" y="471"/>
                    <a:pt x="567" y="331"/>
                    <a:pt x="532" y="194"/>
                  </a:cubicBezTo>
                  <a:cubicBezTo>
                    <a:pt x="502" y="78"/>
                    <a:pt x="398"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3"/>
            <p:cNvSpPr/>
            <p:nvPr/>
          </p:nvSpPr>
          <p:spPr>
            <a:xfrm>
              <a:off x="4035931" y="1908286"/>
              <a:ext cx="571677" cy="667201"/>
            </a:xfrm>
            <a:custGeom>
              <a:avLst/>
              <a:gdLst/>
              <a:ahLst/>
              <a:cxnLst/>
              <a:rect l="l" t="t" r="r" b="b"/>
              <a:pathLst>
                <a:path w="3709" h="4226" extrusionOk="0">
                  <a:moveTo>
                    <a:pt x="2568" y="546"/>
                  </a:moveTo>
                  <a:lnTo>
                    <a:pt x="3232" y="3150"/>
                  </a:lnTo>
                  <a:lnTo>
                    <a:pt x="3166" y="3165"/>
                  </a:lnTo>
                  <a:lnTo>
                    <a:pt x="1142" y="3682"/>
                  </a:lnTo>
                  <a:lnTo>
                    <a:pt x="478" y="1077"/>
                  </a:lnTo>
                  <a:lnTo>
                    <a:pt x="1354" y="853"/>
                  </a:lnTo>
                  <a:lnTo>
                    <a:pt x="1420" y="837"/>
                  </a:lnTo>
                  <a:lnTo>
                    <a:pt x="1763" y="2179"/>
                  </a:lnTo>
                  <a:cubicBezTo>
                    <a:pt x="1774" y="2223"/>
                    <a:pt x="1813" y="2247"/>
                    <a:pt x="1856" y="2252"/>
                  </a:cubicBezTo>
                  <a:cubicBezTo>
                    <a:pt x="1866" y="2253"/>
                    <a:pt x="1875" y="2258"/>
                    <a:pt x="1886" y="2258"/>
                  </a:cubicBezTo>
                  <a:cubicBezTo>
                    <a:pt x="1888" y="2258"/>
                    <a:pt x="1890" y="2258"/>
                    <a:pt x="1892" y="2257"/>
                  </a:cubicBezTo>
                  <a:cubicBezTo>
                    <a:pt x="1949" y="2242"/>
                    <a:pt x="1982" y="2185"/>
                    <a:pt x="1968" y="2127"/>
                  </a:cubicBezTo>
                  <a:lnTo>
                    <a:pt x="1625" y="786"/>
                  </a:lnTo>
                  <a:lnTo>
                    <a:pt x="2502" y="562"/>
                  </a:lnTo>
                  <a:lnTo>
                    <a:pt x="2568" y="546"/>
                  </a:lnTo>
                  <a:close/>
                  <a:moveTo>
                    <a:pt x="2813" y="0"/>
                  </a:moveTo>
                  <a:lnTo>
                    <a:pt x="2747" y="17"/>
                  </a:lnTo>
                  <a:lnTo>
                    <a:pt x="0" y="719"/>
                  </a:lnTo>
                  <a:lnTo>
                    <a:pt x="896" y="4225"/>
                  </a:lnTo>
                  <a:lnTo>
                    <a:pt x="3643" y="3524"/>
                  </a:lnTo>
                  <a:lnTo>
                    <a:pt x="3709" y="3508"/>
                  </a:lnTo>
                  <a:lnTo>
                    <a:pt x="28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3"/>
            <p:cNvSpPr/>
            <p:nvPr/>
          </p:nvSpPr>
          <p:spPr>
            <a:xfrm>
              <a:off x="4253718" y="2482491"/>
              <a:ext cx="279750" cy="97728"/>
            </a:xfrm>
            <a:custGeom>
              <a:avLst/>
              <a:gdLst/>
              <a:ahLst/>
              <a:cxnLst/>
              <a:rect l="l" t="t" r="r" b="b"/>
              <a:pathLst>
                <a:path w="1815" h="619" extrusionOk="0">
                  <a:moveTo>
                    <a:pt x="1772" y="1"/>
                  </a:moveTo>
                  <a:lnTo>
                    <a:pt x="0" y="453"/>
                  </a:lnTo>
                  <a:lnTo>
                    <a:pt x="43" y="618"/>
                  </a:lnTo>
                  <a:lnTo>
                    <a:pt x="1815" y="166"/>
                  </a:lnTo>
                  <a:lnTo>
                    <a:pt x="17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3"/>
            <p:cNvSpPr/>
            <p:nvPr/>
          </p:nvSpPr>
          <p:spPr>
            <a:xfrm>
              <a:off x="1223509" y="1481699"/>
              <a:ext cx="974272" cy="2885257"/>
            </a:xfrm>
            <a:custGeom>
              <a:avLst/>
              <a:gdLst/>
              <a:ahLst/>
              <a:cxnLst/>
              <a:rect l="l" t="t" r="r" b="b"/>
              <a:pathLst>
                <a:path w="6321" h="18275" extrusionOk="0">
                  <a:moveTo>
                    <a:pt x="1770" y="0"/>
                  </a:moveTo>
                  <a:lnTo>
                    <a:pt x="1" y="452"/>
                  </a:lnTo>
                  <a:lnTo>
                    <a:pt x="4552" y="18274"/>
                  </a:lnTo>
                  <a:lnTo>
                    <a:pt x="6321" y="17822"/>
                  </a:lnTo>
                  <a:lnTo>
                    <a:pt x="17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3"/>
            <p:cNvSpPr/>
            <p:nvPr/>
          </p:nvSpPr>
          <p:spPr>
            <a:xfrm>
              <a:off x="1670179" y="2896448"/>
              <a:ext cx="87547" cy="81308"/>
            </a:xfrm>
            <a:custGeom>
              <a:avLst/>
              <a:gdLst/>
              <a:ahLst/>
              <a:cxnLst/>
              <a:rect l="l" t="t" r="r" b="b"/>
              <a:pathLst>
                <a:path w="568" h="515" extrusionOk="0">
                  <a:moveTo>
                    <a:pt x="286" y="1"/>
                  </a:moveTo>
                  <a:cubicBezTo>
                    <a:pt x="264" y="1"/>
                    <a:pt x="242" y="4"/>
                    <a:pt x="221" y="9"/>
                  </a:cubicBezTo>
                  <a:cubicBezTo>
                    <a:pt x="84" y="45"/>
                    <a:pt x="1" y="184"/>
                    <a:pt x="36" y="322"/>
                  </a:cubicBezTo>
                  <a:cubicBezTo>
                    <a:pt x="65" y="437"/>
                    <a:pt x="169" y="514"/>
                    <a:pt x="284" y="514"/>
                  </a:cubicBezTo>
                  <a:cubicBezTo>
                    <a:pt x="305" y="514"/>
                    <a:pt x="326" y="512"/>
                    <a:pt x="348" y="506"/>
                  </a:cubicBezTo>
                  <a:cubicBezTo>
                    <a:pt x="485" y="472"/>
                    <a:pt x="567" y="332"/>
                    <a:pt x="533" y="195"/>
                  </a:cubicBezTo>
                  <a:cubicBezTo>
                    <a:pt x="503" y="78"/>
                    <a:pt x="400"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3"/>
            <p:cNvSpPr/>
            <p:nvPr/>
          </p:nvSpPr>
          <p:spPr>
            <a:xfrm>
              <a:off x="1425266" y="2591111"/>
              <a:ext cx="571523" cy="667043"/>
            </a:xfrm>
            <a:custGeom>
              <a:avLst/>
              <a:gdLst/>
              <a:ahLst/>
              <a:cxnLst/>
              <a:rect l="l" t="t" r="r" b="b"/>
              <a:pathLst>
                <a:path w="3708" h="4225" extrusionOk="0">
                  <a:moveTo>
                    <a:pt x="2566" y="546"/>
                  </a:moveTo>
                  <a:lnTo>
                    <a:pt x="3231" y="3149"/>
                  </a:lnTo>
                  <a:lnTo>
                    <a:pt x="3166" y="3164"/>
                  </a:lnTo>
                  <a:lnTo>
                    <a:pt x="1142" y="3681"/>
                  </a:lnTo>
                  <a:lnTo>
                    <a:pt x="477" y="1078"/>
                  </a:lnTo>
                  <a:lnTo>
                    <a:pt x="1354" y="854"/>
                  </a:lnTo>
                  <a:lnTo>
                    <a:pt x="1419" y="838"/>
                  </a:lnTo>
                  <a:lnTo>
                    <a:pt x="1762" y="2179"/>
                  </a:lnTo>
                  <a:cubicBezTo>
                    <a:pt x="1772" y="2224"/>
                    <a:pt x="1813" y="2246"/>
                    <a:pt x="1855" y="2252"/>
                  </a:cubicBezTo>
                  <a:cubicBezTo>
                    <a:pt x="1866" y="2252"/>
                    <a:pt x="1875" y="2257"/>
                    <a:pt x="1886" y="2257"/>
                  </a:cubicBezTo>
                  <a:cubicBezTo>
                    <a:pt x="1888" y="2257"/>
                    <a:pt x="1890" y="2257"/>
                    <a:pt x="1892" y="2257"/>
                  </a:cubicBezTo>
                  <a:cubicBezTo>
                    <a:pt x="1948" y="2242"/>
                    <a:pt x="1982" y="2184"/>
                    <a:pt x="1967" y="2128"/>
                  </a:cubicBezTo>
                  <a:lnTo>
                    <a:pt x="1625" y="785"/>
                  </a:lnTo>
                  <a:lnTo>
                    <a:pt x="2501" y="562"/>
                  </a:lnTo>
                  <a:lnTo>
                    <a:pt x="2566" y="546"/>
                  </a:lnTo>
                  <a:close/>
                  <a:moveTo>
                    <a:pt x="2812" y="1"/>
                  </a:moveTo>
                  <a:lnTo>
                    <a:pt x="2747" y="17"/>
                  </a:lnTo>
                  <a:lnTo>
                    <a:pt x="0" y="717"/>
                  </a:lnTo>
                  <a:lnTo>
                    <a:pt x="896" y="4224"/>
                  </a:lnTo>
                  <a:lnTo>
                    <a:pt x="3642" y="3522"/>
                  </a:lnTo>
                  <a:lnTo>
                    <a:pt x="3708" y="3506"/>
                  </a:lnTo>
                  <a:lnTo>
                    <a:pt x="28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3"/>
            <p:cNvSpPr/>
            <p:nvPr/>
          </p:nvSpPr>
          <p:spPr>
            <a:xfrm>
              <a:off x="1643207" y="3165315"/>
              <a:ext cx="279596" cy="97570"/>
            </a:xfrm>
            <a:custGeom>
              <a:avLst/>
              <a:gdLst/>
              <a:ahLst/>
              <a:cxnLst/>
              <a:rect l="l" t="t" r="r" b="b"/>
              <a:pathLst>
                <a:path w="1814" h="618" extrusionOk="0">
                  <a:moveTo>
                    <a:pt x="1771" y="1"/>
                  </a:moveTo>
                  <a:lnTo>
                    <a:pt x="0" y="453"/>
                  </a:lnTo>
                  <a:lnTo>
                    <a:pt x="42" y="618"/>
                  </a:lnTo>
                  <a:lnTo>
                    <a:pt x="1814" y="166"/>
                  </a:lnTo>
                  <a:lnTo>
                    <a:pt x="17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3"/>
            <p:cNvSpPr/>
            <p:nvPr/>
          </p:nvSpPr>
          <p:spPr>
            <a:xfrm>
              <a:off x="1908311" y="1270615"/>
              <a:ext cx="241680" cy="102780"/>
            </a:xfrm>
            <a:custGeom>
              <a:avLst/>
              <a:gdLst/>
              <a:ahLst/>
              <a:cxnLst/>
              <a:rect l="l" t="t" r="r" b="b"/>
              <a:pathLst>
                <a:path w="1568" h="651" extrusionOk="0">
                  <a:moveTo>
                    <a:pt x="1500" y="0"/>
                  </a:moveTo>
                  <a:lnTo>
                    <a:pt x="1537" y="146"/>
                  </a:lnTo>
                  <a:lnTo>
                    <a:pt x="1" y="540"/>
                  </a:lnTo>
                  <a:lnTo>
                    <a:pt x="29" y="651"/>
                  </a:lnTo>
                  <a:lnTo>
                    <a:pt x="1567" y="258"/>
                  </a:lnTo>
                  <a:lnTo>
                    <a:pt x="15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3"/>
            <p:cNvSpPr/>
            <p:nvPr/>
          </p:nvSpPr>
          <p:spPr>
            <a:xfrm>
              <a:off x="1902146" y="1270141"/>
              <a:ext cx="242913" cy="85413"/>
            </a:xfrm>
            <a:custGeom>
              <a:avLst/>
              <a:gdLst/>
              <a:ahLst/>
              <a:cxnLst/>
              <a:rect l="l" t="t" r="r" b="b"/>
              <a:pathLst>
                <a:path w="1576" h="541" extrusionOk="0">
                  <a:moveTo>
                    <a:pt x="1538" y="1"/>
                  </a:moveTo>
                  <a:lnTo>
                    <a:pt x="0" y="393"/>
                  </a:lnTo>
                  <a:lnTo>
                    <a:pt x="38" y="541"/>
                  </a:lnTo>
                  <a:lnTo>
                    <a:pt x="1575" y="148"/>
                  </a:lnTo>
                  <a:lnTo>
                    <a:pt x="1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3"/>
            <p:cNvSpPr/>
            <p:nvPr/>
          </p:nvSpPr>
          <p:spPr>
            <a:xfrm>
              <a:off x="3178502" y="938281"/>
              <a:ext cx="241526" cy="102938"/>
            </a:xfrm>
            <a:custGeom>
              <a:avLst/>
              <a:gdLst/>
              <a:ahLst/>
              <a:cxnLst/>
              <a:rect l="l" t="t" r="r" b="b"/>
              <a:pathLst>
                <a:path w="1567" h="652" extrusionOk="0">
                  <a:moveTo>
                    <a:pt x="1501" y="0"/>
                  </a:moveTo>
                  <a:lnTo>
                    <a:pt x="1538" y="149"/>
                  </a:lnTo>
                  <a:lnTo>
                    <a:pt x="1538" y="149"/>
                  </a:lnTo>
                  <a:lnTo>
                    <a:pt x="1538" y="149"/>
                  </a:lnTo>
                  <a:lnTo>
                    <a:pt x="1501" y="0"/>
                  </a:lnTo>
                  <a:close/>
                  <a:moveTo>
                    <a:pt x="1538" y="149"/>
                  </a:moveTo>
                  <a:lnTo>
                    <a:pt x="1" y="540"/>
                  </a:lnTo>
                  <a:lnTo>
                    <a:pt x="30" y="652"/>
                  </a:lnTo>
                  <a:lnTo>
                    <a:pt x="1566" y="261"/>
                  </a:lnTo>
                  <a:lnTo>
                    <a:pt x="1538" y="14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3"/>
            <p:cNvSpPr/>
            <p:nvPr/>
          </p:nvSpPr>
          <p:spPr>
            <a:xfrm>
              <a:off x="3172645" y="937807"/>
              <a:ext cx="243067" cy="85413"/>
            </a:xfrm>
            <a:custGeom>
              <a:avLst/>
              <a:gdLst/>
              <a:ahLst/>
              <a:cxnLst/>
              <a:rect l="l" t="t" r="r" b="b"/>
              <a:pathLst>
                <a:path w="1577" h="541" extrusionOk="0">
                  <a:moveTo>
                    <a:pt x="1538" y="0"/>
                  </a:moveTo>
                  <a:lnTo>
                    <a:pt x="0" y="394"/>
                  </a:lnTo>
                  <a:lnTo>
                    <a:pt x="38" y="541"/>
                  </a:lnTo>
                  <a:lnTo>
                    <a:pt x="1576" y="147"/>
                  </a:lnTo>
                  <a:lnTo>
                    <a:pt x="1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8" name="Google Shape;2358;p33"/>
          <p:cNvSpPr/>
          <p:nvPr/>
        </p:nvSpPr>
        <p:spPr>
          <a:xfrm>
            <a:off x="8774288" y="1132663"/>
            <a:ext cx="186813" cy="186676"/>
          </a:xfrm>
          <a:custGeom>
            <a:avLst/>
            <a:gdLst/>
            <a:ahLst/>
            <a:cxnLst/>
            <a:rect l="l" t="t" r="r" b="b"/>
            <a:pathLst>
              <a:path w="6113" h="6108" extrusionOk="0">
                <a:moveTo>
                  <a:pt x="3057" y="977"/>
                </a:moveTo>
                <a:cubicBezTo>
                  <a:pt x="4206" y="977"/>
                  <a:pt x="5131" y="1907"/>
                  <a:pt x="5131" y="3051"/>
                </a:cubicBezTo>
                <a:cubicBezTo>
                  <a:pt x="5131" y="4201"/>
                  <a:pt x="4206" y="5132"/>
                  <a:pt x="3057" y="5132"/>
                </a:cubicBezTo>
                <a:cubicBezTo>
                  <a:pt x="1913" y="5132"/>
                  <a:pt x="982" y="4201"/>
                  <a:pt x="982" y="3051"/>
                </a:cubicBezTo>
                <a:cubicBezTo>
                  <a:pt x="982" y="1907"/>
                  <a:pt x="1907" y="977"/>
                  <a:pt x="3057" y="977"/>
                </a:cubicBezTo>
                <a:close/>
                <a:moveTo>
                  <a:pt x="3057" y="1"/>
                </a:moveTo>
                <a:cubicBezTo>
                  <a:pt x="1369" y="1"/>
                  <a:pt x="0" y="1369"/>
                  <a:pt x="0" y="3051"/>
                </a:cubicBezTo>
                <a:cubicBezTo>
                  <a:pt x="0" y="4739"/>
                  <a:pt x="1369" y="6108"/>
                  <a:pt x="3057" y="6108"/>
                </a:cubicBezTo>
                <a:cubicBezTo>
                  <a:pt x="4744" y="6108"/>
                  <a:pt x="6113" y="4739"/>
                  <a:pt x="6113" y="3051"/>
                </a:cubicBezTo>
                <a:cubicBezTo>
                  <a:pt x="6113" y="1369"/>
                  <a:pt x="4744"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3"/>
          <p:cNvSpPr/>
          <p:nvPr/>
        </p:nvSpPr>
        <p:spPr>
          <a:xfrm>
            <a:off x="1465924" y="4852688"/>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3"/>
          <p:cNvSpPr/>
          <p:nvPr/>
        </p:nvSpPr>
        <p:spPr>
          <a:xfrm>
            <a:off x="164724" y="2537563"/>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3"/>
          <p:cNvSpPr/>
          <p:nvPr/>
        </p:nvSpPr>
        <p:spPr>
          <a:xfrm>
            <a:off x="7742150" y="4745013"/>
            <a:ext cx="186813" cy="186676"/>
          </a:xfrm>
          <a:custGeom>
            <a:avLst/>
            <a:gdLst/>
            <a:ahLst/>
            <a:cxnLst/>
            <a:rect l="l" t="t" r="r" b="b"/>
            <a:pathLst>
              <a:path w="6113" h="6108" extrusionOk="0">
                <a:moveTo>
                  <a:pt x="3057" y="977"/>
                </a:moveTo>
                <a:cubicBezTo>
                  <a:pt x="4206" y="977"/>
                  <a:pt x="5131" y="1907"/>
                  <a:pt x="5131" y="3051"/>
                </a:cubicBezTo>
                <a:cubicBezTo>
                  <a:pt x="5131" y="4201"/>
                  <a:pt x="4206" y="5132"/>
                  <a:pt x="3057" y="5132"/>
                </a:cubicBezTo>
                <a:cubicBezTo>
                  <a:pt x="1913" y="5132"/>
                  <a:pt x="982" y="4201"/>
                  <a:pt x="982" y="3051"/>
                </a:cubicBezTo>
                <a:cubicBezTo>
                  <a:pt x="982" y="1907"/>
                  <a:pt x="1907" y="977"/>
                  <a:pt x="3057" y="977"/>
                </a:cubicBezTo>
                <a:close/>
                <a:moveTo>
                  <a:pt x="3057" y="1"/>
                </a:moveTo>
                <a:cubicBezTo>
                  <a:pt x="1369" y="1"/>
                  <a:pt x="0" y="1369"/>
                  <a:pt x="0" y="3051"/>
                </a:cubicBezTo>
                <a:cubicBezTo>
                  <a:pt x="0" y="4739"/>
                  <a:pt x="1369" y="6108"/>
                  <a:pt x="3057" y="6108"/>
                </a:cubicBezTo>
                <a:cubicBezTo>
                  <a:pt x="4744" y="6108"/>
                  <a:pt x="6113" y="4739"/>
                  <a:pt x="6113" y="3051"/>
                </a:cubicBezTo>
                <a:cubicBezTo>
                  <a:pt x="6113" y="1369"/>
                  <a:pt x="4744"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3"/>
          <p:cNvSpPr/>
          <p:nvPr/>
        </p:nvSpPr>
        <p:spPr>
          <a:xfrm>
            <a:off x="1337988" y="212338"/>
            <a:ext cx="186813" cy="186676"/>
          </a:xfrm>
          <a:custGeom>
            <a:avLst/>
            <a:gdLst/>
            <a:ahLst/>
            <a:cxnLst/>
            <a:rect l="l" t="t" r="r" b="b"/>
            <a:pathLst>
              <a:path w="6113" h="6108" extrusionOk="0">
                <a:moveTo>
                  <a:pt x="3057" y="977"/>
                </a:moveTo>
                <a:cubicBezTo>
                  <a:pt x="4206" y="977"/>
                  <a:pt x="5131" y="1907"/>
                  <a:pt x="5131" y="3051"/>
                </a:cubicBezTo>
                <a:cubicBezTo>
                  <a:pt x="5131" y="4201"/>
                  <a:pt x="4206" y="5132"/>
                  <a:pt x="3057" y="5132"/>
                </a:cubicBezTo>
                <a:cubicBezTo>
                  <a:pt x="1913" y="5132"/>
                  <a:pt x="982" y="4201"/>
                  <a:pt x="982" y="3051"/>
                </a:cubicBezTo>
                <a:cubicBezTo>
                  <a:pt x="982" y="1907"/>
                  <a:pt x="1907" y="977"/>
                  <a:pt x="3057" y="977"/>
                </a:cubicBezTo>
                <a:close/>
                <a:moveTo>
                  <a:pt x="3057" y="1"/>
                </a:moveTo>
                <a:cubicBezTo>
                  <a:pt x="1369" y="1"/>
                  <a:pt x="0" y="1369"/>
                  <a:pt x="0" y="3051"/>
                </a:cubicBezTo>
                <a:cubicBezTo>
                  <a:pt x="0" y="4739"/>
                  <a:pt x="1369" y="6108"/>
                  <a:pt x="3057" y="6108"/>
                </a:cubicBezTo>
                <a:cubicBezTo>
                  <a:pt x="4744" y="6108"/>
                  <a:pt x="6113" y="4739"/>
                  <a:pt x="6113" y="3051"/>
                </a:cubicBezTo>
                <a:cubicBezTo>
                  <a:pt x="6113" y="1369"/>
                  <a:pt x="4744"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3"/>
          <p:cNvSpPr/>
          <p:nvPr/>
        </p:nvSpPr>
        <p:spPr>
          <a:xfrm rot="10800000" flipH="1">
            <a:off x="4858475" y="4614125"/>
            <a:ext cx="1917991" cy="852900"/>
          </a:xfrm>
          <a:custGeom>
            <a:avLst/>
            <a:gdLst/>
            <a:ahLst/>
            <a:cxnLst/>
            <a:rect l="l" t="t" r="r" b="b"/>
            <a:pathLst>
              <a:path w="50510" h="22461" fill="none" extrusionOk="0">
                <a:moveTo>
                  <a:pt x="4938" y="2301"/>
                </a:moveTo>
                <a:cubicBezTo>
                  <a:pt x="4938" y="2301"/>
                  <a:pt x="0" y="7475"/>
                  <a:pt x="5128" y="15874"/>
                </a:cubicBezTo>
                <a:cubicBezTo>
                  <a:pt x="5128" y="15874"/>
                  <a:pt x="9575" y="22461"/>
                  <a:pt x="16976" y="17787"/>
                </a:cubicBezTo>
                <a:cubicBezTo>
                  <a:pt x="18640" y="16545"/>
                  <a:pt x="20622" y="15532"/>
                  <a:pt x="22624" y="14987"/>
                </a:cubicBezTo>
                <a:cubicBezTo>
                  <a:pt x="27121" y="13763"/>
                  <a:pt x="31216" y="16768"/>
                  <a:pt x="35411" y="17807"/>
                </a:cubicBezTo>
                <a:cubicBezTo>
                  <a:pt x="38253" y="18512"/>
                  <a:pt x="41637" y="17704"/>
                  <a:pt x="44281" y="16320"/>
                </a:cubicBezTo>
                <a:cubicBezTo>
                  <a:pt x="49842" y="13406"/>
                  <a:pt x="50118" y="5671"/>
                  <a:pt x="50510" y="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3"/>
          <p:cNvSpPr/>
          <p:nvPr/>
        </p:nvSpPr>
        <p:spPr>
          <a:xfrm rot="302">
            <a:off x="4483729" y="-370618"/>
            <a:ext cx="1950169" cy="1063317"/>
          </a:xfrm>
          <a:custGeom>
            <a:avLst/>
            <a:gdLst/>
            <a:ahLst/>
            <a:cxnLst/>
            <a:rect l="l" t="t" r="r" b="b"/>
            <a:pathLst>
              <a:path w="22813" h="12439" fill="none" extrusionOk="0">
                <a:moveTo>
                  <a:pt x="22812" y="0"/>
                </a:moveTo>
                <a:cubicBezTo>
                  <a:pt x="22812" y="0"/>
                  <a:pt x="20999" y="9660"/>
                  <a:pt x="12792" y="11049"/>
                </a:cubicBezTo>
                <a:cubicBezTo>
                  <a:pt x="4584" y="12439"/>
                  <a:pt x="0" y="710"/>
                  <a:pt x="0" y="71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365"/>
        <p:cNvGrpSpPr/>
        <p:nvPr/>
      </p:nvGrpSpPr>
      <p:grpSpPr>
        <a:xfrm>
          <a:off x="0" y="0"/>
          <a:ext cx="0" cy="0"/>
          <a:chOff x="0" y="0"/>
          <a:chExt cx="0" cy="0"/>
        </a:xfrm>
      </p:grpSpPr>
      <p:sp>
        <p:nvSpPr>
          <p:cNvPr id="2366" name="Google Shape;2366;p34"/>
          <p:cNvSpPr/>
          <p:nvPr/>
        </p:nvSpPr>
        <p:spPr>
          <a:xfrm flipH="1">
            <a:off x="2278495" y="-53"/>
            <a:ext cx="3579132" cy="1128476"/>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4"/>
          <p:cNvSpPr/>
          <p:nvPr/>
        </p:nvSpPr>
        <p:spPr>
          <a:xfrm rot="-5400000">
            <a:off x="6646936" y="2646440"/>
            <a:ext cx="2226875" cy="2767242"/>
          </a:xfrm>
          <a:custGeom>
            <a:avLst/>
            <a:gdLst/>
            <a:ahLst/>
            <a:cxnLst/>
            <a:rect l="l" t="t" r="r" b="b"/>
            <a:pathLst>
              <a:path w="23083" h="28685" extrusionOk="0">
                <a:moveTo>
                  <a:pt x="0" y="1"/>
                </a:moveTo>
                <a:lnTo>
                  <a:pt x="0" y="28685"/>
                </a:lnTo>
                <a:lnTo>
                  <a:pt x="21459" y="28685"/>
                </a:lnTo>
                <a:cubicBezTo>
                  <a:pt x="21459" y="28685"/>
                  <a:pt x="23082" y="26140"/>
                  <a:pt x="18030" y="21621"/>
                </a:cubicBezTo>
                <a:cubicBezTo>
                  <a:pt x="12978" y="17100"/>
                  <a:pt x="5798" y="19892"/>
                  <a:pt x="5866" y="10775"/>
                </a:cubicBezTo>
                <a:cubicBezTo>
                  <a:pt x="5932" y="1659"/>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4"/>
          <p:cNvSpPr/>
          <p:nvPr/>
        </p:nvSpPr>
        <p:spPr>
          <a:xfrm rot="5400000">
            <a:off x="137007" y="2370700"/>
            <a:ext cx="2616871" cy="2890847"/>
          </a:xfrm>
          <a:custGeom>
            <a:avLst/>
            <a:gdLst/>
            <a:ahLst/>
            <a:cxnLst/>
            <a:rect l="l" t="t" r="r" b="b"/>
            <a:pathLst>
              <a:path w="35850" h="39602" extrusionOk="0">
                <a:moveTo>
                  <a:pt x="35849" y="0"/>
                </a:moveTo>
                <a:cubicBezTo>
                  <a:pt x="31348" y="819"/>
                  <a:pt x="27986" y="1572"/>
                  <a:pt x="29982" y="14272"/>
                </a:cubicBezTo>
                <a:cubicBezTo>
                  <a:pt x="31965" y="26890"/>
                  <a:pt x="26923" y="30426"/>
                  <a:pt x="13686" y="30426"/>
                </a:cubicBezTo>
                <a:cubicBezTo>
                  <a:pt x="13600" y="30426"/>
                  <a:pt x="13514" y="30425"/>
                  <a:pt x="13427" y="30425"/>
                </a:cubicBezTo>
                <a:cubicBezTo>
                  <a:pt x="13395" y="30425"/>
                  <a:pt x="13362" y="30425"/>
                  <a:pt x="13330" y="30425"/>
                </a:cubicBezTo>
                <a:cubicBezTo>
                  <a:pt x="0" y="30425"/>
                  <a:pt x="1035" y="39600"/>
                  <a:pt x="1035" y="39600"/>
                </a:cubicBezTo>
                <a:lnTo>
                  <a:pt x="1035" y="39601"/>
                </a:lnTo>
                <a:lnTo>
                  <a:pt x="35849" y="39601"/>
                </a:lnTo>
                <a:lnTo>
                  <a:pt x="35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9" name="Google Shape;2369;p34"/>
          <p:cNvGrpSpPr/>
          <p:nvPr/>
        </p:nvGrpSpPr>
        <p:grpSpPr>
          <a:xfrm>
            <a:off x="8097571" y="4170654"/>
            <a:ext cx="1243062" cy="1150074"/>
            <a:chOff x="940201" y="467822"/>
            <a:chExt cx="4254149" cy="3935914"/>
          </a:xfrm>
        </p:grpSpPr>
        <p:sp>
          <p:nvSpPr>
            <p:cNvPr id="2370" name="Google Shape;2370;p34"/>
            <p:cNvSpPr/>
            <p:nvPr/>
          </p:nvSpPr>
          <p:spPr>
            <a:xfrm>
              <a:off x="940201" y="467822"/>
              <a:ext cx="4254149" cy="3935914"/>
            </a:xfrm>
            <a:custGeom>
              <a:avLst/>
              <a:gdLst/>
              <a:ahLst/>
              <a:cxnLst/>
              <a:rect l="l" t="t" r="r" b="b"/>
              <a:pathLst>
                <a:path w="22181" h="20522" extrusionOk="0">
                  <a:moveTo>
                    <a:pt x="17086" y="684"/>
                  </a:moveTo>
                  <a:cubicBezTo>
                    <a:pt x="17230" y="684"/>
                    <a:pt x="17376" y="723"/>
                    <a:pt x="17508" y="803"/>
                  </a:cubicBezTo>
                  <a:cubicBezTo>
                    <a:pt x="17888" y="1037"/>
                    <a:pt x="18006" y="1534"/>
                    <a:pt x="17773" y="1915"/>
                  </a:cubicBezTo>
                  <a:cubicBezTo>
                    <a:pt x="17621" y="2163"/>
                    <a:pt x="17356" y="2300"/>
                    <a:pt x="17084" y="2300"/>
                  </a:cubicBezTo>
                  <a:cubicBezTo>
                    <a:pt x="16940" y="2300"/>
                    <a:pt x="16794" y="2262"/>
                    <a:pt x="16662" y="2181"/>
                  </a:cubicBezTo>
                  <a:cubicBezTo>
                    <a:pt x="16282" y="1946"/>
                    <a:pt x="16162" y="1448"/>
                    <a:pt x="16396" y="1069"/>
                  </a:cubicBezTo>
                  <a:cubicBezTo>
                    <a:pt x="16549" y="821"/>
                    <a:pt x="16814" y="684"/>
                    <a:pt x="17086" y="684"/>
                  </a:cubicBezTo>
                  <a:close/>
                  <a:moveTo>
                    <a:pt x="17085" y="0"/>
                  </a:moveTo>
                  <a:cubicBezTo>
                    <a:pt x="16585" y="0"/>
                    <a:pt x="16096" y="253"/>
                    <a:pt x="15814" y="711"/>
                  </a:cubicBezTo>
                  <a:cubicBezTo>
                    <a:pt x="15563" y="1121"/>
                    <a:pt x="15534" y="1603"/>
                    <a:pt x="15693" y="2022"/>
                  </a:cubicBezTo>
                  <a:cubicBezTo>
                    <a:pt x="14261" y="1278"/>
                    <a:pt x="12717" y="922"/>
                    <a:pt x="11190" y="922"/>
                  </a:cubicBezTo>
                  <a:cubicBezTo>
                    <a:pt x="7899" y="922"/>
                    <a:pt x="4686" y="2578"/>
                    <a:pt x="2835" y="5587"/>
                  </a:cubicBezTo>
                  <a:cubicBezTo>
                    <a:pt x="1" y="10198"/>
                    <a:pt x="1440" y="16234"/>
                    <a:pt x="6052" y="19068"/>
                  </a:cubicBezTo>
                  <a:cubicBezTo>
                    <a:pt x="7653" y="20052"/>
                    <a:pt x="9425" y="20521"/>
                    <a:pt x="11176" y="20521"/>
                  </a:cubicBezTo>
                  <a:cubicBezTo>
                    <a:pt x="14468" y="20521"/>
                    <a:pt x="17682" y="18863"/>
                    <a:pt x="19532" y="15852"/>
                  </a:cubicBezTo>
                  <a:cubicBezTo>
                    <a:pt x="22181" y="11549"/>
                    <a:pt x="21099" y="6000"/>
                    <a:pt x="17190" y="2976"/>
                  </a:cubicBezTo>
                  <a:cubicBezTo>
                    <a:pt x="17652" y="2943"/>
                    <a:pt x="18092" y="2696"/>
                    <a:pt x="18353" y="2272"/>
                  </a:cubicBezTo>
                  <a:cubicBezTo>
                    <a:pt x="18784" y="1570"/>
                    <a:pt x="18565" y="653"/>
                    <a:pt x="17863" y="221"/>
                  </a:cubicBezTo>
                  <a:cubicBezTo>
                    <a:pt x="17620" y="72"/>
                    <a:pt x="17351" y="0"/>
                    <a:pt x="170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4"/>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4"/>
            <p:cNvSpPr/>
            <p:nvPr/>
          </p:nvSpPr>
          <p:spPr>
            <a:xfrm>
              <a:off x="1485656" y="958233"/>
              <a:ext cx="2913136" cy="2428445"/>
            </a:xfrm>
            <a:custGeom>
              <a:avLst/>
              <a:gdLst/>
              <a:ahLst/>
              <a:cxnLst/>
              <a:rect l="l" t="t" r="r" b="b"/>
              <a:pathLst>
                <a:path w="15189" h="12662" extrusionOk="0">
                  <a:moveTo>
                    <a:pt x="8349" y="0"/>
                  </a:moveTo>
                  <a:cubicBezTo>
                    <a:pt x="5607" y="0"/>
                    <a:pt x="2929" y="1382"/>
                    <a:pt x="1388" y="3890"/>
                  </a:cubicBezTo>
                  <a:cubicBezTo>
                    <a:pt x="348" y="5580"/>
                    <a:pt x="1" y="7499"/>
                    <a:pt x="262" y="9321"/>
                  </a:cubicBezTo>
                  <a:cubicBezTo>
                    <a:pt x="870" y="10151"/>
                    <a:pt x="1643" y="10880"/>
                    <a:pt x="2573" y="11452"/>
                  </a:cubicBezTo>
                  <a:cubicBezTo>
                    <a:pt x="3906" y="12271"/>
                    <a:pt x="5382" y="12662"/>
                    <a:pt x="6840" y="12662"/>
                  </a:cubicBezTo>
                  <a:cubicBezTo>
                    <a:pt x="9582" y="12662"/>
                    <a:pt x="12260" y="11281"/>
                    <a:pt x="13802" y="8773"/>
                  </a:cubicBezTo>
                  <a:cubicBezTo>
                    <a:pt x="14841" y="7083"/>
                    <a:pt x="15189" y="5164"/>
                    <a:pt x="14928" y="3342"/>
                  </a:cubicBezTo>
                  <a:cubicBezTo>
                    <a:pt x="14320" y="2511"/>
                    <a:pt x="13547" y="1783"/>
                    <a:pt x="12617" y="1211"/>
                  </a:cubicBezTo>
                  <a:cubicBezTo>
                    <a:pt x="11284" y="391"/>
                    <a:pt x="9807" y="0"/>
                    <a:pt x="83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4"/>
            <p:cNvSpPr/>
            <p:nvPr/>
          </p:nvSpPr>
          <p:spPr>
            <a:xfrm>
              <a:off x="2888995" y="1738823"/>
              <a:ext cx="612202" cy="925003"/>
            </a:xfrm>
            <a:custGeom>
              <a:avLst/>
              <a:gdLst/>
              <a:ahLst/>
              <a:cxnLst/>
              <a:rect l="l" t="t" r="r" b="b"/>
              <a:pathLst>
                <a:path w="3192" h="4823" extrusionOk="0">
                  <a:moveTo>
                    <a:pt x="3191" y="0"/>
                  </a:moveTo>
                  <a:lnTo>
                    <a:pt x="125" y="4171"/>
                  </a:lnTo>
                  <a:cubicBezTo>
                    <a:pt x="0" y="4373"/>
                    <a:pt x="63" y="4636"/>
                    <a:pt x="264" y="4759"/>
                  </a:cubicBezTo>
                  <a:cubicBezTo>
                    <a:pt x="335" y="4802"/>
                    <a:pt x="412" y="4823"/>
                    <a:pt x="489" y="4823"/>
                  </a:cubicBezTo>
                  <a:cubicBezTo>
                    <a:pt x="632" y="4823"/>
                    <a:pt x="772" y="4750"/>
                    <a:pt x="852" y="4619"/>
                  </a:cubicBezTo>
                  <a:lnTo>
                    <a:pt x="31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4"/>
            <p:cNvSpPr/>
            <p:nvPr/>
          </p:nvSpPr>
          <p:spPr>
            <a:xfrm>
              <a:off x="2892447" y="2499660"/>
              <a:ext cx="312046" cy="1046598"/>
            </a:xfrm>
            <a:custGeom>
              <a:avLst/>
              <a:gdLst/>
              <a:ahLst/>
              <a:cxnLst/>
              <a:rect l="l" t="t" r="r" b="b"/>
              <a:pathLst>
                <a:path w="1627" h="5457" extrusionOk="0">
                  <a:moveTo>
                    <a:pt x="471" y="0"/>
                  </a:moveTo>
                  <a:cubicBezTo>
                    <a:pt x="439" y="0"/>
                    <a:pt x="407" y="4"/>
                    <a:pt x="374" y="11"/>
                  </a:cubicBezTo>
                  <a:cubicBezTo>
                    <a:pt x="144" y="65"/>
                    <a:pt x="0" y="294"/>
                    <a:pt x="53" y="524"/>
                  </a:cubicBezTo>
                  <a:lnTo>
                    <a:pt x="1626" y="5457"/>
                  </a:lnTo>
                  <a:lnTo>
                    <a:pt x="887" y="332"/>
                  </a:lnTo>
                  <a:cubicBezTo>
                    <a:pt x="841" y="134"/>
                    <a:pt x="666" y="0"/>
                    <a:pt x="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4"/>
            <p:cNvSpPr/>
            <p:nvPr/>
          </p:nvSpPr>
          <p:spPr>
            <a:xfrm>
              <a:off x="2948642" y="2551827"/>
              <a:ext cx="68086" cy="59838"/>
            </a:xfrm>
            <a:custGeom>
              <a:avLst/>
              <a:gdLst/>
              <a:ahLst/>
              <a:cxnLst/>
              <a:rect l="l" t="t" r="r" b="b"/>
              <a:pathLst>
                <a:path w="355" h="312" extrusionOk="0">
                  <a:moveTo>
                    <a:pt x="178" y="1"/>
                  </a:moveTo>
                  <a:cubicBezTo>
                    <a:pt x="126" y="1"/>
                    <a:pt x="75" y="27"/>
                    <a:pt x="45" y="75"/>
                  </a:cubicBezTo>
                  <a:cubicBezTo>
                    <a:pt x="0" y="149"/>
                    <a:pt x="23" y="243"/>
                    <a:pt x="96" y="288"/>
                  </a:cubicBezTo>
                  <a:cubicBezTo>
                    <a:pt x="122" y="304"/>
                    <a:pt x="150" y="311"/>
                    <a:pt x="178" y="311"/>
                  </a:cubicBezTo>
                  <a:cubicBezTo>
                    <a:pt x="229" y="311"/>
                    <a:pt x="280" y="285"/>
                    <a:pt x="310" y="237"/>
                  </a:cubicBezTo>
                  <a:cubicBezTo>
                    <a:pt x="354" y="165"/>
                    <a:pt x="332" y="69"/>
                    <a:pt x="258" y="24"/>
                  </a:cubicBezTo>
                  <a:cubicBezTo>
                    <a:pt x="233" y="8"/>
                    <a:pt x="205" y="1"/>
                    <a:pt x="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4"/>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4"/>
            <p:cNvSpPr/>
            <p:nvPr/>
          </p:nvSpPr>
          <p:spPr>
            <a:xfrm>
              <a:off x="1621828" y="1098049"/>
              <a:ext cx="2989661" cy="2851917"/>
            </a:xfrm>
            <a:custGeom>
              <a:avLst/>
              <a:gdLst/>
              <a:ahLst/>
              <a:cxnLst/>
              <a:rect l="l" t="t" r="r" b="b"/>
              <a:pathLst>
                <a:path w="15588" h="14870" extrusionOk="0">
                  <a:moveTo>
                    <a:pt x="7618" y="230"/>
                  </a:moveTo>
                  <a:cubicBezTo>
                    <a:pt x="8229" y="230"/>
                    <a:pt x="8845" y="309"/>
                    <a:pt x="9453" y="468"/>
                  </a:cubicBezTo>
                  <a:cubicBezTo>
                    <a:pt x="10149" y="650"/>
                    <a:pt x="10805" y="929"/>
                    <a:pt x="11411" y="1305"/>
                  </a:cubicBezTo>
                  <a:lnTo>
                    <a:pt x="10572" y="2553"/>
                  </a:lnTo>
                  <a:lnTo>
                    <a:pt x="10763" y="2681"/>
                  </a:lnTo>
                  <a:lnTo>
                    <a:pt x="11604" y="1428"/>
                  </a:lnTo>
                  <a:cubicBezTo>
                    <a:pt x="11723" y="1507"/>
                    <a:pt x="11839" y="1587"/>
                    <a:pt x="11953" y="1673"/>
                  </a:cubicBezTo>
                  <a:cubicBezTo>
                    <a:pt x="14303" y="3437"/>
                    <a:pt x="15343" y="6413"/>
                    <a:pt x="14599" y="9257"/>
                  </a:cubicBezTo>
                  <a:cubicBezTo>
                    <a:pt x="14395" y="10035"/>
                    <a:pt x="14069" y="10760"/>
                    <a:pt x="13638" y="11414"/>
                  </a:cubicBezTo>
                  <a:lnTo>
                    <a:pt x="12353" y="10519"/>
                  </a:lnTo>
                  <a:lnTo>
                    <a:pt x="12223" y="10707"/>
                  </a:lnTo>
                  <a:lnTo>
                    <a:pt x="13509" y="11602"/>
                  </a:lnTo>
                  <a:cubicBezTo>
                    <a:pt x="12926" y="12428"/>
                    <a:pt x="12170" y="13126"/>
                    <a:pt x="11271" y="13652"/>
                  </a:cubicBezTo>
                  <a:cubicBezTo>
                    <a:pt x="10152" y="14306"/>
                    <a:pt x="8906" y="14641"/>
                    <a:pt x="7643" y="14641"/>
                  </a:cubicBezTo>
                  <a:cubicBezTo>
                    <a:pt x="7032" y="14641"/>
                    <a:pt x="6417" y="14563"/>
                    <a:pt x="5811" y="14404"/>
                  </a:cubicBezTo>
                  <a:cubicBezTo>
                    <a:pt x="5138" y="14228"/>
                    <a:pt x="4503" y="13958"/>
                    <a:pt x="3920" y="13609"/>
                  </a:cubicBezTo>
                  <a:lnTo>
                    <a:pt x="4691" y="12372"/>
                  </a:lnTo>
                  <a:lnTo>
                    <a:pt x="4497" y="12251"/>
                  </a:lnTo>
                  <a:lnTo>
                    <a:pt x="3726" y="13487"/>
                  </a:lnTo>
                  <a:cubicBezTo>
                    <a:pt x="2602" y="12762"/>
                    <a:pt x="1691" y="11732"/>
                    <a:pt x="1108" y="10488"/>
                  </a:cubicBezTo>
                  <a:cubicBezTo>
                    <a:pt x="396" y="8971"/>
                    <a:pt x="238" y="7239"/>
                    <a:pt x="663" y="5614"/>
                  </a:cubicBezTo>
                  <a:cubicBezTo>
                    <a:pt x="841" y="4935"/>
                    <a:pt x="1113" y="4297"/>
                    <a:pt x="1465" y="3711"/>
                  </a:cubicBezTo>
                  <a:lnTo>
                    <a:pt x="2639" y="4471"/>
                  </a:lnTo>
                  <a:lnTo>
                    <a:pt x="2762" y="4279"/>
                  </a:lnTo>
                  <a:lnTo>
                    <a:pt x="1587" y="3518"/>
                  </a:lnTo>
                  <a:cubicBezTo>
                    <a:pt x="2191" y="2585"/>
                    <a:pt x="3006" y="1798"/>
                    <a:pt x="3993" y="1220"/>
                  </a:cubicBezTo>
                  <a:cubicBezTo>
                    <a:pt x="5111" y="565"/>
                    <a:pt x="6355" y="230"/>
                    <a:pt x="7618" y="230"/>
                  </a:cubicBezTo>
                  <a:close/>
                  <a:moveTo>
                    <a:pt x="7619" y="0"/>
                  </a:moveTo>
                  <a:cubicBezTo>
                    <a:pt x="6315" y="0"/>
                    <a:pt x="5029" y="346"/>
                    <a:pt x="3874" y="1022"/>
                  </a:cubicBezTo>
                  <a:cubicBezTo>
                    <a:pt x="2161" y="2025"/>
                    <a:pt x="942" y="3635"/>
                    <a:pt x="440" y="5556"/>
                  </a:cubicBezTo>
                  <a:cubicBezTo>
                    <a:pt x="1" y="7233"/>
                    <a:pt x="165" y="9019"/>
                    <a:pt x="899" y="10584"/>
                  </a:cubicBezTo>
                  <a:cubicBezTo>
                    <a:pt x="1840" y="12592"/>
                    <a:pt x="3609" y="14064"/>
                    <a:pt x="5751" y="14624"/>
                  </a:cubicBezTo>
                  <a:cubicBezTo>
                    <a:pt x="6377" y="14788"/>
                    <a:pt x="7011" y="14869"/>
                    <a:pt x="7642" y="14869"/>
                  </a:cubicBezTo>
                  <a:cubicBezTo>
                    <a:pt x="8945" y="14869"/>
                    <a:pt x="10230" y="14523"/>
                    <a:pt x="11385" y="13847"/>
                  </a:cubicBezTo>
                  <a:cubicBezTo>
                    <a:pt x="13097" y="12843"/>
                    <a:pt x="14317" y="11233"/>
                    <a:pt x="14819" y="9313"/>
                  </a:cubicBezTo>
                  <a:cubicBezTo>
                    <a:pt x="15588" y="6381"/>
                    <a:pt x="14515" y="3309"/>
                    <a:pt x="12089" y="1488"/>
                  </a:cubicBezTo>
                  <a:cubicBezTo>
                    <a:pt x="11315" y="908"/>
                    <a:pt x="10448" y="490"/>
                    <a:pt x="9509" y="245"/>
                  </a:cubicBezTo>
                  <a:cubicBezTo>
                    <a:pt x="8884" y="81"/>
                    <a:pt x="8249" y="0"/>
                    <a:pt x="7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8" name="Google Shape;2378;p34"/>
          <p:cNvGrpSpPr/>
          <p:nvPr/>
        </p:nvGrpSpPr>
        <p:grpSpPr>
          <a:xfrm>
            <a:off x="-207221" y="-558008"/>
            <a:ext cx="1356911" cy="1421440"/>
            <a:chOff x="1511250" y="306000"/>
            <a:chExt cx="3756676" cy="3935328"/>
          </a:xfrm>
        </p:grpSpPr>
        <p:sp>
          <p:nvSpPr>
            <p:cNvPr id="2379" name="Google Shape;2379;p34"/>
            <p:cNvSpPr/>
            <p:nvPr/>
          </p:nvSpPr>
          <p:spPr>
            <a:xfrm>
              <a:off x="1582051" y="1803459"/>
              <a:ext cx="3685875" cy="2437868"/>
            </a:xfrm>
            <a:custGeom>
              <a:avLst/>
              <a:gdLst/>
              <a:ahLst/>
              <a:cxnLst/>
              <a:rect l="l" t="t" r="r" b="b"/>
              <a:pathLst>
                <a:path w="20095" h="13291" extrusionOk="0">
                  <a:moveTo>
                    <a:pt x="17609" y="1"/>
                  </a:moveTo>
                  <a:lnTo>
                    <a:pt x="4799" y="5286"/>
                  </a:lnTo>
                  <a:lnTo>
                    <a:pt x="4414" y="4349"/>
                  </a:lnTo>
                  <a:lnTo>
                    <a:pt x="4190" y="4441"/>
                  </a:lnTo>
                  <a:lnTo>
                    <a:pt x="4576" y="5378"/>
                  </a:lnTo>
                  <a:lnTo>
                    <a:pt x="0" y="7265"/>
                  </a:lnTo>
                  <a:lnTo>
                    <a:pt x="2486" y="13290"/>
                  </a:lnTo>
                  <a:lnTo>
                    <a:pt x="7228" y="11334"/>
                  </a:lnTo>
                  <a:lnTo>
                    <a:pt x="7286" y="11311"/>
                  </a:lnTo>
                  <a:lnTo>
                    <a:pt x="20095" y="6027"/>
                  </a:lnTo>
                  <a:lnTo>
                    <a:pt x="176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4"/>
            <p:cNvSpPr/>
            <p:nvPr/>
          </p:nvSpPr>
          <p:spPr>
            <a:xfrm>
              <a:off x="1582051" y="1803459"/>
              <a:ext cx="3685875" cy="2437868"/>
            </a:xfrm>
            <a:custGeom>
              <a:avLst/>
              <a:gdLst/>
              <a:ahLst/>
              <a:cxnLst/>
              <a:rect l="l" t="t" r="r" b="b"/>
              <a:pathLst>
                <a:path w="20095" h="13291" extrusionOk="0">
                  <a:moveTo>
                    <a:pt x="17609" y="1"/>
                  </a:moveTo>
                  <a:lnTo>
                    <a:pt x="4799" y="5286"/>
                  </a:lnTo>
                  <a:lnTo>
                    <a:pt x="4414" y="4349"/>
                  </a:lnTo>
                  <a:lnTo>
                    <a:pt x="4190" y="4441"/>
                  </a:lnTo>
                  <a:lnTo>
                    <a:pt x="4576" y="5378"/>
                  </a:lnTo>
                  <a:lnTo>
                    <a:pt x="0" y="7265"/>
                  </a:lnTo>
                  <a:lnTo>
                    <a:pt x="2486" y="13290"/>
                  </a:lnTo>
                  <a:lnTo>
                    <a:pt x="7228" y="11334"/>
                  </a:lnTo>
                  <a:lnTo>
                    <a:pt x="7286" y="11311"/>
                  </a:lnTo>
                  <a:lnTo>
                    <a:pt x="20095" y="6027"/>
                  </a:lnTo>
                  <a:lnTo>
                    <a:pt x="17609"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4"/>
            <p:cNvSpPr/>
            <p:nvPr/>
          </p:nvSpPr>
          <p:spPr>
            <a:xfrm>
              <a:off x="1511250" y="1630859"/>
              <a:ext cx="3300871" cy="1504615"/>
            </a:xfrm>
            <a:custGeom>
              <a:avLst/>
              <a:gdLst/>
              <a:ahLst/>
              <a:cxnLst/>
              <a:rect l="l" t="t" r="r" b="b"/>
              <a:pathLst>
                <a:path w="17996" h="8203" extrusionOk="0">
                  <a:moveTo>
                    <a:pt x="17608" y="0"/>
                  </a:moveTo>
                  <a:lnTo>
                    <a:pt x="0" y="7265"/>
                  </a:lnTo>
                  <a:lnTo>
                    <a:pt x="387" y="8203"/>
                  </a:lnTo>
                  <a:lnTo>
                    <a:pt x="17995" y="938"/>
                  </a:lnTo>
                  <a:lnTo>
                    <a:pt x="176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4"/>
            <p:cNvSpPr/>
            <p:nvPr/>
          </p:nvSpPr>
          <p:spPr>
            <a:xfrm>
              <a:off x="2591425" y="1932222"/>
              <a:ext cx="2210608" cy="986996"/>
            </a:xfrm>
            <a:custGeom>
              <a:avLst/>
              <a:gdLst/>
              <a:ahLst/>
              <a:cxnLst/>
              <a:rect l="l" t="t" r="r" b="b"/>
              <a:pathLst>
                <a:path w="12052" h="5381" extrusionOk="0">
                  <a:moveTo>
                    <a:pt x="11850" y="0"/>
                  </a:moveTo>
                  <a:lnTo>
                    <a:pt x="0" y="4890"/>
                  </a:lnTo>
                  <a:lnTo>
                    <a:pt x="203" y="5381"/>
                  </a:lnTo>
                  <a:lnTo>
                    <a:pt x="12052" y="491"/>
                  </a:lnTo>
                  <a:lnTo>
                    <a:pt x="118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4"/>
            <p:cNvSpPr/>
            <p:nvPr/>
          </p:nvSpPr>
          <p:spPr>
            <a:xfrm>
              <a:off x="2662409" y="2173422"/>
              <a:ext cx="2042960" cy="917663"/>
            </a:xfrm>
            <a:custGeom>
              <a:avLst/>
              <a:gdLst/>
              <a:ahLst/>
              <a:cxnLst/>
              <a:rect l="l" t="t" r="r" b="b"/>
              <a:pathLst>
                <a:path w="11138" h="5003" extrusionOk="0">
                  <a:moveTo>
                    <a:pt x="10934" y="0"/>
                  </a:moveTo>
                  <a:lnTo>
                    <a:pt x="0" y="4512"/>
                  </a:lnTo>
                  <a:lnTo>
                    <a:pt x="202" y="5003"/>
                  </a:lnTo>
                  <a:lnTo>
                    <a:pt x="11137" y="491"/>
                  </a:lnTo>
                  <a:lnTo>
                    <a:pt x="109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4"/>
            <p:cNvSpPr/>
            <p:nvPr/>
          </p:nvSpPr>
          <p:spPr>
            <a:xfrm>
              <a:off x="2733027" y="2408386"/>
              <a:ext cx="1890169" cy="854749"/>
            </a:xfrm>
            <a:custGeom>
              <a:avLst/>
              <a:gdLst/>
              <a:ahLst/>
              <a:cxnLst/>
              <a:rect l="l" t="t" r="r" b="b"/>
              <a:pathLst>
                <a:path w="10305" h="4660" extrusionOk="0">
                  <a:moveTo>
                    <a:pt x="10102" y="1"/>
                  </a:moveTo>
                  <a:lnTo>
                    <a:pt x="0" y="4169"/>
                  </a:lnTo>
                  <a:lnTo>
                    <a:pt x="203" y="4659"/>
                  </a:lnTo>
                  <a:lnTo>
                    <a:pt x="10304" y="491"/>
                  </a:lnTo>
                  <a:lnTo>
                    <a:pt x="101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4"/>
            <p:cNvSpPr/>
            <p:nvPr/>
          </p:nvSpPr>
          <p:spPr>
            <a:xfrm>
              <a:off x="2908746" y="3150146"/>
              <a:ext cx="1124197" cy="538712"/>
            </a:xfrm>
            <a:custGeom>
              <a:avLst/>
              <a:gdLst/>
              <a:ahLst/>
              <a:cxnLst/>
              <a:rect l="l" t="t" r="r" b="b"/>
              <a:pathLst>
                <a:path w="6129" h="2937" extrusionOk="0">
                  <a:moveTo>
                    <a:pt x="5926" y="1"/>
                  </a:moveTo>
                  <a:lnTo>
                    <a:pt x="1" y="2446"/>
                  </a:lnTo>
                  <a:lnTo>
                    <a:pt x="203" y="2936"/>
                  </a:lnTo>
                  <a:lnTo>
                    <a:pt x="6128" y="491"/>
                  </a:lnTo>
                  <a:lnTo>
                    <a:pt x="59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4"/>
            <p:cNvSpPr/>
            <p:nvPr/>
          </p:nvSpPr>
          <p:spPr>
            <a:xfrm>
              <a:off x="4082466" y="2945997"/>
              <a:ext cx="446450" cy="258993"/>
            </a:xfrm>
            <a:custGeom>
              <a:avLst/>
              <a:gdLst/>
              <a:ahLst/>
              <a:cxnLst/>
              <a:rect l="l" t="t" r="r" b="b"/>
              <a:pathLst>
                <a:path w="2434" h="1412" extrusionOk="0">
                  <a:moveTo>
                    <a:pt x="2231" y="1"/>
                  </a:moveTo>
                  <a:lnTo>
                    <a:pt x="0" y="921"/>
                  </a:lnTo>
                  <a:lnTo>
                    <a:pt x="203" y="1411"/>
                  </a:lnTo>
                  <a:lnTo>
                    <a:pt x="2433" y="491"/>
                  </a:lnTo>
                  <a:lnTo>
                    <a:pt x="22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4"/>
            <p:cNvSpPr/>
            <p:nvPr/>
          </p:nvSpPr>
          <p:spPr>
            <a:xfrm>
              <a:off x="2854819" y="3018999"/>
              <a:ext cx="1124197" cy="538528"/>
            </a:xfrm>
            <a:custGeom>
              <a:avLst/>
              <a:gdLst/>
              <a:ahLst/>
              <a:cxnLst/>
              <a:rect l="l" t="t" r="r" b="b"/>
              <a:pathLst>
                <a:path w="6129" h="2936" extrusionOk="0">
                  <a:moveTo>
                    <a:pt x="5925" y="0"/>
                  </a:moveTo>
                  <a:lnTo>
                    <a:pt x="0" y="2445"/>
                  </a:lnTo>
                  <a:lnTo>
                    <a:pt x="203" y="2936"/>
                  </a:lnTo>
                  <a:lnTo>
                    <a:pt x="6128" y="491"/>
                  </a:lnTo>
                  <a:lnTo>
                    <a:pt x="592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4"/>
            <p:cNvSpPr/>
            <p:nvPr/>
          </p:nvSpPr>
          <p:spPr>
            <a:xfrm>
              <a:off x="1783082" y="3136206"/>
              <a:ext cx="728921" cy="375466"/>
            </a:xfrm>
            <a:custGeom>
              <a:avLst/>
              <a:gdLst/>
              <a:ahLst/>
              <a:cxnLst/>
              <a:rect l="l" t="t" r="r" b="b"/>
              <a:pathLst>
                <a:path w="3974" h="2047" extrusionOk="0">
                  <a:moveTo>
                    <a:pt x="3772" y="0"/>
                  </a:moveTo>
                  <a:lnTo>
                    <a:pt x="0" y="1556"/>
                  </a:lnTo>
                  <a:lnTo>
                    <a:pt x="202" y="2046"/>
                  </a:lnTo>
                  <a:lnTo>
                    <a:pt x="3973" y="491"/>
                  </a:lnTo>
                  <a:lnTo>
                    <a:pt x="37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4"/>
            <p:cNvSpPr/>
            <p:nvPr/>
          </p:nvSpPr>
          <p:spPr>
            <a:xfrm>
              <a:off x="1729156" y="3005426"/>
              <a:ext cx="729104" cy="375282"/>
            </a:xfrm>
            <a:custGeom>
              <a:avLst/>
              <a:gdLst/>
              <a:ahLst/>
              <a:cxnLst/>
              <a:rect l="l" t="t" r="r" b="b"/>
              <a:pathLst>
                <a:path w="3975" h="2046" extrusionOk="0">
                  <a:moveTo>
                    <a:pt x="3771" y="1"/>
                  </a:moveTo>
                  <a:lnTo>
                    <a:pt x="0" y="1557"/>
                  </a:lnTo>
                  <a:lnTo>
                    <a:pt x="203" y="2046"/>
                  </a:lnTo>
                  <a:lnTo>
                    <a:pt x="3974" y="491"/>
                  </a:lnTo>
                  <a:lnTo>
                    <a:pt x="37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4"/>
            <p:cNvSpPr/>
            <p:nvPr/>
          </p:nvSpPr>
          <p:spPr>
            <a:xfrm>
              <a:off x="4600818" y="2517522"/>
              <a:ext cx="407565" cy="415452"/>
            </a:xfrm>
            <a:custGeom>
              <a:avLst/>
              <a:gdLst/>
              <a:ahLst/>
              <a:cxnLst/>
              <a:rect l="l" t="t" r="r" b="b"/>
              <a:pathLst>
                <a:path w="2222" h="2265" extrusionOk="0">
                  <a:moveTo>
                    <a:pt x="1742" y="0"/>
                  </a:moveTo>
                  <a:cubicBezTo>
                    <a:pt x="1723" y="0"/>
                    <a:pt x="1703" y="4"/>
                    <a:pt x="1683" y="12"/>
                  </a:cubicBezTo>
                  <a:cubicBezTo>
                    <a:pt x="1632" y="35"/>
                    <a:pt x="1592" y="73"/>
                    <a:pt x="1565" y="121"/>
                  </a:cubicBezTo>
                  <a:lnTo>
                    <a:pt x="1293" y="609"/>
                  </a:lnTo>
                  <a:lnTo>
                    <a:pt x="90" y="690"/>
                  </a:lnTo>
                  <a:cubicBezTo>
                    <a:pt x="69" y="692"/>
                    <a:pt x="51" y="703"/>
                    <a:pt x="40" y="721"/>
                  </a:cubicBezTo>
                  <a:lnTo>
                    <a:pt x="16" y="769"/>
                  </a:lnTo>
                  <a:cubicBezTo>
                    <a:pt x="1" y="799"/>
                    <a:pt x="21" y="835"/>
                    <a:pt x="54" y="839"/>
                  </a:cubicBezTo>
                  <a:lnTo>
                    <a:pt x="1107" y="936"/>
                  </a:lnTo>
                  <a:lnTo>
                    <a:pt x="759" y="1727"/>
                  </a:lnTo>
                  <a:lnTo>
                    <a:pt x="757" y="1727"/>
                  </a:lnTo>
                  <a:lnTo>
                    <a:pt x="743" y="1757"/>
                  </a:lnTo>
                  <a:lnTo>
                    <a:pt x="427" y="1820"/>
                  </a:lnTo>
                  <a:cubicBezTo>
                    <a:pt x="420" y="1821"/>
                    <a:pt x="412" y="1825"/>
                    <a:pt x="406" y="1831"/>
                  </a:cubicBezTo>
                  <a:lnTo>
                    <a:pt x="382" y="1889"/>
                  </a:lnTo>
                  <a:cubicBezTo>
                    <a:pt x="372" y="1913"/>
                    <a:pt x="389" y="1940"/>
                    <a:pt x="417" y="1942"/>
                  </a:cubicBezTo>
                  <a:lnTo>
                    <a:pt x="665" y="1954"/>
                  </a:lnTo>
                  <a:cubicBezTo>
                    <a:pt x="665" y="1954"/>
                    <a:pt x="671" y="1992"/>
                    <a:pt x="688" y="2025"/>
                  </a:cubicBezTo>
                  <a:cubicBezTo>
                    <a:pt x="702" y="2053"/>
                    <a:pt x="729" y="2069"/>
                    <a:pt x="758" y="2069"/>
                  </a:cubicBezTo>
                  <a:cubicBezTo>
                    <a:pt x="762" y="2069"/>
                    <a:pt x="766" y="2069"/>
                    <a:pt x="771" y="2068"/>
                  </a:cubicBezTo>
                  <a:cubicBezTo>
                    <a:pt x="808" y="2063"/>
                    <a:pt x="843" y="2049"/>
                    <a:pt x="843" y="2049"/>
                  </a:cubicBezTo>
                  <a:lnTo>
                    <a:pt x="991" y="2248"/>
                  </a:lnTo>
                  <a:cubicBezTo>
                    <a:pt x="999" y="2259"/>
                    <a:pt x="1011" y="2264"/>
                    <a:pt x="1023" y="2264"/>
                  </a:cubicBezTo>
                  <a:cubicBezTo>
                    <a:pt x="1035" y="2264"/>
                    <a:pt x="1048" y="2259"/>
                    <a:pt x="1055" y="2247"/>
                  </a:cubicBezTo>
                  <a:lnTo>
                    <a:pt x="1088" y="2196"/>
                  </a:lnTo>
                  <a:cubicBezTo>
                    <a:pt x="1090" y="2189"/>
                    <a:pt x="1090" y="2180"/>
                    <a:pt x="1086" y="2173"/>
                  </a:cubicBezTo>
                  <a:lnTo>
                    <a:pt x="960" y="1875"/>
                  </a:lnTo>
                  <a:lnTo>
                    <a:pt x="978" y="1847"/>
                  </a:lnTo>
                  <a:lnTo>
                    <a:pt x="976" y="1844"/>
                  </a:lnTo>
                  <a:lnTo>
                    <a:pt x="1439" y="1113"/>
                  </a:lnTo>
                  <a:lnTo>
                    <a:pt x="2109" y="1933"/>
                  </a:lnTo>
                  <a:cubicBezTo>
                    <a:pt x="2118" y="1945"/>
                    <a:pt x="2132" y="1950"/>
                    <a:pt x="2145" y="1950"/>
                  </a:cubicBezTo>
                  <a:cubicBezTo>
                    <a:pt x="2162" y="1950"/>
                    <a:pt x="2178" y="1942"/>
                    <a:pt x="2186" y="1926"/>
                  </a:cubicBezTo>
                  <a:lnTo>
                    <a:pt x="2213" y="1879"/>
                  </a:lnTo>
                  <a:cubicBezTo>
                    <a:pt x="2222" y="1860"/>
                    <a:pt x="2222" y="1838"/>
                    <a:pt x="2211" y="1820"/>
                  </a:cubicBezTo>
                  <a:lnTo>
                    <a:pt x="1609" y="777"/>
                  </a:lnTo>
                  <a:lnTo>
                    <a:pt x="1864" y="275"/>
                  </a:lnTo>
                  <a:cubicBezTo>
                    <a:pt x="1888" y="229"/>
                    <a:pt x="1895" y="175"/>
                    <a:pt x="1887" y="125"/>
                  </a:cubicBezTo>
                  <a:lnTo>
                    <a:pt x="1886" y="120"/>
                  </a:lnTo>
                  <a:cubicBezTo>
                    <a:pt x="1873" y="47"/>
                    <a:pt x="1810" y="0"/>
                    <a:pt x="17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4"/>
            <p:cNvSpPr/>
            <p:nvPr/>
          </p:nvSpPr>
          <p:spPr>
            <a:xfrm>
              <a:off x="4913369" y="2689206"/>
              <a:ext cx="26413" cy="24762"/>
            </a:xfrm>
            <a:custGeom>
              <a:avLst/>
              <a:gdLst/>
              <a:ahLst/>
              <a:cxnLst/>
              <a:rect l="l" t="t" r="r" b="b"/>
              <a:pathLst>
                <a:path w="144" h="135" extrusionOk="0">
                  <a:moveTo>
                    <a:pt x="86" y="1"/>
                  </a:moveTo>
                  <a:lnTo>
                    <a:pt x="22" y="42"/>
                  </a:lnTo>
                  <a:cubicBezTo>
                    <a:pt x="3" y="54"/>
                    <a:pt x="1" y="84"/>
                    <a:pt x="17" y="107"/>
                  </a:cubicBezTo>
                  <a:cubicBezTo>
                    <a:pt x="27" y="125"/>
                    <a:pt x="44" y="134"/>
                    <a:pt x="61" y="134"/>
                  </a:cubicBezTo>
                  <a:cubicBezTo>
                    <a:pt x="67" y="134"/>
                    <a:pt x="74" y="133"/>
                    <a:pt x="79" y="130"/>
                  </a:cubicBezTo>
                  <a:lnTo>
                    <a:pt x="143" y="89"/>
                  </a:lnTo>
                  <a:lnTo>
                    <a:pt x="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4"/>
            <p:cNvSpPr/>
            <p:nvPr/>
          </p:nvSpPr>
          <p:spPr>
            <a:xfrm>
              <a:off x="4945468" y="2744783"/>
              <a:ext cx="26229" cy="24762"/>
            </a:xfrm>
            <a:custGeom>
              <a:avLst/>
              <a:gdLst/>
              <a:ahLst/>
              <a:cxnLst/>
              <a:rect l="l" t="t" r="r" b="b"/>
              <a:pathLst>
                <a:path w="143" h="135" extrusionOk="0">
                  <a:moveTo>
                    <a:pt x="86" y="1"/>
                  </a:moveTo>
                  <a:lnTo>
                    <a:pt x="22" y="42"/>
                  </a:lnTo>
                  <a:cubicBezTo>
                    <a:pt x="3" y="54"/>
                    <a:pt x="0" y="83"/>
                    <a:pt x="16" y="107"/>
                  </a:cubicBezTo>
                  <a:cubicBezTo>
                    <a:pt x="28" y="124"/>
                    <a:pt x="46" y="134"/>
                    <a:pt x="61" y="134"/>
                  </a:cubicBezTo>
                  <a:cubicBezTo>
                    <a:pt x="67" y="134"/>
                    <a:pt x="73" y="133"/>
                    <a:pt x="78" y="130"/>
                  </a:cubicBezTo>
                  <a:lnTo>
                    <a:pt x="142" y="88"/>
                  </a:lnTo>
                  <a:lnTo>
                    <a:pt x="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4"/>
            <p:cNvSpPr/>
            <p:nvPr/>
          </p:nvSpPr>
          <p:spPr>
            <a:xfrm>
              <a:off x="4752691" y="2619505"/>
              <a:ext cx="19443" cy="21644"/>
            </a:xfrm>
            <a:custGeom>
              <a:avLst/>
              <a:gdLst/>
              <a:ahLst/>
              <a:cxnLst/>
              <a:rect l="l" t="t" r="r" b="b"/>
              <a:pathLst>
                <a:path w="106" h="118" extrusionOk="0">
                  <a:moveTo>
                    <a:pt x="105" y="0"/>
                  </a:moveTo>
                  <a:lnTo>
                    <a:pt x="0" y="1"/>
                  </a:lnTo>
                  <a:lnTo>
                    <a:pt x="2" y="77"/>
                  </a:lnTo>
                  <a:cubicBezTo>
                    <a:pt x="2" y="101"/>
                    <a:pt x="23" y="117"/>
                    <a:pt x="52" y="117"/>
                  </a:cubicBezTo>
                  <a:cubicBezTo>
                    <a:pt x="53" y="117"/>
                    <a:pt x="54" y="117"/>
                    <a:pt x="54" y="117"/>
                  </a:cubicBezTo>
                  <a:cubicBezTo>
                    <a:pt x="83" y="117"/>
                    <a:pt x="106" y="98"/>
                    <a:pt x="106" y="76"/>
                  </a:cubicBezTo>
                  <a:lnTo>
                    <a:pt x="1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4"/>
            <p:cNvSpPr/>
            <p:nvPr/>
          </p:nvSpPr>
          <p:spPr>
            <a:xfrm>
              <a:off x="4688677" y="2623724"/>
              <a:ext cx="19443" cy="21644"/>
            </a:xfrm>
            <a:custGeom>
              <a:avLst/>
              <a:gdLst/>
              <a:ahLst/>
              <a:cxnLst/>
              <a:rect l="l" t="t" r="r" b="b"/>
              <a:pathLst>
                <a:path w="106" h="118" extrusionOk="0">
                  <a:moveTo>
                    <a:pt x="104" y="1"/>
                  </a:moveTo>
                  <a:lnTo>
                    <a:pt x="0" y="2"/>
                  </a:lnTo>
                  <a:lnTo>
                    <a:pt x="2" y="78"/>
                  </a:lnTo>
                  <a:cubicBezTo>
                    <a:pt x="0" y="101"/>
                    <a:pt x="24" y="118"/>
                    <a:pt x="51" y="118"/>
                  </a:cubicBezTo>
                  <a:cubicBezTo>
                    <a:pt x="52" y="118"/>
                    <a:pt x="53" y="118"/>
                    <a:pt x="54" y="118"/>
                  </a:cubicBezTo>
                  <a:cubicBezTo>
                    <a:pt x="84" y="118"/>
                    <a:pt x="106" y="100"/>
                    <a:pt x="106" y="76"/>
                  </a:cubicBezTo>
                  <a:lnTo>
                    <a:pt x="1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4"/>
            <p:cNvSpPr/>
            <p:nvPr/>
          </p:nvSpPr>
          <p:spPr>
            <a:xfrm>
              <a:off x="1974942" y="3363833"/>
              <a:ext cx="647848" cy="647848"/>
            </a:xfrm>
            <a:custGeom>
              <a:avLst/>
              <a:gdLst/>
              <a:ahLst/>
              <a:cxnLst/>
              <a:rect l="l" t="t" r="r" b="b"/>
              <a:pathLst>
                <a:path w="3532" h="3532" extrusionOk="0">
                  <a:moveTo>
                    <a:pt x="2501" y="0"/>
                  </a:moveTo>
                  <a:lnTo>
                    <a:pt x="0" y="1031"/>
                  </a:lnTo>
                  <a:lnTo>
                    <a:pt x="1033" y="3532"/>
                  </a:lnTo>
                  <a:lnTo>
                    <a:pt x="3532" y="2499"/>
                  </a:lnTo>
                  <a:lnTo>
                    <a:pt x="2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4"/>
            <p:cNvSpPr/>
            <p:nvPr/>
          </p:nvSpPr>
          <p:spPr>
            <a:xfrm>
              <a:off x="1691187" y="424307"/>
              <a:ext cx="3142761" cy="3458248"/>
            </a:xfrm>
            <a:custGeom>
              <a:avLst/>
              <a:gdLst/>
              <a:ahLst/>
              <a:cxnLst/>
              <a:rect l="l" t="t" r="r" b="b"/>
              <a:pathLst>
                <a:path w="17134" h="18854" extrusionOk="0">
                  <a:moveTo>
                    <a:pt x="12099" y="1"/>
                  </a:moveTo>
                  <a:lnTo>
                    <a:pt x="0" y="14714"/>
                  </a:lnTo>
                  <a:lnTo>
                    <a:pt x="5034" y="18854"/>
                  </a:lnTo>
                  <a:lnTo>
                    <a:pt x="17134" y="4141"/>
                  </a:lnTo>
                  <a:lnTo>
                    <a:pt x="12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4"/>
            <p:cNvSpPr/>
            <p:nvPr/>
          </p:nvSpPr>
          <p:spPr>
            <a:xfrm>
              <a:off x="1546834" y="306000"/>
              <a:ext cx="2362849" cy="2875148"/>
            </a:xfrm>
            <a:custGeom>
              <a:avLst/>
              <a:gdLst/>
              <a:ahLst/>
              <a:cxnLst/>
              <a:rect l="l" t="t" r="r" b="b"/>
              <a:pathLst>
                <a:path w="12882" h="15675" extrusionOk="0">
                  <a:moveTo>
                    <a:pt x="12098" y="1"/>
                  </a:moveTo>
                  <a:lnTo>
                    <a:pt x="3298" y="10702"/>
                  </a:lnTo>
                  <a:lnTo>
                    <a:pt x="3145" y="10889"/>
                  </a:lnTo>
                  <a:lnTo>
                    <a:pt x="0" y="14714"/>
                  </a:lnTo>
                  <a:lnTo>
                    <a:pt x="783" y="15357"/>
                  </a:lnTo>
                  <a:lnTo>
                    <a:pt x="3926" y="11534"/>
                  </a:lnTo>
                  <a:lnTo>
                    <a:pt x="8961" y="15674"/>
                  </a:lnTo>
                  <a:lnTo>
                    <a:pt x="9115" y="15488"/>
                  </a:lnTo>
                  <a:lnTo>
                    <a:pt x="4080" y="11348"/>
                  </a:lnTo>
                  <a:lnTo>
                    <a:pt x="12882" y="645"/>
                  </a:lnTo>
                  <a:lnTo>
                    <a:pt x="12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4"/>
            <p:cNvSpPr/>
            <p:nvPr/>
          </p:nvSpPr>
          <p:spPr>
            <a:xfrm>
              <a:off x="2436066" y="560774"/>
              <a:ext cx="1568813" cy="1878063"/>
            </a:xfrm>
            <a:custGeom>
              <a:avLst/>
              <a:gdLst/>
              <a:ahLst/>
              <a:cxnLst/>
              <a:rect l="l" t="t" r="r" b="b"/>
              <a:pathLst>
                <a:path w="8553" h="10239" extrusionOk="0">
                  <a:moveTo>
                    <a:pt x="8143" y="1"/>
                  </a:moveTo>
                  <a:lnTo>
                    <a:pt x="1" y="9902"/>
                  </a:lnTo>
                  <a:lnTo>
                    <a:pt x="411" y="10239"/>
                  </a:lnTo>
                  <a:lnTo>
                    <a:pt x="8553" y="338"/>
                  </a:lnTo>
                  <a:lnTo>
                    <a:pt x="8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4"/>
            <p:cNvSpPr/>
            <p:nvPr/>
          </p:nvSpPr>
          <p:spPr>
            <a:xfrm>
              <a:off x="2579869" y="819216"/>
              <a:ext cx="1453440" cy="1737745"/>
            </a:xfrm>
            <a:custGeom>
              <a:avLst/>
              <a:gdLst/>
              <a:ahLst/>
              <a:cxnLst/>
              <a:rect l="l" t="t" r="r" b="b"/>
              <a:pathLst>
                <a:path w="7924" h="9474" extrusionOk="0">
                  <a:moveTo>
                    <a:pt x="7514" y="0"/>
                  </a:moveTo>
                  <a:lnTo>
                    <a:pt x="0" y="9137"/>
                  </a:lnTo>
                  <a:lnTo>
                    <a:pt x="410" y="9474"/>
                  </a:lnTo>
                  <a:lnTo>
                    <a:pt x="7923" y="337"/>
                  </a:lnTo>
                  <a:lnTo>
                    <a:pt x="7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4"/>
            <p:cNvSpPr/>
            <p:nvPr/>
          </p:nvSpPr>
          <p:spPr>
            <a:xfrm>
              <a:off x="2723489" y="1065185"/>
              <a:ext cx="1348522" cy="1610083"/>
            </a:xfrm>
            <a:custGeom>
              <a:avLst/>
              <a:gdLst/>
              <a:ahLst/>
              <a:cxnLst/>
              <a:rect l="l" t="t" r="r" b="b"/>
              <a:pathLst>
                <a:path w="7352" h="8778" extrusionOk="0">
                  <a:moveTo>
                    <a:pt x="6942" y="1"/>
                  </a:moveTo>
                  <a:lnTo>
                    <a:pt x="1" y="8441"/>
                  </a:lnTo>
                  <a:lnTo>
                    <a:pt x="410" y="8778"/>
                  </a:lnTo>
                  <a:lnTo>
                    <a:pt x="7352" y="338"/>
                  </a:lnTo>
                  <a:lnTo>
                    <a:pt x="69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4"/>
            <p:cNvSpPr/>
            <p:nvPr/>
          </p:nvSpPr>
          <p:spPr>
            <a:xfrm>
              <a:off x="3079328" y="1997520"/>
              <a:ext cx="822100" cy="969938"/>
            </a:xfrm>
            <a:custGeom>
              <a:avLst/>
              <a:gdLst/>
              <a:ahLst/>
              <a:cxnLst/>
              <a:rect l="l" t="t" r="r" b="b"/>
              <a:pathLst>
                <a:path w="4482" h="5288" extrusionOk="0">
                  <a:moveTo>
                    <a:pt x="4071" y="1"/>
                  </a:moveTo>
                  <a:lnTo>
                    <a:pt x="0" y="4951"/>
                  </a:lnTo>
                  <a:lnTo>
                    <a:pt x="410" y="5288"/>
                  </a:lnTo>
                  <a:lnTo>
                    <a:pt x="4482" y="337"/>
                  </a:lnTo>
                  <a:lnTo>
                    <a:pt x="4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4"/>
            <p:cNvSpPr/>
            <p:nvPr/>
          </p:nvSpPr>
          <p:spPr>
            <a:xfrm>
              <a:off x="3886204" y="1581885"/>
              <a:ext cx="356757" cy="404080"/>
            </a:xfrm>
            <a:custGeom>
              <a:avLst/>
              <a:gdLst/>
              <a:ahLst/>
              <a:cxnLst/>
              <a:rect l="l" t="t" r="r" b="b"/>
              <a:pathLst>
                <a:path w="1945" h="2203" extrusionOk="0">
                  <a:moveTo>
                    <a:pt x="1534" y="1"/>
                  </a:moveTo>
                  <a:lnTo>
                    <a:pt x="1" y="1866"/>
                  </a:lnTo>
                  <a:lnTo>
                    <a:pt x="411" y="2203"/>
                  </a:lnTo>
                  <a:lnTo>
                    <a:pt x="1944" y="338"/>
                  </a:lnTo>
                  <a:lnTo>
                    <a:pt x="15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4"/>
            <p:cNvSpPr/>
            <p:nvPr/>
          </p:nvSpPr>
          <p:spPr>
            <a:xfrm>
              <a:off x="2969825" y="1907643"/>
              <a:ext cx="822100" cy="969938"/>
            </a:xfrm>
            <a:custGeom>
              <a:avLst/>
              <a:gdLst/>
              <a:ahLst/>
              <a:cxnLst/>
              <a:rect l="l" t="t" r="r" b="b"/>
              <a:pathLst>
                <a:path w="4482" h="5288" extrusionOk="0">
                  <a:moveTo>
                    <a:pt x="4071" y="0"/>
                  </a:moveTo>
                  <a:lnTo>
                    <a:pt x="0" y="4951"/>
                  </a:lnTo>
                  <a:lnTo>
                    <a:pt x="410" y="5287"/>
                  </a:lnTo>
                  <a:lnTo>
                    <a:pt x="4482" y="337"/>
                  </a:lnTo>
                  <a:lnTo>
                    <a:pt x="40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4"/>
            <p:cNvSpPr/>
            <p:nvPr/>
          </p:nvSpPr>
          <p:spPr>
            <a:xfrm>
              <a:off x="2003923" y="2701495"/>
              <a:ext cx="550451" cy="639961"/>
            </a:xfrm>
            <a:custGeom>
              <a:avLst/>
              <a:gdLst/>
              <a:ahLst/>
              <a:cxnLst/>
              <a:rect l="l" t="t" r="r" b="b"/>
              <a:pathLst>
                <a:path w="3001" h="3489" extrusionOk="0">
                  <a:moveTo>
                    <a:pt x="2591" y="1"/>
                  </a:moveTo>
                  <a:lnTo>
                    <a:pt x="0" y="3152"/>
                  </a:lnTo>
                  <a:lnTo>
                    <a:pt x="410" y="3489"/>
                  </a:lnTo>
                  <a:lnTo>
                    <a:pt x="3001" y="338"/>
                  </a:lnTo>
                  <a:lnTo>
                    <a:pt x="25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4"/>
            <p:cNvSpPr/>
            <p:nvPr/>
          </p:nvSpPr>
          <p:spPr>
            <a:xfrm>
              <a:off x="1894419" y="2611618"/>
              <a:ext cx="550451" cy="639961"/>
            </a:xfrm>
            <a:custGeom>
              <a:avLst/>
              <a:gdLst/>
              <a:ahLst/>
              <a:cxnLst/>
              <a:rect l="l" t="t" r="r" b="b"/>
              <a:pathLst>
                <a:path w="3001" h="3489" extrusionOk="0">
                  <a:moveTo>
                    <a:pt x="2591" y="0"/>
                  </a:moveTo>
                  <a:lnTo>
                    <a:pt x="0" y="3151"/>
                  </a:lnTo>
                  <a:lnTo>
                    <a:pt x="410" y="3488"/>
                  </a:lnTo>
                  <a:lnTo>
                    <a:pt x="3001" y="337"/>
                  </a:lnTo>
                  <a:lnTo>
                    <a:pt x="25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4"/>
            <p:cNvSpPr/>
            <p:nvPr/>
          </p:nvSpPr>
          <p:spPr>
            <a:xfrm>
              <a:off x="4128505" y="999703"/>
              <a:ext cx="452320" cy="432510"/>
            </a:xfrm>
            <a:custGeom>
              <a:avLst/>
              <a:gdLst/>
              <a:ahLst/>
              <a:cxnLst/>
              <a:rect l="l" t="t" r="r" b="b"/>
              <a:pathLst>
                <a:path w="2466" h="2358" extrusionOk="0">
                  <a:moveTo>
                    <a:pt x="1230" y="0"/>
                  </a:moveTo>
                  <a:cubicBezTo>
                    <a:pt x="1187" y="0"/>
                    <a:pt x="1144" y="19"/>
                    <a:pt x="1115" y="56"/>
                  </a:cubicBezTo>
                  <a:cubicBezTo>
                    <a:pt x="1082" y="100"/>
                    <a:pt x="1062" y="153"/>
                    <a:pt x="1062" y="207"/>
                  </a:cubicBezTo>
                  <a:lnTo>
                    <a:pt x="1053" y="766"/>
                  </a:lnTo>
                  <a:lnTo>
                    <a:pt x="32" y="1406"/>
                  </a:lnTo>
                  <a:cubicBezTo>
                    <a:pt x="15" y="1417"/>
                    <a:pt x="3" y="1437"/>
                    <a:pt x="1" y="1456"/>
                  </a:cubicBezTo>
                  <a:lnTo>
                    <a:pt x="3" y="1509"/>
                  </a:lnTo>
                  <a:cubicBezTo>
                    <a:pt x="4" y="1536"/>
                    <a:pt x="25" y="1556"/>
                    <a:pt x="50" y="1556"/>
                  </a:cubicBezTo>
                  <a:cubicBezTo>
                    <a:pt x="56" y="1556"/>
                    <a:pt x="63" y="1555"/>
                    <a:pt x="69" y="1552"/>
                  </a:cubicBezTo>
                  <a:lnTo>
                    <a:pt x="1044" y="1141"/>
                  </a:lnTo>
                  <a:lnTo>
                    <a:pt x="1110" y="2004"/>
                  </a:lnTo>
                  <a:lnTo>
                    <a:pt x="1108" y="2005"/>
                  </a:lnTo>
                  <a:lnTo>
                    <a:pt x="1110" y="2037"/>
                  </a:lnTo>
                  <a:lnTo>
                    <a:pt x="861" y="2242"/>
                  </a:lnTo>
                  <a:cubicBezTo>
                    <a:pt x="854" y="2247"/>
                    <a:pt x="851" y="2254"/>
                    <a:pt x="847" y="2261"/>
                  </a:cubicBezTo>
                  <a:lnTo>
                    <a:pt x="854" y="2323"/>
                  </a:lnTo>
                  <a:cubicBezTo>
                    <a:pt x="856" y="2343"/>
                    <a:pt x="873" y="2358"/>
                    <a:pt x="892" y="2358"/>
                  </a:cubicBezTo>
                  <a:cubicBezTo>
                    <a:pt x="898" y="2358"/>
                    <a:pt x="904" y="2356"/>
                    <a:pt x="909" y="2354"/>
                  </a:cubicBezTo>
                  <a:lnTo>
                    <a:pt x="1134" y="2247"/>
                  </a:lnTo>
                  <a:cubicBezTo>
                    <a:pt x="1134" y="2247"/>
                    <a:pt x="1158" y="2277"/>
                    <a:pt x="1189" y="2298"/>
                  </a:cubicBezTo>
                  <a:cubicBezTo>
                    <a:pt x="1202" y="2308"/>
                    <a:pt x="1218" y="2314"/>
                    <a:pt x="1234" y="2314"/>
                  </a:cubicBezTo>
                  <a:cubicBezTo>
                    <a:pt x="1250" y="2314"/>
                    <a:pt x="1266" y="2308"/>
                    <a:pt x="1280" y="2298"/>
                  </a:cubicBezTo>
                  <a:cubicBezTo>
                    <a:pt x="1311" y="2276"/>
                    <a:pt x="1336" y="2247"/>
                    <a:pt x="1336" y="2247"/>
                  </a:cubicBezTo>
                  <a:lnTo>
                    <a:pt x="1561" y="2352"/>
                  </a:lnTo>
                  <a:cubicBezTo>
                    <a:pt x="1566" y="2355"/>
                    <a:pt x="1571" y="2356"/>
                    <a:pt x="1577" y="2356"/>
                  </a:cubicBezTo>
                  <a:cubicBezTo>
                    <a:pt x="1596" y="2356"/>
                    <a:pt x="1613" y="2340"/>
                    <a:pt x="1615" y="2320"/>
                  </a:cubicBezTo>
                  <a:lnTo>
                    <a:pt x="1620" y="2259"/>
                  </a:lnTo>
                  <a:cubicBezTo>
                    <a:pt x="1618" y="2250"/>
                    <a:pt x="1614" y="2244"/>
                    <a:pt x="1608" y="2239"/>
                  </a:cubicBezTo>
                  <a:lnTo>
                    <a:pt x="1357" y="2036"/>
                  </a:lnTo>
                  <a:lnTo>
                    <a:pt x="1359" y="2004"/>
                  </a:lnTo>
                  <a:lnTo>
                    <a:pt x="1357" y="2002"/>
                  </a:lnTo>
                  <a:lnTo>
                    <a:pt x="1422" y="1139"/>
                  </a:lnTo>
                  <a:lnTo>
                    <a:pt x="2398" y="1546"/>
                  </a:lnTo>
                  <a:cubicBezTo>
                    <a:pt x="2404" y="1548"/>
                    <a:pt x="2410" y="1550"/>
                    <a:pt x="2416" y="1550"/>
                  </a:cubicBezTo>
                  <a:cubicBezTo>
                    <a:pt x="2441" y="1550"/>
                    <a:pt x="2463" y="1529"/>
                    <a:pt x="2464" y="1503"/>
                  </a:cubicBezTo>
                  <a:lnTo>
                    <a:pt x="2466" y="1450"/>
                  </a:lnTo>
                  <a:cubicBezTo>
                    <a:pt x="2464" y="1428"/>
                    <a:pt x="2452" y="1410"/>
                    <a:pt x="2435" y="1399"/>
                  </a:cubicBezTo>
                  <a:lnTo>
                    <a:pt x="1411" y="765"/>
                  </a:lnTo>
                  <a:lnTo>
                    <a:pt x="1400" y="201"/>
                  </a:lnTo>
                  <a:cubicBezTo>
                    <a:pt x="1398" y="149"/>
                    <a:pt x="1380" y="100"/>
                    <a:pt x="1348" y="59"/>
                  </a:cubicBezTo>
                  <a:lnTo>
                    <a:pt x="1344" y="56"/>
                  </a:lnTo>
                  <a:cubicBezTo>
                    <a:pt x="1315" y="19"/>
                    <a:pt x="1273" y="0"/>
                    <a:pt x="12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4"/>
            <p:cNvSpPr/>
            <p:nvPr/>
          </p:nvSpPr>
          <p:spPr>
            <a:xfrm>
              <a:off x="4421797" y="1149926"/>
              <a:ext cx="25679" cy="24762"/>
            </a:xfrm>
            <a:custGeom>
              <a:avLst/>
              <a:gdLst/>
              <a:ahLst/>
              <a:cxnLst/>
              <a:rect l="l" t="t" r="r" b="b"/>
              <a:pathLst>
                <a:path w="140" h="135" extrusionOk="0">
                  <a:moveTo>
                    <a:pt x="48" y="0"/>
                  </a:moveTo>
                  <a:lnTo>
                    <a:pt x="11" y="67"/>
                  </a:lnTo>
                  <a:cubicBezTo>
                    <a:pt x="0" y="86"/>
                    <a:pt x="12" y="113"/>
                    <a:pt x="37" y="127"/>
                  </a:cubicBezTo>
                  <a:cubicBezTo>
                    <a:pt x="47" y="132"/>
                    <a:pt x="58" y="135"/>
                    <a:pt x="68" y="135"/>
                  </a:cubicBezTo>
                  <a:cubicBezTo>
                    <a:pt x="83" y="135"/>
                    <a:pt x="97" y="129"/>
                    <a:pt x="105" y="118"/>
                  </a:cubicBezTo>
                  <a:lnTo>
                    <a:pt x="140" y="51"/>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4"/>
            <p:cNvSpPr/>
            <p:nvPr/>
          </p:nvSpPr>
          <p:spPr>
            <a:xfrm>
              <a:off x="4476274" y="1183859"/>
              <a:ext cx="25863" cy="24762"/>
            </a:xfrm>
            <a:custGeom>
              <a:avLst/>
              <a:gdLst/>
              <a:ahLst/>
              <a:cxnLst/>
              <a:rect l="l" t="t" r="r" b="b"/>
              <a:pathLst>
                <a:path w="141" h="135" extrusionOk="0">
                  <a:moveTo>
                    <a:pt x="48" y="1"/>
                  </a:moveTo>
                  <a:lnTo>
                    <a:pt x="11" y="67"/>
                  </a:lnTo>
                  <a:cubicBezTo>
                    <a:pt x="1" y="86"/>
                    <a:pt x="12" y="114"/>
                    <a:pt x="38" y="127"/>
                  </a:cubicBezTo>
                  <a:cubicBezTo>
                    <a:pt x="48" y="132"/>
                    <a:pt x="59" y="135"/>
                    <a:pt x="69" y="135"/>
                  </a:cubicBezTo>
                  <a:cubicBezTo>
                    <a:pt x="84" y="135"/>
                    <a:pt x="96" y="129"/>
                    <a:pt x="103" y="118"/>
                  </a:cubicBezTo>
                  <a:lnTo>
                    <a:pt x="140" y="51"/>
                  </a:lnTo>
                  <a:lnTo>
                    <a:pt x="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4"/>
            <p:cNvSpPr/>
            <p:nvPr/>
          </p:nvSpPr>
          <p:spPr>
            <a:xfrm>
              <a:off x="4242594" y="1162582"/>
              <a:ext cx="25496" cy="24945"/>
            </a:xfrm>
            <a:custGeom>
              <a:avLst/>
              <a:gdLst/>
              <a:ahLst/>
              <a:cxnLst/>
              <a:rect l="l" t="t" r="r" b="b"/>
              <a:pathLst>
                <a:path w="139" h="136" extrusionOk="0">
                  <a:moveTo>
                    <a:pt x="91" y="1"/>
                  </a:moveTo>
                  <a:lnTo>
                    <a:pt x="0" y="51"/>
                  </a:lnTo>
                  <a:lnTo>
                    <a:pt x="38" y="118"/>
                  </a:lnTo>
                  <a:cubicBezTo>
                    <a:pt x="44" y="129"/>
                    <a:pt x="57" y="135"/>
                    <a:pt x="72" y="135"/>
                  </a:cubicBezTo>
                  <a:cubicBezTo>
                    <a:pt x="81" y="135"/>
                    <a:pt x="92" y="133"/>
                    <a:pt x="102" y="128"/>
                  </a:cubicBezTo>
                  <a:cubicBezTo>
                    <a:pt x="127" y="113"/>
                    <a:pt x="139" y="86"/>
                    <a:pt x="128" y="67"/>
                  </a:cubicBezTo>
                  <a:lnTo>
                    <a:pt x="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4"/>
            <p:cNvSpPr/>
            <p:nvPr/>
          </p:nvSpPr>
          <p:spPr>
            <a:xfrm>
              <a:off x="4187934" y="1196699"/>
              <a:ext cx="25679" cy="24945"/>
            </a:xfrm>
            <a:custGeom>
              <a:avLst/>
              <a:gdLst/>
              <a:ahLst/>
              <a:cxnLst/>
              <a:rect l="l" t="t" r="r" b="b"/>
              <a:pathLst>
                <a:path w="140" h="136" extrusionOk="0">
                  <a:moveTo>
                    <a:pt x="92" y="0"/>
                  </a:moveTo>
                  <a:lnTo>
                    <a:pt x="1" y="50"/>
                  </a:lnTo>
                  <a:lnTo>
                    <a:pt x="38" y="118"/>
                  </a:lnTo>
                  <a:cubicBezTo>
                    <a:pt x="44" y="129"/>
                    <a:pt x="56" y="135"/>
                    <a:pt x="71" y="135"/>
                  </a:cubicBezTo>
                  <a:cubicBezTo>
                    <a:pt x="81" y="135"/>
                    <a:pt x="92" y="132"/>
                    <a:pt x="102" y="126"/>
                  </a:cubicBezTo>
                  <a:cubicBezTo>
                    <a:pt x="128" y="112"/>
                    <a:pt x="140" y="86"/>
                    <a:pt x="129" y="66"/>
                  </a:cubicBezTo>
                  <a:lnTo>
                    <a:pt x="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4"/>
            <p:cNvSpPr/>
            <p:nvPr/>
          </p:nvSpPr>
          <p:spPr>
            <a:xfrm>
              <a:off x="2234485" y="2922702"/>
              <a:ext cx="698289" cy="698473"/>
            </a:xfrm>
            <a:custGeom>
              <a:avLst/>
              <a:gdLst/>
              <a:ahLst/>
              <a:cxnLst/>
              <a:rect l="l" t="t" r="r" b="b"/>
              <a:pathLst>
                <a:path w="3807" h="3808" extrusionOk="0">
                  <a:moveTo>
                    <a:pt x="1718" y="1"/>
                  </a:moveTo>
                  <a:lnTo>
                    <a:pt x="0" y="2090"/>
                  </a:lnTo>
                  <a:lnTo>
                    <a:pt x="2089" y="3807"/>
                  </a:lnTo>
                  <a:lnTo>
                    <a:pt x="3807" y="1719"/>
                  </a:lnTo>
                  <a:lnTo>
                    <a:pt x="1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4"/>
            <p:cNvSpPr/>
            <p:nvPr/>
          </p:nvSpPr>
          <p:spPr>
            <a:xfrm>
              <a:off x="1546834" y="306000"/>
              <a:ext cx="2362849" cy="2875148"/>
            </a:xfrm>
            <a:custGeom>
              <a:avLst/>
              <a:gdLst/>
              <a:ahLst/>
              <a:cxnLst/>
              <a:rect l="l" t="t" r="r" b="b"/>
              <a:pathLst>
                <a:path w="12882" h="15675" extrusionOk="0">
                  <a:moveTo>
                    <a:pt x="12098" y="1"/>
                  </a:moveTo>
                  <a:lnTo>
                    <a:pt x="3298" y="10702"/>
                  </a:lnTo>
                  <a:lnTo>
                    <a:pt x="3145" y="10889"/>
                  </a:lnTo>
                  <a:lnTo>
                    <a:pt x="0" y="14714"/>
                  </a:lnTo>
                  <a:lnTo>
                    <a:pt x="783" y="15357"/>
                  </a:lnTo>
                  <a:lnTo>
                    <a:pt x="3926" y="11534"/>
                  </a:lnTo>
                  <a:lnTo>
                    <a:pt x="8961" y="15674"/>
                  </a:lnTo>
                  <a:lnTo>
                    <a:pt x="9115" y="15488"/>
                  </a:lnTo>
                  <a:lnTo>
                    <a:pt x="4080" y="11348"/>
                  </a:lnTo>
                  <a:lnTo>
                    <a:pt x="12882" y="645"/>
                  </a:lnTo>
                  <a:lnTo>
                    <a:pt x="12098"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3" name="Google Shape;2413;p34"/>
          <p:cNvGrpSpPr/>
          <p:nvPr/>
        </p:nvGrpSpPr>
        <p:grpSpPr>
          <a:xfrm rot="-1309239">
            <a:off x="-471302" y="4297438"/>
            <a:ext cx="1315430" cy="1254868"/>
            <a:chOff x="936800" y="644000"/>
            <a:chExt cx="3397834" cy="3241401"/>
          </a:xfrm>
        </p:grpSpPr>
        <p:sp>
          <p:nvSpPr>
            <p:cNvPr id="2414" name="Google Shape;2414;p34"/>
            <p:cNvSpPr/>
            <p:nvPr/>
          </p:nvSpPr>
          <p:spPr>
            <a:xfrm>
              <a:off x="936800" y="644000"/>
              <a:ext cx="3397834" cy="3241401"/>
            </a:xfrm>
            <a:custGeom>
              <a:avLst/>
              <a:gdLst/>
              <a:ahLst/>
              <a:cxnLst/>
              <a:rect l="l" t="t" r="r" b="b"/>
              <a:pathLst>
                <a:path w="28454" h="27144" extrusionOk="0">
                  <a:moveTo>
                    <a:pt x="25151" y="0"/>
                  </a:moveTo>
                  <a:lnTo>
                    <a:pt x="16731" y="4241"/>
                  </a:lnTo>
                  <a:lnTo>
                    <a:pt x="8297" y="2636"/>
                  </a:lnTo>
                  <a:lnTo>
                    <a:pt x="0" y="7528"/>
                  </a:lnTo>
                  <a:lnTo>
                    <a:pt x="3282" y="27143"/>
                  </a:lnTo>
                  <a:lnTo>
                    <a:pt x="11612" y="22505"/>
                  </a:lnTo>
                  <a:lnTo>
                    <a:pt x="20028" y="24257"/>
                  </a:lnTo>
                  <a:lnTo>
                    <a:pt x="28454" y="19750"/>
                  </a:lnTo>
                  <a:lnTo>
                    <a:pt x="251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4"/>
            <p:cNvSpPr/>
            <p:nvPr/>
          </p:nvSpPr>
          <p:spPr>
            <a:xfrm>
              <a:off x="1060634" y="813332"/>
              <a:ext cx="3149690" cy="2895933"/>
            </a:xfrm>
            <a:custGeom>
              <a:avLst/>
              <a:gdLst/>
              <a:ahLst/>
              <a:cxnLst/>
              <a:rect l="l" t="t" r="r" b="b"/>
              <a:pathLst>
                <a:path w="26376" h="24251" extrusionOk="0">
                  <a:moveTo>
                    <a:pt x="23394" y="0"/>
                  </a:moveTo>
                  <a:lnTo>
                    <a:pt x="15831" y="3809"/>
                  </a:lnTo>
                  <a:lnTo>
                    <a:pt x="7432" y="2211"/>
                  </a:lnTo>
                  <a:lnTo>
                    <a:pt x="1" y="6593"/>
                  </a:lnTo>
                  <a:lnTo>
                    <a:pt x="2954" y="24251"/>
                  </a:lnTo>
                  <a:lnTo>
                    <a:pt x="10424" y="20092"/>
                  </a:lnTo>
                  <a:lnTo>
                    <a:pt x="18849" y="21847"/>
                  </a:lnTo>
                  <a:lnTo>
                    <a:pt x="26375" y="17819"/>
                  </a:lnTo>
                  <a:lnTo>
                    <a:pt x="233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4"/>
            <p:cNvSpPr/>
            <p:nvPr/>
          </p:nvSpPr>
          <p:spPr>
            <a:xfrm>
              <a:off x="1948130" y="1077241"/>
              <a:ext cx="1363361" cy="2344952"/>
            </a:xfrm>
            <a:custGeom>
              <a:avLst/>
              <a:gdLst/>
              <a:ahLst/>
              <a:cxnLst/>
              <a:rect l="l" t="t" r="r" b="b"/>
              <a:pathLst>
                <a:path w="11417" h="19637" extrusionOk="0">
                  <a:moveTo>
                    <a:pt x="0" y="1"/>
                  </a:moveTo>
                  <a:lnTo>
                    <a:pt x="2992" y="17882"/>
                  </a:lnTo>
                  <a:lnTo>
                    <a:pt x="11417" y="19637"/>
                  </a:lnTo>
                  <a:lnTo>
                    <a:pt x="8399" y="1599"/>
                  </a:lnTo>
                  <a:lnTo>
                    <a:pt x="0"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4"/>
            <p:cNvSpPr/>
            <p:nvPr/>
          </p:nvSpPr>
          <p:spPr>
            <a:xfrm>
              <a:off x="1060634" y="1139815"/>
              <a:ext cx="3097506" cy="2569572"/>
            </a:xfrm>
            <a:custGeom>
              <a:avLst/>
              <a:gdLst/>
              <a:ahLst/>
              <a:cxnLst/>
              <a:rect l="l" t="t" r="r" b="b"/>
              <a:pathLst>
                <a:path w="25939" h="21518" extrusionOk="0">
                  <a:moveTo>
                    <a:pt x="20544" y="3424"/>
                  </a:moveTo>
                  <a:lnTo>
                    <a:pt x="21169" y="7163"/>
                  </a:lnTo>
                  <a:lnTo>
                    <a:pt x="18286" y="8550"/>
                  </a:lnTo>
                  <a:lnTo>
                    <a:pt x="17673" y="4884"/>
                  </a:lnTo>
                  <a:lnTo>
                    <a:pt x="20544" y="3424"/>
                  </a:lnTo>
                  <a:close/>
                  <a:moveTo>
                    <a:pt x="8173" y="3902"/>
                  </a:moveTo>
                  <a:lnTo>
                    <a:pt x="10917" y="4408"/>
                  </a:lnTo>
                  <a:lnTo>
                    <a:pt x="11567" y="8293"/>
                  </a:lnTo>
                  <a:lnTo>
                    <a:pt x="11567" y="8293"/>
                  </a:lnTo>
                  <a:lnTo>
                    <a:pt x="8814" y="7837"/>
                  </a:lnTo>
                  <a:lnTo>
                    <a:pt x="6186" y="9254"/>
                  </a:lnTo>
                  <a:lnTo>
                    <a:pt x="5538" y="5384"/>
                  </a:lnTo>
                  <a:lnTo>
                    <a:pt x="8173" y="3902"/>
                  </a:lnTo>
                  <a:close/>
                  <a:moveTo>
                    <a:pt x="12156" y="4634"/>
                  </a:moveTo>
                  <a:lnTo>
                    <a:pt x="16563" y="5448"/>
                  </a:lnTo>
                  <a:lnTo>
                    <a:pt x="17172" y="9088"/>
                  </a:lnTo>
                  <a:lnTo>
                    <a:pt x="17403" y="10461"/>
                  </a:lnTo>
                  <a:lnTo>
                    <a:pt x="17452" y="10754"/>
                  </a:lnTo>
                  <a:lnTo>
                    <a:pt x="18127" y="14788"/>
                  </a:lnTo>
                  <a:lnTo>
                    <a:pt x="18127" y="14788"/>
                  </a:lnTo>
                  <a:lnTo>
                    <a:pt x="13732" y="14060"/>
                  </a:lnTo>
                  <a:lnTo>
                    <a:pt x="12156" y="4634"/>
                  </a:lnTo>
                  <a:close/>
                  <a:moveTo>
                    <a:pt x="9045" y="9210"/>
                  </a:moveTo>
                  <a:lnTo>
                    <a:pt x="11806" y="9719"/>
                  </a:lnTo>
                  <a:lnTo>
                    <a:pt x="12498" y="13856"/>
                  </a:lnTo>
                  <a:lnTo>
                    <a:pt x="12498" y="13856"/>
                  </a:lnTo>
                  <a:lnTo>
                    <a:pt x="9763" y="13403"/>
                  </a:lnTo>
                  <a:lnTo>
                    <a:pt x="7119" y="14829"/>
                  </a:lnTo>
                  <a:lnTo>
                    <a:pt x="6279" y="9810"/>
                  </a:lnTo>
                  <a:lnTo>
                    <a:pt x="6279" y="9810"/>
                  </a:lnTo>
                  <a:lnTo>
                    <a:pt x="6426" y="10684"/>
                  </a:lnTo>
                  <a:lnTo>
                    <a:pt x="9045" y="9210"/>
                  </a:lnTo>
                  <a:close/>
                  <a:moveTo>
                    <a:pt x="4508" y="5962"/>
                  </a:moveTo>
                  <a:lnTo>
                    <a:pt x="6085" y="15386"/>
                  </a:lnTo>
                  <a:lnTo>
                    <a:pt x="3304" y="16884"/>
                  </a:lnTo>
                  <a:lnTo>
                    <a:pt x="1739" y="7522"/>
                  </a:lnTo>
                  <a:lnTo>
                    <a:pt x="4508" y="5962"/>
                  </a:lnTo>
                  <a:close/>
                  <a:moveTo>
                    <a:pt x="10180" y="0"/>
                  </a:moveTo>
                  <a:lnTo>
                    <a:pt x="10679" y="2980"/>
                  </a:lnTo>
                  <a:lnTo>
                    <a:pt x="7944" y="2527"/>
                  </a:lnTo>
                  <a:lnTo>
                    <a:pt x="5300" y="3954"/>
                  </a:lnTo>
                  <a:lnTo>
                    <a:pt x="4810" y="1025"/>
                  </a:lnTo>
                  <a:lnTo>
                    <a:pt x="3784" y="1631"/>
                  </a:lnTo>
                  <a:lnTo>
                    <a:pt x="4267" y="4510"/>
                  </a:lnTo>
                  <a:lnTo>
                    <a:pt x="1486" y="6009"/>
                  </a:lnTo>
                  <a:lnTo>
                    <a:pt x="1025" y="3257"/>
                  </a:lnTo>
                  <a:lnTo>
                    <a:pt x="1" y="3861"/>
                  </a:lnTo>
                  <a:lnTo>
                    <a:pt x="452" y="6566"/>
                  </a:lnTo>
                  <a:lnTo>
                    <a:pt x="710" y="8103"/>
                  </a:lnTo>
                  <a:lnTo>
                    <a:pt x="2272" y="17443"/>
                  </a:lnTo>
                  <a:lnTo>
                    <a:pt x="2529" y="18979"/>
                  </a:lnTo>
                  <a:lnTo>
                    <a:pt x="2954" y="21518"/>
                  </a:lnTo>
                  <a:lnTo>
                    <a:pt x="3984" y="20945"/>
                  </a:lnTo>
                  <a:lnTo>
                    <a:pt x="3559" y="18401"/>
                  </a:lnTo>
                  <a:lnTo>
                    <a:pt x="6329" y="16841"/>
                  </a:lnTo>
                  <a:lnTo>
                    <a:pt x="6756" y="19401"/>
                  </a:lnTo>
                  <a:lnTo>
                    <a:pt x="7786" y="18829"/>
                  </a:lnTo>
                  <a:lnTo>
                    <a:pt x="7358" y="16264"/>
                  </a:lnTo>
                  <a:lnTo>
                    <a:pt x="9992" y="14780"/>
                  </a:lnTo>
                  <a:lnTo>
                    <a:pt x="12737" y="15287"/>
                  </a:lnTo>
                  <a:lnTo>
                    <a:pt x="13179" y="17934"/>
                  </a:lnTo>
                  <a:lnTo>
                    <a:pt x="14423" y="18192"/>
                  </a:lnTo>
                  <a:lnTo>
                    <a:pt x="13975" y="15515"/>
                  </a:lnTo>
                  <a:lnTo>
                    <a:pt x="18383" y="16329"/>
                  </a:lnTo>
                  <a:lnTo>
                    <a:pt x="18849" y="19116"/>
                  </a:lnTo>
                  <a:lnTo>
                    <a:pt x="19953" y="18524"/>
                  </a:lnTo>
                  <a:lnTo>
                    <a:pt x="19493" y="15763"/>
                  </a:lnTo>
                  <a:lnTo>
                    <a:pt x="25939" y="12486"/>
                  </a:lnTo>
                  <a:lnTo>
                    <a:pt x="25694" y="11018"/>
                  </a:lnTo>
                  <a:lnTo>
                    <a:pt x="19238" y="14238"/>
                  </a:lnTo>
                  <a:lnTo>
                    <a:pt x="18517" y="9925"/>
                  </a:lnTo>
                  <a:lnTo>
                    <a:pt x="24988" y="6786"/>
                  </a:lnTo>
                  <a:lnTo>
                    <a:pt x="24762" y="5438"/>
                  </a:lnTo>
                  <a:lnTo>
                    <a:pt x="21891" y="6820"/>
                  </a:lnTo>
                  <a:lnTo>
                    <a:pt x="21263" y="3065"/>
                  </a:lnTo>
                  <a:lnTo>
                    <a:pt x="24120" y="1608"/>
                  </a:lnTo>
                  <a:lnTo>
                    <a:pt x="23868" y="97"/>
                  </a:lnTo>
                  <a:lnTo>
                    <a:pt x="17418" y="3353"/>
                  </a:lnTo>
                  <a:lnTo>
                    <a:pt x="16943" y="516"/>
                  </a:lnTo>
                  <a:lnTo>
                    <a:pt x="15832" y="1076"/>
                  </a:lnTo>
                  <a:lnTo>
                    <a:pt x="16307" y="3913"/>
                  </a:lnTo>
                  <a:lnTo>
                    <a:pt x="11913" y="3186"/>
                  </a:lnTo>
                  <a:lnTo>
                    <a:pt x="11420" y="236"/>
                  </a:lnTo>
                  <a:lnTo>
                    <a:pt x="101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4"/>
            <p:cNvSpPr/>
            <p:nvPr/>
          </p:nvSpPr>
          <p:spPr>
            <a:xfrm>
              <a:off x="1816773" y="1592998"/>
              <a:ext cx="145567" cy="249697"/>
            </a:xfrm>
            <a:custGeom>
              <a:avLst/>
              <a:gdLst/>
              <a:ahLst/>
              <a:cxnLst/>
              <a:rect l="l" t="t" r="r" b="b"/>
              <a:pathLst>
                <a:path w="1219" h="2091" extrusionOk="0">
                  <a:moveTo>
                    <a:pt x="582" y="315"/>
                  </a:moveTo>
                  <a:cubicBezTo>
                    <a:pt x="734" y="315"/>
                    <a:pt x="868" y="424"/>
                    <a:pt x="894" y="580"/>
                  </a:cubicBezTo>
                  <a:cubicBezTo>
                    <a:pt x="921" y="749"/>
                    <a:pt x="805" y="911"/>
                    <a:pt x="633" y="937"/>
                  </a:cubicBezTo>
                  <a:cubicBezTo>
                    <a:pt x="622" y="938"/>
                    <a:pt x="608" y="939"/>
                    <a:pt x="596" y="940"/>
                  </a:cubicBezTo>
                  <a:cubicBezTo>
                    <a:pt x="591" y="941"/>
                    <a:pt x="586" y="941"/>
                    <a:pt x="581" y="941"/>
                  </a:cubicBezTo>
                  <a:cubicBezTo>
                    <a:pt x="430" y="941"/>
                    <a:pt x="298" y="831"/>
                    <a:pt x="274" y="677"/>
                  </a:cubicBezTo>
                  <a:cubicBezTo>
                    <a:pt x="249" y="518"/>
                    <a:pt x="347" y="369"/>
                    <a:pt x="498" y="326"/>
                  </a:cubicBezTo>
                  <a:cubicBezTo>
                    <a:pt x="510" y="322"/>
                    <a:pt x="521" y="320"/>
                    <a:pt x="533" y="319"/>
                  </a:cubicBezTo>
                  <a:cubicBezTo>
                    <a:pt x="550" y="316"/>
                    <a:pt x="566" y="315"/>
                    <a:pt x="582" y="315"/>
                  </a:cubicBezTo>
                  <a:close/>
                  <a:moveTo>
                    <a:pt x="584" y="0"/>
                  </a:moveTo>
                  <a:cubicBezTo>
                    <a:pt x="539" y="0"/>
                    <a:pt x="494" y="5"/>
                    <a:pt x="450" y="15"/>
                  </a:cubicBezTo>
                  <a:cubicBezTo>
                    <a:pt x="217" y="66"/>
                    <a:pt x="12" y="255"/>
                    <a:pt x="8" y="551"/>
                  </a:cubicBezTo>
                  <a:cubicBezTo>
                    <a:pt x="0" y="874"/>
                    <a:pt x="176" y="1349"/>
                    <a:pt x="771" y="2038"/>
                  </a:cubicBezTo>
                  <a:cubicBezTo>
                    <a:pt x="786" y="2055"/>
                    <a:pt x="802" y="2074"/>
                    <a:pt x="818" y="2091"/>
                  </a:cubicBezTo>
                  <a:cubicBezTo>
                    <a:pt x="1194" y="1211"/>
                    <a:pt x="1219" y="688"/>
                    <a:pt x="1111" y="375"/>
                  </a:cubicBezTo>
                  <a:cubicBezTo>
                    <a:pt x="1021" y="118"/>
                    <a:pt x="803" y="0"/>
                    <a:pt x="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4"/>
            <p:cNvSpPr/>
            <p:nvPr/>
          </p:nvSpPr>
          <p:spPr>
            <a:xfrm>
              <a:off x="1888423" y="1866938"/>
              <a:ext cx="67111" cy="23047"/>
            </a:xfrm>
            <a:custGeom>
              <a:avLst/>
              <a:gdLst/>
              <a:ahLst/>
              <a:cxnLst/>
              <a:rect l="l" t="t" r="r" b="b"/>
              <a:pathLst>
                <a:path w="562" h="193" extrusionOk="0">
                  <a:moveTo>
                    <a:pt x="396" y="0"/>
                  </a:moveTo>
                  <a:cubicBezTo>
                    <a:pt x="357" y="0"/>
                    <a:pt x="313" y="4"/>
                    <a:pt x="267" y="11"/>
                  </a:cubicBezTo>
                  <a:cubicBezTo>
                    <a:pt x="117" y="37"/>
                    <a:pt x="0" y="95"/>
                    <a:pt x="8" y="142"/>
                  </a:cubicBezTo>
                  <a:cubicBezTo>
                    <a:pt x="13" y="175"/>
                    <a:pt x="75" y="193"/>
                    <a:pt x="162" y="193"/>
                  </a:cubicBezTo>
                  <a:cubicBezTo>
                    <a:pt x="202" y="193"/>
                    <a:pt x="247" y="189"/>
                    <a:pt x="295" y="181"/>
                  </a:cubicBezTo>
                  <a:cubicBezTo>
                    <a:pt x="445" y="155"/>
                    <a:pt x="561" y="97"/>
                    <a:pt x="554" y="51"/>
                  </a:cubicBezTo>
                  <a:cubicBezTo>
                    <a:pt x="548" y="18"/>
                    <a:pt x="484"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4"/>
            <p:cNvSpPr/>
            <p:nvPr/>
          </p:nvSpPr>
          <p:spPr>
            <a:xfrm>
              <a:off x="3401537" y="2314987"/>
              <a:ext cx="145686" cy="249816"/>
            </a:xfrm>
            <a:custGeom>
              <a:avLst/>
              <a:gdLst/>
              <a:ahLst/>
              <a:cxnLst/>
              <a:rect l="l" t="t" r="r" b="b"/>
              <a:pathLst>
                <a:path w="1220" h="2092" extrusionOk="0">
                  <a:moveTo>
                    <a:pt x="583" y="316"/>
                  </a:moveTo>
                  <a:cubicBezTo>
                    <a:pt x="735" y="316"/>
                    <a:pt x="869" y="426"/>
                    <a:pt x="894" y="581"/>
                  </a:cubicBezTo>
                  <a:cubicBezTo>
                    <a:pt x="922" y="750"/>
                    <a:pt x="805" y="911"/>
                    <a:pt x="635" y="938"/>
                  </a:cubicBezTo>
                  <a:cubicBezTo>
                    <a:pt x="622" y="939"/>
                    <a:pt x="609" y="940"/>
                    <a:pt x="598" y="941"/>
                  </a:cubicBezTo>
                  <a:cubicBezTo>
                    <a:pt x="593" y="941"/>
                    <a:pt x="588" y="941"/>
                    <a:pt x="583" y="941"/>
                  </a:cubicBezTo>
                  <a:cubicBezTo>
                    <a:pt x="431" y="941"/>
                    <a:pt x="299" y="832"/>
                    <a:pt x="274" y="678"/>
                  </a:cubicBezTo>
                  <a:cubicBezTo>
                    <a:pt x="249" y="519"/>
                    <a:pt x="348" y="370"/>
                    <a:pt x="498" y="327"/>
                  </a:cubicBezTo>
                  <a:cubicBezTo>
                    <a:pt x="510" y="324"/>
                    <a:pt x="523" y="321"/>
                    <a:pt x="535" y="319"/>
                  </a:cubicBezTo>
                  <a:cubicBezTo>
                    <a:pt x="551" y="317"/>
                    <a:pt x="567" y="316"/>
                    <a:pt x="583" y="316"/>
                  </a:cubicBezTo>
                  <a:close/>
                  <a:moveTo>
                    <a:pt x="584" y="1"/>
                  </a:moveTo>
                  <a:cubicBezTo>
                    <a:pt x="539" y="1"/>
                    <a:pt x="493" y="6"/>
                    <a:pt x="449" y="16"/>
                  </a:cubicBezTo>
                  <a:cubicBezTo>
                    <a:pt x="216" y="68"/>
                    <a:pt x="12" y="255"/>
                    <a:pt x="7" y="553"/>
                  </a:cubicBezTo>
                  <a:cubicBezTo>
                    <a:pt x="0" y="875"/>
                    <a:pt x="175" y="1349"/>
                    <a:pt x="770" y="2038"/>
                  </a:cubicBezTo>
                  <a:cubicBezTo>
                    <a:pt x="785" y="2056"/>
                    <a:pt x="801" y="2074"/>
                    <a:pt x="817" y="2092"/>
                  </a:cubicBezTo>
                  <a:cubicBezTo>
                    <a:pt x="1196" y="1212"/>
                    <a:pt x="1219" y="688"/>
                    <a:pt x="1110" y="377"/>
                  </a:cubicBezTo>
                  <a:cubicBezTo>
                    <a:pt x="1020" y="119"/>
                    <a:pt x="802"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4"/>
            <p:cNvSpPr/>
            <p:nvPr/>
          </p:nvSpPr>
          <p:spPr>
            <a:xfrm>
              <a:off x="3473067" y="2589046"/>
              <a:ext cx="67111" cy="23047"/>
            </a:xfrm>
            <a:custGeom>
              <a:avLst/>
              <a:gdLst/>
              <a:ahLst/>
              <a:cxnLst/>
              <a:rect l="l" t="t" r="r" b="b"/>
              <a:pathLst>
                <a:path w="562" h="193" extrusionOk="0">
                  <a:moveTo>
                    <a:pt x="400" y="0"/>
                  </a:moveTo>
                  <a:cubicBezTo>
                    <a:pt x="360" y="0"/>
                    <a:pt x="315" y="4"/>
                    <a:pt x="267" y="12"/>
                  </a:cubicBezTo>
                  <a:cubicBezTo>
                    <a:pt x="117" y="36"/>
                    <a:pt x="1" y="95"/>
                    <a:pt x="9" y="142"/>
                  </a:cubicBezTo>
                  <a:cubicBezTo>
                    <a:pt x="14" y="174"/>
                    <a:pt x="76" y="192"/>
                    <a:pt x="162" y="192"/>
                  </a:cubicBezTo>
                  <a:cubicBezTo>
                    <a:pt x="202" y="192"/>
                    <a:pt x="248" y="188"/>
                    <a:pt x="295" y="180"/>
                  </a:cubicBezTo>
                  <a:cubicBezTo>
                    <a:pt x="445" y="156"/>
                    <a:pt x="562" y="97"/>
                    <a:pt x="554" y="50"/>
                  </a:cubicBezTo>
                  <a:cubicBezTo>
                    <a:pt x="548" y="18"/>
                    <a:pt x="486" y="0"/>
                    <a:pt x="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4"/>
            <p:cNvSpPr/>
            <p:nvPr/>
          </p:nvSpPr>
          <p:spPr>
            <a:xfrm>
              <a:off x="1583077" y="3103012"/>
              <a:ext cx="145686" cy="249816"/>
            </a:xfrm>
            <a:custGeom>
              <a:avLst/>
              <a:gdLst/>
              <a:ahLst/>
              <a:cxnLst/>
              <a:rect l="l" t="t" r="r" b="b"/>
              <a:pathLst>
                <a:path w="1220" h="2092" extrusionOk="0">
                  <a:moveTo>
                    <a:pt x="583" y="316"/>
                  </a:moveTo>
                  <a:cubicBezTo>
                    <a:pt x="734" y="316"/>
                    <a:pt x="869" y="425"/>
                    <a:pt x="894" y="581"/>
                  </a:cubicBezTo>
                  <a:cubicBezTo>
                    <a:pt x="922" y="749"/>
                    <a:pt x="806" y="909"/>
                    <a:pt x="634" y="938"/>
                  </a:cubicBezTo>
                  <a:cubicBezTo>
                    <a:pt x="622" y="939"/>
                    <a:pt x="608" y="940"/>
                    <a:pt x="597" y="941"/>
                  </a:cubicBezTo>
                  <a:cubicBezTo>
                    <a:pt x="592" y="941"/>
                    <a:pt x="587" y="941"/>
                    <a:pt x="582" y="941"/>
                  </a:cubicBezTo>
                  <a:cubicBezTo>
                    <a:pt x="430" y="941"/>
                    <a:pt x="298" y="831"/>
                    <a:pt x="275" y="678"/>
                  </a:cubicBezTo>
                  <a:cubicBezTo>
                    <a:pt x="249" y="519"/>
                    <a:pt x="347" y="369"/>
                    <a:pt x="498" y="327"/>
                  </a:cubicBezTo>
                  <a:cubicBezTo>
                    <a:pt x="510" y="323"/>
                    <a:pt x="522" y="320"/>
                    <a:pt x="534" y="319"/>
                  </a:cubicBezTo>
                  <a:cubicBezTo>
                    <a:pt x="550" y="317"/>
                    <a:pt x="567" y="316"/>
                    <a:pt x="583" y="316"/>
                  </a:cubicBezTo>
                  <a:close/>
                  <a:moveTo>
                    <a:pt x="585" y="1"/>
                  </a:moveTo>
                  <a:cubicBezTo>
                    <a:pt x="540" y="1"/>
                    <a:pt x="495" y="6"/>
                    <a:pt x="451" y="15"/>
                  </a:cubicBezTo>
                  <a:cubicBezTo>
                    <a:pt x="217" y="67"/>
                    <a:pt x="13" y="255"/>
                    <a:pt x="8" y="552"/>
                  </a:cubicBezTo>
                  <a:cubicBezTo>
                    <a:pt x="1" y="875"/>
                    <a:pt x="176" y="1349"/>
                    <a:pt x="771" y="2038"/>
                  </a:cubicBezTo>
                  <a:cubicBezTo>
                    <a:pt x="786" y="2055"/>
                    <a:pt x="802" y="2074"/>
                    <a:pt x="818" y="2091"/>
                  </a:cubicBezTo>
                  <a:cubicBezTo>
                    <a:pt x="1195" y="1212"/>
                    <a:pt x="1219" y="688"/>
                    <a:pt x="1112" y="376"/>
                  </a:cubicBezTo>
                  <a:cubicBezTo>
                    <a:pt x="1021" y="119"/>
                    <a:pt x="804" y="1"/>
                    <a:pt x="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4"/>
            <p:cNvSpPr/>
            <p:nvPr/>
          </p:nvSpPr>
          <p:spPr>
            <a:xfrm>
              <a:off x="1654607" y="3376833"/>
              <a:ext cx="67111" cy="23047"/>
            </a:xfrm>
            <a:custGeom>
              <a:avLst/>
              <a:gdLst/>
              <a:ahLst/>
              <a:cxnLst/>
              <a:rect l="l" t="t" r="r" b="b"/>
              <a:pathLst>
                <a:path w="562" h="193" extrusionOk="0">
                  <a:moveTo>
                    <a:pt x="398" y="0"/>
                  </a:moveTo>
                  <a:cubicBezTo>
                    <a:pt x="358" y="0"/>
                    <a:pt x="314" y="4"/>
                    <a:pt x="267" y="12"/>
                  </a:cubicBezTo>
                  <a:cubicBezTo>
                    <a:pt x="116" y="37"/>
                    <a:pt x="1" y="96"/>
                    <a:pt x="8" y="143"/>
                  </a:cubicBezTo>
                  <a:cubicBezTo>
                    <a:pt x="13" y="174"/>
                    <a:pt x="76" y="192"/>
                    <a:pt x="164" y="192"/>
                  </a:cubicBezTo>
                  <a:cubicBezTo>
                    <a:pt x="203" y="192"/>
                    <a:pt x="248" y="189"/>
                    <a:pt x="295" y="181"/>
                  </a:cubicBezTo>
                  <a:cubicBezTo>
                    <a:pt x="445" y="156"/>
                    <a:pt x="562" y="97"/>
                    <a:pt x="553" y="50"/>
                  </a:cubicBezTo>
                  <a:cubicBezTo>
                    <a:pt x="548" y="18"/>
                    <a:pt x="485" y="0"/>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4" name="Google Shape;2424;p34"/>
          <p:cNvSpPr/>
          <p:nvPr/>
        </p:nvSpPr>
        <p:spPr>
          <a:xfrm>
            <a:off x="4476150" y="-363750"/>
            <a:ext cx="2394932" cy="1064988"/>
          </a:xfrm>
          <a:custGeom>
            <a:avLst/>
            <a:gdLst/>
            <a:ahLst/>
            <a:cxnLst/>
            <a:rect l="l" t="t" r="r" b="b"/>
            <a:pathLst>
              <a:path w="50510" h="22461" fill="none" extrusionOk="0">
                <a:moveTo>
                  <a:pt x="4938" y="2301"/>
                </a:moveTo>
                <a:cubicBezTo>
                  <a:pt x="4938" y="2301"/>
                  <a:pt x="0" y="7475"/>
                  <a:pt x="5128" y="15874"/>
                </a:cubicBezTo>
                <a:cubicBezTo>
                  <a:pt x="5128" y="15874"/>
                  <a:pt x="9575" y="22461"/>
                  <a:pt x="16976" y="17787"/>
                </a:cubicBezTo>
                <a:cubicBezTo>
                  <a:pt x="18640" y="16545"/>
                  <a:pt x="20622" y="15532"/>
                  <a:pt x="22624" y="14987"/>
                </a:cubicBezTo>
                <a:cubicBezTo>
                  <a:pt x="27121" y="13763"/>
                  <a:pt x="31216" y="16768"/>
                  <a:pt x="35411" y="17807"/>
                </a:cubicBezTo>
                <a:cubicBezTo>
                  <a:pt x="38253" y="18512"/>
                  <a:pt x="41637" y="17704"/>
                  <a:pt x="44281" y="16320"/>
                </a:cubicBezTo>
                <a:cubicBezTo>
                  <a:pt x="49842" y="13406"/>
                  <a:pt x="50118" y="5671"/>
                  <a:pt x="50510" y="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34"/>
          <p:cNvGrpSpPr/>
          <p:nvPr/>
        </p:nvGrpSpPr>
        <p:grpSpPr>
          <a:xfrm rot="-1588054" flipH="1">
            <a:off x="8194678" y="-554914"/>
            <a:ext cx="1224824" cy="1415236"/>
            <a:chOff x="725975" y="580175"/>
            <a:chExt cx="3328618" cy="3846085"/>
          </a:xfrm>
        </p:grpSpPr>
        <p:sp>
          <p:nvSpPr>
            <p:cNvPr id="2426" name="Google Shape;2426;p34"/>
            <p:cNvSpPr/>
            <p:nvPr/>
          </p:nvSpPr>
          <p:spPr>
            <a:xfrm>
              <a:off x="726139" y="580832"/>
              <a:ext cx="3328454" cy="3845428"/>
            </a:xfrm>
            <a:custGeom>
              <a:avLst/>
              <a:gdLst/>
              <a:ahLst/>
              <a:cxnLst/>
              <a:rect l="l" t="t" r="r" b="b"/>
              <a:pathLst>
                <a:path w="20255" h="23401" extrusionOk="0">
                  <a:moveTo>
                    <a:pt x="8446" y="1"/>
                  </a:moveTo>
                  <a:lnTo>
                    <a:pt x="1" y="18241"/>
                  </a:lnTo>
                  <a:lnTo>
                    <a:pt x="10888" y="23282"/>
                  </a:lnTo>
                  <a:cubicBezTo>
                    <a:pt x="11062" y="23363"/>
                    <a:pt x="11244" y="23401"/>
                    <a:pt x="11424" y="23401"/>
                  </a:cubicBezTo>
                  <a:cubicBezTo>
                    <a:pt x="11908" y="23401"/>
                    <a:pt x="12371" y="23125"/>
                    <a:pt x="12588" y="22658"/>
                  </a:cubicBezTo>
                  <a:lnTo>
                    <a:pt x="19957" y="6742"/>
                  </a:lnTo>
                  <a:cubicBezTo>
                    <a:pt x="20255" y="6102"/>
                    <a:pt x="19975" y="5340"/>
                    <a:pt x="19334" y="5043"/>
                  </a:cubicBez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4"/>
            <p:cNvSpPr/>
            <p:nvPr/>
          </p:nvSpPr>
          <p:spPr>
            <a:xfrm>
              <a:off x="726304" y="580175"/>
              <a:ext cx="2377983" cy="3455479"/>
            </a:xfrm>
            <a:custGeom>
              <a:avLst/>
              <a:gdLst/>
              <a:ahLst/>
              <a:cxnLst/>
              <a:rect l="l" t="t" r="r" b="b"/>
              <a:pathLst>
                <a:path w="14471" h="21028" extrusionOk="0">
                  <a:moveTo>
                    <a:pt x="8446" y="0"/>
                  </a:moveTo>
                  <a:lnTo>
                    <a:pt x="1" y="18237"/>
                  </a:lnTo>
                  <a:lnTo>
                    <a:pt x="6025" y="21028"/>
                  </a:lnTo>
                  <a:lnTo>
                    <a:pt x="14471" y="2790"/>
                  </a:lnTo>
                  <a:lnTo>
                    <a:pt x="8446" y="0"/>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4"/>
            <p:cNvSpPr/>
            <p:nvPr/>
          </p:nvSpPr>
          <p:spPr>
            <a:xfrm>
              <a:off x="725975" y="580175"/>
              <a:ext cx="1562590" cy="3077854"/>
            </a:xfrm>
            <a:custGeom>
              <a:avLst/>
              <a:gdLst/>
              <a:ahLst/>
              <a:cxnLst/>
              <a:rect l="l" t="t" r="r" b="b"/>
              <a:pathLst>
                <a:path w="9509" h="18730" extrusionOk="0">
                  <a:moveTo>
                    <a:pt x="8446" y="0"/>
                  </a:moveTo>
                  <a:lnTo>
                    <a:pt x="1" y="18238"/>
                  </a:lnTo>
                  <a:lnTo>
                    <a:pt x="1063" y="18730"/>
                  </a:lnTo>
                  <a:lnTo>
                    <a:pt x="9508" y="492"/>
                  </a:lnTo>
                  <a:lnTo>
                    <a:pt x="84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4"/>
            <p:cNvSpPr/>
            <p:nvPr/>
          </p:nvSpPr>
          <p:spPr>
            <a:xfrm>
              <a:off x="1577516" y="2620953"/>
              <a:ext cx="1396291" cy="712031"/>
            </a:xfrm>
            <a:custGeom>
              <a:avLst/>
              <a:gdLst/>
              <a:ahLst/>
              <a:cxnLst/>
              <a:rect l="l" t="t" r="r" b="b"/>
              <a:pathLst>
                <a:path w="8497" h="4333" extrusionOk="0">
                  <a:moveTo>
                    <a:pt x="235" y="1"/>
                  </a:moveTo>
                  <a:lnTo>
                    <a:pt x="0" y="507"/>
                  </a:lnTo>
                  <a:lnTo>
                    <a:pt x="8262" y="4333"/>
                  </a:lnTo>
                  <a:lnTo>
                    <a:pt x="8496" y="3826"/>
                  </a:lnTo>
                  <a:lnTo>
                    <a:pt x="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4"/>
            <p:cNvSpPr/>
            <p:nvPr/>
          </p:nvSpPr>
          <p:spPr>
            <a:xfrm>
              <a:off x="1485493" y="2819296"/>
              <a:ext cx="1396291" cy="712031"/>
            </a:xfrm>
            <a:custGeom>
              <a:avLst/>
              <a:gdLst/>
              <a:ahLst/>
              <a:cxnLst/>
              <a:rect l="l" t="t" r="r" b="b"/>
              <a:pathLst>
                <a:path w="8497" h="4333" extrusionOk="0">
                  <a:moveTo>
                    <a:pt x="235" y="1"/>
                  </a:moveTo>
                  <a:lnTo>
                    <a:pt x="1" y="507"/>
                  </a:lnTo>
                  <a:lnTo>
                    <a:pt x="8262" y="4333"/>
                  </a:lnTo>
                  <a:lnTo>
                    <a:pt x="8496" y="3826"/>
                  </a:lnTo>
                  <a:lnTo>
                    <a:pt x="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4"/>
            <p:cNvSpPr/>
            <p:nvPr/>
          </p:nvSpPr>
          <p:spPr>
            <a:xfrm>
              <a:off x="1393798" y="3017967"/>
              <a:ext cx="1396126" cy="712195"/>
            </a:xfrm>
            <a:custGeom>
              <a:avLst/>
              <a:gdLst/>
              <a:ahLst/>
              <a:cxnLst/>
              <a:rect l="l" t="t" r="r" b="b"/>
              <a:pathLst>
                <a:path w="8496" h="4334" extrusionOk="0">
                  <a:moveTo>
                    <a:pt x="235" y="1"/>
                  </a:moveTo>
                  <a:lnTo>
                    <a:pt x="0" y="507"/>
                  </a:lnTo>
                  <a:lnTo>
                    <a:pt x="8261" y="4333"/>
                  </a:lnTo>
                  <a:lnTo>
                    <a:pt x="8496" y="3827"/>
                  </a:lnTo>
                  <a:lnTo>
                    <a:pt x="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4"/>
            <p:cNvSpPr/>
            <p:nvPr/>
          </p:nvSpPr>
          <p:spPr>
            <a:xfrm>
              <a:off x="2072632" y="1651423"/>
              <a:ext cx="1161960" cy="1019816"/>
            </a:xfrm>
            <a:custGeom>
              <a:avLst/>
              <a:gdLst/>
              <a:ahLst/>
              <a:cxnLst/>
              <a:rect l="l" t="t" r="r" b="b"/>
              <a:pathLst>
                <a:path w="7071" h="6206" extrusionOk="0">
                  <a:moveTo>
                    <a:pt x="3537" y="280"/>
                  </a:moveTo>
                  <a:cubicBezTo>
                    <a:pt x="3941" y="280"/>
                    <a:pt x="4344" y="367"/>
                    <a:pt x="4724" y="543"/>
                  </a:cubicBezTo>
                  <a:cubicBezTo>
                    <a:pt x="6137" y="1198"/>
                    <a:pt x="6753" y="2879"/>
                    <a:pt x="6100" y="4292"/>
                  </a:cubicBezTo>
                  <a:cubicBezTo>
                    <a:pt x="5622" y="5322"/>
                    <a:pt x="4599" y="5929"/>
                    <a:pt x="3532" y="5929"/>
                  </a:cubicBezTo>
                  <a:cubicBezTo>
                    <a:pt x="3135" y="5929"/>
                    <a:pt x="2733" y="5845"/>
                    <a:pt x="2350" y="5667"/>
                  </a:cubicBezTo>
                  <a:cubicBezTo>
                    <a:pt x="1665" y="5351"/>
                    <a:pt x="1145" y="4786"/>
                    <a:pt x="886" y="4078"/>
                  </a:cubicBezTo>
                  <a:cubicBezTo>
                    <a:pt x="625" y="3370"/>
                    <a:pt x="656" y="2604"/>
                    <a:pt x="973" y="1918"/>
                  </a:cubicBezTo>
                  <a:cubicBezTo>
                    <a:pt x="1291" y="1234"/>
                    <a:pt x="1856" y="714"/>
                    <a:pt x="2564" y="453"/>
                  </a:cubicBezTo>
                  <a:cubicBezTo>
                    <a:pt x="2881" y="336"/>
                    <a:pt x="3210" y="280"/>
                    <a:pt x="3537" y="280"/>
                  </a:cubicBezTo>
                  <a:close/>
                  <a:moveTo>
                    <a:pt x="3539" y="0"/>
                  </a:moveTo>
                  <a:cubicBezTo>
                    <a:pt x="3178" y="0"/>
                    <a:pt x="2817" y="64"/>
                    <a:pt x="2468" y="191"/>
                  </a:cubicBezTo>
                  <a:cubicBezTo>
                    <a:pt x="1690" y="477"/>
                    <a:pt x="1068" y="1048"/>
                    <a:pt x="720" y="1800"/>
                  </a:cubicBezTo>
                  <a:cubicBezTo>
                    <a:pt x="1" y="3353"/>
                    <a:pt x="679" y="5201"/>
                    <a:pt x="2231" y="5920"/>
                  </a:cubicBezTo>
                  <a:cubicBezTo>
                    <a:pt x="2652" y="6114"/>
                    <a:pt x="3095" y="6206"/>
                    <a:pt x="3531" y="6206"/>
                  </a:cubicBezTo>
                  <a:cubicBezTo>
                    <a:pt x="4703" y="6206"/>
                    <a:pt x="5828" y="5539"/>
                    <a:pt x="6351" y="4408"/>
                  </a:cubicBezTo>
                  <a:cubicBezTo>
                    <a:pt x="7071" y="2856"/>
                    <a:pt x="6393" y="1007"/>
                    <a:pt x="4840" y="288"/>
                  </a:cubicBezTo>
                  <a:cubicBezTo>
                    <a:pt x="4425" y="96"/>
                    <a:pt x="3983" y="0"/>
                    <a:pt x="3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4"/>
            <p:cNvSpPr/>
            <p:nvPr/>
          </p:nvSpPr>
          <p:spPr>
            <a:xfrm>
              <a:off x="2156603" y="2048766"/>
              <a:ext cx="886054" cy="439412"/>
            </a:xfrm>
            <a:custGeom>
              <a:avLst/>
              <a:gdLst/>
              <a:ahLst/>
              <a:cxnLst/>
              <a:rect l="l" t="t" r="r" b="b"/>
              <a:pathLst>
                <a:path w="5392" h="2674" extrusionOk="0">
                  <a:moveTo>
                    <a:pt x="238" y="1"/>
                  </a:moveTo>
                  <a:lnTo>
                    <a:pt x="0" y="147"/>
                  </a:lnTo>
                  <a:cubicBezTo>
                    <a:pt x="1383" y="2397"/>
                    <a:pt x="3751" y="2674"/>
                    <a:pt x="4828" y="2674"/>
                  </a:cubicBezTo>
                  <a:cubicBezTo>
                    <a:pt x="5169" y="2674"/>
                    <a:pt x="5382" y="2646"/>
                    <a:pt x="5391" y="2645"/>
                  </a:cubicBezTo>
                  <a:lnTo>
                    <a:pt x="5352" y="2368"/>
                  </a:lnTo>
                  <a:cubicBezTo>
                    <a:pt x="5344" y="2369"/>
                    <a:pt x="5145" y="2395"/>
                    <a:pt x="4823" y="2395"/>
                  </a:cubicBezTo>
                  <a:cubicBezTo>
                    <a:pt x="3803" y="2395"/>
                    <a:pt x="1550" y="2134"/>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4"/>
            <p:cNvSpPr/>
            <p:nvPr/>
          </p:nvSpPr>
          <p:spPr>
            <a:xfrm>
              <a:off x="2279190" y="1661940"/>
              <a:ext cx="462746" cy="873401"/>
            </a:xfrm>
            <a:custGeom>
              <a:avLst/>
              <a:gdLst/>
              <a:ahLst/>
              <a:cxnLst/>
              <a:rect l="l" t="t" r="r" b="b"/>
              <a:pathLst>
                <a:path w="2816" h="5315" extrusionOk="0">
                  <a:moveTo>
                    <a:pt x="2647" y="0"/>
                  </a:moveTo>
                  <a:cubicBezTo>
                    <a:pt x="2620" y="19"/>
                    <a:pt x="1" y="2024"/>
                    <a:pt x="185" y="5314"/>
                  </a:cubicBezTo>
                  <a:lnTo>
                    <a:pt x="466" y="5299"/>
                  </a:lnTo>
                  <a:cubicBezTo>
                    <a:pt x="290" y="2160"/>
                    <a:pt x="2790" y="243"/>
                    <a:pt x="2816" y="224"/>
                  </a:cubicBezTo>
                  <a:lnTo>
                    <a:pt x="264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4"/>
            <p:cNvSpPr/>
            <p:nvPr/>
          </p:nvSpPr>
          <p:spPr>
            <a:xfrm>
              <a:off x="2262758" y="1838920"/>
              <a:ext cx="886054" cy="439576"/>
            </a:xfrm>
            <a:custGeom>
              <a:avLst/>
              <a:gdLst/>
              <a:ahLst/>
              <a:cxnLst/>
              <a:rect l="l" t="t" r="r" b="b"/>
              <a:pathLst>
                <a:path w="5392" h="2675" extrusionOk="0">
                  <a:moveTo>
                    <a:pt x="564" y="1"/>
                  </a:moveTo>
                  <a:cubicBezTo>
                    <a:pt x="221" y="1"/>
                    <a:pt x="9" y="29"/>
                    <a:pt x="1" y="30"/>
                  </a:cubicBezTo>
                  <a:lnTo>
                    <a:pt x="39" y="307"/>
                  </a:lnTo>
                  <a:cubicBezTo>
                    <a:pt x="47" y="306"/>
                    <a:pt x="247" y="280"/>
                    <a:pt x="570" y="280"/>
                  </a:cubicBezTo>
                  <a:cubicBezTo>
                    <a:pt x="1591" y="280"/>
                    <a:pt x="3842" y="541"/>
                    <a:pt x="5153" y="2674"/>
                  </a:cubicBezTo>
                  <a:lnTo>
                    <a:pt x="5391" y="2527"/>
                  </a:lnTo>
                  <a:cubicBezTo>
                    <a:pt x="4008" y="277"/>
                    <a:pt x="1641" y="1"/>
                    <a:pt x="5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4"/>
            <p:cNvSpPr/>
            <p:nvPr/>
          </p:nvSpPr>
          <p:spPr>
            <a:xfrm>
              <a:off x="2563311" y="1792087"/>
              <a:ext cx="462582" cy="873565"/>
            </a:xfrm>
            <a:custGeom>
              <a:avLst/>
              <a:gdLst/>
              <a:ahLst/>
              <a:cxnLst/>
              <a:rect l="l" t="t" r="r" b="b"/>
              <a:pathLst>
                <a:path w="2815" h="5316" extrusionOk="0">
                  <a:moveTo>
                    <a:pt x="2628" y="1"/>
                  </a:moveTo>
                  <a:lnTo>
                    <a:pt x="2350" y="16"/>
                  </a:lnTo>
                  <a:cubicBezTo>
                    <a:pt x="2525" y="3155"/>
                    <a:pt x="25" y="5073"/>
                    <a:pt x="0" y="5092"/>
                  </a:cubicBezTo>
                  <a:lnTo>
                    <a:pt x="168" y="5316"/>
                  </a:lnTo>
                  <a:cubicBezTo>
                    <a:pt x="194" y="5295"/>
                    <a:pt x="2815" y="3292"/>
                    <a:pt x="2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4"/>
            <p:cNvSpPr/>
            <p:nvPr/>
          </p:nvSpPr>
          <p:spPr>
            <a:xfrm>
              <a:off x="2428563" y="1711074"/>
              <a:ext cx="451079" cy="903308"/>
            </a:xfrm>
            <a:custGeom>
              <a:avLst/>
              <a:gdLst/>
              <a:ahLst/>
              <a:cxnLst/>
              <a:rect l="l" t="t" r="r" b="b"/>
              <a:pathLst>
                <a:path w="2745" h="5497" extrusionOk="0">
                  <a:moveTo>
                    <a:pt x="2491" y="1"/>
                  </a:moveTo>
                  <a:lnTo>
                    <a:pt x="0" y="5379"/>
                  </a:lnTo>
                  <a:lnTo>
                    <a:pt x="254" y="5496"/>
                  </a:lnTo>
                  <a:lnTo>
                    <a:pt x="2745" y="118"/>
                  </a:lnTo>
                  <a:lnTo>
                    <a:pt x="24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4"/>
            <p:cNvSpPr/>
            <p:nvPr/>
          </p:nvSpPr>
          <p:spPr>
            <a:xfrm>
              <a:off x="2201135" y="1935216"/>
              <a:ext cx="903144" cy="451243"/>
            </a:xfrm>
            <a:custGeom>
              <a:avLst/>
              <a:gdLst/>
              <a:ahLst/>
              <a:cxnLst/>
              <a:rect l="l" t="t" r="r" b="b"/>
              <a:pathLst>
                <a:path w="5496" h="2746" extrusionOk="0">
                  <a:moveTo>
                    <a:pt x="117" y="1"/>
                  </a:moveTo>
                  <a:lnTo>
                    <a:pt x="0" y="254"/>
                  </a:lnTo>
                  <a:lnTo>
                    <a:pt x="5378" y="2745"/>
                  </a:lnTo>
                  <a:lnTo>
                    <a:pt x="5496" y="2491"/>
                  </a:lnTo>
                  <a:lnTo>
                    <a:pt x="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4"/>
            <p:cNvSpPr/>
            <p:nvPr/>
          </p:nvSpPr>
          <p:spPr>
            <a:xfrm>
              <a:off x="2114042" y="580832"/>
              <a:ext cx="1885987" cy="847108"/>
            </a:xfrm>
            <a:custGeom>
              <a:avLst/>
              <a:gdLst/>
              <a:ahLst/>
              <a:cxnLst/>
              <a:rect l="l" t="t" r="r" b="b"/>
              <a:pathLst>
                <a:path w="11477" h="5155" extrusionOk="0">
                  <a:moveTo>
                    <a:pt x="0" y="1"/>
                  </a:moveTo>
                  <a:lnTo>
                    <a:pt x="11130" y="5155"/>
                  </a:lnTo>
                  <a:lnTo>
                    <a:pt x="11221" y="4935"/>
                  </a:lnTo>
                  <a:cubicBezTo>
                    <a:pt x="11476" y="4322"/>
                    <a:pt x="11153" y="3620"/>
                    <a:pt x="10522" y="3416"/>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0" name="Google Shape;2440;p34"/>
          <p:cNvSpPr/>
          <p:nvPr/>
        </p:nvSpPr>
        <p:spPr>
          <a:xfrm rot="-225818" flipH="1">
            <a:off x="1632167" y="4408068"/>
            <a:ext cx="3266547" cy="1184347"/>
          </a:xfrm>
          <a:custGeom>
            <a:avLst/>
            <a:gdLst/>
            <a:ahLst/>
            <a:cxnLst/>
            <a:rect l="l" t="t" r="r" b="b"/>
            <a:pathLst>
              <a:path w="53041" h="19231" fill="none" extrusionOk="0">
                <a:moveTo>
                  <a:pt x="53040" y="14789"/>
                </a:moveTo>
                <a:cubicBezTo>
                  <a:pt x="53040" y="14789"/>
                  <a:pt x="49618" y="17159"/>
                  <a:pt x="41611" y="7597"/>
                </a:cubicBezTo>
                <a:cubicBezTo>
                  <a:pt x="39545" y="5131"/>
                  <a:pt x="36120" y="1533"/>
                  <a:pt x="32481" y="2245"/>
                </a:cubicBezTo>
                <a:cubicBezTo>
                  <a:pt x="31418" y="2453"/>
                  <a:pt x="29859" y="3206"/>
                  <a:pt x="29615" y="4305"/>
                </a:cubicBezTo>
                <a:cubicBezTo>
                  <a:pt x="29228" y="6051"/>
                  <a:pt x="31316" y="6683"/>
                  <a:pt x="32165" y="5721"/>
                </a:cubicBezTo>
                <a:cubicBezTo>
                  <a:pt x="33756" y="3916"/>
                  <a:pt x="30902" y="2404"/>
                  <a:pt x="29468" y="1989"/>
                </a:cubicBezTo>
                <a:cubicBezTo>
                  <a:pt x="22600" y="1"/>
                  <a:pt x="23994" y="8233"/>
                  <a:pt x="15235" y="13731"/>
                </a:cubicBezTo>
                <a:cubicBezTo>
                  <a:pt x="6476" y="19230"/>
                  <a:pt x="1" y="17179"/>
                  <a:pt x="1" y="1717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441"/>
        <p:cNvGrpSpPr/>
        <p:nvPr/>
      </p:nvGrpSpPr>
      <p:grpSpPr>
        <a:xfrm>
          <a:off x="0" y="0"/>
          <a:ext cx="0" cy="0"/>
          <a:chOff x="0" y="0"/>
          <a:chExt cx="0" cy="0"/>
        </a:xfrm>
      </p:grpSpPr>
      <p:sp>
        <p:nvSpPr>
          <p:cNvPr id="2442" name="Google Shape;2442;p35"/>
          <p:cNvSpPr/>
          <p:nvPr/>
        </p:nvSpPr>
        <p:spPr>
          <a:xfrm flipH="1">
            <a:off x="3745837" y="-47900"/>
            <a:ext cx="3579132" cy="1128476"/>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5"/>
          <p:cNvSpPr/>
          <p:nvPr/>
        </p:nvSpPr>
        <p:spPr>
          <a:xfrm rot="5400000" flipH="1">
            <a:off x="270216" y="2646442"/>
            <a:ext cx="2226875" cy="2767242"/>
          </a:xfrm>
          <a:custGeom>
            <a:avLst/>
            <a:gdLst/>
            <a:ahLst/>
            <a:cxnLst/>
            <a:rect l="l" t="t" r="r" b="b"/>
            <a:pathLst>
              <a:path w="23083" h="28685" extrusionOk="0">
                <a:moveTo>
                  <a:pt x="0" y="1"/>
                </a:moveTo>
                <a:lnTo>
                  <a:pt x="0" y="28685"/>
                </a:lnTo>
                <a:lnTo>
                  <a:pt x="21459" y="28685"/>
                </a:lnTo>
                <a:cubicBezTo>
                  <a:pt x="21459" y="28685"/>
                  <a:pt x="23082" y="26140"/>
                  <a:pt x="18030" y="21621"/>
                </a:cubicBezTo>
                <a:cubicBezTo>
                  <a:pt x="12978" y="17100"/>
                  <a:pt x="5798" y="19892"/>
                  <a:pt x="5866" y="10775"/>
                </a:cubicBezTo>
                <a:cubicBezTo>
                  <a:pt x="5932" y="1659"/>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5"/>
          <p:cNvSpPr/>
          <p:nvPr/>
        </p:nvSpPr>
        <p:spPr>
          <a:xfrm>
            <a:off x="6527124" y="2252751"/>
            <a:ext cx="2616871" cy="2890847"/>
          </a:xfrm>
          <a:custGeom>
            <a:avLst/>
            <a:gdLst/>
            <a:ahLst/>
            <a:cxnLst/>
            <a:rect l="l" t="t" r="r" b="b"/>
            <a:pathLst>
              <a:path w="35850" h="39602" extrusionOk="0">
                <a:moveTo>
                  <a:pt x="35849" y="0"/>
                </a:moveTo>
                <a:cubicBezTo>
                  <a:pt x="31348" y="819"/>
                  <a:pt x="27986" y="1572"/>
                  <a:pt x="29982" y="14272"/>
                </a:cubicBezTo>
                <a:cubicBezTo>
                  <a:pt x="31965" y="26890"/>
                  <a:pt x="26923" y="30426"/>
                  <a:pt x="13686" y="30426"/>
                </a:cubicBezTo>
                <a:cubicBezTo>
                  <a:pt x="13600" y="30426"/>
                  <a:pt x="13514" y="30425"/>
                  <a:pt x="13427" y="30425"/>
                </a:cubicBezTo>
                <a:cubicBezTo>
                  <a:pt x="13395" y="30425"/>
                  <a:pt x="13362" y="30425"/>
                  <a:pt x="13330" y="30425"/>
                </a:cubicBezTo>
                <a:cubicBezTo>
                  <a:pt x="0" y="30425"/>
                  <a:pt x="1035" y="39600"/>
                  <a:pt x="1035" y="39600"/>
                </a:cubicBezTo>
                <a:lnTo>
                  <a:pt x="1035" y="39601"/>
                </a:lnTo>
                <a:lnTo>
                  <a:pt x="35849" y="39601"/>
                </a:lnTo>
                <a:lnTo>
                  <a:pt x="35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5" name="Google Shape;2445;p35"/>
          <p:cNvGrpSpPr/>
          <p:nvPr/>
        </p:nvGrpSpPr>
        <p:grpSpPr>
          <a:xfrm>
            <a:off x="-573531" y="-574433"/>
            <a:ext cx="1362511" cy="1457953"/>
            <a:chOff x="1141181" y="262025"/>
            <a:chExt cx="4067198" cy="4352099"/>
          </a:xfrm>
        </p:grpSpPr>
        <p:sp>
          <p:nvSpPr>
            <p:cNvPr id="2446" name="Google Shape;2446;p35"/>
            <p:cNvSpPr/>
            <p:nvPr/>
          </p:nvSpPr>
          <p:spPr>
            <a:xfrm>
              <a:off x="1618170" y="262025"/>
              <a:ext cx="3590208" cy="3617788"/>
            </a:xfrm>
            <a:custGeom>
              <a:avLst/>
              <a:gdLst/>
              <a:ahLst/>
              <a:cxnLst/>
              <a:rect l="l" t="t" r="r" b="b"/>
              <a:pathLst>
                <a:path w="20789" h="20949" extrusionOk="0">
                  <a:moveTo>
                    <a:pt x="8227" y="1"/>
                  </a:moveTo>
                  <a:cubicBezTo>
                    <a:pt x="7922" y="1"/>
                    <a:pt x="7615" y="111"/>
                    <a:pt x="7373" y="333"/>
                  </a:cubicBezTo>
                  <a:lnTo>
                    <a:pt x="547" y="6599"/>
                  </a:lnTo>
                  <a:cubicBezTo>
                    <a:pt x="33" y="7071"/>
                    <a:pt x="0" y="7871"/>
                    <a:pt x="471" y="8383"/>
                  </a:cubicBezTo>
                  <a:lnTo>
                    <a:pt x="11630" y="20540"/>
                  </a:lnTo>
                  <a:cubicBezTo>
                    <a:pt x="11880" y="20811"/>
                    <a:pt x="12220" y="20949"/>
                    <a:pt x="12562" y="20949"/>
                  </a:cubicBezTo>
                  <a:cubicBezTo>
                    <a:pt x="12867" y="20949"/>
                    <a:pt x="13173" y="20839"/>
                    <a:pt x="13415" y="20616"/>
                  </a:cubicBezTo>
                  <a:lnTo>
                    <a:pt x="20240" y="14350"/>
                  </a:lnTo>
                  <a:cubicBezTo>
                    <a:pt x="20754" y="13879"/>
                    <a:pt x="20788" y="13079"/>
                    <a:pt x="20317" y="12564"/>
                  </a:cubicBezTo>
                  <a:lnTo>
                    <a:pt x="9157" y="409"/>
                  </a:lnTo>
                  <a:cubicBezTo>
                    <a:pt x="8908" y="138"/>
                    <a:pt x="8568" y="1"/>
                    <a:pt x="8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5"/>
            <p:cNvSpPr/>
            <p:nvPr/>
          </p:nvSpPr>
          <p:spPr>
            <a:xfrm>
              <a:off x="1618170" y="262025"/>
              <a:ext cx="3590208" cy="2527391"/>
            </a:xfrm>
            <a:custGeom>
              <a:avLst/>
              <a:gdLst/>
              <a:ahLst/>
              <a:cxnLst/>
              <a:rect l="l" t="t" r="r" b="b"/>
              <a:pathLst>
                <a:path w="20789" h="14635" extrusionOk="0">
                  <a:moveTo>
                    <a:pt x="8227" y="1"/>
                  </a:moveTo>
                  <a:cubicBezTo>
                    <a:pt x="7922" y="1"/>
                    <a:pt x="7615" y="111"/>
                    <a:pt x="7373" y="333"/>
                  </a:cubicBezTo>
                  <a:lnTo>
                    <a:pt x="547" y="6599"/>
                  </a:lnTo>
                  <a:cubicBezTo>
                    <a:pt x="33" y="7071"/>
                    <a:pt x="0" y="7871"/>
                    <a:pt x="471" y="8383"/>
                  </a:cubicBezTo>
                  <a:lnTo>
                    <a:pt x="576" y="8496"/>
                  </a:lnTo>
                  <a:cubicBezTo>
                    <a:pt x="2044" y="7553"/>
                    <a:pt x="3983" y="6756"/>
                    <a:pt x="6344" y="6756"/>
                  </a:cubicBezTo>
                  <a:cubicBezTo>
                    <a:pt x="9949" y="6756"/>
                    <a:pt x="14537" y="8613"/>
                    <a:pt x="19930" y="14635"/>
                  </a:cubicBezTo>
                  <a:lnTo>
                    <a:pt x="20239" y="14350"/>
                  </a:lnTo>
                  <a:cubicBezTo>
                    <a:pt x="20754" y="13879"/>
                    <a:pt x="20788" y="13079"/>
                    <a:pt x="20317" y="12566"/>
                  </a:cubicBezTo>
                  <a:lnTo>
                    <a:pt x="9157" y="409"/>
                  </a:lnTo>
                  <a:cubicBezTo>
                    <a:pt x="8908" y="138"/>
                    <a:pt x="8568" y="1"/>
                    <a:pt x="822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5"/>
            <p:cNvSpPr/>
            <p:nvPr/>
          </p:nvSpPr>
          <p:spPr>
            <a:xfrm>
              <a:off x="2902519" y="687548"/>
              <a:ext cx="385806" cy="347980"/>
            </a:xfrm>
            <a:custGeom>
              <a:avLst/>
              <a:gdLst/>
              <a:ahLst/>
              <a:cxnLst/>
              <a:rect l="l" t="t" r="r" b="b"/>
              <a:pathLst>
                <a:path w="2234" h="2015" extrusionOk="0">
                  <a:moveTo>
                    <a:pt x="1116" y="1"/>
                  </a:moveTo>
                  <a:cubicBezTo>
                    <a:pt x="873" y="1"/>
                    <a:pt x="628" y="89"/>
                    <a:pt x="435" y="266"/>
                  </a:cubicBezTo>
                  <a:cubicBezTo>
                    <a:pt x="27" y="642"/>
                    <a:pt x="0" y="1279"/>
                    <a:pt x="374" y="1688"/>
                  </a:cubicBezTo>
                  <a:cubicBezTo>
                    <a:pt x="572" y="1904"/>
                    <a:pt x="844" y="2014"/>
                    <a:pt x="1116" y="2014"/>
                  </a:cubicBezTo>
                  <a:cubicBezTo>
                    <a:pt x="1359" y="2014"/>
                    <a:pt x="1603" y="1926"/>
                    <a:pt x="1797" y="1749"/>
                  </a:cubicBezTo>
                  <a:cubicBezTo>
                    <a:pt x="2207" y="1373"/>
                    <a:pt x="2234" y="736"/>
                    <a:pt x="1857" y="327"/>
                  </a:cubicBezTo>
                  <a:cubicBezTo>
                    <a:pt x="1659" y="110"/>
                    <a:pt x="1388"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5"/>
            <p:cNvSpPr/>
            <p:nvPr/>
          </p:nvSpPr>
          <p:spPr>
            <a:xfrm>
              <a:off x="2952255" y="1474007"/>
              <a:ext cx="1477945" cy="1592075"/>
            </a:xfrm>
            <a:custGeom>
              <a:avLst/>
              <a:gdLst/>
              <a:ahLst/>
              <a:cxnLst/>
              <a:rect l="l" t="t" r="r" b="b"/>
              <a:pathLst>
                <a:path w="8558" h="9219" extrusionOk="0">
                  <a:moveTo>
                    <a:pt x="608" y="1"/>
                  </a:moveTo>
                  <a:lnTo>
                    <a:pt x="1" y="558"/>
                  </a:lnTo>
                  <a:lnTo>
                    <a:pt x="7951" y="9218"/>
                  </a:lnTo>
                  <a:lnTo>
                    <a:pt x="8557" y="8661"/>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5"/>
            <p:cNvSpPr/>
            <p:nvPr/>
          </p:nvSpPr>
          <p:spPr>
            <a:xfrm>
              <a:off x="3451523" y="1609228"/>
              <a:ext cx="1182287" cy="1269826"/>
            </a:xfrm>
            <a:custGeom>
              <a:avLst/>
              <a:gdLst/>
              <a:ahLst/>
              <a:cxnLst/>
              <a:rect l="l" t="t" r="r" b="b"/>
              <a:pathLst>
                <a:path w="6846" h="7353" extrusionOk="0">
                  <a:moveTo>
                    <a:pt x="607" y="0"/>
                  </a:moveTo>
                  <a:lnTo>
                    <a:pt x="1" y="558"/>
                  </a:lnTo>
                  <a:lnTo>
                    <a:pt x="6239" y="7353"/>
                  </a:lnTo>
                  <a:lnTo>
                    <a:pt x="6846" y="6796"/>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5"/>
            <p:cNvSpPr/>
            <p:nvPr/>
          </p:nvSpPr>
          <p:spPr>
            <a:xfrm>
              <a:off x="4442286" y="2283262"/>
              <a:ext cx="393405" cy="410669"/>
            </a:xfrm>
            <a:custGeom>
              <a:avLst/>
              <a:gdLst/>
              <a:ahLst/>
              <a:cxnLst/>
              <a:rect l="l" t="t" r="r" b="b"/>
              <a:pathLst>
                <a:path w="2278" h="2378" extrusionOk="0">
                  <a:moveTo>
                    <a:pt x="608" y="1"/>
                  </a:moveTo>
                  <a:lnTo>
                    <a:pt x="1" y="557"/>
                  </a:lnTo>
                  <a:lnTo>
                    <a:pt x="1671" y="2377"/>
                  </a:lnTo>
                  <a:lnTo>
                    <a:pt x="2277" y="1820"/>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5"/>
            <p:cNvSpPr/>
            <p:nvPr/>
          </p:nvSpPr>
          <p:spPr>
            <a:xfrm>
              <a:off x="4068051" y="1876044"/>
              <a:ext cx="393405" cy="410496"/>
            </a:xfrm>
            <a:custGeom>
              <a:avLst/>
              <a:gdLst/>
              <a:ahLst/>
              <a:cxnLst/>
              <a:rect l="l" t="t" r="r" b="b"/>
              <a:pathLst>
                <a:path w="2278" h="2377" extrusionOk="0">
                  <a:moveTo>
                    <a:pt x="607" y="0"/>
                  </a:moveTo>
                  <a:lnTo>
                    <a:pt x="0" y="557"/>
                  </a:lnTo>
                  <a:lnTo>
                    <a:pt x="1671" y="2377"/>
                  </a:lnTo>
                  <a:lnTo>
                    <a:pt x="2278" y="1819"/>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5"/>
            <p:cNvSpPr/>
            <p:nvPr/>
          </p:nvSpPr>
          <p:spPr>
            <a:xfrm>
              <a:off x="1141181" y="1962219"/>
              <a:ext cx="3622675" cy="2651904"/>
            </a:xfrm>
            <a:custGeom>
              <a:avLst/>
              <a:gdLst/>
              <a:ahLst/>
              <a:cxnLst/>
              <a:rect l="l" t="t" r="r" b="b"/>
              <a:pathLst>
                <a:path w="20977" h="15356" extrusionOk="0">
                  <a:moveTo>
                    <a:pt x="3531" y="1"/>
                  </a:moveTo>
                  <a:cubicBezTo>
                    <a:pt x="2960" y="1"/>
                    <a:pt x="2441" y="392"/>
                    <a:pt x="2304" y="973"/>
                  </a:cubicBezTo>
                  <a:lnTo>
                    <a:pt x="162" y="9986"/>
                  </a:lnTo>
                  <a:cubicBezTo>
                    <a:pt x="1" y="10664"/>
                    <a:pt x="420" y="11345"/>
                    <a:pt x="1099" y="11507"/>
                  </a:cubicBezTo>
                  <a:lnTo>
                    <a:pt x="17153" y="15321"/>
                  </a:lnTo>
                  <a:cubicBezTo>
                    <a:pt x="17251" y="15344"/>
                    <a:pt x="17349" y="15355"/>
                    <a:pt x="17446" y="15355"/>
                  </a:cubicBezTo>
                  <a:cubicBezTo>
                    <a:pt x="18017" y="15355"/>
                    <a:pt x="18536" y="14965"/>
                    <a:pt x="18673" y="14384"/>
                  </a:cubicBezTo>
                  <a:lnTo>
                    <a:pt x="20815" y="5371"/>
                  </a:lnTo>
                  <a:cubicBezTo>
                    <a:pt x="20976" y="4692"/>
                    <a:pt x="20558" y="4011"/>
                    <a:pt x="19878" y="3849"/>
                  </a:cubicBezTo>
                  <a:lnTo>
                    <a:pt x="3824" y="35"/>
                  </a:lnTo>
                  <a:cubicBezTo>
                    <a:pt x="3726" y="12"/>
                    <a:pt x="3628" y="1"/>
                    <a:pt x="3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5"/>
            <p:cNvSpPr/>
            <p:nvPr/>
          </p:nvSpPr>
          <p:spPr>
            <a:xfrm>
              <a:off x="1141181" y="1962219"/>
              <a:ext cx="3622675" cy="1993418"/>
            </a:xfrm>
            <a:custGeom>
              <a:avLst/>
              <a:gdLst/>
              <a:ahLst/>
              <a:cxnLst/>
              <a:rect l="l" t="t" r="r" b="b"/>
              <a:pathLst>
                <a:path w="20977" h="11543" extrusionOk="0">
                  <a:moveTo>
                    <a:pt x="3531" y="1"/>
                  </a:moveTo>
                  <a:cubicBezTo>
                    <a:pt x="2960" y="1"/>
                    <a:pt x="2441" y="392"/>
                    <a:pt x="2304" y="973"/>
                  </a:cubicBezTo>
                  <a:lnTo>
                    <a:pt x="162" y="9986"/>
                  </a:lnTo>
                  <a:cubicBezTo>
                    <a:pt x="1" y="10664"/>
                    <a:pt x="420" y="11345"/>
                    <a:pt x="1099" y="11507"/>
                  </a:cubicBezTo>
                  <a:lnTo>
                    <a:pt x="1249" y="11542"/>
                  </a:lnTo>
                  <a:cubicBezTo>
                    <a:pt x="2593" y="8406"/>
                    <a:pt x="5742" y="4728"/>
                    <a:pt x="13107" y="4728"/>
                  </a:cubicBezTo>
                  <a:cubicBezTo>
                    <a:pt x="15263" y="4728"/>
                    <a:pt x="17780" y="5043"/>
                    <a:pt x="20718" y="5779"/>
                  </a:cubicBezTo>
                  <a:lnTo>
                    <a:pt x="20815" y="5371"/>
                  </a:lnTo>
                  <a:cubicBezTo>
                    <a:pt x="20976" y="4692"/>
                    <a:pt x="20558" y="4011"/>
                    <a:pt x="19878" y="3849"/>
                  </a:cubicBezTo>
                  <a:lnTo>
                    <a:pt x="3824" y="35"/>
                  </a:lnTo>
                  <a:cubicBezTo>
                    <a:pt x="3726" y="12"/>
                    <a:pt x="3628" y="1"/>
                    <a:pt x="3531" y="1"/>
                  </a:cubicBez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5"/>
            <p:cNvSpPr/>
            <p:nvPr/>
          </p:nvSpPr>
          <p:spPr>
            <a:xfrm>
              <a:off x="1249980" y="3025337"/>
              <a:ext cx="3273999" cy="1078308"/>
            </a:xfrm>
            <a:custGeom>
              <a:avLst/>
              <a:gdLst/>
              <a:ahLst/>
              <a:cxnLst/>
              <a:rect l="l" t="t" r="r" b="b"/>
              <a:pathLst>
                <a:path w="18958" h="6244" extrusionOk="0">
                  <a:moveTo>
                    <a:pt x="442" y="1"/>
                  </a:moveTo>
                  <a:lnTo>
                    <a:pt x="1" y="1856"/>
                  </a:lnTo>
                  <a:lnTo>
                    <a:pt x="18518" y="6243"/>
                  </a:lnTo>
                  <a:lnTo>
                    <a:pt x="18957" y="4388"/>
                  </a:lnTo>
                  <a:lnTo>
                    <a:pt x="4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5"/>
            <p:cNvSpPr/>
            <p:nvPr/>
          </p:nvSpPr>
          <p:spPr>
            <a:xfrm>
              <a:off x="2428120" y="2960922"/>
              <a:ext cx="2008299" cy="606678"/>
            </a:xfrm>
            <a:custGeom>
              <a:avLst/>
              <a:gdLst/>
              <a:ahLst/>
              <a:cxnLst/>
              <a:rect l="l" t="t" r="r" b="b"/>
              <a:pathLst>
                <a:path w="11629" h="3513" extrusionOk="0">
                  <a:moveTo>
                    <a:pt x="190" y="0"/>
                  </a:moveTo>
                  <a:lnTo>
                    <a:pt x="0" y="802"/>
                  </a:lnTo>
                  <a:lnTo>
                    <a:pt x="11439" y="3513"/>
                  </a:lnTo>
                  <a:lnTo>
                    <a:pt x="11629" y="2711"/>
                  </a:lnTo>
                  <a:lnTo>
                    <a:pt x="1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5"/>
            <p:cNvSpPr/>
            <p:nvPr/>
          </p:nvSpPr>
          <p:spPr>
            <a:xfrm>
              <a:off x="2917025" y="2792543"/>
              <a:ext cx="1583118" cy="505996"/>
            </a:xfrm>
            <a:custGeom>
              <a:avLst/>
              <a:gdLst/>
              <a:ahLst/>
              <a:cxnLst/>
              <a:rect l="l" t="t" r="r" b="b"/>
              <a:pathLst>
                <a:path w="9167" h="2930" extrusionOk="0">
                  <a:moveTo>
                    <a:pt x="190" y="1"/>
                  </a:moveTo>
                  <a:lnTo>
                    <a:pt x="0" y="803"/>
                  </a:lnTo>
                  <a:lnTo>
                    <a:pt x="8977" y="2930"/>
                  </a:lnTo>
                  <a:lnTo>
                    <a:pt x="9167" y="2128"/>
                  </a:lnTo>
                  <a:lnTo>
                    <a:pt x="1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5"/>
            <p:cNvSpPr/>
            <p:nvPr/>
          </p:nvSpPr>
          <p:spPr>
            <a:xfrm>
              <a:off x="1752874" y="2207621"/>
              <a:ext cx="383043" cy="348153"/>
            </a:xfrm>
            <a:custGeom>
              <a:avLst/>
              <a:gdLst/>
              <a:ahLst/>
              <a:cxnLst/>
              <a:rect l="l" t="t" r="r" b="b"/>
              <a:pathLst>
                <a:path w="2218" h="2016" extrusionOk="0">
                  <a:moveTo>
                    <a:pt x="1109" y="1"/>
                  </a:moveTo>
                  <a:cubicBezTo>
                    <a:pt x="652" y="1"/>
                    <a:pt x="239" y="313"/>
                    <a:pt x="130" y="776"/>
                  </a:cubicBezTo>
                  <a:cubicBezTo>
                    <a:pt x="1" y="1317"/>
                    <a:pt x="335" y="1860"/>
                    <a:pt x="878" y="1988"/>
                  </a:cubicBezTo>
                  <a:cubicBezTo>
                    <a:pt x="956" y="2006"/>
                    <a:pt x="1034" y="2015"/>
                    <a:pt x="1110" y="2015"/>
                  </a:cubicBezTo>
                  <a:cubicBezTo>
                    <a:pt x="1566" y="2015"/>
                    <a:pt x="1980" y="1703"/>
                    <a:pt x="2089" y="1239"/>
                  </a:cubicBezTo>
                  <a:cubicBezTo>
                    <a:pt x="2217" y="699"/>
                    <a:pt x="1882" y="156"/>
                    <a:pt x="1342" y="28"/>
                  </a:cubicBezTo>
                  <a:cubicBezTo>
                    <a:pt x="1264" y="10"/>
                    <a:pt x="1186" y="1"/>
                    <a:pt x="1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9" name="Google Shape;2459;p35"/>
          <p:cNvGrpSpPr/>
          <p:nvPr/>
        </p:nvGrpSpPr>
        <p:grpSpPr>
          <a:xfrm rot="6753101" flipH="1">
            <a:off x="-831147" y="4114102"/>
            <a:ext cx="1651494" cy="1730032"/>
            <a:chOff x="1511250" y="306000"/>
            <a:chExt cx="3756676" cy="3935328"/>
          </a:xfrm>
        </p:grpSpPr>
        <p:sp>
          <p:nvSpPr>
            <p:cNvPr id="2460" name="Google Shape;2460;p35"/>
            <p:cNvSpPr/>
            <p:nvPr/>
          </p:nvSpPr>
          <p:spPr>
            <a:xfrm>
              <a:off x="1582051" y="1803459"/>
              <a:ext cx="3685875" cy="2437868"/>
            </a:xfrm>
            <a:custGeom>
              <a:avLst/>
              <a:gdLst/>
              <a:ahLst/>
              <a:cxnLst/>
              <a:rect l="l" t="t" r="r" b="b"/>
              <a:pathLst>
                <a:path w="20095" h="13291" extrusionOk="0">
                  <a:moveTo>
                    <a:pt x="17609" y="1"/>
                  </a:moveTo>
                  <a:lnTo>
                    <a:pt x="4799" y="5286"/>
                  </a:lnTo>
                  <a:lnTo>
                    <a:pt x="4414" y="4349"/>
                  </a:lnTo>
                  <a:lnTo>
                    <a:pt x="4190" y="4441"/>
                  </a:lnTo>
                  <a:lnTo>
                    <a:pt x="4576" y="5378"/>
                  </a:lnTo>
                  <a:lnTo>
                    <a:pt x="0" y="7265"/>
                  </a:lnTo>
                  <a:lnTo>
                    <a:pt x="2486" y="13290"/>
                  </a:lnTo>
                  <a:lnTo>
                    <a:pt x="7228" y="11334"/>
                  </a:lnTo>
                  <a:lnTo>
                    <a:pt x="7286" y="11311"/>
                  </a:lnTo>
                  <a:lnTo>
                    <a:pt x="20095" y="6027"/>
                  </a:lnTo>
                  <a:lnTo>
                    <a:pt x="176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5"/>
            <p:cNvSpPr/>
            <p:nvPr/>
          </p:nvSpPr>
          <p:spPr>
            <a:xfrm>
              <a:off x="1582051" y="1803459"/>
              <a:ext cx="3685875" cy="2437868"/>
            </a:xfrm>
            <a:custGeom>
              <a:avLst/>
              <a:gdLst/>
              <a:ahLst/>
              <a:cxnLst/>
              <a:rect l="l" t="t" r="r" b="b"/>
              <a:pathLst>
                <a:path w="20095" h="13291" extrusionOk="0">
                  <a:moveTo>
                    <a:pt x="17609" y="1"/>
                  </a:moveTo>
                  <a:lnTo>
                    <a:pt x="4799" y="5286"/>
                  </a:lnTo>
                  <a:lnTo>
                    <a:pt x="4414" y="4349"/>
                  </a:lnTo>
                  <a:lnTo>
                    <a:pt x="4190" y="4441"/>
                  </a:lnTo>
                  <a:lnTo>
                    <a:pt x="4576" y="5378"/>
                  </a:lnTo>
                  <a:lnTo>
                    <a:pt x="0" y="7265"/>
                  </a:lnTo>
                  <a:lnTo>
                    <a:pt x="2486" y="13290"/>
                  </a:lnTo>
                  <a:lnTo>
                    <a:pt x="7228" y="11334"/>
                  </a:lnTo>
                  <a:lnTo>
                    <a:pt x="7286" y="11311"/>
                  </a:lnTo>
                  <a:lnTo>
                    <a:pt x="20095" y="6027"/>
                  </a:lnTo>
                  <a:lnTo>
                    <a:pt x="17609"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5"/>
            <p:cNvSpPr/>
            <p:nvPr/>
          </p:nvSpPr>
          <p:spPr>
            <a:xfrm>
              <a:off x="1511250" y="1630859"/>
              <a:ext cx="3300871" cy="1504615"/>
            </a:xfrm>
            <a:custGeom>
              <a:avLst/>
              <a:gdLst/>
              <a:ahLst/>
              <a:cxnLst/>
              <a:rect l="l" t="t" r="r" b="b"/>
              <a:pathLst>
                <a:path w="17996" h="8203" extrusionOk="0">
                  <a:moveTo>
                    <a:pt x="17608" y="0"/>
                  </a:moveTo>
                  <a:lnTo>
                    <a:pt x="0" y="7265"/>
                  </a:lnTo>
                  <a:lnTo>
                    <a:pt x="387" y="8203"/>
                  </a:lnTo>
                  <a:lnTo>
                    <a:pt x="17995" y="938"/>
                  </a:lnTo>
                  <a:lnTo>
                    <a:pt x="176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5"/>
            <p:cNvSpPr/>
            <p:nvPr/>
          </p:nvSpPr>
          <p:spPr>
            <a:xfrm>
              <a:off x="2591425" y="1932222"/>
              <a:ext cx="2210608" cy="986996"/>
            </a:xfrm>
            <a:custGeom>
              <a:avLst/>
              <a:gdLst/>
              <a:ahLst/>
              <a:cxnLst/>
              <a:rect l="l" t="t" r="r" b="b"/>
              <a:pathLst>
                <a:path w="12052" h="5381" extrusionOk="0">
                  <a:moveTo>
                    <a:pt x="11850" y="0"/>
                  </a:moveTo>
                  <a:lnTo>
                    <a:pt x="0" y="4890"/>
                  </a:lnTo>
                  <a:lnTo>
                    <a:pt x="203" y="5381"/>
                  </a:lnTo>
                  <a:lnTo>
                    <a:pt x="12052" y="491"/>
                  </a:lnTo>
                  <a:lnTo>
                    <a:pt x="118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5"/>
            <p:cNvSpPr/>
            <p:nvPr/>
          </p:nvSpPr>
          <p:spPr>
            <a:xfrm>
              <a:off x="2662409" y="2173422"/>
              <a:ext cx="2042960" cy="917663"/>
            </a:xfrm>
            <a:custGeom>
              <a:avLst/>
              <a:gdLst/>
              <a:ahLst/>
              <a:cxnLst/>
              <a:rect l="l" t="t" r="r" b="b"/>
              <a:pathLst>
                <a:path w="11138" h="5003" extrusionOk="0">
                  <a:moveTo>
                    <a:pt x="10934" y="0"/>
                  </a:moveTo>
                  <a:lnTo>
                    <a:pt x="0" y="4512"/>
                  </a:lnTo>
                  <a:lnTo>
                    <a:pt x="202" y="5003"/>
                  </a:lnTo>
                  <a:lnTo>
                    <a:pt x="11137" y="491"/>
                  </a:lnTo>
                  <a:lnTo>
                    <a:pt x="109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5"/>
            <p:cNvSpPr/>
            <p:nvPr/>
          </p:nvSpPr>
          <p:spPr>
            <a:xfrm>
              <a:off x="2733027" y="2408386"/>
              <a:ext cx="1890169" cy="854749"/>
            </a:xfrm>
            <a:custGeom>
              <a:avLst/>
              <a:gdLst/>
              <a:ahLst/>
              <a:cxnLst/>
              <a:rect l="l" t="t" r="r" b="b"/>
              <a:pathLst>
                <a:path w="10305" h="4660" extrusionOk="0">
                  <a:moveTo>
                    <a:pt x="10102" y="1"/>
                  </a:moveTo>
                  <a:lnTo>
                    <a:pt x="0" y="4169"/>
                  </a:lnTo>
                  <a:lnTo>
                    <a:pt x="203" y="4659"/>
                  </a:lnTo>
                  <a:lnTo>
                    <a:pt x="10304" y="491"/>
                  </a:lnTo>
                  <a:lnTo>
                    <a:pt x="101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5"/>
            <p:cNvSpPr/>
            <p:nvPr/>
          </p:nvSpPr>
          <p:spPr>
            <a:xfrm>
              <a:off x="2908746" y="3150146"/>
              <a:ext cx="1124197" cy="538712"/>
            </a:xfrm>
            <a:custGeom>
              <a:avLst/>
              <a:gdLst/>
              <a:ahLst/>
              <a:cxnLst/>
              <a:rect l="l" t="t" r="r" b="b"/>
              <a:pathLst>
                <a:path w="6129" h="2937" extrusionOk="0">
                  <a:moveTo>
                    <a:pt x="5926" y="1"/>
                  </a:moveTo>
                  <a:lnTo>
                    <a:pt x="1" y="2446"/>
                  </a:lnTo>
                  <a:lnTo>
                    <a:pt x="203" y="2936"/>
                  </a:lnTo>
                  <a:lnTo>
                    <a:pt x="6128" y="491"/>
                  </a:lnTo>
                  <a:lnTo>
                    <a:pt x="59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5"/>
            <p:cNvSpPr/>
            <p:nvPr/>
          </p:nvSpPr>
          <p:spPr>
            <a:xfrm>
              <a:off x="4082466" y="2945997"/>
              <a:ext cx="446450" cy="258993"/>
            </a:xfrm>
            <a:custGeom>
              <a:avLst/>
              <a:gdLst/>
              <a:ahLst/>
              <a:cxnLst/>
              <a:rect l="l" t="t" r="r" b="b"/>
              <a:pathLst>
                <a:path w="2434" h="1412" extrusionOk="0">
                  <a:moveTo>
                    <a:pt x="2231" y="1"/>
                  </a:moveTo>
                  <a:lnTo>
                    <a:pt x="0" y="921"/>
                  </a:lnTo>
                  <a:lnTo>
                    <a:pt x="203" y="1411"/>
                  </a:lnTo>
                  <a:lnTo>
                    <a:pt x="2433" y="491"/>
                  </a:lnTo>
                  <a:lnTo>
                    <a:pt x="22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5"/>
            <p:cNvSpPr/>
            <p:nvPr/>
          </p:nvSpPr>
          <p:spPr>
            <a:xfrm>
              <a:off x="2854819" y="3018999"/>
              <a:ext cx="1124197" cy="538528"/>
            </a:xfrm>
            <a:custGeom>
              <a:avLst/>
              <a:gdLst/>
              <a:ahLst/>
              <a:cxnLst/>
              <a:rect l="l" t="t" r="r" b="b"/>
              <a:pathLst>
                <a:path w="6129" h="2936" extrusionOk="0">
                  <a:moveTo>
                    <a:pt x="5925" y="0"/>
                  </a:moveTo>
                  <a:lnTo>
                    <a:pt x="0" y="2445"/>
                  </a:lnTo>
                  <a:lnTo>
                    <a:pt x="203" y="2936"/>
                  </a:lnTo>
                  <a:lnTo>
                    <a:pt x="6128" y="491"/>
                  </a:lnTo>
                  <a:lnTo>
                    <a:pt x="592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5"/>
            <p:cNvSpPr/>
            <p:nvPr/>
          </p:nvSpPr>
          <p:spPr>
            <a:xfrm>
              <a:off x="1783082" y="3136206"/>
              <a:ext cx="728921" cy="375466"/>
            </a:xfrm>
            <a:custGeom>
              <a:avLst/>
              <a:gdLst/>
              <a:ahLst/>
              <a:cxnLst/>
              <a:rect l="l" t="t" r="r" b="b"/>
              <a:pathLst>
                <a:path w="3974" h="2047" extrusionOk="0">
                  <a:moveTo>
                    <a:pt x="3772" y="0"/>
                  </a:moveTo>
                  <a:lnTo>
                    <a:pt x="0" y="1556"/>
                  </a:lnTo>
                  <a:lnTo>
                    <a:pt x="202" y="2046"/>
                  </a:lnTo>
                  <a:lnTo>
                    <a:pt x="3973" y="491"/>
                  </a:lnTo>
                  <a:lnTo>
                    <a:pt x="37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5"/>
            <p:cNvSpPr/>
            <p:nvPr/>
          </p:nvSpPr>
          <p:spPr>
            <a:xfrm>
              <a:off x="1729156" y="3005426"/>
              <a:ext cx="729104" cy="375282"/>
            </a:xfrm>
            <a:custGeom>
              <a:avLst/>
              <a:gdLst/>
              <a:ahLst/>
              <a:cxnLst/>
              <a:rect l="l" t="t" r="r" b="b"/>
              <a:pathLst>
                <a:path w="3975" h="2046" extrusionOk="0">
                  <a:moveTo>
                    <a:pt x="3771" y="1"/>
                  </a:moveTo>
                  <a:lnTo>
                    <a:pt x="0" y="1557"/>
                  </a:lnTo>
                  <a:lnTo>
                    <a:pt x="203" y="2046"/>
                  </a:lnTo>
                  <a:lnTo>
                    <a:pt x="3974" y="491"/>
                  </a:lnTo>
                  <a:lnTo>
                    <a:pt x="37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5"/>
            <p:cNvSpPr/>
            <p:nvPr/>
          </p:nvSpPr>
          <p:spPr>
            <a:xfrm>
              <a:off x="4600818" y="2517522"/>
              <a:ext cx="407565" cy="415452"/>
            </a:xfrm>
            <a:custGeom>
              <a:avLst/>
              <a:gdLst/>
              <a:ahLst/>
              <a:cxnLst/>
              <a:rect l="l" t="t" r="r" b="b"/>
              <a:pathLst>
                <a:path w="2222" h="2265" extrusionOk="0">
                  <a:moveTo>
                    <a:pt x="1742" y="0"/>
                  </a:moveTo>
                  <a:cubicBezTo>
                    <a:pt x="1723" y="0"/>
                    <a:pt x="1703" y="4"/>
                    <a:pt x="1683" y="12"/>
                  </a:cubicBezTo>
                  <a:cubicBezTo>
                    <a:pt x="1632" y="35"/>
                    <a:pt x="1592" y="73"/>
                    <a:pt x="1565" y="121"/>
                  </a:cubicBezTo>
                  <a:lnTo>
                    <a:pt x="1293" y="609"/>
                  </a:lnTo>
                  <a:lnTo>
                    <a:pt x="90" y="690"/>
                  </a:lnTo>
                  <a:cubicBezTo>
                    <a:pt x="69" y="692"/>
                    <a:pt x="51" y="703"/>
                    <a:pt x="40" y="721"/>
                  </a:cubicBezTo>
                  <a:lnTo>
                    <a:pt x="16" y="769"/>
                  </a:lnTo>
                  <a:cubicBezTo>
                    <a:pt x="1" y="799"/>
                    <a:pt x="21" y="835"/>
                    <a:pt x="54" y="839"/>
                  </a:cubicBezTo>
                  <a:lnTo>
                    <a:pt x="1107" y="936"/>
                  </a:lnTo>
                  <a:lnTo>
                    <a:pt x="759" y="1727"/>
                  </a:lnTo>
                  <a:lnTo>
                    <a:pt x="757" y="1727"/>
                  </a:lnTo>
                  <a:lnTo>
                    <a:pt x="743" y="1757"/>
                  </a:lnTo>
                  <a:lnTo>
                    <a:pt x="427" y="1820"/>
                  </a:lnTo>
                  <a:cubicBezTo>
                    <a:pt x="420" y="1821"/>
                    <a:pt x="412" y="1825"/>
                    <a:pt x="406" y="1831"/>
                  </a:cubicBezTo>
                  <a:lnTo>
                    <a:pt x="382" y="1889"/>
                  </a:lnTo>
                  <a:cubicBezTo>
                    <a:pt x="372" y="1913"/>
                    <a:pt x="389" y="1940"/>
                    <a:pt x="417" y="1942"/>
                  </a:cubicBezTo>
                  <a:lnTo>
                    <a:pt x="665" y="1954"/>
                  </a:lnTo>
                  <a:cubicBezTo>
                    <a:pt x="665" y="1954"/>
                    <a:pt x="671" y="1992"/>
                    <a:pt x="688" y="2025"/>
                  </a:cubicBezTo>
                  <a:cubicBezTo>
                    <a:pt x="702" y="2053"/>
                    <a:pt x="729" y="2069"/>
                    <a:pt x="758" y="2069"/>
                  </a:cubicBezTo>
                  <a:cubicBezTo>
                    <a:pt x="762" y="2069"/>
                    <a:pt x="766" y="2069"/>
                    <a:pt x="771" y="2068"/>
                  </a:cubicBezTo>
                  <a:cubicBezTo>
                    <a:pt x="808" y="2063"/>
                    <a:pt x="843" y="2049"/>
                    <a:pt x="843" y="2049"/>
                  </a:cubicBezTo>
                  <a:lnTo>
                    <a:pt x="991" y="2248"/>
                  </a:lnTo>
                  <a:cubicBezTo>
                    <a:pt x="999" y="2259"/>
                    <a:pt x="1011" y="2264"/>
                    <a:pt x="1023" y="2264"/>
                  </a:cubicBezTo>
                  <a:cubicBezTo>
                    <a:pt x="1035" y="2264"/>
                    <a:pt x="1048" y="2259"/>
                    <a:pt x="1055" y="2247"/>
                  </a:cubicBezTo>
                  <a:lnTo>
                    <a:pt x="1088" y="2196"/>
                  </a:lnTo>
                  <a:cubicBezTo>
                    <a:pt x="1090" y="2189"/>
                    <a:pt x="1090" y="2180"/>
                    <a:pt x="1086" y="2173"/>
                  </a:cubicBezTo>
                  <a:lnTo>
                    <a:pt x="960" y="1875"/>
                  </a:lnTo>
                  <a:lnTo>
                    <a:pt x="978" y="1847"/>
                  </a:lnTo>
                  <a:lnTo>
                    <a:pt x="976" y="1844"/>
                  </a:lnTo>
                  <a:lnTo>
                    <a:pt x="1439" y="1113"/>
                  </a:lnTo>
                  <a:lnTo>
                    <a:pt x="2109" y="1933"/>
                  </a:lnTo>
                  <a:cubicBezTo>
                    <a:pt x="2118" y="1945"/>
                    <a:pt x="2132" y="1950"/>
                    <a:pt x="2145" y="1950"/>
                  </a:cubicBezTo>
                  <a:cubicBezTo>
                    <a:pt x="2162" y="1950"/>
                    <a:pt x="2178" y="1942"/>
                    <a:pt x="2186" y="1926"/>
                  </a:cubicBezTo>
                  <a:lnTo>
                    <a:pt x="2213" y="1879"/>
                  </a:lnTo>
                  <a:cubicBezTo>
                    <a:pt x="2222" y="1860"/>
                    <a:pt x="2222" y="1838"/>
                    <a:pt x="2211" y="1820"/>
                  </a:cubicBezTo>
                  <a:lnTo>
                    <a:pt x="1609" y="777"/>
                  </a:lnTo>
                  <a:lnTo>
                    <a:pt x="1864" y="275"/>
                  </a:lnTo>
                  <a:cubicBezTo>
                    <a:pt x="1888" y="229"/>
                    <a:pt x="1895" y="175"/>
                    <a:pt x="1887" y="125"/>
                  </a:cubicBezTo>
                  <a:lnTo>
                    <a:pt x="1886" y="120"/>
                  </a:lnTo>
                  <a:cubicBezTo>
                    <a:pt x="1873" y="47"/>
                    <a:pt x="1810" y="0"/>
                    <a:pt x="17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5"/>
            <p:cNvSpPr/>
            <p:nvPr/>
          </p:nvSpPr>
          <p:spPr>
            <a:xfrm>
              <a:off x="4913369" y="2689206"/>
              <a:ext cx="26413" cy="24762"/>
            </a:xfrm>
            <a:custGeom>
              <a:avLst/>
              <a:gdLst/>
              <a:ahLst/>
              <a:cxnLst/>
              <a:rect l="l" t="t" r="r" b="b"/>
              <a:pathLst>
                <a:path w="144" h="135" extrusionOk="0">
                  <a:moveTo>
                    <a:pt x="86" y="1"/>
                  </a:moveTo>
                  <a:lnTo>
                    <a:pt x="22" y="42"/>
                  </a:lnTo>
                  <a:cubicBezTo>
                    <a:pt x="3" y="54"/>
                    <a:pt x="1" y="84"/>
                    <a:pt x="17" y="107"/>
                  </a:cubicBezTo>
                  <a:cubicBezTo>
                    <a:pt x="27" y="125"/>
                    <a:pt x="44" y="134"/>
                    <a:pt x="61" y="134"/>
                  </a:cubicBezTo>
                  <a:cubicBezTo>
                    <a:pt x="67" y="134"/>
                    <a:pt x="74" y="133"/>
                    <a:pt x="79" y="130"/>
                  </a:cubicBezTo>
                  <a:lnTo>
                    <a:pt x="143" y="89"/>
                  </a:lnTo>
                  <a:lnTo>
                    <a:pt x="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5"/>
            <p:cNvSpPr/>
            <p:nvPr/>
          </p:nvSpPr>
          <p:spPr>
            <a:xfrm>
              <a:off x="4945468" y="2744783"/>
              <a:ext cx="26229" cy="24762"/>
            </a:xfrm>
            <a:custGeom>
              <a:avLst/>
              <a:gdLst/>
              <a:ahLst/>
              <a:cxnLst/>
              <a:rect l="l" t="t" r="r" b="b"/>
              <a:pathLst>
                <a:path w="143" h="135" extrusionOk="0">
                  <a:moveTo>
                    <a:pt x="86" y="1"/>
                  </a:moveTo>
                  <a:lnTo>
                    <a:pt x="22" y="42"/>
                  </a:lnTo>
                  <a:cubicBezTo>
                    <a:pt x="3" y="54"/>
                    <a:pt x="0" y="83"/>
                    <a:pt x="16" y="107"/>
                  </a:cubicBezTo>
                  <a:cubicBezTo>
                    <a:pt x="28" y="124"/>
                    <a:pt x="46" y="134"/>
                    <a:pt x="61" y="134"/>
                  </a:cubicBezTo>
                  <a:cubicBezTo>
                    <a:pt x="67" y="134"/>
                    <a:pt x="73" y="133"/>
                    <a:pt x="78" y="130"/>
                  </a:cubicBezTo>
                  <a:lnTo>
                    <a:pt x="142" y="88"/>
                  </a:lnTo>
                  <a:lnTo>
                    <a:pt x="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5"/>
            <p:cNvSpPr/>
            <p:nvPr/>
          </p:nvSpPr>
          <p:spPr>
            <a:xfrm>
              <a:off x="4752691" y="2619505"/>
              <a:ext cx="19443" cy="21644"/>
            </a:xfrm>
            <a:custGeom>
              <a:avLst/>
              <a:gdLst/>
              <a:ahLst/>
              <a:cxnLst/>
              <a:rect l="l" t="t" r="r" b="b"/>
              <a:pathLst>
                <a:path w="106" h="118" extrusionOk="0">
                  <a:moveTo>
                    <a:pt x="105" y="0"/>
                  </a:moveTo>
                  <a:lnTo>
                    <a:pt x="0" y="1"/>
                  </a:lnTo>
                  <a:lnTo>
                    <a:pt x="2" y="77"/>
                  </a:lnTo>
                  <a:cubicBezTo>
                    <a:pt x="2" y="101"/>
                    <a:pt x="23" y="117"/>
                    <a:pt x="52" y="117"/>
                  </a:cubicBezTo>
                  <a:cubicBezTo>
                    <a:pt x="53" y="117"/>
                    <a:pt x="54" y="117"/>
                    <a:pt x="54" y="117"/>
                  </a:cubicBezTo>
                  <a:cubicBezTo>
                    <a:pt x="83" y="117"/>
                    <a:pt x="106" y="98"/>
                    <a:pt x="106" y="76"/>
                  </a:cubicBezTo>
                  <a:lnTo>
                    <a:pt x="1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5"/>
            <p:cNvSpPr/>
            <p:nvPr/>
          </p:nvSpPr>
          <p:spPr>
            <a:xfrm>
              <a:off x="4688677" y="2623724"/>
              <a:ext cx="19443" cy="21644"/>
            </a:xfrm>
            <a:custGeom>
              <a:avLst/>
              <a:gdLst/>
              <a:ahLst/>
              <a:cxnLst/>
              <a:rect l="l" t="t" r="r" b="b"/>
              <a:pathLst>
                <a:path w="106" h="118" extrusionOk="0">
                  <a:moveTo>
                    <a:pt x="104" y="1"/>
                  </a:moveTo>
                  <a:lnTo>
                    <a:pt x="0" y="2"/>
                  </a:lnTo>
                  <a:lnTo>
                    <a:pt x="2" y="78"/>
                  </a:lnTo>
                  <a:cubicBezTo>
                    <a:pt x="0" y="101"/>
                    <a:pt x="24" y="118"/>
                    <a:pt x="51" y="118"/>
                  </a:cubicBezTo>
                  <a:cubicBezTo>
                    <a:pt x="52" y="118"/>
                    <a:pt x="53" y="118"/>
                    <a:pt x="54" y="118"/>
                  </a:cubicBezTo>
                  <a:cubicBezTo>
                    <a:pt x="84" y="118"/>
                    <a:pt x="106" y="100"/>
                    <a:pt x="106" y="76"/>
                  </a:cubicBezTo>
                  <a:lnTo>
                    <a:pt x="1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5"/>
            <p:cNvSpPr/>
            <p:nvPr/>
          </p:nvSpPr>
          <p:spPr>
            <a:xfrm>
              <a:off x="1974942" y="3363833"/>
              <a:ext cx="647848" cy="647848"/>
            </a:xfrm>
            <a:custGeom>
              <a:avLst/>
              <a:gdLst/>
              <a:ahLst/>
              <a:cxnLst/>
              <a:rect l="l" t="t" r="r" b="b"/>
              <a:pathLst>
                <a:path w="3532" h="3532" extrusionOk="0">
                  <a:moveTo>
                    <a:pt x="2501" y="0"/>
                  </a:moveTo>
                  <a:lnTo>
                    <a:pt x="0" y="1031"/>
                  </a:lnTo>
                  <a:lnTo>
                    <a:pt x="1033" y="3532"/>
                  </a:lnTo>
                  <a:lnTo>
                    <a:pt x="3532" y="2499"/>
                  </a:lnTo>
                  <a:lnTo>
                    <a:pt x="2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5"/>
            <p:cNvSpPr/>
            <p:nvPr/>
          </p:nvSpPr>
          <p:spPr>
            <a:xfrm>
              <a:off x="1691187" y="424307"/>
              <a:ext cx="3142761" cy="3458248"/>
            </a:xfrm>
            <a:custGeom>
              <a:avLst/>
              <a:gdLst/>
              <a:ahLst/>
              <a:cxnLst/>
              <a:rect l="l" t="t" r="r" b="b"/>
              <a:pathLst>
                <a:path w="17134" h="18854" extrusionOk="0">
                  <a:moveTo>
                    <a:pt x="12099" y="1"/>
                  </a:moveTo>
                  <a:lnTo>
                    <a:pt x="0" y="14714"/>
                  </a:lnTo>
                  <a:lnTo>
                    <a:pt x="5034" y="18854"/>
                  </a:lnTo>
                  <a:lnTo>
                    <a:pt x="17134" y="4141"/>
                  </a:lnTo>
                  <a:lnTo>
                    <a:pt x="12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5"/>
            <p:cNvSpPr/>
            <p:nvPr/>
          </p:nvSpPr>
          <p:spPr>
            <a:xfrm>
              <a:off x="1546834" y="306000"/>
              <a:ext cx="2362849" cy="2875148"/>
            </a:xfrm>
            <a:custGeom>
              <a:avLst/>
              <a:gdLst/>
              <a:ahLst/>
              <a:cxnLst/>
              <a:rect l="l" t="t" r="r" b="b"/>
              <a:pathLst>
                <a:path w="12882" h="15675" extrusionOk="0">
                  <a:moveTo>
                    <a:pt x="12098" y="1"/>
                  </a:moveTo>
                  <a:lnTo>
                    <a:pt x="3298" y="10702"/>
                  </a:lnTo>
                  <a:lnTo>
                    <a:pt x="3145" y="10889"/>
                  </a:lnTo>
                  <a:lnTo>
                    <a:pt x="0" y="14714"/>
                  </a:lnTo>
                  <a:lnTo>
                    <a:pt x="783" y="15357"/>
                  </a:lnTo>
                  <a:lnTo>
                    <a:pt x="3926" y="11534"/>
                  </a:lnTo>
                  <a:lnTo>
                    <a:pt x="8961" y="15674"/>
                  </a:lnTo>
                  <a:lnTo>
                    <a:pt x="9115" y="15488"/>
                  </a:lnTo>
                  <a:lnTo>
                    <a:pt x="4080" y="11348"/>
                  </a:lnTo>
                  <a:lnTo>
                    <a:pt x="12882" y="645"/>
                  </a:lnTo>
                  <a:lnTo>
                    <a:pt x="12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5"/>
            <p:cNvSpPr/>
            <p:nvPr/>
          </p:nvSpPr>
          <p:spPr>
            <a:xfrm>
              <a:off x="2436066" y="560774"/>
              <a:ext cx="1568813" cy="1878063"/>
            </a:xfrm>
            <a:custGeom>
              <a:avLst/>
              <a:gdLst/>
              <a:ahLst/>
              <a:cxnLst/>
              <a:rect l="l" t="t" r="r" b="b"/>
              <a:pathLst>
                <a:path w="8553" h="10239" extrusionOk="0">
                  <a:moveTo>
                    <a:pt x="8143" y="1"/>
                  </a:moveTo>
                  <a:lnTo>
                    <a:pt x="1" y="9902"/>
                  </a:lnTo>
                  <a:lnTo>
                    <a:pt x="411" y="10239"/>
                  </a:lnTo>
                  <a:lnTo>
                    <a:pt x="8553" y="338"/>
                  </a:lnTo>
                  <a:lnTo>
                    <a:pt x="8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5"/>
            <p:cNvSpPr/>
            <p:nvPr/>
          </p:nvSpPr>
          <p:spPr>
            <a:xfrm>
              <a:off x="2579869" y="819216"/>
              <a:ext cx="1453440" cy="1737745"/>
            </a:xfrm>
            <a:custGeom>
              <a:avLst/>
              <a:gdLst/>
              <a:ahLst/>
              <a:cxnLst/>
              <a:rect l="l" t="t" r="r" b="b"/>
              <a:pathLst>
                <a:path w="7924" h="9474" extrusionOk="0">
                  <a:moveTo>
                    <a:pt x="7514" y="0"/>
                  </a:moveTo>
                  <a:lnTo>
                    <a:pt x="0" y="9137"/>
                  </a:lnTo>
                  <a:lnTo>
                    <a:pt x="410" y="9474"/>
                  </a:lnTo>
                  <a:lnTo>
                    <a:pt x="7923" y="337"/>
                  </a:lnTo>
                  <a:lnTo>
                    <a:pt x="7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5"/>
            <p:cNvSpPr/>
            <p:nvPr/>
          </p:nvSpPr>
          <p:spPr>
            <a:xfrm>
              <a:off x="2723489" y="1065185"/>
              <a:ext cx="1348522" cy="1610083"/>
            </a:xfrm>
            <a:custGeom>
              <a:avLst/>
              <a:gdLst/>
              <a:ahLst/>
              <a:cxnLst/>
              <a:rect l="l" t="t" r="r" b="b"/>
              <a:pathLst>
                <a:path w="7352" h="8778" extrusionOk="0">
                  <a:moveTo>
                    <a:pt x="6942" y="1"/>
                  </a:moveTo>
                  <a:lnTo>
                    <a:pt x="1" y="8441"/>
                  </a:lnTo>
                  <a:lnTo>
                    <a:pt x="410" y="8778"/>
                  </a:lnTo>
                  <a:lnTo>
                    <a:pt x="7352" y="338"/>
                  </a:lnTo>
                  <a:lnTo>
                    <a:pt x="69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5"/>
            <p:cNvSpPr/>
            <p:nvPr/>
          </p:nvSpPr>
          <p:spPr>
            <a:xfrm>
              <a:off x="3079328" y="1997520"/>
              <a:ext cx="822100" cy="969938"/>
            </a:xfrm>
            <a:custGeom>
              <a:avLst/>
              <a:gdLst/>
              <a:ahLst/>
              <a:cxnLst/>
              <a:rect l="l" t="t" r="r" b="b"/>
              <a:pathLst>
                <a:path w="4482" h="5288" extrusionOk="0">
                  <a:moveTo>
                    <a:pt x="4071" y="1"/>
                  </a:moveTo>
                  <a:lnTo>
                    <a:pt x="0" y="4951"/>
                  </a:lnTo>
                  <a:lnTo>
                    <a:pt x="410" y="5288"/>
                  </a:lnTo>
                  <a:lnTo>
                    <a:pt x="4482" y="337"/>
                  </a:lnTo>
                  <a:lnTo>
                    <a:pt x="4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5"/>
            <p:cNvSpPr/>
            <p:nvPr/>
          </p:nvSpPr>
          <p:spPr>
            <a:xfrm>
              <a:off x="3886204" y="1581885"/>
              <a:ext cx="356757" cy="404080"/>
            </a:xfrm>
            <a:custGeom>
              <a:avLst/>
              <a:gdLst/>
              <a:ahLst/>
              <a:cxnLst/>
              <a:rect l="l" t="t" r="r" b="b"/>
              <a:pathLst>
                <a:path w="1945" h="2203" extrusionOk="0">
                  <a:moveTo>
                    <a:pt x="1534" y="1"/>
                  </a:moveTo>
                  <a:lnTo>
                    <a:pt x="1" y="1866"/>
                  </a:lnTo>
                  <a:lnTo>
                    <a:pt x="411" y="2203"/>
                  </a:lnTo>
                  <a:lnTo>
                    <a:pt x="1944" y="338"/>
                  </a:lnTo>
                  <a:lnTo>
                    <a:pt x="15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5"/>
            <p:cNvSpPr/>
            <p:nvPr/>
          </p:nvSpPr>
          <p:spPr>
            <a:xfrm>
              <a:off x="2969825" y="1907643"/>
              <a:ext cx="822100" cy="969938"/>
            </a:xfrm>
            <a:custGeom>
              <a:avLst/>
              <a:gdLst/>
              <a:ahLst/>
              <a:cxnLst/>
              <a:rect l="l" t="t" r="r" b="b"/>
              <a:pathLst>
                <a:path w="4482" h="5288" extrusionOk="0">
                  <a:moveTo>
                    <a:pt x="4071" y="0"/>
                  </a:moveTo>
                  <a:lnTo>
                    <a:pt x="0" y="4951"/>
                  </a:lnTo>
                  <a:lnTo>
                    <a:pt x="410" y="5287"/>
                  </a:lnTo>
                  <a:lnTo>
                    <a:pt x="4482" y="337"/>
                  </a:lnTo>
                  <a:lnTo>
                    <a:pt x="40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5"/>
            <p:cNvSpPr/>
            <p:nvPr/>
          </p:nvSpPr>
          <p:spPr>
            <a:xfrm>
              <a:off x="2003923" y="2701495"/>
              <a:ext cx="550451" cy="639961"/>
            </a:xfrm>
            <a:custGeom>
              <a:avLst/>
              <a:gdLst/>
              <a:ahLst/>
              <a:cxnLst/>
              <a:rect l="l" t="t" r="r" b="b"/>
              <a:pathLst>
                <a:path w="3001" h="3489" extrusionOk="0">
                  <a:moveTo>
                    <a:pt x="2591" y="1"/>
                  </a:moveTo>
                  <a:lnTo>
                    <a:pt x="0" y="3152"/>
                  </a:lnTo>
                  <a:lnTo>
                    <a:pt x="410" y="3489"/>
                  </a:lnTo>
                  <a:lnTo>
                    <a:pt x="3001" y="338"/>
                  </a:lnTo>
                  <a:lnTo>
                    <a:pt x="25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5"/>
            <p:cNvSpPr/>
            <p:nvPr/>
          </p:nvSpPr>
          <p:spPr>
            <a:xfrm>
              <a:off x="1894419" y="2611618"/>
              <a:ext cx="550451" cy="639961"/>
            </a:xfrm>
            <a:custGeom>
              <a:avLst/>
              <a:gdLst/>
              <a:ahLst/>
              <a:cxnLst/>
              <a:rect l="l" t="t" r="r" b="b"/>
              <a:pathLst>
                <a:path w="3001" h="3489" extrusionOk="0">
                  <a:moveTo>
                    <a:pt x="2591" y="0"/>
                  </a:moveTo>
                  <a:lnTo>
                    <a:pt x="0" y="3151"/>
                  </a:lnTo>
                  <a:lnTo>
                    <a:pt x="410" y="3488"/>
                  </a:lnTo>
                  <a:lnTo>
                    <a:pt x="3001" y="337"/>
                  </a:lnTo>
                  <a:lnTo>
                    <a:pt x="25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5"/>
            <p:cNvSpPr/>
            <p:nvPr/>
          </p:nvSpPr>
          <p:spPr>
            <a:xfrm>
              <a:off x="4128505" y="999703"/>
              <a:ext cx="452320" cy="432510"/>
            </a:xfrm>
            <a:custGeom>
              <a:avLst/>
              <a:gdLst/>
              <a:ahLst/>
              <a:cxnLst/>
              <a:rect l="l" t="t" r="r" b="b"/>
              <a:pathLst>
                <a:path w="2466" h="2358" extrusionOk="0">
                  <a:moveTo>
                    <a:pt x="1230" y="0"/>
                  </a:moveTo>
                  <a:cubicBezTo>
                    <a:pt x="1187" y="0"/>
                    <a:pt x="1144" y="19"/>
                    <a:pt x="1115" y="56"/>
                  </a:cubicBezTo>
                  <a:cubicBezTo>
                    <a:pt x="1082" y="100"/>
                    <a:pt x="1062" y="153"/>
                    <a:pt x="1062" y="207"/>
                  </a:cubicBezTo>
                  <a:lnTo>
                    <a:pt x="1053" y="766"/>
                  </a:lnTo>
                  <a:lnTo>
                    <a:pt x="32" y="1406"/>
                  </a:lnTo>
                  <a:cubicBezTo>
                    <a:pt x="15" y="1417"/>
                    <a:pt x="3" y="1437"/>
                    <a:pt x="1" y="1456"/>
                  </a:cubicBezTo>
                  <a:lnTo>
                    <a:pt x="3" y="1509"/>
                  </a:lnTo>
                  <a:cubicBezTo>
                    <a:pt x="4" y="1536"/>
                    <a:pt x="25" y="1556"/>
                    <a:pt x="50" y="1556"/>
                  </a:cubicBezTo>
                  <a:cubicBezTo>
                    <a:pt x="56" y="1556"/>
                    <a:pt x="63" y="1555"/>
                    <a:pt x="69" y="1552"/>
                  </a:cubicBezTo>
                  <a:lnTo>
                    <a:pt x="1044" y="1141"/>
                  </a:lnTo>
                  <a:lnTo>
                    <a:pt x="1110" y="2004"/>
                  </a:lnTo>
                  <a:lnTo>
                    <a:pt x="1108" y="2005"/>
                  </a:lnTo>
                  <a:lnTo>
                    <a:pt x="1110" y="2037"/>
                  </a:lnTo>
                  <a:lnTo>
                    <a:pt x="861" y="2242"/>
                  </a:lnTo>
                  <a:cubicBezTo>
                    <a:pt x="854" y="2247"/>
                    <a:pt x="851" y="2254"/>
                    <a:pt x="847" y="2261"/>
                  </a:cubicBezTo>
                  <a:lnTo>
                    <a:pt x="854" y="2323"/>
                  </a:lnTo>
                  <a:cubicBezTo>
                    <a:pt x="856" y="2343"/>
                    <a:pt x="873" y="2358"/>
                    <a:pt x="892" y="2358"/>
                  </a:cubicBezTo>
                  <a:cubicBezTo>
                    <a:pt x="898" y="2358"/>
                    <a:pt x="904" y="2356"/>
                    <a:pt x="909" y="2354"/>
                  </a:cubicBezTo>
                  <a:lnTo>
                    <a:pt x="1134" y="2247"/>
                  </a:lnTo>
                  <a:cubicBezTo>
                    <a:pt x="1134" y="2247"/>
                    <a:pt x="1158" y="2277"/>
                    <a:pt x="1189" y="2298"/>
                  </a:cubicBezTo>
                  <a:cubicBezTo>
                    <a:pt x="1202" y="2308"/>
                    <a:pt x="1218" y="2314"/>
                    <a:pt x="1234" y="2314"/>
                  </a:cubicBezTo>
                  <a:cubicBezTo>
                    <a:pt x="1250" y="2314"/>
                    <a:pt x="1266" y="2308"/>
                    <a:pt x="1280" y="2298"/>
                  </a:cubicBezTo>
                  <a:cubicBezTo>
                    <a:pt x="1311" y="2276"/>
                    <a:pt x="1336" y="2247"/>
                    <a:pt x="1336" y="2247"/>
                  </a:cubicBezTo>
                  <a:lnTo>
                    <a:pt x="1561" y="2352"/>
                  </a:lnTo>
                  <a:cubicBezTo>
                    <a:pt x="1566" y="2355"/>
                    <a:pt x="1571" y="2356"/>
                    <a:pt x="1577" y="2356"/>
                  </a:cubicBezTo>
                  <a:cubicBezTo>
                    <a:pt x="1596" y="2356"/>
                    <a:pt x="1613" y="2340"/>
                    <a:pt x="1615" y="2320"/>
                  </a:cubicBezTo>
                  <a:lnTo>
                    <a:pt x="1620" y="2259"/>
                  </a:lnTo>
                  <a:cubicBezTo>
                    <a:pt x="1618" y="2250"/>
                    <a:pt x="1614" y="2244"/>
                    <a:pt x="1608" y="2239"/>
                  </a:cubicBezTo>
                  <a:lnTo>
                    <a:pt x="1357" y="2036"/>
                  </a:lnTo>
                  <a:lnTo>
                    <a:pt x="1359" y="2004"/>
                  </a:lnTo>
                  <a:lnTo>
                    <a:pt x="1357" y="2002"/>
                  </a:lnTo>
                  <a:lnTo>
                    <a:pt x="1422" y="1139"/>
                  </a:lnTo>
                  <a:lnTo>
                    <a:pt x="2398" y="1546"/>
                  </a:lnTo>
                  <a:cubicBezTo>
                    <a:pt x="2404" y="1548"/>
                    <a:pt x="2410" y="1550"/>
                    <a:pt x="2416" y="1550"/>
                  </a:cubicBezTo>
                  <a:cubicBezTo>
                    <a:pt x="2441" y="1550"/>
                    <a:pt x="2463" y="1529"/>
                    <a:pt x="2464" y="1503"/>
                  </a:cubicBezTo>
                  <a:lnTo>
                    <a:pt x="2466" y="1450"/>
                  </a:lnTo>
                  <a:cubicBezTo>
                    <a:pt x="2464" y="1428"/>
                    <a:pt x="2452" y="1410"/>
                    <a:pt x="2435" y="1399"/>
                  </a:cubicBezTo>
                  <a:lnTo>
                    <a:pt x="1411" y="765"/>
                  </a:lnTo>
                  <a:lnTo>
                    <a:pt x="1400" y="201"/>
                  </a:lnTo>
                  <a:cubicBezTo>
                    <a:pt x="1398" y="149"/>
                    <a:pt x="1380" y="100"/>
                    <a:pt x="1348" y="59"/>
                  </a:cubicBezTo>
                  <a:lnTo>
                    <a:pt x="1344" y="56"/>
                  </a:lnTo>
                  <a:cubicBezTo>
                    <a:pt x="1315" y="19"/>
                    <a:pt x="1273" y="0"/>
                    <a:pt x="12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5"/>
            <p:cNvSpPr/>
            <p:nvPr/>
          </p:nvSpPr>
          <p:spPr>
            <a:xfrm>
              <a:off x="4421797" y="1149926"/>
              <a:ext cx="25679" cy="24762"/>
            </a:xfrm>
            <a:custGeom>
              <a:avLst/>
              <a:gdLst/>
              <a:ahLst/>
              <a:cxnLst/>
              <a:rect l="l" t="t" r="r" b="b"/>
              <a:pathLst>
                <a:path w="140" h="135" extrusionOk="0">
                  <a:moveTo>
                    <a:pt x="48" y="0"/>
                  </a:moveTo>
                  <a:lnTo>
                    <a:pt x="11" y="67"/>
                  </a:lnTo>
                  <a:cubicBezTo>
                    <a:pt x="0" y="86"/>
                    <a:pt x="12" y="113"/>
                    <a:pt x="37" y="127"/>
                  </a:cubicBezTo>
                  <a:cubicBezTo>
                    <a:pt x="47" y="132"/>
                    <a:pt x="58" y="135"/>
                    <a:pt x="68" y="135"/>
                  </a:cubicBezTo>
                  <a:cubicBezTo>
                    <a:pt x="83" y="135"/>
                    <a:pt x="97" y="129"/>
                    <a:pt x="105" y="118"/>
                  </a:cubicBezTo>
                  <a:lnTo>
                    <a:pt x="140" y="51"/>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5"/>
            <p:cNvSpPr/>
            <p:nvPr/>
          </p:nvSpPr>
          <p:spPr>
            <a:xfrm>
              <a:off x="4476274" y="1183859"/>
              <a:ext cx="25863" cy="24762"/>
            </a:xfrm>
            <a:custGeom>
              <a:avLst/>
              <a:gdLst/>
              <a:ahLst/>
              <a:cxnLst/>
              <a:rect l="l" t="t" r="r" b="b"/>
              <a:pathLst>
                <a:path w="141" h="135" extrusionOk="0">
                  <a:moveTo>
                    <a:pt x="48" y="1"/>
                  </a:moveTo>
                  <a:lnTo>
                    <a:pt x="11" y="67"/>
                  </a:lnTo>
                  <a:cubicBezTo>
                    <a:pt x="1" y="86"/>
                    <a:pt x="12" y="114"/>
                    <a:pt x="38" y="127"/>
                  </a:cubicBezTo>
                  <a:cubicBezTo>
                    <a:pt x="48" y="132"/>
                    <a:pt x="59" y="135"/>
                    <a:pt x="69" y="135"/>
                  </a:cubicBezTo>
                  <a:cubicBezTo>
                    <a:pt x="84" y="135"/>
                    <a:pt x="96" y="129"/>
                    <a:pt x="103" y="118"/>
                  </a:cubicBezTo>
                  <a:lnTo>
                    <a:pt x="140" y="51"/>
                  </a:lnTo>
                  <a:lnTo>
                    <a:pt x="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5"/>
            <p:cNvSpPr/>
            <p:nvPr/>
          </p:nvSpPr>
          <p:spPr>
            <a:xfrm>
              <a:off x="4242594" y="1162582"/>
              <a:ext cx="25496" cy="24945"/>
            </a:xfrm>
            <a:custGeom>
              <a:avLst/>
              <a:gdLst/>
              <a:ahLst/>
              <a:cxnLst/>
              <a:rect l="l" t="t" r="r" b="b"/>
              <a:pathLst>
                <a:path w="139" h="136" extrusionOk="0">
                  <a:moveTo>
                    <a:pt x="91" y="1"/>
                  </a:moveTo>
                  <a:lnTo>
                    <a:pt x="0" y="51"/>
                  </a:lnTo>
                  <a:lnTo>
                    <a:pt x="38" y="118"/>
                  </a:lnTo>
                  <a:cubicBezTo>
                    <a:pt x="44" y="129"/>
                    <a:pt x="57" y="135"/>
                    <a:pt x="72" y="135"/>
                  </a:cubicBezTo>
                  <a:cubicBezTo>
                    <a:pt x="81" y="135"/>
                    <a:pt x="92" y="133"/>
                    <a:pt x="102" y="128"/>
                  </a:cubicBezTo>
                  <a:cubicBezTo>
                    <a:pt x="127" y="113"/>
                    <a:pt x="139" y="86"/>
                    <a:pt x="128" y="67"/>
                  </a:cubicBezTo>
                  <a:lnTo>
                    <a:pt x="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5"/>
            <p:cNvSpPr/>
            <p:nvPr/>
          </p:nvSpPr>
          <p:spPr>
            <a:xfrm>
              <a:off x="4187934" y="1196699"/>
              <a:ext cx="25679" cy="24945"/>
            </a:xfrm>
            <a:custGeom>
              <a:avLst/>
              <a:gdLst/>
              <a:ahLst/>
              <a:cxnLst/>
              <a:rect l="l" t="t" r="r" b="b"/>
              <a:pathLst>
                <a:path w="140" h="136" extrusionOk="0">
                  <a:moveTo>
                    <a:pt x="92" y="0"/>
                  </a:moveTo>
                  <a:lnTo>
                    <a:pt x="1" y="50"/>
                  </a:lnTo>
                  <a:lnTo>
                    <a:pt x="38" y="118"/>
                  </a:lnTo>
                  <a:cubicBezTo>
                    <a:pt x="44" y="129"/>
                    <a:pt x="56" y="135"/>
                    <a:pt x="71" y="135"/>
                  </a:cubicBezTo>
                  <a:cubicBezTo>
                    <a:pt x="81" y="135"/>
                    <a:pt x="92" y="132"/>
                    <a:pt x="102" y="126"/>
                  </a:cubicBezTo>
                  <a:cubicBezTo>
                    <a:pt x="128" y="112"/>
                    <a:pt x="140" y="86"/>
                    <a:pt x="129" y="66"/>
                  </a:cubicBezTo>
                  <a:lnTo>
                    <a:pt x="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5"/>
            <p:cNvSpPr/>
            <p:nvPr/>
          </p:nvSpPr>
          <p:spPr>
            <a:xfrm>
              <a:off x="2234485" y="2922702"/>
              <a:ext cx="698289" cy="698473"/>
            </a:xfrm>
            <a:custGeom>
              <a:avLst/>
              <a:gdLst/>
              <a:ahLst/>
              <a:cxnLst/>
              <a:rect l="l" t="t" r="r" b="b"/>
              <a:pathLst>
                <a:path w="3807" h="3808" extrusionOk="0">
                  <a:moveTo>
                    <a:pt x="1718" y="1"/>
                  </a:moveTo>
                  <a:lnTo>
                    <a:pt x="0" y="2090"/>
                  </a:lnTo>
                  <a:lnTo>
                    <a:pt x="2089" y="3807"/>
                  </a:lnTo>
                  <a:lnTo>
                    <a:pt x="3807" y="1719"/>
                  </a:lnTo>
                  <a:lnTo>
                    <a:pt x="1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5"/>
            <p:cNvSpPr/>
            <p:nvPr/>
          </p:nvSpPr>
          <p:spPr>
            <a:xfrm>
              <a:off x="1546834" y="306000"/>
              <a:ext cx="2362849" cy="2875148"/>
            </a:xfrm>
            <a:custGeom>
              <a:avLst/>
              <a:gdLst/>
              <a:ahLst/>
              <a:cxnLst/>
              <a:rect l="l" t="t" r="r" b="b"/>
              <a:pathLst>
                <a:path w="12882" h="15675" extrusionOk="0">
                  <a:moveTo>
                    <a:pt x="12098" y="1"/>
                  </a:moveTo>
                  <a:lnTo>
                    <a:pt x="3298" y="10702"/>
                  </a:lnTo>
                  <a:lnTo>
                    <a:pt x="3145" y="10889"/>
                  </a:lnTo>
                  <a:lnTo>
                    <a:pt x="0" y="14714"/>
                  </a:lnTo>
                  <a:lnTo>
                    <a:pt x="783" y="15357"/>
                  </a:lnTo>
                  <a:lnTo>
                    <a:pt x="3926" y="11534"/>
                  </a:lnTo>
                  <a:lnTo>
                    <a:pt x="8961" y="15674"/>
                  </a:lnTo>
                  <a:lnTo>
                    <a:pt x="9115" y="15488"/>
                  </a:lnTo>
                  <a:lnTo>
                    <a:pt x="4080" y="11348"/>
                  </a:lnTo>
                  <a:lnTo>
                    <a:pt x="12882" y="645"/>
                  </a:lnTo>
                  <a:lnTo>
                    <a:pt x="12098"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4" name="Google Shape;2494;p35"/>
          <p:cNvGrpSpPr/>
          <p:nvPr/>
        </p:nvGrpSpPr>
        <p:grpSpPr>
          <a:xfrm rot="1992157">
            <a:off x="8316333" y="4149525"/>
            <a:ext cx="1717499" cy="1461648"/>
            <a:chOff x="725975" y="529375"/>
            <a:chExt cx="4581126" cy="3898687"/>
          </a:xfrm>
        </p:grpSpPr>
        <p:sp>
          <p:nvSpPr>
            <p:cNvPr id="2495" name="Google Shape;2495;p35"/>
            <p:cNvSpPr/>
            <p:nvPr/>
          </p:nvSpPr>
          <p:spPr>
            <a:xfrm>
              <a:off x="725975" y="738407"/>
              <a:ext cx="4581126" cy="3689182"/>
            </a:xfrm>
            <a:custGeom>
              <a:avLst/>
              <a:gdLst/>
              <a:ahLst/>
              <a:cxnLst/>
              <a:rect l="l" t="t" r="r" b="b"/>
              <a:pathLst>
                <a:path w="29722" h="23367" extrusionOk="0">
                  <a:moveTo>
                    <a:pt x="23737" y="0"/>
                  </a:moveTo>
                  <a:cubicBezTo>
                    <a:pt x="23545" y="0"/>
                    <a:pt x="23350" y="24"/>
                    <a:pt x="23156" y="73"/>
                  </a:cubicBezTo>
                  <a:lnTo>
                    <a:pt x="2015" y="5472"/>
                  </a:lnTo>
                  <a:cubicBezTo>
                    <a:pt x="759" y="5793"/>
                    <a:pt x="0" y="7071"/>
                    <a:pt x="320" y="8326"/>
                  </a:cubicBezTo>
                  <a:lnTo>
                    <a:pt x="3710" y="21599"/>
                  </a:lnTo>
                  <a:cubicBezTo>
                    <a:pt x="3981" y="22660"/>
                    <a:pt x="4937" y="23367"/>
                    <a:pt x="5984" y="23367"/>
                  </a:cubicBezTo>
                  <a:cubicBezTo>
                    <a:pt x="6175" y="23367"/>
                    <a:pt x="6370" y="23343"/>
                    <a:pt x="6564" y="23294"/>
                  </a:cubicBezTo>
                  <a:lnTo>
                    <a:pt x="27706" y="17895"/>
                  </a:lnTo>
                  <a:cubicBezTo>
                    <a:pt x="28964" y="17577"/>
                    <a:pt x="29722" y="16299"/>
                    <a:pt x="29401" y="15042"/>
                  </a:cubicBezTo>
                  <a:lnTo>
                    <a:pt x="26011" y="1768"/>
                  </a:lnTo>
                  <a:cubicBezTo>
                    <a:pt x="25740" y="706"/>
                    <a:pt x="24785" y="0"/>
                    <a:pt x="23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5"/>
            <p:cNvSpPr/>
            <p:nvPr/>
          </p:nvSpPr>
          <p:spPr>
            <a:xfrm>
              <a:off x="1332633" y="25058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5"/>
            <p:cNvSpPr/>
            <p:nvPr/>
          </p:nvSpPr>
          <p:spPr>
            <a:xfrm>
              <a:off x="1216271" y="203768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5"/>
            <p:cNvSpPr/>
            <p:nvPr/>
          </p:nvSpPr>
          <p:spPr>
            <a:xfrm>
              <a:off x="1099508" y="156150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5"/>
            <p:cNvSpPr/>
            <p:nvPr/>
          </p:nvSpPr>
          <p:spPr>
            <a:xfrm>
              <a:off x="982908" y="11021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5"/>
            <p:cNvSpPr/>
            <p:nvPr/>
          </p:nvSpPr>
          <p:spPr>
            <a:xfrm>
              <a:off x="1449383" y="297373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5"/>
            <p:cNvSpPr/>
            <p:nvPr/>
          </p:nvSpPr>
          <p:spPr>
            <a:xfrm>
              <a:off x="1249249" y="738722"/>
              <a:ext cx="4057846" cy="3689340"/>
            </a:xfrm>
            <a:custGeom>
              <a:avLst/>
              <a:gdLst/>
              <a:ahLst/>
              <a:cxnLst/>
              <a:rect l="l" t="t" r="r" b="b"/>
              <a:pathLst>
                <a:path w="26327" h="23368" extrusionOk="0">
                  <a:moveTo>
                    <a:pt x="20344" y="1"/>
                  </a:moveTo>
                  <a:cubicBezTo>
                    <a:pt x="20281" y="1"/>
                    <a:pt x="20217" y="3"/>
                    <a:pt x="20153" y="8"/>
                  </a:cubicBezTo>
                  <a:cubicBezTo>
                    <a:pt x="20810" y="4619"/>
                    <a:pt x="21133" y="18976"/>
                    <a:pt x="0" y="20368"/>
                  </a:cubicBezTo>
                  <a:lnTo>
                    <a:pt x="315" y="21600"/>
                  </a:lnTo>
                  <a:cubicBezTo>
                    <a:pt x="586" y="22661"/>
                    <a:pt x="1541" y="23367"/>
                    <a:pt x="2588" y="23367"/>
                  </a:cubicBezTo>
                  <a:cubicBezTo>
                    <a:pt x="2780" y="23367"/>
                    <a:pt x="2975" y="23343"/>
                    <a:pt x="3169" y="23294"/>
                  </a:cubicBezTo>
                  <a:lnTo>
                    <a:pt x="24311" y="17897"/>
                  </a:lnTo>
                  <a:cubicBezTo>
                    <a:pt x="25569" y="17575"/>
                    <a:pt x="26327" y="16297"/>
                    <a:pt x="26006" y="15040"/>
                  </a:cubicBezTo>
                  <a:lnTo>
                    <a:pt x="22616" y="1766"/>
                  </a:lnTo>
                  <a:cubicBezTo>
                    <a:pt x="22345" y="705"/>
                    <a:pt x="21391" y="1"/>
                    <a:pt x="20344" y="1"/>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5"/>
            <p:cNvSpPr/>
            <p:nvPr/>
          </p:nvSpPr>
          <p:spPr>
            <a:xfrm>
              <a:off x="2004797" y="666256"/>
              <a:ext cx="1153528" cy="334548"/>
            </a:xfrm>
            <a:custGeom>
              <a:avLst/>
              <a:gdLst/>
              <a:ahLst/>
              <a:cxnLst/>
              <a:rect l="l" t="t" r="r" b="b"/>
              <a:pathLst>
                <a:path w="7484" h="2119" extrusionOk="0">
                  <a:moveTo>
                    <a:pt x="7427" y="0"/>
                  </a:moveTo>
                  <a:lnTo>
                    <a:pt x="1" y="1897"/>
                  </a:lnTo>
                  <a:lnTo>
                    <a:pt x="57" y="2119"/>
                  </a:lnTo>
                  <a:lnTo>
                    <a:pt x="7484" y="221"/>
                  </a:lnTo>
                  <a:lnTo>
                    <a:pt x="74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5"/>
            <p:cNvSpPr/>
            <p:nvPr/>
          </p:nvSpPr>
          <p:spPr>
            <a:xfrm>
              <a:off x="1850975" y="529375"/>
              <a:ext cx="1513581" cy="829817"/>
            </a:xfrm>
            <a:custGeom>
              <a:avLst/>
              <a:gdLst/>
              <a:ahLst/>
              <a:cxnLst/>
              <a:rect l="l" t="t" r="r" b="b"/>
              <a:pathLst>
                <a:path w="9820" h="5256" extrusionOk="0">
                  <a:moveTo>
                    <a:pt x="9069" y="0"/>
                  </a:moveTo>
                  <a:lnTo>
                    <a:pt x="8248" y="212"/>
                  </a:lnTo>
                  <a:lnTo>
                    <a:pt x="822" y="2106"/>
                  </a:lnTo>
                  <a:lnTo>
                    <a:pt x="1" y="2317"/>
                  </a:lnTo>
                  <a:lnTo>
                    <a:pt x="170" y="2981"/>
                  </a:lnTo>
                  <a:lnTo>
                    <a:pt x="226" y="3202"/>
                  </a:lnTo>
                  <a:lnTo>
                    <a:pt x="694" y="5034"/>
                  </a:lnTo>
                  <a:lnTo>
                    <a:pt x="751" y="5256"/>
                  </a:lnTo>
                  <a:lnTo>
                    <a:pt x="1572" y="5045"/>
                  </a:lnTo>
                  <a:lnTo>
                    <a:pt x="1516" y="4824"/>
                  </a:lnTo>
                  <a:lnTo>
                    <a:pt x="1049" y="2991"/>
                  </a:lnTo>
                  <a:lnTo>
                    <a:pt x="991" y="2771"/>
                  </a:lnTo>
                  <a:lnTo>
                    <a:pt x="8418" y="875"/>
                  </a:lnTo>
                  <a:lnTo>
                    <a:pt x="8473" y="1097"/>
                  </a:lnTo>
                  <a:lnTo>
                    <a:pt x="8942" y="2928"/>
                  </a:lnTo>
                  <a:lnTo>
                    <a:pt x="8999" y="3150"/>
                  </a:lnTo>
                  <a:lnTo>
                    <a:pt x="9820" y="2939"/>
                  </a:lnTo>
                  <a:lnTo>
                    <a:pt x="9763" y="2718"/>
                  </a:lnTo>
                  <a:lnTo>
                    <a:pt x="9296" y="885"/>
                  </a:lnTo>
                  <a:lnTo>
                    <a:pt x="9240" y="665"/>
                  </a:lnTo>
                  <a:lnTo>
                    <a:pt x="90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5"/>
            <p:cNvSpPr/>
            <p:nvPr/>
          </p:nvSpPr>
          <p:spPr>
            <a:xfrm>
              <a:off x="1947306" y="1248986"/>
              <a:ext cx="135482" cy="68204"/>
            </a:xfrm>
            <a:custGeom>
              <a:avLst/>
              <a:gdLst/>
              <a:ahLst/>
              <a:cxnLst/>
              <a:rect l="l" t="t" r="r" b="b"/>
              <a:pathLst>
                <a:path w="879" h="432" extrusionOk="0">
                  <a:moveTo>
                    <a:pt x="822" y="1"/>
                  </a:moveTo>
                  <a:lnTo>
                    <a:pt x="1" y="211"/>
                  </a:lnTo>
                  <a:lnTo>
                    <a:pt x="57" y="431"/>
                  </a:lnTo>
                  <a:lnTo>
                    <a:pt x="878" y="222"/>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5"/>
            <p:cNvSpPr/>
            <p:nvPr/>
          </p:nvSpPr>
          <p:spPr>
            <a:xfrm>
              <a:off x="3218884" y="917914"/>
              <a:ext cx="135328" cy="68204"/>
            </a:xfrm>
            <a:custGeom>
              <a:avLst/>
              <a:gdLst/>
              <a:ahLst/>
              <a:cxnLst/>
              <a:rect l="l" t="t" r="r" b="b"/>
              <a:pathLst>
                <a:path w="878" h="432" extrusionOk="0">
                  <a:moveTo>
                    <a:pt x="821" y="0"/>
                  </a:moveTo>
                  <a:lnTo>
                    <a:pt x="0" y="210"/>
                  </a:lnTo>
                  <a:lnTo>
                    <a:pt x="57" y="431"/>
                  </a:lnTo>
                  <a:lnTo>
                    <a:pt x="878" y="221"/>
                  </a:lnTo>
                  <a:lnTo>
                    <a:pt x="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5"/>
            <p:cNvSpPr/>
            <p:nvPr/>
          </p:nvSpPr>
          <p:spPr>
            <a:xfrm>
              <a:off x="3834328" y="798716"/>
              <a:ext cx="974117" cy="2885099"/>
            </a:xfrm>
            <a:custGeom>
              <a:avLst/>
              <a:gdLst/>
              <a:ahLst/>
              <a:cxnLst/>
              <a:rect l="l" t="t" r="r" b="b"/>
              <a:pathLst>
                <a:path w="6320" h="18274" extrusionOk="0">
                  <a:moveTo>
                    <a:pt x="1769" y="0"/>
                  </a:moveTo>
                  <a:lnTo>
                    <a:pt x="0" y="453"/>
                  </a:lnTo>
                  <a:lnTo>
                    <a:pt x="4551" y="18274"/>
                  </a:lnTo>
                  <a:lnTo>
                    <a:pt x="6320" y="17823"/>
                  </a:lnTo>
                  <a:lnTo>
                    <a:pt x="1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5"/>
            <p:cNvSpPr/>
            <p:nvPr/>
          </p:nvSpPr>
          <p:spPr>
            <a:xfrm>
              <a:off x="4280999" y="2213781"/>
              <a:ext cx="87547" cy="81150"/>
            </a:xfrm>
            <a:custGeom>
              <a:avLst/>
              <a:gdLst/>
              <a:ahLst/>
              <a:cxnLst/>
              <a:rect l="l" t="t" r="r" b="b"/>
              <a:pathLst>
                <a:path w="568" h="514" extrusionOk="0">
                  <a:moveTo>
                    <a:pt x="285" y="0"/>
                  </a:moveTo>
                  <a:cubicBezTo>
                    <a:pt x="264" y="0"/>
                    <a:pt x="242" y="3"/>
                    <a:pt x="221" y="9"/>
                  </a:cubicBezTo>
                  <a:cubicBezTo>
                    <a:pt x="83" y="43"/>
                    <a:pt x="0" y="184"/>
                    <a:pt x="35" y="320"/>
                  </a:cubicBezTo>
                  <a:cubicBezTo>
                    <a:pt x="64" y="436"/>
                    <a:pt x="169" y="514"/>
                    <a:pt x="283" y="514"/>
                  </a:cubicBezTo>
                  <a:cubicBezTo>
                    <a:pt x="304" y="514"/>
                    <a:pt x="325" y="511"/>
                    <a:pt x="347" y="506"/>
                  </a:cubicBezTo>
                  <a:cubicBezTo>
                    <a:pt x="484" y="471"/>
                    <a:pt x="567" y="331"/>
                    <a:pt x="532" y="194"/>
                  </a:cubicBezTo>
                  <a:cubicBezTo>
                    <a:pt x="502" y="78"/>
                    <a:pt x="398"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5"/>
            <p:cNvSpPr/>
            <p:nvPr/>
          </p:nvSpPr>
          <p:spPr>
            <a:xfrm>
              <a:off x="4035931" y="1908286"/>
              <a:ext cx="571677" cy="667201"/>
            </a:xfrm>
            <a:custGeom>
              <a:avLst/>
              <a:gdLst/>
              <a:ahLst/>
              <a:cxnLst/>
              <a:rect l="l" t="t" r="r" b="b"/>
              <a:pathLst>
                <a:path w="3709" h="4226" extrusionOk="0">
                  <a:moveTo>
                    <a:pt x="2568" y="546"/>
                  </a:moveTo>
                  <a:lnTo>
                    <a:pt x="3232" y="3150"/>
                  </a:lnTo>
                  <a:lnTo>
                    <a:pt x="3166" y="3165"/>
                  </a:lnTo>
                  <a:lnTo>
                    <a:pt x="1142" y="3682"/>
                  </a:lnTo>
                  <a:lnTo>
                    <a:pt x="478" y="1077"/>
                  </a:lnTo>
                  <a:lnTo>
                    <a:pt x="1354" y="853"/>
                  </a:lnTo>
                  <a:lnTo>
                    <a:pt x="1420" y="837"/>
                  </a:lnTo>
                  <a:lnTo>
                    <a:pt x="1763" y="2179"/>
                  </a:lnTo>
                  <a:cubicBezTo>
                    <a:pt x="1774" y="2223"/>
                    <a:pt x="1813" y="2247"/>
                    <a:pt x="1856" y="2252"/>
                  </a:cubicBezTo>
                  <a:cubicBezTo>
                    <a:pt x="1866" y="2253"/>
                    <a:pt x="1875" y="2258"/>
                    <a:pt x="1886" y="2258"/>
                  </a:cubicBezTo>
                  <a:cubicBezTo>
                    <a:pt x="1888" y="2258"/>
                    <a:pt x="1890" y="2258"/>
                    <a:pt x="1892" y="2257"/>
                  </a:cubicBezTo>
                  <a:cubicBezTo>
                    <a:pt x="1949" y="2242"/>
                    <a:pt x="1982" y="2185"/>
                    <a:pt x="1968" y="2127"/>
                  </a:cubicBezTo>
                  <a:lnTo>
                    <a:pt x="1625" y="786"/>
                  </a:lnTo>
                  <a:lnTo>
                    <a:pt x="2502" y="562"/>
                  </a:lnTo>
                  <a:lnTo>
                    <a:pt x="2568" y="546"/>
                  </a:lnTo>
                  <a:close/>
                  <a:moveTo>
                    <a:pt x="2813" y="0"/>
                  </a:moveTo>
                  <a:lnTo>
                    <a:pt x="2747" y="17"/>
                  </a:lnTo>
                  <a:lnTo>
                    <a:pt x="0" y="719"/>
                  </a:lnTo>
                  <a:lnTo>
                    <a:pt x="896" y="4225"/>
                  </a:lnTo>
                  <a:lnTo>
                    <a:pt x="3643" y="3524"/>
                  </a:lnTo>
                  <a:lnTo>
                    <a:pt x="3709" y="3508"/>
                  </a:lnTo>
                  <a:lnTo>
                    <a:pt x="28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5"/>
            <p:cNvSpPr/>
            <p:nvPr/>
          </p:nvSpPr>
          <p:spPr>
            <a:xfrm>
              <a:off x="4253718" y="2482491"/>
              <a:ext cx="279750" cy="97728"/>
            </a:xfrm>
            <a:custGeom>
              <a:avLst/>
              <a:gdLst/>
              <a:ahLst/>
              <a:cxnLst/>
              <a:rect l="l" t="t" r="r" b="b"/>
              <a:pathLst>
                <a:path w="1815" h="619" extrusionOk="0">
                  <a:moveTo>
                    <a:pt x="1772" y="1"/>
                  </a:moveTo>
                  <a:lnTo>
                    <a:pt x="0" y="453"/>
                  </a:lnTo>
                  <a:lnTo>
                    <a:pt x="43" y="618"/>
                  </a:lnTo>
                  <a:lnTo>
                    <a:pt x="1815" y="166"/>
                  </a:lnTo>
                  <a:lnTo>
                    <a:pt x="17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5"/>
            <p:cNvSpPr/>
            <p:nvPr/>
          </p:nvSpPr>
          <p:spPr>
            <a:xfrm>
              <a:off x="1223509" y="1481699"/>
              <a:ext cx="974272" cy="2885257"/>
            </a:xfrm>
            <a:custGeom>
              <a:avLst/>
              <a:gdLst/>
              <a:ahLst/>
              <a:cxnLst/>
              <a:rect l="l" t="t" r="r" b="b"/>
              <a:pathLst>
                <a:path w="6321" h="18275" extrusionOk="0">
                  <a:moveTo>
                    <a:pt x="1770" y="0"/>
                  </a:moveTo>
                  <a:lnTo>
                    <a:pt x="1" y="452"/>
                  </a:lnTo>
                  <a:lnTo>
                    <a:pt x="4552" y="18274"/>
                  </a:lnTo>
                  <a:lnTo>
                    <a:pt x="6321" y="17822"/>
                  </a:lnTo>
                  <a:lnTo>
                    <a:pt x="17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5"/>
            <p:cNvSpPr/>
            <p:nvPr/>
          </p:nvSpPr>
          <p:spPr>
            <a:xfrm>
              <a:off x="1670179" y="2896448"/>
              <a:ext cx="87547" cy="81308"/>
            </a:xfrm>
            <a:custGeom>
              <a:avLst/>
              <a:gdLst/>
              <a:ahLst/>
              <a:cxnLst/>
              <a:rect l="l" t="t" r="r" b="b"/>
              <a:pathLst>
                <a:path w="568" h="515" extrusionOk="0">
                  <a:moveTo>
                    <a:pt x="286" y="1"/>
                  </a:moveTo>
                  <a:cubicBezTo>
                    <a:pt x="264" y="1"/>
                    <a:pt x="242" y="4"/>
                    <a:pt x="221" y="9"/>
                  </a:cubicBezTo>
                  <a:cubicBezTo>
                    <a:pt x="84" y="45"/>
                    <a:pt x="1" y="184"/>
                    <a:pt x="36" y="322"/>
                  </a:cubicBezTo>
                  <a:cubicBezTo>
                    <a:pt x="65" y="437"/>
                    <a:pt x="169" y="514"/>
                    <a:pt x="284" y="514"/>
                  </a:cubicBezTo>
                  <a:cubicBezTo>
                    <a:pt x="305" y="514"/>
                    <a:pt x="326" y="512"/>
                    <a:pt x="348" y="506"/>
                  </a:cubicBezTo>
                  <a:cubicBezTo>
                    <a:pt x="485" y="472"/>
                    <a:pt x="567" y="332"/>
                    <a:pt x="533" y="195"/>
                  </a:cubicBezTo>
                  <a:cubicBezTo>
                    <a:pt x="503" y="78"/>
                    <a:pt x="400"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5"/>
            <p:cNvSpPr/>
            <p:nvPr/>
          </p:nvSpPr>
          <p:spPr>
            <a:xfrm>
              <a:off x="1425266" y="2591111"/>
              <a:ext cx="571523" cy="667043"/>
            </a:xfrm>
            <a:custGeom>
              <a:avLst/>
              <a:gdLst/>
              <a:ahLst/>
              <a:cxnLst/>
              <a:rect l="l" t="t" r="r" b="b"/>
              <a:pathLst>
                <a:path w="3708" h="4225" extrusionOk="0">
                  <a:moveTo>
                    <a:pt x="2566" y="546"/>
                  </a:moveTo>
                  <a:lnTo>
                    <a:pt x="3231" y="3149"/>
                  </a:lnTo>
                  <a:lnTo>
                    <a:pt x="3166" y="3164"/>
                  </a:lnTo>
                  <a:lnTo>
                    <a:pt x="1142" y="3681"/>
                  </a:lnTo>
                  <a:lnTo>
                    <a:pt x="477" y="1078"/>
                  </a:lnTo>
                  <a:lnTo>
                    <a:pt x="1354" y="854"/>
                  </a:lnTo>
                  <a:lnTo>
                    <a:pt x="1419" y="838"/>
                  </a:lnTo>
                  <a:lnTo>
                    <a:pt x="1762" y="2179"/>
                  </a:lnTo>
                  <a:cubicBezTo>
                    <a:pt x="1772" y="2224"/>
                    <a:pt x="1813" y="2246"/>
                    <a:pt x="1855" y="2252"/>
                  </a:cubicBezTo>
                  <a:cubicBezTo>
                    <a:pt x="1866" y="2252"/>
                    <a:pt x="1875" y="2257"/>
                    <a:pt x="1886" y="2257"/>
                  </a:cubicBezTo>
                  <a:cubicBezTo>
                    <a:pt x="1888" y="2257"/>
                    <a:pt x="1890" y="2257"/>
                    <a:pt x="1892" y="2257"/>
                  </a:cubicBezTo>
                  <a:cubicBezTo>
                    <a:pt x="1948" y="2242"/>
                    <a:pt x="1982" y="2184"/>
                    <a:pt x="1967" y="2128"/>
                  </a:cubicBezTo>
                  <a:lnTo>
                    <a:pt x="1625" y="785"/>
                  </a:lnTo>
                  <a:lnTo>
                    <a:pt x="2501" y="562"/>
                  </a:lnTo>
                  <a:lnTo>
                    <a:pt x="2566" y="546"/>
                  </a:lnTo>
                  <a:close/>
                  <a:moveTo>
                    <a:pt x="2812" y="1"/>
                  </a:moveTo>
                  <a:lnTo>
                    <a:pt x="2747" y="17"/>
                  </a:lnTo>
                  <a:lnTo>
                    <a:pt x="0" y="717"/>
                  </a:lnTo>
                  <a:lnTo>
                    <a:pt x="896" y="4224"/>
                  </a:lnTo>
                  <a:lnTo>
                    <a:pt x="3642" y="3522"/>
                  </a:lnTo>
                  <a:lnTo>
                    <a:pt x="3708" y="3506"/>
                  </a:lnTo>
                  <a:lnTo>
                    <a:pt x="28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5"/>
            <p:cNvSpPr/>
            <p:nvPr/>
          </p:nvSpPr>
          <p:spPr>
            <a:xfrm>
              <a:off x="1643207" y="3165315"/>
              <a:ext cx="279596" cy="97570"/>
            </a:xfrm>
            <a:custGeom>
              <a:avLst/>
              <a:gdLst/>
              <a:ahLst/>
              <a:cxnLst/>
              <a:rect l="l" t="t" r="r" b="b"/>
              <a:pathLst>
                <a:path w="1814" h="618" extrusionOk="0">
                  <a:moveTo>
                    <a:pt x="1771" y="1"/>
                  </a:moveTo>
                  <a:lnTo>
                    <a:pt x="0" y="453"/>
                  </a:lnTo>
                  <a:lnTo>
                    <a:pt x="42" y="618"/>
                  </a:lnTo>
                  <a:lnTo>
                    <a:pt x="1814" y="166"/>
                  </a:lnTo>
                  <a:lnTo>
                    <a:pt x="17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5"/>
            <p:cNvSpPr/>
            <p:nvPr/>
          </p:nvSpPr>
          <p:spPr>
            <a:xfrm>
              <a:off x="1908311" y="1270615"/>
              <a:ext cx="241680" cy="102780"/>
            </a:xfrm>
            <a:custGeom>
              <a:avLst/>
              <a:gdLst/>
              <a:ahLst/>
              <a:cxnLst/>
              <a:rect l="l" t="t" r="r" b="b"/>
              <a:pathLst>
                <a:path w="1568" h="651" extrusionOk="0">
                  <a:moveTo>
                    <a:pt x="1500" y="0"/>
                  </a:moveTo>
                  <a:lnTo>
                    <a:pt x="1537" y="146"/>
                  </a:lnTo>
                  <a:lnTo>
                    <a:pt x="1" y="540"/>
                  </a:lnTo>
                  <a:lnTo>
                    <a:pt x="29" y="651"/>
                  </a:lnTo>
                  <a:lnTo>
                    <a:pt x="1567" y="258"/>
                  </a:lnTo>
                  <a:lnTo>
                    <a:pt x="15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5"/>
            <p:cNvSpPr/>
            <p:nvPr/>
          </p:nvSpPr>
          <p:spPr>
            <a:xfrm>
              <a:off x="1902146" y="1270141"/>
              <a:ext cx="242913" cy="85413"/>
            </a:xfrm>
            <a:custGeom>
              <a:avLst/>
              <a:gdLst/>
              <a:ahLst/>
              <a:cxnLst/>
              <a:rect l="l" t="t" r="r" b="b"/>
              <a:pathLst>
                <a:path w="1576" h="541" extrusionOk="0">
                  <a:moveTo>
                    <a:pt x="1538" y="1"/>
                  </a:moveTo>
                  <a:lnTo>
                    <a:pt x="0" y="393"/>
                  </a:lnTo>
                  <a:lnTo>
                    <a:pt x="38" y="541"/>
                  </a:lnTo>
                  <a:lnTo>
                    <a:pt x="1575" y="148"/>
                  </a:lnTo>
                  <a:lnTo>
                    <a:pt x="1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5"/>
            <p:cNvSpPr/>
            <p:nvPr/>
          </p:nvSpPr>
          <p:spPr>
            <a:xfrm>
              <a:off x="3178502" y="938281"/>
              <a:ext cx="241526" cy="102938"/>
            </a:xfrm>
            <a:custGeom>
              <a:avLst/>
              <a:gdLst/>
              <a:ahLst/>
              <a:cxnLst/>
              <a:rect l="l" t="t" r="r" b="b"/>
              <a:pathLst>
                <a:path w="1567" h="652" extrusionOk="0">
                  <a:moveTo>
                    <a:pt x="1501" y="0"/>
                  </a:moveTo>
                  <a:lnTo>
                    <a:pt x="1538" y="149"/>
                  </a:lnTo>
                  <a:lnTo>
                    <a:pt x="1538" y="149"/>
                  </a:lnTo>
                  <a:lnTo>
                    <a:pt x="1538" y="149"/>
                  </a:lnTo>
                  <a:lnTo>
                    <a:pt x="1501" y="0"/>
                  </a:lnTo>
                  <a:close/>
                  <a:moveTo>
                    <a:pt x="1538" y="149"/>
                  </a:moveTo>
                  <a:lnTo>
                    <a:pt x="1" y="540"/>
                  </a:lnTo>
                  <a:lnTo>
                    <a:pt x="30" y="652"/>
                  </a:lnTo>
                  <a:lnTo>
                    <a:pt x="1566" y="261"/>
                  </a:lnTo>
                  <a:lnTo>
                    <a:pt x="1538" y="14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5"/>
            <p:cNvSpPr/>
            <p:nvPr/>
          </p:nvSpPr>
          <p:spPr>
            <a:xfrm>
              <a:off x="3172645" y="937807"/>
              <a:ext cx="243067" cy="85413"/>
            </a:xfrm>
            <a:custGeom>
              <a:avLst/>
              <a:gdLst/>
              <a:ahLst/>
              <a:cxnLst/>
              <a:rect l="l" t="t" r="r" b="b"/>
              <a:pathLst>
                <a:path w="1577" h="541" extrusionOk="0">
                  <a:moveTo>
                    <a:pt x="1538" y="0"/>
                  </a:moveTo>
                  <a:lnTo>
                    <a:pt x="0" y="394"/>
                  </a:lnTo>
                  <a:lnTo>
                    <a:pt x="38" y="541"/>
                  </a:lnTo>
                  <a:lnTo>
                    <a:pt x="1576" y="147"/>
                  </a:lnTo>
                  <a:lnTo>
                    <a:pt x="1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8" name="Google Shape;2518;p35"/>
          <p:cNvSpPr/>
          <p:nvPr/>
        </p:nvSpPr>
        <p:spPr>
          <a:xfrm rot="-1388564">
            <a:off x="1508706" y="-887063"/>
            <a:ext cx="3024988" cy="1817020"/>
          </a:xfrm>
          <a:custGeom>
            <a:avLst/>
            <a:gdLst/>
            <a:ahLst/>
            <a:cxnLst/>
            <a:rect l="l" t="t" r="r" b="b"/>
            <a:pathLst>
              <a:path w="43197" h="25948" fill="none" extrusionOk="0">
                <a:moveTo>
                  <a:pt x="2642" y="0"/>
                </a:moveTo>
                <a:cubicBezTo>
                  <a:pt x="2642" y="0"/>
                  <a:pt x="0" y="7192"/>
                  <a:pt x="5885" y="12347"/>
                </a:cubicBezTo>
                <a:cubicBezTo>
                  <a:pt x="10249" y="16168"/>
                  <a:pt x="20454" y="13429"/>
                  <a:pt x="18652" y="10311"/>
                </a:cubicBezTo>
                <a:cubicBezTo>
                  <a:pt x="16851" y="7190"/>
                  <a:pt x="14020" y="15272"/>
                  <a:pt x="17099" y="19675"/>
                </a:cubicBezTo>
                <a:cubicBezTo>
                  <a:pt x="21244" y="25602"/>
                  <a:pt x="37533" y="25947"/>
                  <a:pt x="43196" y="453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5"/>
          <p:cNvSpPr/>
          <p:nvPr/>
        </p:nvSpPr>
        <p:spPr>
          <a:xfrm rot="-9572211" flipH="1">
            <a:off x="4590630" y="4189016"/>
            <a:ext cx="3025044" cy="1817052"/>
          </a:xfrm>
          <a:custGeom>
            <a:avLst/>
            <a:gdLst/>
            <a:ahLst/>
            <a:cxnLst/>
            <a:rect l="l" t="t" r="r" b="b"/>
            <a:pathLst>
              <a:path w="43197" h="25948" fill="none" extrusionOk="0">
                <a:moveTo>
                  <a:pt x="2642" y="0"/>
                </a:moveTo>
                <a:cubicBezTo>
                  <a:pt x="2642" y="0"/>
                  <a:pt x="0" y="7192"/>
                  <a:pt x="5885" y="12347"/>
                </a:cubicBezTo>
                <a:cubicBezTo>
                  <a:pt x="10249" y="16168"/>
                  <a:pt x="20454" y="13429"/>
                  <a:pt x="18652" y="10311"/>
                </a:cubicBezTo>
                <a:cubicBezTo>
                  <a:pt x="16851" y="7190"/>
                  <a:pt x="14020" y="15272"/>
                  <a:pt x="17099" y="19675"/>
                </a:cubicBezTo>
                <a:cubicBezTo>
                  <a:pt x="21244" y="25602"/>
                  <a:pt x="37533" y="25947"/>
                  <a:pt x="43196" y="453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0" name="Google Shape;2520;p35"/>
          <p:cNvGrpSpPr/>
          <p:nvPr/>
        </p:nvGrpSpPr>
        <p:grpSpPr>
          <a:xfrm>
            <a:off x="8166971" y="-476033"/>
            <a:ext cx="1243062" cy="1150074"/>
            <a:chOff x="940201" y="467822"/>
            <a:chExt cx="4254149" cy="3935914"/>
          </a:xfrm>
        </p:grpSpPr>
        <p:sp>
          <p:nvSpPr>
            <p:cNvPr id="2521" name="Google Shape;2521;p35"/>
            <p:cNvSpPr/>
            <p:nvPr/>
          </p:nvSpPr>
          <p:spPr>
            <a:xfrm>
              <a:off x="940201" y="467822"/>
              <a:ext cx="4254149" cy="3935914"/>
            </a:xfrm>
            <a:custGeom>
              <a:avLst/>
              <a:gdLst/>
              <a:ahLst/>
              <a:cxnLst/>
              <a:rect l="l" t="t" r="r" b="b"/>
              <a:pathLst>
                <a:path w="22181" h="20522" extrusionOk="0">
                  <a:moveTo>
                    <a:pt x="17086" y="684"/>
                  </a:moveTo>
                  <a:cubicBezTo>
                    <a:pt x="17230" y="684"/>
                    <a:pt x="17376" y="723"/>
                    <a:pt x="17508" y="803"/>
                  </a:cubicBezTo>
                  <a:cubicBezTo>
                    <a:pt x="17888" y="1037"/>
                    <a:pt x="18006" y="1534"/>
                    <a:pt x="17773" y="1915"/>
                  </a:cubicBezTo>
                  <a:cubicBezTo>
                    <a:pt x="17621" y="2163"/>
                    <a:pt x="17356" y="2300"/>
                    <a:pt x="17084" y="2300"/>
                  </a:cubicBezTo>
                  <a:cubicBezTo>
                    <a:pt x="16940" y="2300"/>
                    <a:pt x="16794" y="2262"/>
                    <a:pt x="16662" y="2181"/>
                  </a:cubicBezTo>
                  <a:cubicBezTo>
                    <a:pt x="16282" y="1946"/>
                    <a:pt x="16162" y="1448"/>
                    <a:pt x="16396" y="1069"/>
                  </a:cubicBezTo>
                  <a:cubicBezTo>
                    <a:pt x="16549" y="821"/>
                    <a:pt x="16814" y="684"/>
                    <a:pt x="17086" y="684"/>
                  </a:cubicBezTo>
                  <a:close/>
                  <a:moveTo>
                    <a:pt x="17085" y="0"/>
                  </a:moveTo>
                  <a:cubicBezTo>
                    <a:pt x="16585" y="0"/>
                    <a:pt x="16096" y="253"/>
                    <a:pt x="15814" y="711"/>
                  </a:cubicBezTo>
                  <a:cubicBezTo>
                    <a:pt x="15563" y="1121"/>
                    <a:pt x="15534" y="1603"/>
                    <a:pt x="15693" y="2022"/>
                  </a:cubicBezTo>
                  <a:cubicBezTo>
                    <a:pt x="14261" y="1278"/>
                    <a:pt x="12717" y="922"/>
                    <a:pt x="11190" y="922"/>
                  </a:cubicBezTo>
                  <a:cubicBezTo>
                    <a:pt x="7899" y="922"/>
                    <a:pt x="4686" y="2578"/>
                    <a:pt x="2835" y="5587"/>
                  </a:cubicBezTo>
                  <a:cubicBezTo>
                    <a:pt x="1" y="10198"/>
                    <a:pt x="1440" y="16234"/>
                    <a:pt x="6052" y="19068"/>
                  </a:cubicBezTo>
                  <a:cubicBezTo>
                    <a:pt x="7653" y="20052"/>
                    <a:pt x="9425" y="20521"/>
                    <a:pt x="11176" y="20521"/>
                  </a:cubicBezTo>
                  <a:cubicBezTo>
                    <a:pt x="14468" y="20521"/>
                    <a:pt x="17682" y="18863"/>
                    <a:pt x="19532" y="15852"/>
                  </a:cubicBezTo>
                  <a:cubicBezTo>
                    <a:pt x="22181" y="11549"/>
                    <a:pt x="21099" y="6000"/>
                    <a:pt x="17190" y="2976"/>
                  </a:cubicBezTo>
                  <a:cubicBezTo>
                    <a:pt x="17652" y="2943"/>
                    <a:pt x="18092" y="2696"/>
                    <a:pt x="18353" y="2272"/>
                  </a:cubicBezTo>
                  <a:cubicBezTo>
                    <a:pt x="18784" y="1570"/>
                    <a:pt x="18565" y="653"/>
                    <a:pt x="17863" y="221"/>
                  </a:cubicBezTo>
                  <a:cubicBezTo>
                    <a:pt x="17620" y="72"/>
                    <a:pt x="17351" y="0"/>
                    <a:pt x="170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5"/>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5"/>
            <p:cNvSpPr/>
            <p:nvPr/>
          </p:nvSpPr>
          <p:spPr>
            <a:xfrm>
              <a:off x="1485656" y="958233"/>
              <a:ext cx="2913136" cy="2428445"/>
            </a:xfrm>
            <a:custGeom>
              <a:avLst/>
              <a:gdLst/>
              <a:ahLst/>
              <a:cxnLst/>
              <a:rect l="l" t="t" r="r" b="b"/>
              <a:pathLst>
                <a:path w="15189" h="12662" extrusionOk="0">
                  <a:moveTo>
                    <a:pt x="8349" y="0"/>
                  </a:moveTo>
                  <a:cubicBezTo>
                    <a:pt x="5607" y="0"/>
                    <a:pt x="2929" y="1382"/>
                    <a:pt x="1388" y="3890"/>
                  </a:cubicBezTo>
                  <a:cubicBezTo>
                    <a:pt x="348" y="5580"/>
                    <a:pt x="1" y="7499"/>
                    <a:pt x="262" y="9321"/>
                  </a:cubicBezTo>
                  <a:cubicBezTo>
                    <a:pt x="870" y="10151"/>
                    <a:pt x="1643" y="10880"/>
                    <a:pt x="2573" y="11452"/>
                  </a:cubicBezTo>
                  <a:cubicBezTo>
                    <a:pt x="3906" y="12271"/>
                    <a:pt x="5382" y="12662"/>
                    <a:pt x="6840" y="12662"/>
                  </a:cubicBezTo>
                  <a:cubicBezTo>
                    <a:pt x="9582" y="12662"/>
                    <a:pt x="12260" y="11281"/>
                    <a:pt x="13802" y="8773"/>
                  </a:cubicBezTo>
                  <a:cubicBezTo>
                    <a:pt x="14841" y="7083"/>
                    <a:pt x="15189" y="5164"/>
                    <a:pt x="14928" y="3342"/>
                  </a:cubicBezTo>
                  <a:cubicBezTo>
                    <a:pt x="14320" y="2511"/>
                    <a:pt x="13547" y="1783"/>
                    <a:pt x="12617" y="1211"/>
                  </a:cubicBezTo>
                  <a:cubicBezTo>
                    <a:pt x="11284" y="391"/>
                    <a:pt x="9807" y="0"/>
                    <a:pt x="83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5"/>
            <p:cNvSpPr/>
            <p:nvPr/>
          </p:nvSpPr>
          <p:spPr>
            <a:xfrm>
              <a:off x="2888995" y="1738823"/>
              <a:ext cx="612202" cy="925003"/>
            </a:xfrm>
            <a:custGeom>
              <a:avLst/>
              <a:gdLst/>
              <a:ahLst/>
              <a:cxnLst/>
              <a:rect l="l" t="t" r="r" b="b"/>
              <a:pathLst>
                <a:path w="3192" h="4823" extrusionOk="0">
                  <a:moveTo>
                    <a:pt x="3191" y="0"/>
                  </a:moveTo>
                  <a:lnTo>
                    <a:pt x="125" y="4171"/>
                  </a:lnTo>
                  <a:cubicBezTo>
                    <a:pt x="0" y="4373"/>
                    <a:pt x="63" y="4636"/>
                    <a:pt x="264" y="4759"/>
                  </a:cubicBezTo>
                  <a:cubicBezTo>
                    <a:pt x="335" y="4802"/>
                    <a:pt x="412" y="4823"/>
                    <a:pt x="489" y="4823"/>
                  </a:cubicBezTo>
                  <a:cubicBezTo>
                    <a:pt x="632" y="4823"/>
                    <a:pt x="772" y="4750"/>
                    <a:pt x="852" y="4619"/>
                  </a:cubicBezTo>
                  <a:lnTo>
                    <a:pt x="31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5"/>
            <p:cNvSpPr/>
            <p:nvPr/>
          </p:nvSpPr>
          <p:spPr>
            <a:xfrm>
              <a:off x="2892447" y="2499660"/>
              <a:ext cx="312046" cy="1046598"/>
            </a:xfrm>
            <a:custGeom>
              <a:avLst/>
              <a:gdLst/>
              <a:ahLst/>
              <a:cxnLst/>
              <a:rect l="l" t="t" r="r" b="b"/>
              <a:pathLst>
                <a:path w="1627" h="5457" extrusionOk="0">
                  <a:moveTo>
                    <a:pt x="471" y="0"/>
                  </a:moveTo>
                  <a:cubicBezTo>
                    <a:pt x="439" y="0"/>
                    <a:pt x="407" y="4"/>
                    <a:pt x="374" y="11"/>
                  </a:cubicBezTo>
                  <a:cubicBezTo>
                    <a:pt x="144" y="65"/>
                    <a:pt x="0" y="294"/>
                    <a:pt x="53" y="524"/>
                  </a:cubicBezTo>
                  <a:lnTo>
                    <a:pt x="1626" y="5457"/>
                  </a:lnTo>
                  <a:lnTo>
                    <a:pt x="887" y="332"/>
                  </a:lnTo>
                  <a:cubicBezTo>
                    <a:pt x="841" y="134"/>
                    <a:pt x="666" y="0"/>
                    <a:pt x="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5"/>
            <p:cNvSpPr/>
            <p:nvPr/>
          </p:nvSpPr>
          <p:spPr>
            <a:xfrm>
              <a:off x="2948642" y="2551827"/>
              <a:ext cx="68086" cy="59838"/>
            </a:xfrm>
            <a:custGeom>
              <a:avLst/>
              <a:gdLst/>
              <a:ahLst/>
              <a:cxnLst/>
              <a:rect l="l" t="t" r="r" b="b"/>
              <a:pathLst>
                <a:path w="355" h="312" extrusionOk="0">
                  <a:moveTo>
                    <a:pt x="178" y="1"/>
                  </a:moveTo>
                  <a:cubicBezTo>
                    <a:pt x="126" y="1"/>
                    <a:pt x="75" y="27"/>
                    <a:pt x="45" y="75"/>
                  </a:cubicBezTo>
                  <a:cubicBezTo>
                    <a:pt x="0" y="149"/>
                    <a:pt x="23" y="243"/>
                    <a:pt x="96" y="288"/>
                  </a:cubicBezTo>
                  <a:cubicBezTo>
                    <a:pt x="122" y="304"/>
                    <a:pt x="150" y="311"/>
                    <a:pt x="178" y="311"/>
                  </a:cubicBezTo>
                  <a:cubicBezTo>
                    <a:pt x="229" y="311"/>
                    <a:pt x="280" y="285"/>
                    <a:pt x="310" y="237"/>
                  </a:cubicBezTo>
                  <a:cubicBezTo>
                    <a:pt x="354" y="165"/>
                    <a:pt x="332" y="69"/>
                    <a:pt x="258" y="24"/>
                  </a:cubicBezTo>
                  <a:cubicBezTo>
                    <a:pt x="233" y="8"/>
                    <a:pt x="205" y="1"/>
                    <a:pt x="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5"/>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5"/>
            <p:cNvSpPr/>
            <p:nvPr/>
          </p:nvSpPr>
          <p:spPr>
            <a:xfrm>
              <a:off x="1621828" y="1098049"/>
              <a:ext cx="2989661" cy="2851917"/>
            </a:xfrm>
            <a:custGeom>
              <a:avLst/>
              <a:gdLst/>
              <a:ahLst/>
              <a:cxnLst/>
              <a:rect l="l" t="t" r="r" b="b"/>
              <a:pathLst>
                <a:path w="15588" h="14870" extrusionOk="0">
                  <a:moveTo>
                    <a:pt x="7618" y="230"/>
                  </a:moveTo>
                  <a:cubicBezTo>
                    <a:pt x="8229" y="230"/>
                    <a:pt x="8845" y="309"/>
                    <a:pt x="9453" y="468"/>
                  </a:cubicBezTo>
                  <a:cubicBezTo>
                    <a:pt x="10149" y="650"/>
                    <a:pt x="10805" y="929"/>
                    <a:pt x="11411" y="1305"/>
                  </a:cubicBezTo>
                  <a:lnTo>
                    <a:pt x="10572" y="2553"/>
                  </a:lnTo>
                  <a:lnTo>
                    <a:pt x="10763" y="2681"/>
                  </a:lnTo>
                  <a:lnTo>
                    <a:pt x="11604" y="1428"/>
                  </a:lnTo>
                  <a:cubicBezTo>
                    <a:pt x="11723" y="1507"/>
                    <a:pt x="11839" y="1587"/>
                    <a:pt x="11953" y="1673"/>
                  </a:cubicBezTo>
                  <a:cubicBezTo>
                    <a:pt x="14303" y="3437"/>
                    <a:pt x="15343" y="6413"/>
                    <a:pt x="14599" y="9257"/>
                  </a:cubicBezTo>
                  <a:cubicBezTo>
                    <a:pt x="14395" y="10035"/>
                    <a:pt x="14069" y="10760"/>
                    <a:pt x="13638" y="11414"/>
                  </a:cubicBezTo>
                  <a:lnTo>
                    <a:pt x="12353" y="10519"/>
                  </a:lnTo>
                  <a:lnTo>
                    <a:pt x="12223" y="10707"/>
                  </a:lnTo>
                  <a:lnTo>
                    <a:pt x="13509" y="11602"/>
                  </a:lnTo>
                  <a:cubicBezTo>
                    <a:pt x="12926" y="12428"/>
                    <a:pt x="12170" y="13126"/>
                    <a:pt x="11271" y="13652"/>
                  </a:cubicBezTo>
                  <a:cubicBezTo>
                    <a:pt x="10152" y="14306"/>
                    <a:pt x="8906" y="14641"/>
                    <a:pt x="7643" y="14641"/>
                  </a:cubicBezTo>
                  <a:cubicBezTo>
                    <a:pt x="7032" y="14641"/>
                    <a:pt x="6417" y="14563"/>
                    <a:pt x="5811" y="14404"/>
                  </a:cubicBezTo>
                  <a:cubicBezTo>
                    <a:pt x="5138" y="14228"/>
                    <a:pt x="4503" y="13958"/>
                    <a:pt x="3920" y="13609"/>
                  </a:cubicBezTo>
                  <a:lnTo>
                    <a:pt x="4691" y="12372"/>
                  </a:lnTo>
                  <a:lnTo>
                    <a:pt x="4497" y="12251"/>
                  </a:lnTo>
                  <a:lnTo>
                    <a:pt x="3726" y="13487"/>
                  </a:lnTo>
                  <a:cubicBezTo>
                    <a:pt x="2602" y="12762"/>
                    <a:pt x="1691" y="11732"/>
                    <a:pt x="1108" y="10488"/>
                  </a:cubicBezTo>
                  <a:cubicBezTo>
                    <a:pt x="396" y="8971"/>
                    <a:pt x="238" y="7239"/>
                    <a:pt x="663" y="5614"/>
                  </a:cubicBezTo>
                  <a:cubicBezTo>
                    <a:pt x="841" y="4935"/>
                    <a:pt x="1113" y="4297"/>
                    <a:pt x="1465" y="3711"/>
                  </a:cubicBezTo>
                  <a:lnTo>
                    <a:pt x="2639" y="4471"/>
                  </a:lnTo>
                  <a:lnTo>
                    <a:pt x="2762" y="4279"/>
                  </a:lnTo>
                  <a:lnTo>
                    <a:pt x="1587" y="3518"/>
                  </a:lnTo>
                  <a:cubicBezTo>
                    <a:pt x="2191" y="2585"/>
                    <a:pt x="3006" y="1798"/>
                    <a:pt x="3993" y="1220"/>
                  </a:cubicBezTo>
                  <a:cubicBezTo>
                    <a:pt x="5111" y="565"/>
                    <a:pt x="6355" y="230"/>
                    <a:pt x="7618" y="230"/>
                  </a:cubicBezTo>
                  <a:close/>
                  <a:moveTo>
                    <a:pt x="7619" y="0"/>
                  </a:moveTo>
                  <a:cubicBezTo>
                    <a:pt x="6315" y="0"/>
                    <a:pt x="5029" y="346"/>
                    <a:pt x="3874" y="1022"/>
                  </a:cubicBezTo>
                  <a:cubicBezTo>
                    <a:pt x="2161" y="2025"/>
                    <a:pt x="942" y="3635"/>
                    <a:pt x="440" y="5556"/>
                  </a:cubicBezTo>
                  <a:cubicBezTo>
                    <a:pt x="1" y="7233"/>
                    <a:pt x="165" y="9019"/>
                    <a:pt x="899" y="10584"/>
                  </a:cubicBezTo>
                  <a:cubicBezTo>
                    <a:pt x="1840" y="12592"/>
                    <a:pt x="3609" y="14064"/>
                    <a:pt x="5751" y="14624"/>
                  </a:cubicBezTo>
                  <a:cubicBezTo>
                    <a:pt x="6377" y="14788"/>
                    <a:pt x="7011" y="14869"/>
                    <a:pt x="7642" y="14869"/>
                  </a:cubicBezTo>
                  <a:cubicBezTo>
                    <a:pt x="8945" y="14869"/>
                    <a:pt x="10230" y="14523"/>
                    <a:pt x="11385" y="13847"/>
                  </a:cubicBezTo>
                  <a:cubicBezTo>
                    <a:pt x="13097" y="12843"/>
                    <a:pt x="14317" y="11233"/>
                    <a:pt x="14819" y="9313"/>
                  </a:cubicBezTo>
                  <a:cubicBezTo>
                    <a:pt x="15588" y="6381"/>
                    <a:pt x="14515" y="3309"/>
                    <a:pt x="12089" y="1488"/>
                  </a:cubicBezTo>
                  <a:cubicBezTo>
                    <a:pt x="11315" y="908"/>
                    <a:pt x="10448" y="490"/>
                    <a:pt x="9509" y="245"/>
                  </a:cubicBezTo>
                  <a:cubicBezTo>
                    <a:pt x="8884" y="81"/>
                    <a:pt x="8249" y="0"/>
                    <a:pt x="7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
        <p:cNvGrpSpPr/>
        <p:nvPr/>
      </p:nvGrpSpPr>
      <p:grpSpPr>
        <a:xfrm>
          <a:off x="0" y="0"/>
          <a:ext cx="0" cy="0"/>
          <a:chOff x="0" y="0"/>
          <a:chExt cx="0" cy="0"/>
        </a:xfrm>
      </p:grpSpPr>
      <p:sp>
        <p:nvSpPr>
          <p:cNvPr id="91" name="Google Shape;91;p3"/>
          <p:cNvSpPr/>
          <p:nvPr/>
        </p:nvSpPr>
        <p:spPr>
          <a:xfrm flipH="1">
            <a:off x="3745837" y="-47900"/>
            <a:ext cx="3579132" cy="1128476"/>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rot="5400000" flipH="1">
            <a:off x="270216" y="2646442"/>
            <a:ext cx="2226875" cy="2767242"/>
          </a:xfrm>
          <a:custGeom>
            <a:avLst/>
            <a:gdLst/>
            <a:ahLst/>
            <a:cxnLst/>
            <a:rect l="l" t="t" r="r" b="b"/>
            <a:pathLst>
              <a:path w="23083" h="28685" extrusionOk="0">
                <a:moveTo>
                  <a:pt x="0" y="1"/>
                </a:moveTo>
                <a:lnTo>
                  <a:pt x="0" y="28685"/>
                </a:lnTo>
                <a:lnTo>
                  <a:pt x="21459" y="28685"/>
                </a:lnTo>
                <a:cubicBezTo>
                  <a:pt x="21459" y="28685"/>
                  <a:pt x="23082" y="26140"/>
                  <a:pt x="18030" y="21621"/>
                </a:cubicBezTo>
                <a:cubicBezTo>
                  <a:pt x="12978" y="17100"/>
                  <a:pt x="5798" y="19892"/>
                  <a:pt x="5866" y="10775"/>
                </a:cubicBezTo>
                <a:cubicBezTo>
                  <a:pt x="5932" y="1659"/>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6527124" y="2252751"/>
            <a:ext cx="2616871" cy="2890847"/>
          </a:xfrm>
          <a:custGeom>
            <a:avLst/>
            <a:gdLst/>
            <a:ahLst/>
            <a:cxnLst/>
            <a:rect l="l" t="t" r="r" b="b"/>
            <a:pathLst>
              <a:path w="35850" h="39602" extrusionOk="0">
                <a:moveTo>
                  <a:pt x="35849" y="0"/>
                </a:moveTo>
                <a:cubicBezTo>
                  <a:pt x="31348" y="819"/>
                  <a:pt x="27986" y="1572"/>
                  <a:pt x="29982" y="14272"/>
                </a:cubicBezTo>
                <a:cubicBezTo>
                  <a:pt x="31965" y="26890"/>
                  <a:pt x="26923" y="30426"/>
                  <a:pt x="13686" y="30426"/>
                </a:cubicBezTo>
                <a:cubicBezTo>
                  <a:pt x="13600" y="30426"/>
                  <a:pt x="13514" y="30425"/>
                  <a:pt x="13427" y="30425"/>
                </a:cubicBezTo>
                <a:cubicBezTo>
                  <a:pt x="13395" y="30425"/>
                  <a:pt x="13362" y="30425"/>
                  <a:pt x="13330" y="30425"/>
                </a:cubicBezTo>
                <a:cubicBezTo>
                  <a:pt x="0" y="30425"/>
                  <a:pt x="1035" y="39600"/>
                  <a:pt x="1035" y="39600"/>
                </a:cubicBezTo>
                <a:lnTo>
                  <a:pt x="1035" y="39601"/>
                </a:lnTo>
                <a:lnTo>
                  <a:pt x="35849" y="39601"/>
                </a:lnTo>
                <a:lnTo>
                  <a:pt x="35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3"/>
          <p:cNvGrpSpPr/>
          <p:nvPr/>
        </p:nvGrpSpPr>
        <p:grpSpPr>
          <a:xfrm>
            <a:off x="-573531" y="-574433"/>
            <a:ext cx="1362511" cy="1457953"/>
            <a:chOff x="1141181" y="262025"/>
            <a:chExt cx="4067198" cy="4352099"/>
          </a:xfrm>
        </p:grpSpPr>
        <p:sp>
          <p:nvSpPr>
            <p:cNvPr id="95" name="Google Shape;95;p3"/>
            <p:cNvSpPr/>
            <p:nvPr/>
          </p:nvSpPr>
          <p:spPr>
            <a:xfrm>
              <a:off x="1618170" y="262025"/>
              <a:ext cx="3590208" cy="3617788"/>
            </a:xfrm>
            <a:custGeom>
              <a:avLst/>
              <a:gdLst/>
              <a:ahLst/>
              <a:cxnLst/>
              <a:rect l="l" t="t" r="r" b="b"/>
              <a:pathLst>
                <a:path w="20789" h="20949" extrusionOk="0">
                  <a:moveTo>
                    <a:pt x="8227" y="1"/>
                  </a:moveTo>
                  <a:cubicBezTo>
                    <a:pt x="7922" y="1"/>
                    <a:pt x="7615" y="111"/>
                    <a:pt x="7373" y="333"/>
                  </a:cubicBezTo>
                  <a:lnTo>
                    <a:pt x="547" y="6599"/>
                  </a:lnTo>
                  <a:cubicBezTo>
                    <a:pt x="33" y="7071"/>
                    <a:pt x="0" y="7871"/>
                    <a:pt x="471" y="8383"/>
                  </a:cubicBezTo>
                  <a:lnTo>
                    <a:pt x="11630" y="20540"/>
                  </a:lnTo>
                  <a:cubicBezTo>
                    <a:pt x="11880" y="20811"/>
                    <a:pt x="12220" y="20949"/>
                    <a:pt x="12562" y="20949"/>
                  </a:cubicBezTo>
                  <a:cubicBezTo>
                    <a:pt x="12867" y="20949"/>
                    <a:pt x="13173" y="20839"/>
                    <a:pt x="13415" y="20616"/>
                  </a:cubicBezTo>
                  <a:lnTo>
                    <a:pt x="20240" y="14350"/>
                  </a:lnTo>
                  <a:cubicBezTo>
                    <a:pt x="20754" y="13879"/>
                    <a:pt x="20788" y="13079"/>
                    <a:pt x="20317" y="12564"/>
                  </a:cubicBezTo>
                  <a:lnTo>
                    <a:pt x="9157" y="409"/>
                  </a:lnTo>
                  <a:cubicBezTo>
                    <a:pt x="8908" y="138"/>
                    <a:pt x="8568" y="1"/>
                    <a:pt x="8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618170" y="262025"/>
              <a:ext cx="3590208" cy="2527391"/>
            </a:xfrm>
            <a:custGeom>
              <a:avLst/>
              <a:gdLst/>
              <a:ahLst/>
              <a:cxnLst/>
              <a:rect l="l" t="t" r="r" b="b"/>
              <a:pathLst>
                <a:path w="20789" h="14635" extrusionOk="0">
                  <a:moveTo>
                    <a:pt x="8227" y="1"/>
                  </a:moveTo>
                  <a:cubicBezTo>
                    <a:pt x="7922" y="1"/>
                    <a:pt x="7615" y="111"/>
                    <a:pt x="7373" y="333"/>
                  </a:cubicBezTo>
                  <a:lnTo>
                    <a:pt x="547" y="6599"/>
                  </a:lnTo>
                  <a:cubicBezTo>
                    <a:pt x="33" y="7071"/>
                    <a:pt x="0" y="7871"/>
                    <a:pt x="471" y="8383"/>
                  </a:cubicBezTo>
                  <a:lnTo>
                    <a:pt x="576" y="8496"/>
                  </a:lnTo>
                  <a:cubicBezTo>
                    <a:pt x="2044" y="7553"/>
                    <a:pt x="3983" y="6756"/>
                    <a:pt x="6344" y="6756"/>
                  </a:cubicBezTo>
                  <a:cubicBezTo>
                    <a:pt x="9949" y="6756"/>
                    <a:pt x="14537" y="8613"/>
                    <a:pt x="19930" y="14635"/>
                  </a:cubicBezTo>
                  <a:lnTo>
                    <a:pt x="20239" y="14350"/>
                  </a:lnTo>
                  <a:cubicBezTo>
                    <a:pt x="20754" y="13879"/>
                    <a:pt x="20788" y="13079"/>
                    <a:pt x="20317" y="12566"/>
                  </a:cubicBezTo>
                  <a:lnTo>
                    <a:pt x="9157" y="409"/>
                  </a:lnTo>
                  <a:cubicBezTo>
                    <a:pt x="8908" y="138"/>
                    <a:pt x="8568" y="1"/>
                    <a:pt x="822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902519" y="687548"/>
              <a:ext cx="385806" cy="347980"/>
            </a:xfrm>
            <a:custGeom>
              <a:avLst/>
              <a:gdLst/>
              <a:ahLst/>
              <a:cxnLst/>
              <a:rect l="l" t="t" r="r" b="b"/>
              <a:pathLst>
                <a:path w="2234" h="2015" extrusionOk="0">
                  <a:moveTo>
                    <a:pt x="1116" y="1"/>
                  </a:moveTo>
                  <a:cubicBezTo>
                    <a:pt x="873" y="1"/>
                    <a:pt x="628" y="89"/>
                    <a:pt x="435" y="266"/>
                  </a:cubicBezTo>
                  <a:cubicBezTo>
                    <a:pt x="27" y="642"/>
                    <a:pt x="0" y="1279"/>
                    <a:pt x="374" y="1688"/>
                  </a:cubicBezTo>
                  <a:cubicBezTo>
                    <a:pt x="572" y="1904"/>
                    <a:pt x="844" y="2014"/>
                    <a:pt x="1116" y="2014"/>
                  </a:cubicBezTo>
                  <a:cubicBezTo>
                    <a:pt x="1359" y="2014"/>
                    <a:pt x="1603" y="1926"/>
                    <a:pt x="1797" y="1749"/>
                  </a:cubicBezTo>
                  <a:cubicBezTo>
                    <a:pt x="2207" y="1373"/>
                    <a:pt x="2234" y="736"/>
                    <a:pt x="1857" y="327"/>
                  </a:cubicBezTo>
                  <a:cubicBezTo>
                    <a:pt x="1659" y="110"/>
                    <a:pt x="1388"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952255" y="1474007"/>
              <a:ext cx="1477945" cy="1592075"/>
            </a:xfrm>
            <a:custGeom>
              <a:avLst/>
              <a:gdLst/>
              <a:ahLst/>
              <a:cxnLst/>
              <a:rect l="l" t="t" r="r" b="b"/>
              <a:pathLst>
                <a:path w="8558" h="9219" extrusionOk="0">
                  <a:moveTo>
                    <a:pt x="608" y="1"/>
                  </a:moveTo>
                  <a:lnTo>
                    <a:pt x="1" y="558"/>
                  </a:lnTo>
                  <a:lnTo>
                    <a:pt x="7951" y="9218"/>
                  </a:lnTo>
                  <a:lnTo>
                    <a:pt x="8557" y="8661"/>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451523" y="1609228"/>
              <a:ext cx="1182287" cy="1269826"/>
            </a:xfrm>
            <a:custGeom>
              <a:avLst/>
              <a:gdLst/>
              <a:ahLst/>
              <a:cxnLst/>
              <a:rect l="l" t="t" r="r" b="b"/>
              <a:pathLst>
                <a:path w="6846" h="7353" extrusionOk="0">
                  <a:moveTo>
                    <a:pt x="607" y="0"/>
                  </a:moveTo>
                  <a:lnTo>
                    <a:pt x="1" y="558"/>
                  </a:lnTo>
                  <a:lnTo>
                    <a:pt x="6239" y="7353"/>
                  </a:lnTo>
                  <a:lnTo>
                    <a:pt x="6846" y="6796"/>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442286" y="2283262"/>
              <a:ext cx="393405" cy="410669"/>
            </a:xfrm>
            <a:custGeom>
              <a:avLst/>
              <a:gdLst/>
              <a:ahLst/>
              <a:cxnLst/>
              <a:rect l="l" t="t" r="r" b="b"/>
              <a:pathLst>
                <a:path w="2278" h="2378" extrusionOk="0">
                  <a:moveTo>
                    <a:pt x="608" y="1"/>
                  </a:moveTo>
                  <a:lnTo>
                    <a:pt x="1" y="557"/>
                  </a:lnTo>
                  <a:lnTo>
                    <a:pt x="1671" y="2377"/>
                  </a:lnTo>
                  <a:lnTo>
                    <a:pt x="2277" y="1820"/>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068051" y="1876044"/>
              <a:ext cx="393405" cy="410496"/>
            </a:xfrm>
            <a:custGeom>
              <a:avLst/>
              <a:gdLst/>
              <a:ahLst/>
              <a:cxnLst/>
              <a:rect l="l" t="t" r="r" b="b"/>
              <a:pathLst>
                <a:path w="2278" h="2377" extrusionOk="0">
                  <a:moveTo>
                    <a:pt x="607" y="0"/>
                  </a:moveTo>
                  <a:lnTo>
                    <a:pt x="0" y="557"/>
                  </a:lnTo>
                  <a:lnTo>
                    <a:pt x="1671" y="2377"/>
                  </a:lnTo>
                  <a:lnTo>
                    <a:pt x="2278" y="1819"/>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141181" y="1962219"/>
              <a:ext cx="3622675" cy="2651904"/>
            </a:xfrm>
            <a:custGeom>
              <a:avLst/>
              <a:gdLst/>
              <a:ahLst/>
              <a:cxnLst/>
              <a:rect l="l" t="t" r="r" b="b"/>
              <a:pathLst>
                <a:path w="20977" h="15356" extrusionOk="0">
                  <a:moveTo>
                    <a:pt x="3531" y="1"/>
                  </a:moveTo>
                  <a:cubicBezTo>
                    <a:pt x="2960" y="1"/>
                    <a:pt x="2441" y="392"/>
                    <a:pt x="2304" y="973"/>
                  </a:cubicBezTo>
                  <a:lnTo>
                    <a:pt x="162" y="9986"/>
                  </a:lnTo>
                  <a:cubicBezTo>
                    <a:pt x="1" y="10664"/>
                    <a:pt x="420" y="11345"/>
                    <a:pt x="1099" y="11507"/>
                  </a:cubicBezTo>
                  <a:lnTo>
                    <a:pt x="17153" y="15321"/>
                  </a:lnTo>
                  <a:cubicBezTo>
                    <a:pt x="17251" y="15344"/>
                    <a:pt x="17349" y="15355"/>
                    <a:pt x="17446" y="15355"/>
                  </a:cubicBezTo>
                  <a:cubicBezTo>
                    <a:pt x="18017" y="15355"/>
                    <a:pt x="18536" y="14965"/>
                    <a:pt x="18673" y="14384"/>
                  </a:cubicBezTo>
                  <a:lnTo>
                    <a:pt x="20815" y="5371"/>
                  </a:lnTo>
                  <a:cubicBezTo>
                    <a:pt x="20976" y="4692"/>
                    <a:pt x="20558" y="4011"/>
                    <a:pt x="19878" y="3849"/>
                  </a:cubicBezTo>
                  <a:lnTo>
                    <a:pt x="3824" y="35"/>
                  </a:lnTo>
                  <a:cubicBezTo>
                    <a:pt x="3726" y="12"/>
                    <a:pt x="3628" y="1"/>
                    <a:pt x="3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141181" y="1962219"/>
              <a:ext cx="3622675" cy="1993418"/>
            </a:xfrm>
            <a:custGeom>
              <a:avLst/>
              <a:gdLst/>
              <a:ahLst/>
              <a:cxnLst/>
              <a:rect l="l" t="t" r="r" b="b"/>
              <a:pathLst>
                <a:path w="20977" h="11543" extrusionOk="0">
                  <a:moveTo>
                    <a:pt x="3531" y="1"/>
                  </a:moveTo>
                  <a:cubicBezTo>
                    <a:pt x="2960" y="1"/>
                    <a:pt x="2441" y="392"/>
                    <a:pt x="2304" y="973"/>
                  </a:cubicBezTo>
                  <a:lnTo>
                    <a:pt x="162" y="9986"/>
                  </a:lnTo>
                  <a:cubicBezTo>
                    <a:pt x="1" y="10664"/>
                    <a:pt x="420" y="11345"/>
                    <a:pt x="1099" y="11507"/>
                  </a:cubicBezTo>
                  <a:lnTo>
                    <a:pt x="1249" y="11542"/>
                  </a:lnTo>
                  <a:cubicBezTo>
                    <a:pt x="2593" y="8406"/>
                    <a:pt x="5742" y="4728"/>
                    <a:pt x="13107" y="4728"/>
                  </a:cubicBezTo>
                  <a:cubicBezTo>
                    <a:pt x="15263" y="4728"/>
                    <a:pt x="17780" y="5043"/>
                    <a:pt x="20718" y="5779"/>
                  </a:cubicBezTo>
                  <a:lnTo>
                    <a:pt x="20815" y="5371"/>
                  </a:lnTo>
                  <a:cubicBezTo>
                    <a:pt x="20976" y="4692"/>
                    <a:pt x="20558" y="4011"/>
                    <a:pt x="19878" y="3849"/>
                  </a:cubicBezTo>
                  <a:lnTo>
                    <a:pt x="3824" y="35"/>
                  </a:lnTo>
                  <a:cubicBezTo>
                    <a:pt x="3726" y="12"/>
                    <a:pt x="3628" y="1"/>
                    <a:pt x="3531" y="1"/>
                  </a:cubicBez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249980" y="3025337"/>
              <a:ext cx="3273999" cy="1078308"/>
            </a:xfrm>
            <a:custGeom>
              <a:avLst/>
              <a:gdLst/>
              <a:ahLst/>
              <a:cxnLst/>
              <a:rect l="l" t="t" r="r" b="b"/>
              <a:pathLst>
                <a:path w="18958" h="6244" extrusionOk="0">
                  <a:moveTo>
                    <a:pt x="442" y="1"/>
                  </a:moveTo>
                  <a:lnTo>
                    <a:pt x="1" y="1856"/>
                  </a:lnTo>
                  <a:lnTo>
                    <a:pt x="18518" y="6243"/>
                  </a:lnTo>
                  <a:lnTo>
                    <a:pt x="18957" y="4388"/>
                  </a:lnTo>
                  <a:lnTo>
                    <a:pt x="4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2428120" y="2960922"/>
              <a:ext cx="2008299" cy="606678"/>
            </a:xfrm>
            <a:custGeom>
              <a:avLst/>
              <a:gdLst/>
              <a:ahLst/>
              <a:cxnLst/>
              <a:rect l="l" t="t" r="r" b="b"/>
              <a:pathLst>
                <a:path w="11629" h="3513" extrusionOk="0">
                  <a:moveTo>
                    <a:pt x="190" y="0"/>
                  </a:moveTo>
                  <a:lnTo>
                    <a:pt x="0" y="802"/>
                  </a:lnTo>
                  <a:lnTo>
                    <a:pt x="11439" y="3513"/>
                  </a:lnTo>
                  <a:lnTo>
                    <a:pt x="11629" y="2711"/>
                  </a:lnTo>
                  <a:lnTo>
                    <a:pt x="1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917025" y="2792543"/>
              <a:ext cx="1583118" cy="505996"/>
            </a:xfrm>
            <a:custGeom>
              <a:avLst/>
              <a:gdLst/>
              <a:ahLst/>
              <a:cxnLst/>
              <a:rect l="l" t="t" r="r" b="b"/>
              <a:pathLst>
                <a:path w="9167" h="2930" extrusionOk="0">
                  <a:moveTo>
                    <a:pt x="190" y="1"/>
                  </a:moveTo>
                  <a:lnTo>
                    <a:pt x="0" y="803"/>
                  </a:lnTo>
                  <a:lnTo>
                    <a:pt x="8977" y="2930"/>
                  </a:lnTo>
                  <a:lnTo>
                    <a:pt x="9167" y="2128"/>
                  </a:lnTo>
                  <a:lnTo>
                    <a:pt x="1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752874" y="2207621"/>
              <a:ext cx="383043" cy="348153"/>
            </a:xfrm>
            <a:custGeom>
              <a:avLst/>
              <a:gdLst/>
              <a:ahLst/>
              <a:cxnLst/>
              <a:rect l="l" t="t" r="r" b="b"/>
              <a:pathLst>
                <a:path w="2218" h="2016" extrusionOk="0">
                  <a:moveTo>
                    <a:pt x="1109" y="1"/>
                  </a:moveTo>
                  <a:cubicBezTo>
                    <a:pt x="652" y="1"/>
                    <a:pt x="239" y="313"/>
                    <a:pt x="130" y="776"/>
                  </a:cubicBezTo>
                  <a:cubicBezTo>
                    <a:pt x="1" y="1317"/>
                    <a:pt x="335" y="1860"/>
                    <a:pt x="878" y="1988"/>
                  </a:cubicBezTo>
                  <a:cubicBezTo>
                    <a:pt x="956" y="2006"/>
                    <a:pt x="1034" y="2015"/>
                    <a:pt x="1110" y="2015"/>
                  </a:cubicBezTo>
                  <a:cubicBezTo>
                    <a:pt x="1566" y="2015"/>
                    <a:pt x="1980" y="1703"/>
                    <a:pt x="2089" y="1239"/>
                  </a:cubicBezTo>
                  <a:cubicBezTo>
                    <a:pt x="2217" y="699"/>
                    <a:pt x="1882" y="156"/>
                    <a:pt x="1342" y="28"/>
                  </a:cubicBezTo>
                  <a:cubicBezTo>
                    <a:pt x="1264" y="10"/>
                    <a:pt x="1186" y="1"/>
                    <a:pt x="1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rot="6753101" flipH="1">
            <a:off x="-831147" y="4114102"/>
            <a:ext cx="1651494" cy="1730032"/>
            <a:chOff x="1511250" y="306000"/>
            <a:chExt cx="3756676" cy="3935328"/>
          </a:xfrm>
        </p:grpSpPr>
        <p:sp>
          <p:nvSpPr>
            <p:cNvPr id="109" name="Google Shape;109;p3"/>
            <p:cNvSpPr/>
            <p:nvPr/>
          </p:nvSpPr>
          <p:spPr>
            <a:xfrm>
              <a:off x="1582051" y="1803459"/>
              <a:ext cx="3685875" cy="2437868"/>
            </a:xfrm>
            <a:custGeom>
              <a:avLst/>
              <a:gdLst/>
              <a:ahLst/>
              <a:cxnLst/>
              <a:rect l="l" t="t" r="r" b="b"/>
              <a:pathLst>
                <a:path w="20095" h="13291" extrusionOk="0">
                  <a:moveTo>
                    <a:pt x="17609" y="1"/>
                  </a:moveTo>
                  <a:lnTo>
                    <a:pt x="4799" y="5286"/>
                  </a:lnTo>
                  <a:lnTo>
                    <a:pt x="4414" y="4349"/>
                  </a:lnTo>
                  <a:lnTo>
                    <a:pt x="4190" y="4441"/>
                  </a:lnTo>
                  <a:lnTo>
                    <a:pt x="4576" y="5378"/>
                  </a:lnTo>
                  <a:lnTo>
                    <a:pt x="0" y="7265"/>
                  </a:lnTo>
                  <a:lnTo>
                    <a:pt x="2486" y="13290"/>
                  </a:lnTo>
                  <a:lnTo>
                    <a:pt x="7228" y="11334"/>
                  </a:lnTo>
                  <a:lnTo>
                    <a:pt x="7286" y="11311"/>
                  </a:lnTo>
                  <a:lnTo>
                    <a:pt x="20095" y="6027"/>
                  </a:lnTo>
                  <a:lnTo>
                    <a:pt x="176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1582051" y="1803459"/>
              <a:ext cx="3685875" cy="2437868"/>
            </a:xfrm>
            <a:custGeom>
              <a:avLst/>
              <a:gdLst/>
              <a:ahLst/>
              <a:cxnLst/>
              <a:rect l="l" t="t" r="r" b="b"/>
              <a:pathLst>
                <a:path w="20095" h="13291" extrusionOk="0">
                  <a:moveTo>
                    <a:pt x="17609" y="1"/>
                  </a:moveTo>
                  <a:lnTo>
                    <a:pt x="4799" y="5286"/>
                  </a:lnTo>
                  <a:lnTo>
                    <a:pt x="4414" y="4349"/>
                  </a:lnTo>
                  <a:lnTo>
                    <a:pt x="4190" y="4441"/>
                  </a:lnTo>
                  <a:lnTo>
                    <a:pt x="4576" y="5378"/>
                  </a:lnTo>
                  <a:lnTo>
                    <a:pt x="0" y="7265"/>
                  </a:lnTo>
                  <a:lnTo>
                    <a:pt x="2486" y="13290"/>
                  </a:lnTo>
                  <a:lnTo>
                    <a:pt x="7228" y="11334"/>
                  </a:lnTo>
                  <a:lnTo>
                    <a:pt x="7286" y="11311"/>
                  </a:lnTo>
                  <a:lnTo>
                    <a:pt x="20095" y="6027"/>
                  </a:lnTo>
                  <a:lnTo>
                    <a:pt x="17609"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511250" y="1630859"/>
              <a:ext cx="3300871" cy="1504615"/>
            </a:xfrm>
            <a:custGeom>
              <a:avLst/>
              <a:gdLst/>
              <a:ahLst/>
              <a:cxnLst/>
              <a:rect l="l" t="t" r="r" b="b"/>
              <a:pathLst>
                <a:path w="17996" h="8203" extrusionOk="0">
                  <a:moveTo>
                    <a:pt x="17608" y="0"/>
                  </a:moveTo>
                  <a:lnTo>
                    <a:pt x="0" y="7265"/>
                  </a:lnTo>
                  <a:lnTo>
                    <a:pt x="387" y="8203"/>
                  </a:lnTo>
                  <a:lnTo>
                    <a:pt x="17995" y="938"/>
                  </a:lnTo>
                  <a:lnTo>
                    <a:pt x="176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591425" y="1932222"/>
              <a:ext cx="2210608" cy="986996"/>
            </a:xfrm>
            <a:custGeom>
              <a:avLst/>
              <a:gdLst/>
              <a:ahLst/>
              <a:cxnLst/>
              <a:rect l="l" t="t" r="r" b="b"/>
              <a:pathLst>
                <a:path w="12052" h="5381" extrusionOk="0">
                  <a:moveTo>
                    <a:pt x="11850" y="0"/>
                  </a:moveTo>
                  <a:lnTo>
                    <a:pt x="0" y="4890"/>
                  </a:lnTo>
                  <a:lnTo>
                    <a:pt x="203" y="5381"/>
                  </a:lnTo>
                  <a:lnTo>
                    <a:pt x="12052" y="491"/>
                  </a:lnTo>
                  <a:lnTo>
                    <a:pt x="118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662409" y="2173422"/>
              <a:ext cx="2042960" cy="917663"/>
            </a:xfrm>
            <a:custGeom>
              <a:avLst/>
              <a:gdLst/>
              <a:ahLst/>
              <a:cxnLst/>
              <a:rect l="l" t="t" r="r" b="b"/>
              <a:pathLst>
                <a:path w="11138" h="5003" extrusionOk="0">
                  <a:moveTo>
                    <a:pt x="10934" y="0"/>
                  </a:moveTo>
                  <a:lnTo>
                    <a:pt x="0" y="4512"/>
                  </a:lnTo>
                  <a:lnTo>
                    <a:pt x="202" y="5003"/>
                  </a:lnTo>
                  <a:lnTo>
                    <a:pt x="11137" y="491"/>
                  </a:lnTo>
                  <a:lnTo>
                    <a:pt x="109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733027" y="2408386"/>
              <a:ext cx="1890169" cy="854749"/>
            </a:xfrm>
            <a:custGeom>
              <a:avLst/>
              <a:gdLst/>
              <a:ahLst/>
              <a:cxnLst/>
              <a:rect l="l" t="t" r="r" b="b"/>
              <a:pathLst>
                <a:path w="10305" h="4660" extrusionOk="0">
                  <a:moveTo>
                    <a:pt x="10102" y="1"/>
                  </a:moveTo>
                  <a:lnTo>
                    <a:pt x="0" y="4169"/>
                  </a:lnTo>
                  <a:lnTo>
                    <a:pt x="203" y="4659"/>
                  </a:lnTo>
                  <a:lnTo>
                    <a:pt x="10304" y="491"/>
                  </a:lnTo>
                  <a:lnTo>
                    <a:pt x="101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908746" y="3150146"/>
              <a:ext cx="1124197" cy="538712"/>
            </a:xfrm>
            <a:custGeom>
              <a:avLst/>
              <a:gdLst/>
              <a:ahLst/>
              <a:cxnLst/>
              <a:rect l="l" t="t" r="r" b="b"/>
              <a:pathLst>
                <a:path w="6129" h="2937" extrusionOk="0">
                  <a:moveTo>
                    <a:pt x="5926" y="1"/>
                  </a:moveTo>
                  <a:lnTo>
                    <a:pt x="1" y="2446"/>
                  </a:lnTo>
                  <a:lnTo>
                    <a:pt x="203" y="2936"/>
                  </a:lnTo>
                  <a:lnTo>
                    <a:pt x="6128" y="491"/>
                  </a:lnTo>
                  <a:lnTo>
                    <a:pt x="59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4082466" y="2945997"/>
              <a:ext cx="446450" cy="258993"/>
            </a:xfrm>
            <a:custGeom>
              <a:avLst/>
              <a:gdLst/>
              <a:ahLst/>
              <a:cxnLst/>
              <a:rect l="l" t="t" r="r" b="b"/>
              <a:pathLst>
                <a:path w="2434" h="1412" extrusionOk="0">
                  <a:moveTo>
                    <a:pt x="2231" y="1"/>
                  </a:moveTo>
                  <a:lnTo>
                    <a:pt x="0" y="921"/>
                  </a:lnTo>
                  <a:lnTo>
                    <a:pt x="203" y="1411"/>
                  </a:lnTo>
                  <a:lnTo>
                    <a:pt x="2433" y="491"/>
                  </a:lnTo>
                  <a:lnTo>
                    <a:pt x="22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854819" y="3018999"/>
              <a:ext cx="1124197" cy="538528"/>
            </a:xfrm>
            <a:custGeom>
              <a:avLst/>
              <a:gdLst/>
              <a:ahLst/>
              <a:cxnLst/>
              <a:rect l="l" t="t" r="r" b="b"/>
              <a:pathLst>
                <a:path w="6129" h="2936" extrusionOk="0">
                  <a:moveTo>
                    <a:pt x="5925" y="0"/>
                  </a:moveTo>
                  <a:lnTo>
                    <a:pt x="0" y="2445"/>
                  </a:lnTo>
                  <a:lnTo>
                    <a:pt x="203" y="2936"/>
                  </a:lnTo>
                  <a:lnTo>
                    <a:pt x="6128" y="491"/>
                  </a:lnTo>
                  <a:lnTo>
                    <a:pt x="592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783082" y="3136206"/>
              <a:ext cx="728921" cy="375466"/>
            </a:xfrm>
            <a:custGeom>
              <a:avLst/>
              <a:gdLst/>
              <a:ahLst/>
              <a:cxnLst/>
              <a:rect l="l" t="t" r="r" b="b"/>
              <a:pathLst>
                <a:path w="3974" h="2047" extrusionOk="0">
                  <a:moveTo>
                    <a:pt x="3772" y="0"/>
                  </a:moveTo>
                  <a:lnTo>
                    <a:pt x="0" y="1556"/>
                  </a:lnTo>
                  <a:lnTo>
                    <a:pt x="202" y="2046"/>
                  </a:lnTo>
                  <a:lnTo>
                    <a:pt x="3973" y="491"/>
                  </a:lnTo>
                  <a:lnTo>
                    <a:pt x="37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729156" y="3005426"/>
              <a:ext cx="729104" cy="375282"/>
            </a:xfrm>
            <a:custGeom>
              <a:avLst/>
              <a:gdLst/>
              <a:ahLst/>
              <a:cxnLst/>
              <a:rect l="l" t="t" r="r" b="b"/>
              <a:pathLst>
                <a:path w="3975" h="2046" extrusionOk="0">
                  <a:moveTo>
                    <a:pt x="3771" y="1"/>
                  </a:moveTo>
                  <a:lnTo>
                    <a:pt x="0" y="1557"/>
                  </a:lnTo>
                  <a:lnTo>
                    <a:pt x="203" y="2046"/>
                  </a:lnTo>
                  <a:lnTo>
                    <a:pt x="3974" y="491"/>
                  </a:lnTo>
                  <a:lnTo>
                    <a:pt x="37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600818" y="2517522"/>
              <a:ext cx="407565" cy="415452"/>
            </a:xfrm>
            <a:custGeom>
              <a:avLst/>
              <a:gdLst/>
              <a:ahLst/>
              <a:cxnLst/>
              <a:rect l="l" t="t" r="r" b="b"/>
              <a:pathLst>
                <a:path w="2222" h="2265" extrusionOk="0">
                  <a:moveTo>
                    <a:pt x="1742" y="0"/>
                  </a:moveTo>
                  <a:cubicBezTo>
                    <a:pt x="1723" y="0"/>
                    <a:pt x="1703" y="4"/>
                    <a:pt x="1683" y="12"/>
                  </a:cubicBezTo>
                  <a:cubicBezTo>
                    <a:pt x="1632" y="35"/>
                    <a:pt x="1592" y="73"/>
                    <a:pt x="1565" y="121"/>
                  </a:cubicBezTo>
                  <a:lnTo>
                    <a:pt x="1293" y="609"/>
                  </a:lnTo>
                  <a:lnTo>
                    <a:pt x="90" y="690"/>
                  </a:lnTo>
                  <a:cubicBezTo>
                    <a:pt x="69" y="692"/>
                    <a:pt x="51" y="703"/>
                    <a:pt x="40" y="721"/>
                  </a:cubicBezTo>
                  <a:lnTo>
                    <a:pt x="16" y="769"/>
                  </a:lnTo>
                  <a:cubicBezTo>
                    <a:pt x="1" y="799"/>
                    <a:pt x="21" y="835"/>
                    <a:pt x="54" y="839"/>
                  </a:cubicBezTo>
                  <a:lnTo>
                    <a:pt x="1107" y="936"/>
                  </a:lnTo>
                  <a:lnTo>
                    <a:pt x="759" y="1727"/>
                  </a:lnTo>
                  <a:lnTo>
                    <a:pt x="757" y="1727"/>
                  </a:lnTo>
                  <a:lnTo>
                    <a:pt x="743" y="1757"/>
                  </a:lnTo>
                  <a:lnTo>
                    <a:pt x="427" y="1820"/>
                  </a:lnTo>
                  <a:cubicBezTo>
                    <a:pt x="420" y="1821"/>
                    <a:pt x="412" y="1825"/>
                    <a:pt x="406" y="1831"/>
                  </a:cubicBezTo>
                  <a:lnTo>
                    <a:pt x="382" y="1889"/>
                  </a:lnTo>
                  <a:cubicBezTo>
                    <a:pt x="372" y="1913"/>
                    <a:pt x="389" y="1940"/>
                    <a:pt x="417" y="1942"/>
                  </a:cubicBezTo>
                  <a:lnTo>
                    <a:pt x="665" y="1954"/>
                  </a:lnTo>
                  <a:cubicBezTo>
                    <a:pt x="665" y="1954"/>
                    <a:pt x="671" y="1992"/>
                    <a:pt x="688" y="2025"/>
                  </a:cubicBezTo>
                  <a:cubicBezTo>
                    <a:pt x="702" y="2053"/>
                    <a:pt x="729" y="2069"/>
                    <a:pt x="758" y="2069"/>
                  </a:cubicBezTo>
                  <a:cubicBezTo>
                    <a:pt x="762" y="2069"/>
                    <a:pt x="766" y="2069"/>
                    <a:pt x="771" y="2068"/>
                  </a:cubicBezTo>
                  <a:cubicBezTo>
                    <a:pt x="808" y="2063"/>
                    <a:pt x="843" y="2049"/>
                    <a:pt x="843" y="2049"/>
                  </a:cubicBezTo>
                  <a:lnTo>
                    <a:pt x="991" y="2248"/>
                  </a:lnTo>
                  <a:cubicBezTo>
                    <a:pt x="999" y="2259"/>
                    <a:pt x="1011" y="2264"/>
                    <a:pt x="1023" y="2264"/>
                  </a:cubicBezTo>
                  <a:cubicBezTo>
                    <a:pt x="1035" y="2264"/>
                    <a:pt x="1048" y="2259"/>
                    <a:pt x="1055" y="2247"/>
                  </a:cubicBezTo>
                  <a:lnTo>
                    <a:pt x="1088" y="2196"/>
                  </a:lnTo>
                  <a:cubicBezTo>
                    <a:pt x="1090" y="2189"/>
                    <a:pt x="1090" y="2180"/>
                    <a:pt x="1086" y="2173"/>
                  </a:cubicBezTo>
                  <a:lnTo>
                    <a:pt x="960" y="1875"/>
                  </a:lnTo>
                  <a:lnTo>
                    <a:pt x="978" y="1847"/>
                  </a:lnTo>
                  <a:lnTo>
                    <a:pt x="976" y="1844"/>
                  </a:lnTo>
                  <a:lnTo>
                    <a:pt x="1439" y="1113"/>
                  </a:lnTo>
                  <a:lnTo>
                    <a:pt x="2109" y="1933"/>
                  </a:lnTo>
                  <a:cubicBezTo>
                    <a:pt x="2118" y="1945"/>
                    <a:pt x="2132" y="1950"/>
                    <a:pt x="2145" y="1950"/>
                  </a:cubicBezTo>
                  <a:cubicBezTo>
                    <a:pt x="2162" y="1950"/>
                    <a:pt x="2178" y="1942"/>
                    <a:pt x="2186" y="1926"/>
                  </a:cubicBezTo>
                  <a:lnTo>
                    <a:pt x="2213" y="1879"/>
                  </a:lnTo>
                  <a:cubicBezTo>
                    <a:pt x="2222" y="1860"/>
                    <a:pt x="2222" y="1838"/>
                    <a:pt x="2211" y="1820"/>
                  </a:cubicBezTo>
                  <a:lnTo>
                    <a:pt x="1609" y="777"/>
                  </a:lnTo>
                  <a:lnTo>
                    <a:pt x="1864" y="275"/>
                  </a:lnTo>
                  <a:cubicBezTo>
                    <a:pt x="1888" y="229"/>
                    <a:pt x="1895" y="175"/>
                    <a:pt x="1887" y="125"/>
                  </a:cubicBezTo>
                  <a:lnTo>
                    <a:pt x="1886" y="120"/>
                  </a:lnTo>
                  <a:cubicBezTo>
                    <a:pt x="1873" y="47"/>
                    <a:pt x="1810" y="0"/>
                    <a:pt x="17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913369" y="2689206"/>
              <a:ext cx="26413" cy="24762"/>
            </a:xfrm>
            <a:custGeom>
              <a:avLst/>
              <a:gdLst/>
              <a:ahLst/>
              <a:cxnLst/>
              <a:rect l="l" t="t" r="r" b="b"/>
              <a:pathLst>
                <a:path w="144" h="135" extrusionOk="0">
                  <a:moveTo>
                    <a:pt x="86" y="1"/>
                  </a:moveTo>
                  <a:lnTo>
                    <a:pt x="22" y="42"/>
                  </a:lnTo>
                  <a:cubicBezTo>
                    <a:pt x="3" y="54"/>
                    <a:pt x="1" y="84"/>
                    <a:pt x="17" y="107"/>
                  </a:cubicBezTo>
                  <a:cubicBezTo>
                    <a:pt x="27" y="125"/>
                    <a:pt x="44" y="134"/>
                    <a:pt x="61" y="134"/>
                  </a:cubicBezTo>
                  <a:cubicBezTo>
                    <a:pt x="67" y="134"/>
                    <a:pt x="74" y="133"/>
                    <a:pt x="79" y="130"/>
                  </a:cubicBezTo>
                  <a:lnTo>
                    <a:pt x="143" y="89"/>
                  </a:lnTo>
                  <a:lnTo>
                    <a:pt x="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945468" y="2744783"/>
              <a:ext cx="26229" cy="24762"/>
            </a:xfrm>
            <a:custGeom>
              <a:avLst/>
              <a:gdLst/>
              <a:ahLst/>
              <a:cxnLst/>
              <a:rect l="l" t="t" r="r" b="b"/>
              <a:pathLst>
                <a:path w="143" h="135" extrusionOk="0">
                  <a:moveTo>
                    <a:pt x="86" y="1"/>
                  </a:moveTo>
                  <a:lnTo>
                    <a:pt x="22" y="42"/>
                  </a:lnTo>
                  <a:cubicBezTo>
                    <a:pt x="3" y="54"/>
                    <a:pt x="0" y="83"/>
                    <a:pt x="16" y="107"/>
                  </a:cubicBezTo>
                  <a:cubicBezTo>
                    <a:pt x="28" y="124"/>
                    <a:pt x="46" y="134"/>
                    <a:pt x="61" y="134"/>
                  </a:cubicBezTo>
                  <a:cubicBezTo>
                    <a:pt x="67" y="134"/>
                    <a:pt x="73" y="133"/>
                    <a:pt x="78" y="130"/>
                  </a:cubicBezTo>
                  <a:lnTo>
                    <a:pt x="142" y="88"/>
                  </a:lnTo>
                  <a:lnTo>
                    <a:pt x="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4752691" y="2619505"/>
              <a:ext cx="19443" cy="21644"/>
            </a:xfrm>
            <a:custGeom>
              <a:avLst/>
              <a:gdLst/>
              <a:ahLst/>
              <a:cxnLst/>
              <a:rect l="l" t="t" r="r" b="b"/>
              <a:pathLst>
                <a:path w="106" h="118" extrusionOk="0">
                  <a:moveTo>
                    <a:pt x="105" y="0"/>
                  </a:moveTo>
                  <a:lnTo>
                    <a:pt x="0" y="1"/>
                  </a:lnTo>
                  <a:lnTo>
                    <a:pt x="2" y="77"/>
                  </a:lnTo>
                  <a:cubicBezTo>
                    <a:pt x="2" y="101"/>
                    <a:pt x="23" y="117"/>
                    <a:pt x="52" y="117"/>
                  </a:cubicBezTo>
                  <a:cubicBezTo>
                    <a:pt x="53" y="117"/>
                    <a:pt x="54" y="117"/>
                    <a:pt x="54" y="117"/>
                  </a:cubicBezTo>
                  <a:cubicBezTo>
                    <a:pt x="83" y="117"/>
                    <a:pt x="106" y="98"/>
                    <a:pt x="106" y="76"/>
                  </a:cubicBezTo>
                  <a:lnTo>
                    <a:pt x="1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4688677" y="2623724"/>
              <a:ext cx="19443" cy="21644"/>
            </a:xfrm>
            <a:custGeom>
              <a:avLst/>
              <a:gdLst/>
              <a:ahLst/>
              <a:cxnLst/>
              <a:rect l="l" t="t" r="r" b="b"/>
              <a:pathLst>
                <a:path w="106" h="118" extrusionOk="0">
                  <a:moveTo>
                    <a:pt x="104" y="1"/>
                  </a:moveTo>
                  <a:lnTo>
                    <a:pt x="0" y="2"/>
                  </a:lnTo>
                  <a:lnTo>
                    <a:pt x="2" y="78"/>
                  </a:lnTo>
                  <a:cubicBezTo>
                    <a:pt x="0" y="101"/>
                    <a:pt x="24" y="118"/>
                    <a:pt x="51" y="118"/>
                  </a:cubicBezTo>
                  <a:cubicBezTo>
                    <a:pt x="52" y="118"/>
                    <a:pt x="53" y="118"/>
                    <a:pt x="54" y="118"/>
                  </a:cubicBezTo>
                  <a:cubicBezTo>
                    <a:pt x="84" y="118"/>
                    <a:pt x="106" y="100"/>
                    <a:pt x="106" y="76"/>
                  </a:cubicBezTo>
                  <a:lnTo>
                    <a:pt x="1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974942" y="3363833"/>
              <a:ext cx="647848" cy="647848"/>
            </a:xfrm>
            <a:custGeom>
              <a:avLst/>
              <a:gdLst/>
              <a:ahLst/>
              <a:cxnLst/>
              <a:rect l="l" t="t" r="r" b="b"/>
              <a:pathLst>
                <a:path w="3532" h="3532" extrusionOk="0">
                  <a:moveTo>
                    <a:pt x="2501" y="0"/>
                  </a:moveTo>
                  <a:lnTo>
                    <a:pt x="0" y="1031"/>
                  </a:lnTo>
                  <a:lnTo>
                    <a:pt x="1033" y="3532"/>
                  </a:lnTo>
                  <a:lnTo>
                    <a:pt x="3532" y="2499"/>
                  </a:lnTo>
                  <a:lnTo>
                    <a:pt x="2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691187" y="424307"/>
              <a:ext cx="3142761" cy="3458248"/>
            </a:xfrm>
            <a:custGeom>
              <a:avLst/>
              <a:gdLst/>
              <a:ahLst/>
              <a:cxnLst/>
              <a:rect l="l" t="t" r="r" b="b"/>
              <a:pathLst>
                <a:path w="17134" h="18854" extrusionOk="0">
                  <a:moveTo>
                    <a:pt x="12099" y="1"/>
                  </a:moveTo>
                  <a:lnTo>
                    <a:pt x="0" y="14714"/>
                  </a:lnTo>
                  <a:lnTo>
                    <a:pt x="5034" y="18854"/>
                  </a:lnTo>
                  <a:lnTo>
                    <a:pt x="17134" y="4141"/>
                  </a:lnTo>
                  <a:lnTo>
                    <a:pt x="12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1546834" y="306000"/>
              <a:ext cx="2362849" cy="2875148"/>
            </a:xfrm>
            <a:custGeom>
              <a:avLst/>
              <a:gdLst/>
              <a:ahLst/>
              <a:cxnLst/>
              <a:rect l="l" t="t" r="r" b="b"/>
              <a:pathLst>
                <a:path w="12882" h="15675" extrusionOk="0">
                  <a:moveTo>
                    <a:pt x="12098" y="1"/>
                  </a:moveTo>
                  <a:lnTo>
                    <a:pt x="3298" y="10702"/>
                  </a:lnTo>
                  <a:lnTo>
                    <a:pt x="3145" y="10889"/>
                  </a:lnTo>
                  <a:lnTo>
                    <a:pt x="0" y="14714"/>
                  </a:lnTo>
                  <a:lnTo>
                    <a:pt x="783" y="15357"/>
                  </a:lnTo>
                  <a:lnTo>
                    <a:pt x="3926" y="11534"/>
                  </a:lnTo>
                  <a:lnTo>
                    <a:pt x="8961" y="15674"/>
                  </a:lnTo>
                  <a:lnTo>
                    <a:pt x="9115" y="15488"/>
                  </a:lnTo>
                  <a:lnTo>
                    <a:pt x="4080" y="11348"/>
                  </a:lnTo>
                  <a:lnTo>
                    <a:pt x="12882" y="645"/>
                  </a:lnTo>
                  <a:lnTo>
                    <a:pt x="12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436066" y="560774"/>
              <a:ext cx="1568813" cy="1878063"/>
            </a:xfrm>
            <a:custGeom>
              <a:avLst/>
              <a:gdLst/>
              <a:ahLst/>
              <a:cxnLst/>
              <a:rect l="l" t="t" r="r" b="b"/>
              <a:pathLst>
                <a:path w="8553" h="10239" extrusionOk="0">
                  <a:moveTo>
                    <a:pt x="8143" y="1"/>
                  </a:moveTo>
                  <a:lnTo>
                    <a:pt x="1" y="9902"/>
                  </a:lnTo>
                  <a:lnTo>
                    <a:pt x="411" y="10239"/>
                  </a:lnTo>
                  <a:lnTo>
                    <a:pt x="8553" y="338"/>
                  </a:lnTo>
                  <a:lnTo>
                    <a:pt x="8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579869" y="819216"/>
              <a:ext cx="1453440" cy="1737745"/>
            </a:xfrm>
            <a:custGeom>
              <a:avLst/>
              <a:gdLst/>
              <a:ahLst/>
              <a:cxnLst/>
              <a:rect l="l" t="t" r="r" b="b"/>
              <a:pathLst>
                <a:path w="7924" h="9474" extrusionOk="0">
                  <a:moveTo>
                    <a:pt x="7514" y="0"/>
                  </a:moveTo>
                  <a:lnTo>
                    <a:pt x="0" y="9137"/>
                  </a:lnTo>
                  <a:lnTo>
                    <a:pt x="410" y="9474"/>
                  </a:lnTo>
                  <a:lnTo>
                    <a:pt x="7923" y="337"/>
                  </a:lnTo>
                  <a:lnTo>
                    <a:pt x="7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723489" y="1065185"/>
              <a:ext cx="1348522" cy="1610083"/>
            </a:xfrm>
            <a:custGeom>
              <a:avLst/>
              <a:gdLst/>
              <a:ahLst/>
              <a:cxnLst/>
              <a:rect l="l" t="t" r="r" b="b"/>
              <a:pathLst>
                <a:path w="7352" h="8778" extrusionOk="0">
                  <a:moveTo>
                    <a:pt x="6942" y="1"/>
                  </a:moveTo>
                  <a:lnTo>
                    <a:pt x="1" y="8441"/>
                  </a:lnTo>
                  <a:lnTo>
                    <a:pt x="410" y="8778"/>
                  </a:lnTo>
                  <a:lnTo>
                    <a:pt x="7352" y="338"/>
                  </a:lnTo>
                  <a:lnTo>
                    <a:pt x="69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079328" y="1997520"/>
              <a:ext cx="822100" cy="969938"/>
            </a:xfrm>
            <a:custGeom>
              <a:avLst/>
              <a:gdLst/>
              <a:ahLst/>
              <a:cxnLst/>
              <a:rect l="l" t="t" r="r" b="b"/>
              <a:pathLst>
                <a:path w="4482" h="5288" extrusionOk="0">
                  <a:moveTo>
                    <a:pt x="4071" y="1"/>
                  </a:moveTo>
                  <a:lnTo>
                    <a:pt x="0" y="4951"/>
                  </a:lnTo>
                  <a:lnTo>
                    <a:pt x="410" y="5288"/>
                  </a:lnTo>
                  <a:lnTo>
                    <a:pt x="4482" y="337"/>
                  </a:lnTo>
                  <a:lnTo>
                    <a:pt x="4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86204" y="1581885"/>
              <a:ext cx="356757" cy="404080"/>
            </a:xfrm>
            <a:custGeom>
              <a:avLst/>
              <a:gdLst/>
              <a:ahLst/>
              <a:cxnLst/>
              <a:rect l="l" t="t" r="r" b="b"/>
              <a:pathLst>
                <a:path w="1945" h="2203" extrusionOk="0">
                  <a:moveTo>
                    <a:pt x="1534" y="1"/>
                  </a:moveTo>
                  <a:lnTo>
                    <a:pt x="1" y="1866"/>
                  </a:lnTo>
                  <a:lnTo>
                    <a:pt x="411" y="2203"/>
                  </a:lnTo>
                  <a:lnTo>
                    <a:pt x="1944" y="338"/>
                  </a:lnTo>
                  <a:lnTo>
                    <a:pt x="15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69825" y="1907643"/>
              <a:ext cx="822100" cy="969938"/>
            </a:xfrm>
            <a:custGeom>
              <a:avLst/>
              <a:gdLst/>
              <a:ahLst/>
              <a:cxnLst/>
              <a:rect l="l" t="t" r="r" b="b"/>
              <a:pathLst>
                <a:path w="4482" h="5288" extrusionOk="0">
                  <a:moveTo>
                    <a:pt x="4071" y="0"/>
                  </a:moveTo>
                  <a:lnTo>
                    <a:pt x="0" y="4951"/>
                  </a:lnTo>
                  <a:lnTo>
                    <a:pt x="410" y="5287"/>
                  </a:lnTo>
                  <a:lnTo>
                    <a:pt x="4482" y="337"/>
                  </a:lnTo>
                  <a:lnTo>
                    <a:pt x="40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003923" y="2701495"/>
              <a:ext cx="550451" cy="639961"/>
            </a:xfrm>
            <a:custGeom>
              <a:avLst/>
              <a:gdLst/>
              <a:ahLst/>
              <a:cxnLst/>
              <a:rect l="l" t="t" r="r" b="b"/>
              <a:pathLst>
                <a:path w="3001" h="3489" extrusionOk="0">
                  <a:moveTo>
                    <a:pt x="2591" y="1"/>
                  </a:moveTo>
                  <a:lnTo>
                    <a:pt x="0" y="3152"/>
                  </a:lnTo>
                  <a:lnTo>
                    <a:pt x="410" y="3489"/>
                  </a:lnTo>
                  <a:lnTo>
                    <a:pt x="3001" y="338"/>
                  </a:lnTo>
                  <a:lnTo>
                    <a:pt x="25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1894419" y="2611618"/>
              <a:ext cx="550451" cy="639961"/>
            </a:xfrm>
            <a:custGeom>
              <a:avLst/>
              <a:gdLst/>
              <a:ahLst/>
              <a:cxnLst/>
              <a:rect l="l" t="t" r="r" b="b"/>
              <a:pathLst>
                <a:path w="3001" h="3489" extrusionOk="0">
                  <a:moveTo>
                    <a:pt x="2591" y="0"/>
                  </a:moveTo>
                  <a:lnTo>
                    <a:pt x="0" y="3151"/>
                  </a:lnTo>
                  <a:lnTo>
                    <a:pt x="410" y="3488"/>
                  </a:lnTo>
                  <a:lnTo>
                    <a:pt x="3001" y="337"/>
                  </a:lnTo>
                  <a:lnTo>
                    <a:pt x="25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128505" y="999703"/>
              <a:ext cx="452320" cy="432510"/>
            </a:xfrm>
            <a:custGeom>
              <a:avLst/>
              <a:gdLst/>
              <a:ahLst/>
              <a:cxnLst/>
              <a:rect l="l" t="t" r="r" b="b"/>
              <a:pathLst>
                <a:path w="2466" h="2358" extrusionOk="0">
                  <a:moveTo>
                    <a:pt x="1230" y="0"/>
                  </a:moveTo>
                  <a:cubicBezTo>
                    <a:pt x="1187" y="0"/>
                    <a:pt x="1144" y="19"/>
                    <a:pt x="1115" y="56"/>
                  </a:cubicBezTo>
                  <a:cubicBezTo>
                    <a:pt x="1082" y="100"/>
                    <a:pt x="1062" y="153"/>
                    <a:pt x="1062" y="207"/>
                  </a:cubicBezTo>
                  <a:lnTo>
                    <a:pt x="1053" y="766"/>
                  </a:lnTo>
                  <a:lnTo>
                    <a:pt x="32" y="1406"/>
                  </a:lnTo>
                  <a:cubicBezTo>
                    <a:pt x="15" y="1417"/>
                    <a:pt x="3" y="1437"/>
                    <a:pt x="1" y="1456"/>
                  </a:cubicBezTo>
                  <a:lnTo>
                    <a:pt x="3" y="1509"/>
                  </a:lnTo>
                  <a:cubicBezTo>
                    <a:pt x="4" y="1536"/>
                    <a:pt x="25" y="1556"/>
                    <a:pt x="50" y="1556"/>
                  </a:cubicBezTo>
                  <a:cubicBezTo>
                    <a:pt x="56" y="1556"/>
                    <a:pt x="63" y="1555"/>
                    <a:pt x="69" y="1552"/>
                  </a:cubicBezTo>
                  <a:lnTo>
                    <a:pt x="1044" y="1141"/>
                  </a:lnTo>
                  <a:lnTo>
                    <a:pt x="1110" y="2004"/>
                  </a:lnTo>
                  <a:lnTo>
                    <a:pt x="1108" y="2005"/>
                  </a:lnTo>
                  <a:lnTo>
                    <a:pt x="1110" y="2037"/>
                  </a:lnTo>
                  <a:lnTo>
                    <a:pt x="861" y="2242"/>
                  </a:lnTo>
                  <a:cubicBezTo>
                    <a:pt x="854" y="2247"/>
                    <a:pt x="851" y="2254"/>
                    <a:pt x="847" y="2261"/>
                  </a:cubicBezTo>
                  <a:lnTo>
                    <a:pt x="854" y="2323"/>
                  </a:lnTo>
                  <a:cubicBezTo>
                    <a:pt x="856" y="2343"/>
                    <a:pt x="873" y="2358"/>
                    <a:pt x="892" y="2358"/>
                  </a:cubicBezTo>
                  <a:cubicBezTo>
                    <a:pt x="898" y="2358"/>
                    <a:pt x="904" y="2356"/>
                    <a:pt x="909" y="2354"/>
                  </a:cubicBezTo>
                  <a:lnTo>
                    <a:pt x="1134" y="2247"/>
                  </a:lnTo>
                  <a:cubicBezTo>
                    <a:pt x="1134" y="2247"/>
                    <a:pt x="1158" y="2277"/>
                    <a:pt x="1189" y="2298"/>
                  </a:cubicBezTo>
                  <a:cubicBezTo>
                    <a:pt x="1202" y="2308"/>
                    <a:pt x="1218" y="2314"/>
                    <a:pt x="1234" y="2314"/>
                  </a:cubicBezTo>
                  <a:cubicBezTo>
                    <a:pt x="1250" y="2314"/>
                    <a:pt x="1266" y="2308"/>
                    <a:pt x="1280" y="2298"/>
                  </a:cubicBezTo>
                  <a:cubicBezTo>
                    <a:pt x="1311" y="2276"/>
                    <a:pt x="1336" y="2247"/>
                    <a:pt x="1336" y="2247"/>
                  </a:cubicBezTo>
                  <a:lnTo>
                    <a:pt x="1561" y="2352"/>
                  </a:lnTo>
                  <a:cubicBezTo>
                    <a:pt x="1566" y="2355"/>
                    <a:pt x="1571" y="2356"/>
                    <a:pt x="1577" y="2356"/>
                  </a:cubicBezTo>
                  <a:cubicBezTo>
                    <a:pt x="1596" y="2356"/>
                    <a:pt x="1613" y="2340"/>
                    <a:pt x="1615" y="2320"/>
                  </a:cubicBezTo>
                  <a:lnTo>
                    <a:pt x="1620" y="2259"/>
                  </a:lnTo>
                  <a:cubicBezTo>
                    <a:pt x="1618" y="2250"/>
                    <a:pt x="1614" y="2244"/>
                    <a:pt x="1608" y="2239"/>
                  </a:cubicBezTo>
                  <a:lnTo>
                    <a:pt x="1357" y="2036"/>
                  </a:lnTo>
                  <a:lnTo>
                    <a:pt x="1359" y="2004"/>
                  </a:lnTo>
                  <a:lnTo>
                    <a:pt x="1357" y="2002"/>
                  </a:lnTo>
                  <a:lnTo>
                    <a:pt x="1422" y="1139"/>
                  </a:lnTo>
                  <a:lnTo>
                    <a:pt x="2398" y="1546"/>
                  </a:lnTo>
                  <a:cubicBezTo>
                    <a:pt x="2404" y="1548"/>
                    <a:pt x="2410" y="1550"/>
                    <a:pt x="2416" y="1550"/>
                  </a:cubicBezTo>
                  <a:cubicBezTo>
                    <a:pt x="2441" y="1550"/>
                    <a:pt x="2463" y="1529"/>
                    <a:pt x="2464" y="1503"/>
                  </a:cubicBezTo>
                  <a:lnTo>
                    <a:pt x="2466" y="1450"/>
                  </a:lnTo>
                  <a:cubicBezTo>
                    <a:pt x="2464" y="1428"/>
                    <a:pt x="2452" y="1410"/>
                    <a:pt x="2435" y="1399"/>
                  </a:cubicBezTo>
                  <a:lnTo>
                    <a:pt x="1411" y="765"/>
                  </a:lnTo>
                  <a:lnTo>
                    <a:pt x="1400" y="201"/>
                  </a:lnTo>
                  <a:cubicBezTo>
                    <a:pt x="1398" y="149"/>
                    <a:pt x="1380" y="100"/>
                    <a:pt x="1348" y="59"/>
                  </a:cubicBezTo>
                  <a:lnTo>
                    <a:pt x="1344" y="56"/>
                  </a:lnTo>
                  <a:cubicBezTo>
                    <a:pt x="1315" y="19"/>
                    <a:pt x="1273" y="0"/>
                    <a:pt x="12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421797" y="1149926"/>
              <a:ext cx="25679" cy="24762"/>
            </a:xfrm>
            <a:custGeom>
              <a:avLst/>
              <a:gdLst/>
              <a:ahLst/>
              <a:cxnLst/>
              <a:rect l="l" t="t" r="r" b="b"/>
              <a:pathLst>
                <a:path w="140" h="135" extrusionOk="0">
                  <a:moveTo>
                    <a:pt x="48" y="0"/>
                  </a:moveTo>
                  <a:lnTo>
                    <a:pt x="11" y="67"/>
                  </a:lnTo>
                  <a:cubicBezTo>
                    <a:pt x="0" y="86"/>
                    <a:pt x="12" y="113"/>
                    <a:pt x="37" y="127"/>
                  </a:cubicBezTo>
                  <a:cubicBezTo>
                    <a:pt x="47" y="132"/>
                    <a:pt x="58" y="135"/>
                    <a:pt x="68" y="135"/>
                  </a:cubicBezTo>
                  <a:cubicBezTo>
                    <a:pt x="83" y="135"/>
                    <a:pt x="97" y="129"/>
                    <a:pt x="105" y="118"/>
                  </a:cubicBezTo>
                  <a:lnTo>
                    <a:pt x="140" y="51"/>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76274" y="1183859"/>
              <a:ext cx="25863" cy="24762"/>
            </a:xfrm>
            <a:custGeom>
              <a:avLst/>
              <a:gdLst/>
              <a:ahLst/>
              <a:cxnLst/>
              <a:rect l="l" t="t" r="r" b="b"/>
              <a:pathLst>
                <a:path w="141" h="135" extrusionOk="0">
                  <a:moveTo>
                    <a:pt x="48" y="1"/>
                  </a:moveTo>
                  <a:lnTo>
                    <a:pt x="11" y="67"/>
                  </a:lnTo>
                  <a:cubicBezTo>
                    <a:pt x="1" y="86"/>
                    <a:pt x="12" y="114"/>
                    <a:pt x="38" y="127"/>
                  </a:cubicBezTo>
                  <a:cubicBezTo>
                    <a:pt x="48" y="132"/>
                    <a:pt x="59" y="135"/>
                    <a:pt x="69" y="135"/>
                  </a:cubicBezTo>
                  <a:cubicBezTo>
                    <a:pt x="84" y="135"/>
                    <a:pt x="96" y="129"/>
                    <a:pt x="103" y="118"/>
                  </a:cubicBezTo>
                  <a:lnTo>
                    <a:pt x="140" y="51"/>
                  </a:lnTo>
                  <a:lnTo>
                    <a:pt x="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4242594" y="1162582"/>
              <a:ext cx="25496" cy="24945"/>
            </a:xfrm>
            <a:custGeom>
              <a:avLst/>
              <a:gdLst/>
              <a:ahLst/>
              <a:cxnLst/>
              <a:rect l="l" t="t" r="r" b="b"/>
              <a:pathLst>
                <a:path w="139" h="136" extrusionOk="0">
                  <a:moveTo>
                    <a:pt x="91" y="1"/>
                  </a:moveTo>
                  <a:lnTo>
                    <a:pt x="0" y="51"/>
                  </a:lnTo>
                  <a:lnTo>
                    <a:pt x="38" y="118"/>
                  </a:lnTo>
                  <a:cubicBezTo>
                    <a:pt x="44" y="129"/>
                    <a:pt x="57" y="135"/>
                    <a:pt x="72" y="135"/>
                  </a:cubicBezTo>
                  <a:cubicBezTo>
                    <a:pt x="81" y="135"/>
                    <a:pt x="92" y="133"/>
                    <a:pt x="102" y="128"/>
                  </a:cubicBezTo>
                  <a:cubicBezTo>
                    <a:pt x="127" y="113"/>
                    <a:pt x="139" y="86"/>
                    <a:pt x="128" y="67"/>
                  </a:cubicBezTo>
                  <a:lnTo>
                    <a:pt x="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187934" y="1196699"/>
              <a:ext cx="25679" cy="24945"/>
            </a:xfrm>
            <a:custGeom>
              <a:avLst/>
              <a:gdLst/>
              <a:ahLst/>
              <a:cxnLst/>
              <a:rect l="l" t="t" r="r" b="b"/>
              <a:pathLst>
                <a:path w="140" h="136" extrusionOk="0">
                  <a:moveTo>
                    <a:pt x="92" y="0"/>
                  </a:moveTo>
                  <a:lnTo>
                    <a:pt x="1" y="50"/>
                  </a:lnTo>
                  <a:lnTo>
                    <a:pt x="38" y="118"/>
                  </a:lnTo>
                  <a:cubicBezTo>
                    <a:pt x="44" y="129"/>
                    <a:pt x="56" y="135"/>
                    <a:pt x="71" y="135"/>
                  </a:cubicBezTo>
                  <a:cubicBezTo>
                    <a:pt x="81" y="135"/>
                    <a:pt x="92" y="132"/>
                    <a:pt x="102" y="126"/>
                  </a:cubicBezTo>
                  <a:cubicBezTo>
                    <a:pt x="128" y="112"/>
                    <a:pt x="140" y="86"/>
                    <a:pt x="129" y="66"/>
                  </a:cubicBezTo>
                  <a:lnTo>
                    <a:pt x="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2234485" y="2922702"/>
              <a:ext cx="698289" cy="698473"/>
            </a:xfrm>
            <a:custGeom>
              <a:avLst/>
              <a:gdLst/>
              <a:ahLst/>
              <a:cxnLst/>
              <a:rect l="l" t="t" r="r" b="b"/>
              <a:pathLst>
                <a:path w="3807" h="3808" extrusionOk="0">
                  <a:moveTo>
                    <a:pt x="1718" y="1"/>
                  </a:moveTo>
                  <a:lnTo>
                    <a:pt x="0" y="2090"/>
                  </a:lnTo>
                  <a:lnTo>
                    <a:pt x="2089" y="3807"/>
                  </a:lnTo>
                  <a:lnTo>
                    <a:pt x="3807" y="1719"/>
                  </a:lnTo>
                  <a:lnTo>
                    <a:pt x="1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546834" y="306000"/>
              <a:ext cx="2362849" cy="2875148"/>
            </a:xfrm>
            <a:custGeom>
              <a:avLst/>
              <a:gdLst/>
              <a:ahLst/>
              <a:cxnLst/>
              <a:rect l="l" t="t" r="r" b="b"/>
              <a:pathLst>
                <a:path w="12882" h="15675" extrusionOk="0">
                  <a:moveTo>
                    <a:pt x="12098" y="1"/>
                  </a:moveTo>
                  <a:lnTo>
                    <a:pt x="3298" y="10702"/>
                  </a:lnTo>
                  <a:lnTo>
                    <a:pt x="3145" y="10889"/>
                  </a:lnTo>
                  <a:lnTo>
                    <a:pt x="0" y="14714"/>
                  </a:lnTo>
                  <a:lnTo>
                    <a:pt x="783" y="15357"/>
                  </a:lnTo>
                  <a:lnTo>
                    <a:pt x="3926" y="11534"/>
                  </a:lnTo>
                  <a:lnTo>
                    <a:pt x="8961" y="15674"/>
                  </a:lnTo>
                  <a:lnTo>
                    <a:pt x="9115" y="15488"/>
                  </a:lnTo>
                  <a:lnTo>
                    <a:pt x="4080" y="11348"/>
                  </a:lnTo>
                  <a:lnTo>
                    <a:pt x="12882" y="645"/>
                  </a:lnTo>
                  <a:lnTo>
                    <a:pt x="12098"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3"/>
          <p:cNvGrpSpPr/>
          <p:nvPr/>
        </p:nvGrpSpPr>
        <p:grpSpPr>
          <a:xfrm rot="1992157">
            <a:off x="8316333" y="4149525"/>
            <a:ext cx="1717499" cy="1461648"/>
            <a:chOff x="725975" y="529375"/>
            <a:chExt cx="4581126" cy="3898687"/>
          </a:xfrm>
        </p:grpSpPr>
        <p:sp>
          <p:nvSpPr>
            <p:cNvPr id="144" name="Google Shape;144;p3"/>
            <p:cNvSpPr/>
            <p:nvPr/>
          </p:nvSpPr>
          <p:spPr>
            <a:xfrm>
              <a:off x="725975" y="738407"/>
              <a:ext cx="4581126" cy="3689182"/>
            </a:xfrm>
            <a:custGeom>
              <a:avLst/>
              <a:gdLst/>
              <a:ahLst/>
              <a:cxnLst/>
              <a:rect l="l" t="t" r="r" b="b"/>
              <a:pathLst>
                <a:path w="29722" h="23367" extrusionOk="0">
                  <a:moveTo>
                    <a:pt x="23737" y="0"/>
                  </a:moveTo>
                  <a:cubicBezTo>
                    <a:pt x="23545" y="0"/>
                    <a:pt x="23350" y="24"/>
                    <a:pt x="23156" y="73"/>
                  </a:cubicBezTo>
                  <a:lnTo>
                    <a:pt x="2015" y="5472"/>
                  </a:lnTo>
                  <a:cubicBezTo>
                    <a:pt x="759" y="5793"/>
                    <a:pt x="0" y="7071"/>
                    <a:pt x="320" y="8326"/>
                  </a:cubicBezTo>
                  <a:lnTo>
                    <a:pt x="3710" y="21599"/>
                  </a:lnTo>
                  <a:cubicBezTo>
                    <a:pt x="3981" y="22660"/>
                    <a:pt x="4937" y="23367"/>
                    <a:pt x="5984" y="23367"/>
                  </a:cubicBezTo>
                  <a:cubicBezTo>
                    <a:pt x="6175" y="23367"/>
                    <a:pt x="6370" y="23343"/>
                    <a:pt x="6564" y="23294"/>
                  </a:cubicBezTo>
                  <a:lnTo>
                    <a:pt x="27706" y="17895"/>
                  </a:lnTo>
                  <a:cubicBezTo>
                    <a:pt x="28964" y="17577"/>
                    <a:pt x="29722" y="16299"/>
                    <a:pt x="29401" y="15042"/>
                  </a:cubicBezTo>
                  <a:lnTo>
                    <a:pt x="26011" y="1768"/>
                  </a:lnTo>
                  <a:cubicBezTo>
                    <a:pt x="25740" y="706"/>
                    <a:pt x="24785" y="0"/>
                    <a:pt x="23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1332633" y="25058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1216271" y="203768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1099508" y="156150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982908" y="11021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449383" y="297373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249249" y="738722"/>
              <a:ext cx="4057846" cy="3689340"/>
            </a:xfrm>
            <a:custGeom>
              <a:avLst/>
              <a:gdLst/>
              <a:ahLst/>
              <a:cxnLst/>
              <a:rect l="l" t="t" r="r" b="b"/>
              <a:pathLst>
                <a:path w="26327" h="23368" extrusionOk="0">
                  <a:moveTo>
                    <a:pt x="20344" y="1"/>
                  </a:moveTo>
                  <a:cubicBezTo>
                    <a:pt x="20281" y="1"/>
                    <a:pt x="20217" y="3"/>
                    <a:pt x="20153" y="8"/>
                  </a:cubicBezTo>
                  <a:cubicBezTo>
                    <a:pt x="20810" y="4619"/>
                    <a:pt x="21133" y="18976"/>
                    <a:pt x="0" y="20368"/>
                  </a:cubicBezTo>
                  <a:lnTo>
                    <a:pt x="315" y="21600"/>
                  </a:lnTo>
                  <a:cubicBezTo>
                    <a:pt x="586" y="22661"/>
                    <a:pt x="1541" y="23367"/>
                    <a:pt x="2588" y="23367"/>
                  </a:cubicBezTo>
                  <a:cubicBezTo>
                    <a:pt x="2780" y="23367"/>
                    <a:pt x="2975" y="23343"/>
                    <a:pt x="3169" y="23294"/>
                  </a:cubicBezTo>
                  <a:lnTo>
                    <a:pt x="24311" y="17897"/>
                  </a:lnTo>
                  <a:cubicBezTo>
                    <a:pt x="25569" y="17575"/>
                    <a:pt x="26327" y="16297"/>
                    <a:pt x="26006" y="15040"/>
                  </a:cubicBezTo>
                  <a:lnTo>
                    <a:pt x="22616" y="1766"/>
                  </a:lnTo>
                  <a:cubicBezTo>
                    <a:pt x="22345" y="705"/>
                    <a:pt x="21391" y="1"/>
                    <a:pt x="20344" y="1"/>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004797" y="666256"/>
              <a:ext cx="1153528" cy="334548"/>
            </a:xfrm>
            <a:custGeom>
              <a:avLst/>
              <a:gdLst/>
              <a:ahLst/>
              <a:cxnLst/>
              <a:rect l="l" t="t" r="r" b="b"/>
              <a:pathLst>
                <a:path w="7484" h="2119" extrusionOk="0">
                  <a:moveTo>
                    <a:pt x="7427" y="0"/>
                  </a:moveTo>
                  <a:lnTo>
                    <a:pt x="1" y="1897"/>
                  </a:lnTo>
                  <a:lnTo>
                    <a:pt x="57" y="2119"/>
                  </a:lnTo>
                  <a:lnTo>
                    <a:pt x="7484" y="221"/>
                  </a:lnTo>
                  <a:lnTo>
                    <a:pt x="74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1850975" y="529375"/>
              <a:ext cx="1513581" cy="829817"/>
            </a:xfrm>
            <a:custGeom>
              <a:avLst/>
              <a:gdLst/>
              <a:ahLst/>
              <a:cxnLst/>
              <a:rect l="l" t="t" r="r" b="b"/>
              <a:pathLst>
                <a:path w="9820" h="5256" extrusionOk="0">
                  <a:moveTo>
                    <a:pt x="9069" y="0"/>
                  </a:moveTo>
                  <a:lnTo>
                    <a:pt x="8248" y="212"/>
                  </a:lnTo>
                  <a:lnTo>
                    <a:pt x="822" y="2106"/>
                  </a:lnTo>
                  <a:lnTo>
                    <a:pt x="1" y="2317"/>
                  </a:lnTo>
                  <a:lnTo>
                    <a:pt x="170" y="2981"/>
                  </a:lnTo>
                  <a:lnTo>
                    <a:pt x="226" y="3202"/>
                  </a:lnTo>
                  <a:lnTo>
                    <a:pt x="694" y="5034"/>
                  </a:lnTo>
                  <a:lnTo>
                    <a:pt x="751" y="5256"/>
                  </a:lnTo>
                  <a:lnTo>
                    <a:pt x="1572" y="5045"/>
                  </a:lnTo>
                  <a:lnTo>
                    <a:pt x="1516" y="4824"/>
                  </a:lnTo>
                  <a:lnTo>
                    <a:pt x="1049" y="2991"/>
                  </a:lnTo>
                  <a:lnTo>
                    <a:pt x="991" y="2771"/>
                  </a:lnTo>
                  <a:lnTo>
                    <a:pt x="8418" y="875"/>
                  </a:lnTo>
                  <a:lnTo>
                    <a:pt x="8473" y="1097"/>
                  </a:lnTo>
                  <a:lnTo>
                    <a:pt x="8942" y="2928"/>
                  </a:lnTo>
                  <a:lnTo>
                    <a:pt x="8999" y="3150"/>
                  </a:lnTo>
                  <a:lnTo>
                    <a:pt x="9820" y="2939"/>
                  </a:lnTo>
                  <a:lnTo>
                    <a:pt x="9763" y="2718"/>
                  </a:lnTo>
                  <a:lnTo>
                    <a:pt x="9296" y="885"/>
                  </a:lnTo>
                  <a:lnTo>
                    <a:pt x="9240" y="665"/>
                  </a:lnTo>
                  <a:lnTo>
                    <a:pt x="90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947306" y="1248986"/>
              <a:ext cx="135482" cy="68204"/>
            </a:xfrm>
            <a:custGeom>
              <a:avLst/>
              <a:gdLst/>
              <a:ahLst/>
              <a:cxnLst/>
              <a:rect l="l" t="t" r="r" b="b"/>
              <a:pathLst>
                <a:path w="879" h="432" extrusionOk="0">
                  <a:moveTo>
                    <a:pt x="822" y="1"/>
                  </a:moveTo>
                  <a:lnTo>
                    <a:pt x="1" y="211"/>
                  </a:lnTo>
                  <a:lnTo>
                    <a:pt x="57" y="431"/>
                  </a:lnTo>
                  <a:lnTo>
                    <a:pt x="878" y="222"/>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3218884" y="917914"/>
              <a:ext cx="135328" cy="68204"/>
            </a:xfrm>
            <a:custGeom>
              <a:avLst/>
              <a:gdLst/>
              <a:ahLst/>
              <a:cxnLst/>
              <a:rect l="l" t="t" r="r" b="b"/>
              <a:pathLst>
                <a:path w="878" h="432" extrusionOk="0">
                  <a:moveTo>
                    <a:pt x="821" y="0"/>
                  </a:moveTo>
                  <a:lnTo>
                    <a:pt x="0" y="210"/>
                  </a:lnTo>
                  <a:lnTo>
                    <a:pt x="57" y="431"/>
                  </a:lnTo>
                  <a:lnTo>
                    <a:pt x="878" y="221"/>
                  </a:lnTo>
                  <a:lnTo>
                    <a:pt x="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3834328" y="798716"/>
              <a:ext cx="974117" cy="2885099"/>
            </a:xfrm>
            <a:custGeom>
              <a:avLst/>
              <a:gdLst/>
              <a:ahLst/>
              <a:cxnLst/>
              <a:rect l="l" t="t" r="r" b="b"/>
              <a:pathLst>
                <a:path w="6320" h="18274" extrusionOk="0">
                  <a:moveTo>
                    <a:pt x="1769" y="0"/>
                  </a:moveTo>
                  <a:lnTo>
                    <a:pt x="0" y="453"/>
                  </a:lnTo>
                  <a:lnTo>
                    <a:pt x="4551" y="18274"/>
                  </a:lnTo>
                  <a:lnTo>
                    <a:pt x="6320" y="17823"/>
                  </a:lnTo>
                  <a:lnTo>
                    <a:pt x="1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280999" y="2213781"/>
              <a:ext cx="87547" cy="81150"/>
            </a:xfrm>
            <a:custGeom>
              <a:avLst/>
              <a:gdLst/>
              <a:ahLst/>
              <a:cxnLst/>
              <a:rect l="l" t="t" r="r" b="b"/>
              <a:pathLst>
                <a:path w="568" h="514" extrusionOk="0">
                  <a:moveTo>
                    <a:pt x="285" y="0"/>
                  </a:moveTo>
                  <a:cubicBezTo>
                    <a:pt x="264" y="0"/>
                    <a:pt x="242" y="3"/>
                    <a:pt x="221" y="9"/>
                  </a:cubicBezTo>
                  <a:cubicBezTo>
                    <a:pt x="83" y="43"/>
                    <a:pt x="0" y="184"/>
                    <a:pt x="35" y="320"/>
                  </a:cubicBezTo>
                  <a:cubicBezTo>
                    <a:pt x="64" y="436"/>
                    <a:pt x="169" y="514"/>
                    <a:pt x="283" y="514"/>
                  </a:cubicBezTo>
                  <a:cubicBezTo>
                    <a:pt x="304" y="514"/>
                    <a:pt x="325" y="511"/>
                    <a:pt x="347" y="506"/>
                  </a:cubicBezTo>
                  <a:cubicBezTo>
                    <a:pt x="484" y="471"/>
                    <a:pt x="567" y="331"/>
                    <a:pt x="532" y="194"/>
                  </a:cubicBezTo>
                  <a:cubicBezTo>
                    <a:pt x="502" y="78"/>
                    <a:pt x="398"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4035931" y="1908286"/>
              <a:ext cx="571677" cy="667201"/>
            </a:xfrm>
            <a:custGeom>
              <a:avLst/>
              <a:gdLst/>
              <a:ahLst/>
              <a:cxnLst/>
              <a:rect l="l" t="t" r="r" b="b"/>
              <a:pathLst>
                <a:path w="3709" h="4226" extrusionOk="0">
                  <a:moveTo>
                    <a:pt x="2568" y="546"/>
                  </a:moveTo>
                  <a:lnTo>
                    <a:pt x="3232" y="3150"/>
                  </a:lnTo>
                  <a:lnTo>
                    <a:pt x="3166" y="3165"/>
                  </a:lnTo>
                  <a:lnTo>
                    <a:pt x="1142" y="3682"/>
                  </a:lnTo>
                  <a:lnTo>
                    <a:pt x="478" y="1077"/>
                  </a:lnTo>
                  <a:lnTo>
                    <a:pt x="1354" y="853"/>
                  </a:lnTo>
                  <a:lnTo>
                    <a:pt x="1420" y="837"/>
                  </a:lnTo>
                  <a:lnTo>
                    <a:pt x="1763" y="2179"/>
                  </a:lnTo>
                  <a:cubicBezTo>
                    <a:pt x="1774" y="2223"/>
                    <a:pt x="1813" y="2247"/>
                    <a:pt x="1856" y="2252"/>
                  </a:cubicBezTo>
                  <a:cubicBezTo>
                    <a:pt x="1866" y="2253"/>
                    <a:pt x="1875" y="2258"/>
                    <a:pt x="1886" y="2258"/>
                  </a:cubicBezTo>
                  <a:cubicBezTo>
                    <a:pt x="1888" y="2258"/>
                    <a:pt x="1890" y="2258"/>
                    <a:pt x="1892" y="2257"/>
                  </a:cubicBezTo>
                  <a:cubicBezTo>
                    <a:pt x="1949" y="2242"/>
                    <a:pt x="1982" y="2185"/>
                    <a:pt x="1968" y="2127"/>
                  </a:cubicBezTo>
                  <a:lnTo>
                    <a:pt x="1625" y="786"/>
                  </a:lnTo>
                  <a:lnTo>
                    <a:pt x="2502" y="562"/>
                  </a:lnTo>
                  <a:lnTo>
                    <a:pt x="2568" y="546"/>
                  </a:lnTo>
                  <a:close/>
                  <a:moveTo>
                    <a:pt x="2813" y="0"/>
                  </a:moveTo>
                  <a:lnTo>
                    <a:pt x="2747" y="17"/>
                  </a:lnTo>
                  <a:lnTo>
                    <a:pt x="0" y="719"/>
                  </a:lnTo>
                  <a:lnTo>
                    <a:pt x="896" y="4225"/>
                  </a:lnTo>
                  <a:lnTo>
                    <a:pt x="3643" y="3524"/>
                  </a:lnTo>
                  <a:lnTo>
                    <a:pt x="3709" y="3508"/>
                  </a:lnTo>
                  <a:lnTo>
                    <a:pt x="28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4253718" y="2482491"/>
              <a:ext cx="279750" cy="97728"/>
            </a:xfrm>
            <a:custGeom>
              <a:avLst/>
              <a:gdLst/>
              <a:ahLst/>
              <a:cxnLst/>
              <a:rect l="l" t="t" r="r" b="b"/>
              <a:pathLst>
                <a:path w="1815" h="619" extrusionOk="0">
                  <a:moveTo>
                    <a:pt x="1772" y="1"/>
                  </a:moveTo>
                  <a:lnTo>
                    <a:pt x="0" y="453"/>
                  </a:lnTo>
                  <a:lnTo>
                    <a:pt x="43" y="618"/>
                  </a:lnTo>
                  <a:lnTo>
                    <a:pt x="1815" y="166"/>
                  </a:lnTo>
                  <a:lnTo>
                    <a:pt x="17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223509" y="1481699"/>
              <a:ext cx="974272" cy="2885257"/>
            </a:xfrm>
            <a:custGeom>
              <a:avLst/>
              <a:gdLst/>
              <a:ahLst/>
              <a:cxnLst/>
              <a:rect l="l" t="t" r="r" b="b"/>
              <a:pathLst>
                <a:path w="6321" h="18275" extrusionOk="0">
                  <a:moveTo>
                    <a:pt x="1770" y="0"/>
                  </a:moveTo>
                  <a:lnTo>
                    <a:pt x="1" y="452"/>
                  </a:lnTo>
                  <a:lnTo>
                    <a:pt x="4552" y="18274"/>
                  </a:lnTo>
                  <a:lnTo>
                    <a:pt x="6321" y="17822"/>
                  </a:lnTo>
                  <a:lnTo>
                    <a:pt x="17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670179" y="2896448"/>
              <a:ext cx="87547" cy="81308"/>
            </a:xfrm>
            <a:custGeom>
              <a:avLst/>
              <a:gdLst/>
              <a:ahLst/>
              <a:cxnLst/>
              <a:rect l="l" t="t" r="r" b="b"/>
              <a:pathLst>
                <a:path w="568" h="515" extrusionOk="0">
                  <a:moveTo>
                    <a:pt x="286" y="1"/>
                  </a:moveTo>
                  <a:cubicBezTo>
                    <a:pt x="264" y="1"/>
                    <a:pt x="242" y="4"/>
                    <a:pt x="221" y="9"/>
                  </a:cubicBezTo>
                  <a:cubicBezTo>
                    <a:pt x="84" y="45"/>
                    <a:pt x="1" y="184"/>
                    <a:pt x="36" y="322"/>
                  </a:cubicBezTo>
                  <a:cubicBezTo>
                    <a:pt x="65" y="437"/>
                    <a:pt x="169" y="514"/>
                    <a:pt x="284" y="514"/>
                  </a:cubicBezTo>
                  <a:cubicBezTo>
                    <a:pt x="305" y="514"/>
                    <a:pt x="326" y="512"/>
                    <a:pt x="348" y="506"/>
                  </a:cubicBezTo>
                  <a:cubicBezTo>
                    <a:pt x="485" y="472"/>
                    <a:pt x="567" y="332"/>
                    <a:pt x="533" y="195"/>
                  </a:cubicBezTo>
                  <a:cubicBezTo>
                    <a:pt x="503" y="78"/>
                    <a:pt x="400"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25266" y="2591111"/>
              <a:ext cx="571523" cy="667043"/>
            </a:xfrm>
            <a:custGeom>
              <a:avLst/>
              <a:gdLst/>
              <a:ahLst/>
              <a:cxnLst/>
              <a:rect l="l" t="t" r="r" b="b"/>
              <a:pathLst>
                <a:path w="3708" h="4225" extrusionOk="0">
                  <a:moveTo>
                    <a:pt x="2566" y="546"/>
                  </a:moveTo>
                  <a:lnTo>
                    <a:pt x="3231" y="3149"/>
                  </a:lnTo>
                  <a:lnTo>
                    <a:pt x="3166" y="3164"/>
                  </a:lnTo>
                  <a:lnTo>
                    <a:pt x="1142" y="3681"/>
                  </a:lnTo>
                  <a:lnTo>
                    <a:pt x="477" y="1078"/>
                  </a:lnTo>
                  <a:lnTo>
                    <a:pt x="1354" y="854"/>
                  </a:lnTo>
                  <a:lnTo>
                    <a:pt x="1419" y="838"/>
                  </a:lnTo>
                  <a:lnTo>
                    <a:pt x="1762" y="2179"/>
                  </a:lnTo>
                  <a:cubicBezTo>
                    <a:pt x="1772" y="2224"/>
                    <a:pt x="1813" y="2246"/>
                    <a:pt x="1855" y="2252"/>
                  </a:cubicBezTo>
                  <a:cubicBezTo>
                    <a:pt x="1866" y="2252"/>
                    <a:pt x="1875" y="2257"/>
                    <a:pt x="1886" y="2257"/>
                  </a:cubicBezTo>
                  <a:cubicBezTo>
                    <a:pt x="1888" y="2257"/>
                    <a:pt x="1890" y="2257"/>
                    <a:pt x="1892" y="2257"/>
                  </a:cubicBezTo>
                  <a:cubicBezTo>
                    <a:pt x="1948" y="2242"/>
                    <a:pt x="1982" y="2184"/>
                    <a:pt x="1967" y="2128"/>
                  </a:cubicBezTo>
                  <a:lnTo>
                    <a:pt x="1625" y="785"/>
                  </a:lnTo>
                  <a:lnTo>
                    <a:pt x="2501" y="562"/>
                  </a:lnTo>
                  <a:lnTo>
                    <a:pt x="2566" y="546"/>
                  </a:lnTo>
                  <a:close/>
                  <a:moveTo>
                    <a:pt x="2812" y="1"/>
                  </a:moveTo>
                  <a:lnTo>
                    <a:pt x="2747" y="17"/>
                  </a:lnTo>
                  <a:lnTo>
                    <a:pt x="0" y="717"/>
                  </a:lnTo>
                  <a:lnTo>
                    <a:pt x="896" y="4224"/>
                  </a:lnTo>
                  <a:lnTo>
                    <a:pt x="3642" y="3522"/>
                  </a:lnTo>
                  <a:lnTo>
                    <a:pt x="3708" y="3506"/>
                  </a:lnTo>
                  <a:lnTo>
                    <a:pt x="28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643207" y="3165315"/>
              <a:ext cx="279596" cy="97570"/>
            </a:xfrm>
            <a:custGeom>
              <a:avLst/>
              <a:gdLst/>
              <a:ahLst/>
              <a:cxnLst/>
              <a:rect l="l" t="t" r="r" b="b"/>
              <a:pathLst>
                <a:path w="1814" h="618" extrusionOk="0">
                  <a:moveTo>
                    <a:pt x="1771" y="1"/>
                  </a:moveTo>
                  <a:lnTo>
                    <a:pt x="0" y="453"/>
                  </a:lnTo>
                  <a:lnTo>
                    <a:pt x="42" y="618"/>
                  </a:lnTo>
                  <a:lnTo>
                    <a:pt x="1814" y="166"/>
                  </a:lnTo>
                  <a:lnTo>
                    <a:pt x="17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908311" y="1270615"/>
              <a:ext cx="241680" cy="102780"/>
            </a:xfrm>
            <a:custGeom>
              <a:avLst/>
              <a:gdLst/>
              <a:ahLst/>
              <a:cxnLst/>
              <a:rect l="l" t="t" r="r" b="b"/>
              <a:pathLst>
                <a:path w="1568" h="651" extrusionOk="0">
                  <a:moveTo>
                    <a:pt x="1500" y="0"/>
                  </a:moveTo>
                  <a:lnTo>
                    <a:pt x="1537" y="146"/>
                  </a:lnTo>
                  <a:lnTo>
                    <a:pt x="1" y="540"/>
                  </a:lnTo>
                  <a:lnTo>
                    <a:pt x="29" y="651"/>
                  </a:lnTo>
                  <a:lnTo>
                    <a:pt x="1567" y="258"/>
                  </a:lnTo>
                  <a:lnTo>
                    <a:pt x="15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902146" y="1270141"/>
              <a:ext cx="242913" cy="85413"/>
            </a:xfrm>
            <a:custGeom>
              <a:avLst/>
              <a:gdLst/>
              <a:ahLst/>
              <a:cxnLst/>
              <a:rect l="l" t="t" r="r" b="b"/>
              <a:pathLst>
                <a:path w="1576" h="541" extrusionOk="0">
                  <a:moveTo>
                    <a:pt x="1538" y="1"/>
                  </a:moveTo>
                  <a:lnTo>
                    <a:pt x="0" y="393"/>
                  </a:lnTo>
                  <a:lnTo>
                    <a:pt x="38" y="541"/>
                  </a:lnTo>
                  <a:lnTo>
                    <a:pt x="1575" y="148"/>
                  </a:lnTo>
                  <a:lnTo>
                    <a:pt x="1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3178502" y="938281"/>
              <a:ext cx="241526" cy="102938"/>
            </a:xfrm>
            <a:custGeom>
              <a:avLst/>
              <a:gdLst/>
              <a:ahLst/>
              <a:cxnLst/>
              <a:rect l="l" t="t" r="r" b="b"/>
              <a:pathLst>
                <a:path w="1567" h="652" extrusionOk="0">
                  <a:moveTo>
                    <a:pt x="1501" y="0"/>
                  </a:moveTo>
                  <a:lnTo>
                    <a:pt x="1538" y="149"/>
                  </a:lnTo>
                  <a:lnTo>
                    <a:pt x="1538" y="149"/>
                  </a:lnTo>
                  <a:lnTo>
                    <a:pt x="1538" y="149"/>
                  </a:lnTo>
                  <a:lnTo>
                    <a:pt x="1501" y="0"/>
                  </a:lnTo>
                  <a:close/>
                  <a:moveTo>
                    <a:pt x="1538" y="149"/>
                  </a:moveTo>
                  <a:lnTo>
                    <a:pt x="1" y="540"/>
                  </a:lnTo>
                  <a:lnTo>
                    <a:pt x="30" y="652"/>
                  </a:lnTo>
                  <a:lnTo>
                    <a:pt x="1566" y="261"/>
                  </a:lnTo>
                  <a:lnTo>
                    <a:pt x="1538" y="14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3172645" y="937807"/>
              <a:ext cx="243067" cy="85413"/>
            </a:xfrm>
            <a:custGeom>
              <a:avLst/>
              <a:gdLst/>
              <a:ahLst/>
              <a:cxnLst/>
              <a:rect l="l" t="t" r="r" b="b"/>
              <a:pathLst>
                <a:path w="1577" h="541" extrusionOk="0">
                  <a:moveTo>
                    <a:pt x="1538" y="0"/>
                  </a:moveTo>
                  <a:lnTo>
                    <a:pt x="0" y="394"/>
                  </a:lnTo>
                  <a:lnTo>
                    <a:pt x="38" y="541"/>
                  </a:lnTo>
                  <a:lnTo>
                    <a:pt x="1576" y="147"/>
                  </a:lnTo>
                  <a:lnTo>
                    <a:pt x="1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3"/>
          <p:cNvSpPr txBox="1">
            <a:spLocks noGrp="1"/>
          </p:cNvSpPr>
          <p:nvPr>
            <p:ph type="title"/>
          </p:nvPr>
        </p:nvSpPr>
        <p:spPr>
          <a:xfrm>
            <a:off x="720000" y="2178525"/>
            <a:ext cx="5376000" cy="10521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dk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8" name="Google Shape;168;p3"/>
          <p:cNvSpPr txBox="1">
            <a:spLocks noGrp="1"/>
          </p:cNvSpPr>
          <p:nvPr>
            <p:ph type="title" idx="2" hasCustomPrompt="1"/>
          </p:nvPr>
        </p:nvSpPr>
        <p:spPr>
          <a:xfrm>
            <a:off x="720000" y="1144977"/>
            <a:ext cx="1388100" cy="1033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9" name="Google Shape;169;p3"/>
          <p:cNvSpPr txBox="1">
            <a:spLocks noGrp="1"/>
          </p:cNvSpPr>
          <p:nvPr>
            <p:ph type="subTitle" idx="1"/>
          </p:nvPr>
        </p:nvSpPr>
        <p:spPr>
          <a:xfrm>
            <a:off x="720000" y="3475801"/>
            <a:ext cx="5376000" cy="41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0" name="Google Shape;170;p3"/>
          <p:cNvSpPr/>
          <p:nvPr/>
        </p:nvSpPr>
        <p:spPr>
          <a:xfrm>
            <a:off x="8731038" y="1180238"/>
            <a:ext cx="186813" cy="186676"/>
          </a:xfrm>
          <a:custGeom>
            <a:avLst/>
            <a:gdLst/>
            <a:ahLst/>
            <a:cxnLst/>
            <a:rect l="l" t="t" r="r" b="b"/>
            <a:pathLst>
              <a:path w="6113" h="6108" extrusionOk="0">
                <a:moveTo>
                  <a:pt x="3057" y="977"/>
                </a:moveTo>
                <a:cubicBezTo>
                  <a:pt x="4206" y="977"/>
                  <a:pt x="5131" y="1907"/>
                  <a:pt x="5131" y="3051"/>
                </a:cubicBezTo>
                <a:cubicBezTo>
                  <a:pt x="5131" y="4201"/>
                  <a:pt x="4206" y="5132"/>
                  <a:pt x="3057" y="5132"/>
                </a:cubicBezTo>
                <a:cubicBezTo>
                  <a:pt x="1913" y="5132"/>
                  <a:pt x="982" y="4201"/>
                  <a:pt x="982" y="3051"/>
                </a:cubicBezTo>
                <a:cubicBezTo>
                  <a:pt x="982" y="1907"/>
                  <a:pt x="1907" y="977"/>
                  <a:pt x="3057" y="977"/>
                </a:cubicBezTo>
                <a:close/>
                <a:moveTo>
                  <a:pt x="3057" y="1"/>
                </a:moveTo>
                <a:cubicBezTo>
                  <a:pt x="1369" y="1"/>
                  <a:pt x="0" y="1369"/>
                  <a:pt x="0" y="3051"/>
                </a:cubicBezTo>
                <a:cubicBezTo>
                  <a:pt x="0" y="4739"/>
                  <a:pt x="1369" y="6108"/>
                  <a:pt x="3057" y="6108"/>
                </a:cubicBezTo>
                <a:cubicBezTo>
                  <a:pt x="4744" y="6108"/>
                  <a:pt x="6113" y="4739"/>
                  <a:pt x="6113" y="3051"/>
                </a:cubicBezTo>
                <a:cubicBezTo>
                  <a:pt x="6113" y="1369"/>
                  <a:pt x="4744"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334899" y="314888"/>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6"/>
        <p:cNvGrpSpPr/>
        <p:nvPr/>
      </p:nvGrpSpPr>
      <p:grpSpPr>
        <a:xfrm>
          <a:off x="0" y="0"/>
          <a:ext cx="0" cy="0"/>
          <a:chOff x="0" y="0"/>
          <a:chExt cx="0" cy="0"/>
        </a:xfrm>
      </p:grpSpPr>
      <p:sp>
        <p:nvSpPr>
          <p:cNvPr id="427" name="Google Shape;427;p7"/>
          <p:cNvSpPr/>
          <p:nvPr/>
        </p:nvSpPr>
        <p:spPr>
          <a:xfrm flipH="1">
            <a:off x="5822243" y="-50"/>
            <a:ext cx="1816404" cy="572700"/>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rot="1243678">
            <a:off x="6312935" y="20492"/>
            <a:ext cx="3112861" cy="1869925"/>
          </a:xfrm>
          <a:custGeom>
            <a:avLst/>
            <a:gdLst/>
            <a:ahLst/>
            <a:cxnLst/>
            <a:rect l="l" t="t" r="r" b="b"/>
            <a:pathLst>
              <a:path w="43197" h="25948" fill="none" extrusionOk="0">
                <a:moveTo>
                  <a:pt x="2642" y="0"/>
                </a:moveTo>
                <a:cubicBezTo>
                  <a:pt x="2642" y="0"/>
                  <a:pt x="0" y="7192"/>
                  <a:pt x="5885" y="12347"/>
                </a:cubicBezTo>
                <a:cubicBezTo>
                  <a:pt x="10249" y="16168"/>
                  <a:pt x="20454" y="13429"/>
                  <a:pt x="18652" y="10311"/>
                </a:cubicBezTo>
                <a:cubicBezTo>
                  <a:pt x="16851" y="7190"/>
                  <a:pt x="14020" y="15272"/>
                  <a:pt x="17099" y="19675"/>
                </a:cubicBezTo>
                <a:cubicBezTo>
                  <a:pt x="21244" y="25602"/>
                  <a:pt x="37533" y="25947"/>
                  <a:pt x="43196" y="453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rot="10800000" flipH="1">
            <a:off x="2568273" y="4456388"/>
            <a:ext cx="2179041" cy="687037"/>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rot="5400000">
            <a:off x="270216" y="-270183"/>
            <a:ext cx="2226875" cy="2767242"/>
          </a:xfrm>
          <a:custGeom>
            <a:avLst/>
            <a:gdLst/>
            <a:ahLst/>
            <a:cxnLst/>
            <a:rect l="l" t="t" r="r" b="b"/>
            <a:pathLst>
              <a:path w="23083" h="28685" extrusionOk="0">
                <a:moveTo>
                  <a:pt x="0" y="1"/>
                </a:moveTo>
                <a:lnTo>
                  <a:pt x="0" y="28685"/>
                </a:lnTo>
                <a:lnTo>
                  <a:pt x="21459" y="28685"/>
                </a:lnTo>
                <a:cubicBezTo>
                  <a:pt x="21459" y="28685"/>
                  <a:pt x="23082" y="26140"/>
                  <a:pt x="18030" y="21621"/>
                </a:cubicBezTo>
                <a:cubicBezTo>
                  <a:pt x="12978" y="17100"/>
                  <a:pt x="5798" y="19892"/>
                  <a:pt x="5866" y="10775"/>
                </a:cubicBezTo>
                <a:cubicBezTo>
                  <a:pt x="5932" y="1659"/>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6527124" y="2380776"/>
            <a:ext cx="2616871" cy="2890847"/>
          </a:xfrm>
          <a:custGeom>
            <a:avLst/>
            <a:gdLst/>
            <a:ahLst/>
            <a:cxnLst/>
            <a:rect l="l" t="t" r="r" b="b"/>
            <a:pathLst>
              <a:path w="35850" h="39602" extrusionOk="0">
                <a:moveTo>
                  <a:pt x="35849" y="0"/>
                </a:moveTo>
                <a:cubicBezTo>
                  <a:pt x="31348" y="819"/>
                  <a:pt x="27986" y="1572"/>
                  <a:pt x="29982" y="14272"/>
                </a:cubicBezTo>
                <a:cubicBezTo>
                  <a:pt x="31965" y="26890"/>
                  <a:pt x="26923" y="30426"/>
                  <a:pt x="13686" y="30426"/>
                </a:cubicBezTo>
                <a:cubicBezTo>
                  <a:pt x="13600" y="30426"/>
                  <a:pt x="13514" y="30425"/>
                  <a:pt x="13427" y="30425"/>
                </a:cubicBezTo>
                <a:cubicBezTo>
                  <a:pt x="13395" y="30425"/>
                  <a:pt x="13362" y="30425"/>
                  <a:pt x="13330" y="30425"/>
                </a:cubicBezTo>
                <a:cubicBezTo>
                  <a:pt x="0" y="30425"/>
                  <a:pt x="1035" y="39600"/>
                  <a:pt x="1035" y="39600"/>
                </a:cubicBezTo>
                <a:lnTo>
                  <a:pt x="1035" y="39601"/>
                </a:lnTo>
                <a:lnTo>
                  <a:pt x="35849" y="39601"/>
                </a:lnTo>
                <a:lnTo>
                  <a:pt x="35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txBox="1">
            <a:spLocks noGrp="1"/>
          </p:cNvSpPr>
          <p:nvPr>
            <p:ph type="title"/>
          </p:nvPr>
        </p:nvSpPr>
        <p:spPr>
          <a:xfrm>
            <a:off x="720000" y="871575"/>
            <a:ext cx="3852000" cy="12159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3" name="Google Shape;433;p7"/>
          <p:cNvSpPr txBox="1">
            <a:spLocks noGrp="1"/>
          </p:cNvSpPr>
          <p:nvPr>
            <p:ph type="subTitle" idx="1"/>
          </p:nvPr>
        </p:nvSpPr>
        <p:spPr>
          <a:xfrm>
            <a:off x="720000" y="2087500"/>
            <a:ext cx="3852000" cy="227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434" name="Google Shape;434;p7"/>
          <p:cNvSpPr>
            <a:spLocks noGrp="1"/>
          </p:cNvSpPr>
          <p:nvPr>
            <p:ph type="pic" idx="2"/>
          </p:nvPr>
        </p:nvSpPr>
        <p:spPr>
          <a:xfrm rot="-265531">
            <a:off x="5058286" y="1331647"/>
            <a:ext cx="3195828" cy="2522103"/>
          </a:xfrm>
          <a:prstGeom prst="roundRect">
            <a:avLst>
              <a:gd name="adj" fmla="val 5902"/>
            </a:avLst>
          </a:prstGeom>
          <a:noFill/>
          <a:ln>
            <a:noFill/>
          </a:ln>
        </p:spPr>
      </p:sp>
      <p:sp>
        <p:nvSpPr>
          <p:cNvPr id="435" name="Google Shape;435;p7"/>
          <p:cNvSpPr/>
          <p:nvPr/>
        </p:nvSpPr>
        <p:spPr>
          <a:xfrm rot="9709469">
            <a:off x="7630024" y="4117816"/>
            <a:ext cx="1820335" cy="992614"/>
          </a:xfrm>
          <a:custGeom>
            <a:avLst/>
            <a:gdLst/>
            <a:ahLst/>
            <a:cxnLst/>
            <a:rect l="l" t="t" r="r" b="b"/>
            <a:pathLst>
              <a:path w="22813" h="12439" fill="none" extrusionOk="0">
                <a:moveTo>
                  <a:pt x="22812" y="0"/>
                </a:moveTo>
                <a:cubicBezTo>
                  <a:pt x="22812" y="0"/>
                  <a:pt x="20999" y="9660"/>
                  <a:pt x="12792" y="11049"/>
                </a:cubicBezTo>
                <a:cubicBezTo>
                  <a:pt x="4584" y="12439"/>
                  <a:pt x="0" y="710"/>
                  <a:pt x="0" y="71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rot="-5630402">
            <a:off x="-1213931" y="4024690"/>
            <a:ext cx="2651034" cy="1178873"/>
          </a:xfrm>
          <a:custGeom>
            <a:avLst/>
            <a:gdLst/>
            <a:ahLst/>
            <a:cxnLst/>
            <a:rect l="l" t="t" r="r" b="b"/>
            <a:pathLst>
              <a:path w="50510" h="22461" fill="none" extrusionOk="0">
                <a:moveTo>
                  <a:pt x="4938" y="2301"/>
                </a:moveTo>
                <a:cubicBezTo>
                  <a:pt x="4938" y="2301"/>
                  <a:pt x="0" y="7475"/>
                  <a:pt x="5128" y="15874"/>
                </a:cubicBezTo>
                <a:cubicBezTo>
                  <a:pt x="5128" y="15874"/>
                  <a:pt x="9575" y="22461"/>
                  <a:pt x="16976" y="17787"/>
                </a:cubicBezTo>
                <a:cubicBezTo>
                  <a:pt x="18640" y="16545"/>
                  <a:pt x="20622" y="15532"/>
                  <a:pt x="22624" y="14987"/>
                </a:cubicBezTo>
                <a:cubicBezTo>
                  <a:pt x="27121" y="13763"/>
                  <a:pt x="31216" y="16768"/>
                  <a:pt x="35411" y="17807"/>
                </a:cubicBezTo>
                <a:cubicBezTo>
                  <a:pt x="38253" y="18512"/>
                  <a:pt x="41637" y="17704"/>
                  <a:pt x="44281" y="16320"/>
                </a:cubicBezTo>
                <a:cubicBezTo>
                  <a:pt x="49842" y="13406"/>
                  <a:pt x="50118" y="5671"/>
                  <a:pt x="50510" y="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7"/>
          <p:cNvGrpSpPr/>
          <p:nvPr/>
        </p:nvGrpSpPr>
        <p:grpSpPr>
          <a:xfrm rot="3212583">
            <a:off x="-185549" y="4443304"/>
            <a:ext cx="1194972" cy="1016960"/>
            <a:chOff x="725975" y="529375"/>
            <a:chExt cx="4581126" cy="3898687"/>
          </a:xfrm>
        </p:grpSpPr>
        <p:sp>
          <p:nvSpPr>
            <p:cNvPr id="438" name="Google Shape;438;p7"/>
            <p:cNvSpPr/>
            <p:nvPr/>
          </p:nvSpPr>
          <p:spPr>
            <a:xfrm>
              <a:off x="725975" y="738407"/>
              <a:ext cx="4581126" cy="3689182"/>
            </a:xfrm>
            <a:custGeom>
              <a:avLst/>
              <a:gdLst/>
              <a:ahLst/>
              <a:cxnLst/>
              <a:rect l="l" t="t" r="r" b="b"/>
              <a:pathLst>
                <a:path w="29722" h="23367" extrusionOk="0">
                  <a:moveTo>
                    <a:pt x="23737" y="0"/>
                  </a:moveTo>
                  <a:cubicBezTo>
                    <a:pt x="23545" y="0"/>
                    <a:pt x="23350" y="24"/>
                    <a:pt x="23156" y="73"/>
                  </a:cubicBezTo>
                  <a:lnTo>
                    <a:pt x="2015" y="5472"/>
                  </a:lnTo>
                  <a:cubicBezTo>
                    <a:pt x="759" y="5793"/>
                    <a:pt x="0" y="7071"/>
                    <a:pt x="320" y="8326"/>
                  </a:cubicBezTo>
                  <a:lnTo>
                    <a:pt x="3710" y="21599"/>
                  </a:lnTo>
                  <a:cubicBezTo>
                    <a:pt x="3981" y="22660"/>
                    <a:pt x="4937" y="23367"/>
                    <a:pt x="5984" y="23367"/>
                  </a:cubicBezTo>
                  <a:cubicBezTo>
                    <a:pt x="6175" y="23367"/>
                    <a:pt x="6370" y="23343"/>
                    <a:pt x="6564" y="23294"/>
                  </a:cubicBezTo>
                  <a:lnTo>
                    <a:pt x="27706" y="17895"/>
                  </a:lnTo>
                  <a:cubicBezTo>
                    <a:pt x="28964" y="17577"/>
                    <a:pt x="29722" y="16299"/>
                    <a:pt x="29401" y="15042"/>
                  </a:cubicBezTo>
                  <a:lnTo>
                    <a:pt x="26011" y="1768"/>
                  </a:lnTo>
                  <a:cubicBezTo>
                    <a:pt x="25740" y="706"/>
                    <a:pt x="24785" y="0"/>
                    <a:pt x="23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1332633" y="25058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1216271" y="203768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1099508" y="156150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982908" y="11021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1449383" y="297373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1249249" y="738722"/>
              <a:ext cx="4057846" cy="3689340"/>
            </a:xfrm>
            <a:custGeom>
              <a:avLst/>
              <a:gdLst/>
              <a:ahLst/>
              <a:cxnLst/>
              <a:rect l="l" t="t" r="r" b="b"/>
              <a:pathLst>
                <a:path w="26327" h="23368" extrusionOk="0">
                  <a:moveTo>
                    <a:pt x="20344" y="1"/>
                  </a:moveTo>
                  <a:cubicBezTo>
                    <a:pt x="20281" y="1"/>
                    <a:pt x="20217" y="3"/>
                    <a:pt x="20153" y="8"/>
                  </a:cubicBezTo>
                  <a:cubicBezTo>
                    <a:pt x="20810" y="4619"/>
                    <a:pt x="21133" y="18976"/>
                    <a:pt x="0" y="20368"/>
                  </a:cubicBezTo>
                  <a:lnTo>
                    <a:pt x="315" y="21600"/>
                  </a:lnTo>
                  <a:cubicBezTo>
                    <a:pt x="586" y="22661"/>
                    <a:pt x="1541" y="23367"/>
                    <a:pt x="2588" y="23367"/>
                  </a:cubicBezTo>
                  <a:cubicBezTo>
                    <a:pt x="2780" y="23367"/>
                    <a:pt x="2975" y="23343"/>
                    <a:pt x="3169" y="23294"/>
                  </a:cubicBezTo>
                  <a:lnTo>
                    <a:pt x="24311" y="17897"/>
                  </a:lnTo>
                  <a:cubicBezTo>
                    <a:pt x="25569" y="17575"/>
                    <a:pt x="26327" y="16297"/>
                    <a:pt x="26006" y="15040"/>
                  </a:cubicBezTo>
                  <a:lnTo>
                    <a:pt x="22616" y="1766"/>
                  </a:lnTo>
                  <a:cubicBezTo>
                    <a:pt x="22345" y="705"/>
                    <a:pt x="21391" y="1"/>
                    <a:pt x="20344" y="1"/>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2004797" y="666256"/>
              <a:ext cx="1153528" cy="334548"/>
            </a:xfrm>
            <a:custGeom>
              <a:avLst/>
              <a:gdLst/>
              <a:ahLst/>
              <a:cxnLst/>
              <a:rect l="l" t="t" r="r" b="b"/>
              <a:pathLst>
                <a:path w="7484" h="2119" extrusionOk="0">
                  <a:moveTo>
                    <a:pt x="7427" y="0"/>
                  </a:moveTo>
                  <a:lnTo>
                    <a:pt x="1" y="1897"/>
                  </a:lnTo>
                  <a:lnTo>
                    <a:pt x="57" y="2119"/>
                  </a:lnTo>
                  <a:lnTo>
                    <a:pt x="7484" y="221"/>
                  </a:lnTo>
                  <a:lnTo>
                    <a:pt x="74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1850975" y="529375"/>
              <a:ext cx="1513581" cy="829817"/>
            </a:xfrm>
            <a:custGeom>
              <a:avLst/>
              <a:gdLst/>
              <a:ahLst/>
              <a:cxnLst/>
              <a:rect l="l" t="t" r="r" b="b"/>
              <a:pathLst>
                <a:path w="9820" h="5256" extrusionOk="0">
                  <a:moveTo>
                    <a:pt x="9069" y="0"/>
                  </a:moveTo>
                  <a:lnTo>
                    <a:pt x="8248" y="212"/>
                  </a:lnTo>
                  <a:lnTo>
                    <a:pt x="822" y="2106"/>
                  </a:lnTo>
                  <a:lnTo>
                    <a:pt x="1" y="2317"/>
                  </a:lnTo>
                  <a:lnTo>
                    <a:pt x="170" y="2981"/>
                  </a:lnTo>
                  <a:lnTo>
                    <a:pt x="226" y="3202"/>
                  </a:lnTo>
                  <a:lnTo>
                    <a:pt x="694" y="5034"/>
                  </a:lnTo>
                  <a:lnTo>
                    <a:pt x="751" y="5256"/>
                  </a:lnTo>
                  <a:lnTo>
                    <a:pt x="1572" y="5045"/>
                  </a:lnTo>
                  <a:lnTo>
                    <a:pt x="1516" y="4824"/>
                  </a:lnTo>
                  <a:lnTo>
                    <a:pt x="1049" y="2991"/>
                  </a:lnTo>
                  <a:lnTo>
                    <a:pt x="991" y="2771"/>
                  </a:lnTo>
                  <a:lnTo>
                    <a:pt x="8418" y="875"/>
                  </a:lnTo>
                  <a:lnTo>
                    <a:pt x="8473" y="1097"/>
                  </a:lnTo>
                  <a:lnTo>
                    <a:pt x="8942" y="2928"/>
                  </a:lnTo>
                  <a:lnTo>
                    <a:pt x="8999" y="3150"/>
                  </a:lnTo>
                  <a:lnTo>
                    <a:pt x="9820" y="2939"/>
                  </a:lnTo>
                  <a:lnTo>
                    <a:pt x="9763" y="2718"/>
                  </a:lnTo>
                  <a:lnTo>
                    <a:pt x="9296" y="885"/>
                  </a:lnTo>
                  <a:lnTo>
                    <a:pt x="9240" y="665"/>
                  </a:lnTo>
                  <a:lnTo>
                    <a:pt x="90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1947306" y="1248986"/>
              <a:ext cx="135482" cy="68204"/>
            </a:xfrm>
            <a:custGeom>
              <a:avLst/>
              <a:gdLst/>
              <a:ahLst/>
              <a:cxnLst/>
              <a:rect l="l" t="t" r="r" b="b"/>
              <a:pathLst>
                <a:path w="879" h="432" extrusionOk="0">
                  <a:moveTo>
                    <a:pt x="822" y="1"/>
                  </a:moveTo>
                  <a:lnTo>
                    <a:pt x="1" y="211"/>
                  </a:lnTo>
                  <a:lnTo>
                    <a:pt x="57" y="431"/>
                  </a:lnTo>
                  <a:lnTo>
                    <a:pt x="878" y="222"/>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3218884" y="917914"/>
              <a:ext cx="135328" cy="68204"/>
            </a:xfrm>
            <a:custGeom>
              <a:avLst/>
              <a:gdLst/>
              <a:ahLst/>
              <a:cxnLst/>
              <a:rect l="l" t="t" r="r" b="b"/>
              <a:pathLst>
                <a:path w="878" h="432" extrusionOk="0">
                  <a:moveTo>
                    <a:pt x="821" y="0"/>
                  </a:moveTo>
                  <a:lnTo>
                    <a:pt x="0" y="210"/>
                  </a:lnTo>
                  <a:lnTo>
                    <a:pt x="57" y="431"/>
                  </a:lnTo>
                  <a:lnTo>
                    <a:pt x="878" y="221"/>
                  </a:lnTo>
                  <a:lnTo>
                    <a:pt x="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3834328" y="798716"/>
              <a:ext cx="974117" cy="2885099"/>
            </a:xfrm>
            <a:custGeom>
              <a:avLst/>
              <a:gdLst/>
              <a:ahLst/>
              <a:cxnLst/>
              <a:rect l="l" t="t" r="r" b="b"/>
              <a:pathLst>
                <a:path w="6320" h="18274" extrusionOk="0">
                  <a:moveTo>
                    <a:pt x="1769" y="0"/>
                  </a:moveTo>
                  <a:lnTo>
                    <a:pt x="0" y="453"/>
                  </a:lnTo>
                  <a:lnTo>
                    <a:pt x="4551" y="18274"/>
                  </a:lnTo>
                  <a:lnTo>
                    <a:pt x="6320" y="17823"/>
                  </a:lnTo>
                  <a:lnTo>
                    <a:pt x="1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4280999" y="2213781"/>
              <a:ext cx="87547" cy="81150"/>
            </a:xfrm>
            <a:custGeom>
              <a:avLst/>
              <a:gdLst/>
              <a:ahLst/>
              <a:cxnLst/>
              <a:rect l="l" t="t" r="r" b="b"/>
              <a:pathLst>
                <a:path w="568" h="514" extrusionOk="0">
                  <a:moveTo>
                    <a:pt x="285" y="0"/>
                  </a:moveTo>
                  <a:cubicBezTo>
                    <a:pt x="264" y="0"/>
                    <a:pt x="242" y="3"/>
                    <a:pt x="221" y="9"/>
                  </a:cubicBezTo>
                  <a:cubicBezTo>
                    <a:pt x="83" y="43"/>
                    <a:pt x="0" y="184"/>
                    <a:pt x="35" y="320"/>
                  </a:cubicBezTo>
                  <a:cubicBezTo>
                    <a:pt x="64" y="436"/>
                    <a:pt x="169" y="514"/>
                    <a:pt x="283" y="514"/>
                  </a:cubicBezTo>
                  <a:cubicBezTo>
                    <a:pt x="304" y="514"/>
                    <a:pt x="325" y="511"/>
                    <a:pt x="347" y="506"/>
                  </a:cubicBezTo>
                  <a:cubicBezTo>
                    <a:pt x="484" y="471"/>
                    <a:pt x="567" y="331"/>
                    <a:pt x="532" y="194"/>
                  </a:cubicBezTo>
                  <a:cubicBezTo>
                    <a:pt x="502" y="78"/>
                    <a:pt x="398"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4035931" y="1908286"/>
              <a:ext cx="571677" cy="667201"/>
            </a:xfrm>
            <a:custGeom>
              <a:avLst/>
              <a:gdLst/>
              <a:ahLst/>
              <a:cxnLst/>
              <a:rect l="l" t="t" r="r" b="b"/>
              <a:pathLst>
                <a:path w="3709" h="4226" extrusionOk="0">
                  <a:moveTo>
                    <a:pt x="2568" y="546"/>
                  </a:moveTo>
                  <a:lnTo>
                    <a:pt x="3232" y="3150"/>
                  </a:lnTo>
                  <a:lnTo>
                    <a:pt x="3166" y="3165"/>
                  </a:lnTo>
                  <a:lnTo>
                    <a:pt x="1142" y="3682"/>
                  </a:lnTo>
                  <a:lnTo>
                    <a:pt x="478" y="1077"/>
                  </a:lnTo>
                  <a:lnTo>
                    <a:pt x="1354" y="853"/>
                  </a:lnTo>
                  <a:lnTo>
                    <a:pt x="1420" y="837"/>
                  </a:lnTo>
                  <a:lnTo>
                    <a:pt x="1763" y="2179"/>
                  </a:lnTo>
                  <a:cubicBezTo>
                    <a:pt x="1774" y="2223"/>
                    <a:pt x="1813" y="2247"/>
                    <a:pt x="1856" y="2252"/>
                  </a:cubicBezTo>
                  <a:cubicBezTo>
                    <a:pt x="1866" y="2253"/>
                    <a:pt x="1875" y="2258"/>
                    <a:pt x="1886" y="2258"/>
                  </a:cubicBezTo>
                  <a:cubicBezTo>
                    <a:pt x="1888" y="2258"/>
                    <a:pt x="1890" y="2258"/>
                    <a:pt x="1892" y="2257"/>
                  </a:cubicBezTo>
                  <a:cubicBezTo>
                    <a:pt x="1949" y="2242"/>
                    <a:pt x="1982" y="2185"/>
                    <a:pt x="1968" y="2127"/>
                  </a:cubicBezTo>
                  <a:lnTo>
                    <a:pt x="1625" y="786"/>
                  </a:lnTo>
                  <a:lnTo>
                    <a:pt x="2502" y="562"/>
                  </a:lnTo>
                  <a:lnTo>
                    <a:pt x="2568" y="546"/>
                  </a:lnTo>
                  <a:close/>
                  <a:moveTo>
                    <a:pt x="2813" y="0"/>
                  </a:moveTo>
                  <a:lnTo>
                    <a:pt x="2747" y="17"/>
                  </a:lnTo>
                  <a:lnTo>
                    <a:pt x="0" y="719"/>
                  </a:lnTo>
                  <a:lnTo>
                    <a:pt x="896" y="4225"/>
                  </a:lnTo>
                  <a:lnTo>
                    <a:pt x="3643" y="3524"/>
                  </a:lnTo>
                  <a:lnTo>
                    <a:pt x="3709" y="3508"/>
                  </a:lnTo>
                  <a:lnTo>
                    <a:pt x="28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4253718" y="2482491"/>
              <a:ext cx="279750" cy="97728"/>
            </a:xfrm>
            <a:custGeom>
              <a:avLst/>
              <a:gdLst/>
              <a:ahLst/>
              <a:cxnLst/>
              <a:rect l="l" t="t" r="r" b="b"/>
              <a:pathLst>
                <a:path w="1815" h="619" extrusionOk="0">
                  <a:moveTo>
                    <a:pt x="1772" y="1"/>
                  </a:moveTo>
                  <a:lnTo>
                    <a:pt x="0" y="453"/>
                  </a:lnTo>
                  <a:lnTo>
                    <a:pt x="43" y="618"/>
                  </a:lnTo>
                  <a:lnTo>
                    <a:pt x="1815" y="166"/>
                  </a:lnTo>
                  <a:lnTo>
                    <a:pt x="17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1223509" y="1481699"/>
              <a:ext cx="974272" cy="2885257"/>
            </a:xfrm>
            <a:custGeom>
              <a:avLst/>
              <a:gdLst/>
              <a:ahLst/>
              <a:cxnLst/>
              <a:rect l="l" t="t" r="r" b="b"/>
              <a:pathLst>
                <a:path w="6321" h="18275" extrusionOk="0">
                  <a:moveTo>
                    <a:pt x="1770" y="0"/>
                  </a:moveTo>
                  <a:lnTo>
                    <a:pt x="1" y="452"/>
                  </a:lnTo>
                  <a:lnTo>
                    <a:pt x="4552" y="18274"/>
                  </a:lnTo>
                  <a:lnTo>
                    <a:pt x="6321" y="17822"/>
                  </a:lnTo>
                  <a:lnTo>
                    <a:pt x="17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1670179" y="2896448"/>
              <a:ext cx="87547" cy="81308"/>
            </a:xfrm>
            <a:custGeom>
              <a:avLst/>
              <a:gdLst/>
              <a:ahLst/>
              <a:cxnLst/>
              <a:rect l="l" t="t" r="r" b="b"/>
              <a:pathLst>
                <a:path w="568" h="515" extrusionOk="0">
                  <a:moveTo>
                    <a:pt x="286" y="1"/>
                  </a:moveTo>
                  <a:cubicBezTo>
                    <a:pt x="264" y="1"/>
                    <a:pt x="242" y="4"/>
                    <a:pt x="221" y="9"/>
                  </a:cubicBezTo>
                  <a:cubicBezTo>
                    <a:pt x="84" y="45"/>
                    <a:pt x="1" y="184"/>
                    <a:pt x="36" y="322"/>
                  </a:cubicBezTo>
                  <a:cubicBezTo>
                    <a:pt x="65" y="437"/>
                    <a:pt x="169" y="514"/>
                    <a:pt x="284" y="514"/>
                  </a:cubicBezTo>
                  <a:cubicBezTo>
                    <a:pt x="305" y="514"/>
                    <a:pt x="326" y="512"/>
                    <a:pt x="348" y="506"/>
                  </a:cubicBezTo>
                  <a:cubicBezTo>
                    <a:pt x="485" y="472"/>
                    <a:pt x="567" y="332"/>
                    <a:pt x="533" y="195"/>
                  </a:cubicBezTo>
                  <a:cubicBezTo>
                    <a:pt x="503" y="78"/>
                    <a:pt x="400"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1425266" y="2591111"/>
              <a:ext cx="571523" cy="667043"/>
            </a:xfrm>
            <a:custGeom>
              <a:avLst/>
              <a:gdLst/>
              <a:ahLst/>
              <a:cxnLst/>
              <a:rect l="l" t="t" r="r" b="b"/>
              <a:pathLst>
                <a:path w="3708" h="4225" extrusionOk="0">
                  <a:moveTo>
                    <a:pt x="2566" y="546"/>
                  </a:moveTo>
                  <a:lnTo>
                    <a:pt x="3231" y="3149"/>
                  </a:lnTo>
                  <a:lnTo>
                    <a:pt x="3166" y="3164"/>
                  </a:lnTo>
                  <a:lnTo>
                    <a:pt x="1142" y="3681"/>
                  </a:lnTo>
                  <a:lnTo>
                    <a:pt x="477" y="1078"/>
                  </a:lnTo>
                  <a:lnTo>
                    <a:pt x="1354" y="854"/>
                  </a:lnTo>
                  <a:lnTo>
                    <a:pt x="1419" y="838"/>
                  </a:lnTo>
                  <a:lnTo>
                    <a:pt x="1762" y="2179"/>
                  </a:lnTo>
                  <a:cubicBezTo>
                    <a:pt x="1772" y="2224"/>
                    <a:pt x="1813" y="2246"/>
                    <a:pt x="1855" y="2252"/>
                  </a:cubicBezTo>
                  <a:cubicBezTo>
                    <a:pt x="1866" y="2252"/>
                    <a:pt x="1875" y="2257"/>
                    <a:pt x="1886" y="2257"/>
                  </a:cubicBezTo>
                  <a:cubicBezTo>
                    <a:pt x="1888" y="2257"/>
                    <a:pt x="1890" y="2257"/>
                    <a:pt x="1892" y="2257"/>
                  </a:cubicBezTo>
                  <a:cubicBezTo>
                    <a:pt x="1948" y="2242"/>
                    <a:pt x="1982" y="2184"/>
                    <a:pt x="1967" y="2128"/>
                  </a:cubicBezTo>
                  <a:lnTo>
                    <a:pt x="1625" y="785"/>
                  </a:lnTo>
                  <a:lnTo>
                    <a:pt x="2501" y="562"/>
                  </a:lnTo>
                  <a:lnTo>
                    <a:pt x="2566" y="546"/>
                  </a:lnTo>
                  <a:close/>
                  <a:moveTo>
                    <a:pt x="2812" y="1"/>
                  </a:moveTo>
                  <a:lnTo>
                    <a:pt x="2747" y="17"/>
                  </a:lnTo>
                  <a:lnTo>
                    <a:pt x="0" y="717"/>
                  </a:lnTo>
                  <a:lnTo>
                    <a:pt x="896" y="4224"/>
                  </a:lnTo>
                  <a:lnTo>
                    <a:pt x="3642" y="3522"/>
                  </a:lnTo>
                  <a:lnTo>
                    <a:pt x="3708" y="3506"/>
                  </a:lnTo>
                  <a:lnTo>
                    <a:pt x="28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1643207" y="3165315"/>
              <a:ext cx="279596" cy="97570"/>
            </a:xfrm>
            <a:custGeom>
              <a:avLst/>
              <a:gdLst/>
              <a:ahLst/>
              <a:cxnLst/>
              <a:rect l="l" t="t" r="r" b="b"/>
              <a:pathLst>
                <a:path w="1814" h="618" extrusionOk="0">
                  <a:moveTo>
                    <a:pt x="1771" y="1"/>
                  </a:moveTo>
                  <a:lnTo>
                    <a:pt x="0" y="453"/>
                  </a:lnTo>
                  <a:lnTo>
                    <a:pt x="42" y="618"/>
                  </a:lnTo>
                  <a:lnTo>
                    <a:pt x="1814" y="166"/>
                  </a:lnTo>
                  <a:lnTo>
                    <a:pt x="17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a:off x="1908311" y="1270615"/>
              <a:ext cx="241680" cy="102780"/>
            </a:xfrm>
            <a:custGeom>
              <a:avLst/>
              <a:gdLst/>
              <a:ahLst/>
              <a:cxnLst/>
              <a:rect l="l" t="t" r="r" b="b"/>
              <a:pathLst>
                <a:path w="1568" h="651" extrusionOk="0">
                  <a:moveTo>
                    <a:pt x="1500" y="0"/>
                  </a:moveTo>
                  <a:lnTo>
                    <a:pt x="1537" y="146"/>
                  </a:lnTo>
                  <a:lnTo>
                    <a:pt x="1" y="540"/>
                  </a:lnTo>
                  <a:lnTo>
                    <a:pt x="29" y="651"/>
                  </a:lnTo>
                  <a:lnTo>
                    <a:pt x="1567" y="258"/>
                  </a:lnTo>
                  <a:lnTo>
                    <a:pt x="15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a:off x="1902146" y="1270141"/>
              <a:ext cx="242913" cy="85413"/>
            </a:xfrm>
            <a:custGeom>
              <a:avLst/>
              <a:gdLst/>
              <a:ahLst/>
              <a:cxnLst/>
              <a:rect l="l" t="t" r="r" b="b"/>
              <a:pathLst>
                <a:path w="1576" h="541" extrusionOk="0">
                  <a:moveTo>
                    <a:pt x="1538" y="1"/>
                  </a:moveTo>
                  <a:lnTo>
                    <a:pt x="0" y="393"/>
                  </a:lnTo>
                  <a:lnTo>
                    <a:pt x="38" y="541"/>
                  </a:lnTo>
                  <a:lnTo>
                    <a:pt x="1575" y="148"/>
                  </a:lnTo>
                  <a:lnTo>
                    <a:pt x="1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7"/>
            <p:cNvSpPr/>
            <p:nvPr/>
          </p:nvSpPr>
          <p:spPr>
            <a:xfrm>
              <a:off x="3178502" y="938281"/>
              <a:ext cx="241526" cy="102938"/>
            </a:xfrm>
            <a:custGeom>
              <a:avLst/>
              <a:gdLst/>
              <a:ahLst/>
              <a:cxnLst/>
              <a:rect l="l" t="t" r="r" b="b"/>
              <a:pathLst>
                <a:path w="1567" h="652" extrusionOk="0">
                  <a:moveTo>
                    <a:pt x="1501" y="0"/>
                  </a:moveTo>
                  <a:lnTo>
                    <a:pt x="1538" y="149"/>
                  </a:lnTo>
                  <a:lnTo>
                    <a:pt x="1538" y="149"/>
                  </a:lnTo>
                  <a:lnTo>
                    <a:pt x="1538" y="149"/>
                  </a:lnTo>
                  <a:lnTo>
                    <a:pt x="1501" y="0"/>
                  </a:lnTo>
                  <a:close/>
                  <a:moveTo>
                    <a:pt x="1538" y="149"/>
                  </a:moveTo>
                  <a:lnTo>
                    <a:pt x="1" y="540"/>
                  </a:lnTo>
                  <a:lnTo>
                    <a:pt x="30" y="652"/>
                  </a:lnTo>
                  <a:lnTo>
                    <a:pt x="1566" y="261"/>
                  </a:lnTo>
                  <a:lnTo>
                    <a:pt x="1538" y="14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a:off x="3172645" y="937807"/>
              <a:ext cx="243067" cy="85413"/>
            </a:xfrm>
            <a:custGeom>
              <a:avLst/>
              <a:gdLst/>
              <a:ahLst/>
              <a:cxnLst/>
              <a:rect l="l" t="t" r="r" b="b"/>
              <a:pathLst>
                <a:path w="1577" h="541" extrusionOk="0">
                  <a:moveTo>
                    <a:pt x="1538" y="0"/>
                  </a:moveTo>
                  <a:lnTo>
                    <a:pt x="0" y="394"/>
                  </a:lnTo>
                  <a:lnTo>
                    <a:pt x="38" y="541"/>
                  </a:lnTo>
                  <a:lnTo>
                    <a:pt x="1576" y="147"/>
                  </a:lnTo>
                  <a:lnTo>
                    <a:pt x="1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 name="Google Shape;461;p7"/>
          <p:cNvSpPr/>
          <p:nvPr/>
        </p:nvSpPr>
        <p:spPr>
          <a:xfrm>
            <a:off x="2359863" y="250150"/>
            <a:ext cx="186813" cy="186676"/>
          </a:xfrm>
          <a:custGeom>
            <a:avLst/>
            <a:gdLst/>
            <a:ahLst/>
            <a:cxnLst/>
            <a:rect l="l" t="t" r="r" b="b"/>
            <a:pathLst>
              <a:path w="6113" h="6108" extrusionOk="0">
                <a:moveTo>
                  <a:pt x="3057" y="977"/>
                </a:moveTo>
                <a:cubicBezTo>
                  <a:pt x="4206" y="977"/>
                  <a:pt x="5131" y="1907"/>
                  <a:pt x="5131" y="3051"/>
                </a:cubicBezTo>
                <a:cubicBezTo>
                  <a:pt x="5131" y="4201"/>
                  <a:pt x="4206" y="5132"/>
                  <a:pt x="3057" y="5132"/>
                </a:cubicBezTo>
                <a:cubicBezTo>
                  <a:pt x="1913" y="5132"/>
                  <a:pt x="982" y="4201"/>
                  <a:pt x="982" y="3051"/>
                </a:cubicBezTo>
                <a:cubicBezTo>
                  <a:pt x="982" y="1907"/>
                  <a:pt x="1907" y="977"/>
                  <a:pt x="3057" y="977"/>
                </a:cubicBezTo>
                <a:close/>
                <a:moveTo>
                  <a:pt x="3057" y="1"/>
                </a:moveTo>
                <a:cubicBezTo>
                  <a:pt x="1369" y="1"/>
                  <a:pt x="0" y="1369"/>
                  <a:pt x="0" y="3051"/>
                </a:cubicBezTo>
                <a:cubicBezTo>
                  <a:pt x="0" y="4739"/>
                  <a:pt x="1369" y="6108"/>
                  <a:pt x="3057" y="6108"/>
                </a:cubicBezTo>
                <a:cubicBezTo>
                  <a:pt x="4744" y="6108"/>
                  <a:pt x="6113" y="4739"/>
                  <a:pt x="6113" y="3051"/>
                </a:cubicBezTo>
                <a:cubicBezTo>
                  <a:pt x="6113" y="1369"/>
                  <a:pt x="4744"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2" name="Google Shape;462;p7"/>
          <p:cNvGrpSpPr/>
          <p:nvPr/>
        </p:nvGrpSpPr>
        <p:grpSpPr>
          <a:xfrm>
            <a:off x="8483433" y="153387"/>
            <a:ext cx="262163" cy="531538"/>
            <a:chOff x="2322875" y="1049950"/>
            <a:chExt cx="1301705" cy="2640525"/>
          </a:xfrm>
        </p:grpSpPr>
        <p:sp>
          <p:nvSpPr>
            <p:cNvPr id="463" name="Google Shape;463;p7"/>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7"/>
        <p:cNvGrpSpPr/>
        <p:nvPr/>
      </p:nvGrpSpPr>
      <p:grpSpPr>
        <a:xfrm>
          <a:off x="0" y="0"/>
          <a:ext cx="0" cy="0"/>
          <a:chOff x="0" y="0"/>
          <a:chExt cx="0" cy="0"/>
        </a:xfrm>
      </p:grpSpPr>
      <p:sp>
        <p:nvSpPr>
          <p:cNvPr id="528" name="Google Shape;528;p9"/>
          <p:cNvSpPr/>
          <p:nvPr/>
        </p:nvSpPr>
        <p:spPr>
          <a:xfrm>
            <a:off x="2278495" y="-53"/>
            <a:ext cx="3579132" cy="1128476"/>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rot="-5400000">
            <a:off x="6646936" y="2646440"/>
            <a:ext cx="2226875" cy="2767242"/>
          </a:xfrm>
          <a:custGeom>
            <a:avLst/>
            <a:gdLst/>
            <a:ahLst/>
            <a:cxnLst/>
            <a:rect l="l" t="t" r="r" b="b"/>
            <a:pathLst>
              <a:path w="23083" h="28685" extrusionOk="0">
                <a:moveTo>
                  <a:pt x="0" y="1"/>
                </a:moveTo>
                <a:lnTo>
                  <a:pt x="0" y="28685"/>
                </a:lnTo>
                <a:lnTo>
                  <a:pt x="21459" y="28685"/>
                </a:lnTo>
                <a:cubicBezTo>
                  <a:pt x="21459" y="28685"/>
                  <a:pt x="23082" y="26140"/>
                  <a:pt x="18030" y="21621"/>
                </a:cubicBezTo>
                <a:cubicBezTo>
                  <a:pt x="12978" y="17100"/>
                  <a:pt x="5798" y="19892"/>
                  <a:pt x="5866" y="10775"/>
                </a:cubicBezTo>
                <a:cubicBezTo>
                  <a:pt x="5932" y="1659"/>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rot="5400000">
            <a:off x="137007" y="2370700"/>
            <a:ext cx="2616871" cy="2890847"/>
          </a:xfrm>
          <a:custGeom>
            <a:avLst/>
            <a:gdLst/>
            <a:ahLst/>
            <a:cxnLst/>
            <a:rect l="l" t="t" r="r" b="b"/>
            <a:pathLst>
              <a:path w="35850" h="39602" extrusionOk="0">
                <a:moveTo>
                  <a:pt x="35849" y="0"/>
                </a:moveTo>
                <a:cubicBezTo>
                  <a:pt x="31348" y="819"/>
                  <a:pt x="27986" y="1572"/>
                  <a:pt x="29982" y="14272"/>
                </a:cubicBezTo>
                <a:cubicBezTo>
                  <a:pt x="31965" y="26890"/>
                  <a:pt x="26923" y="30426"/>
                  <a:pt x="13686" y="30426"/>
                </a:cubicBezTo>
                <a:cubicBezTo>
                  <a:pt x="13600" y="30426"/>
                  <a:pt x="13514" y="30425"/>
                  <a:pt x="13427" y="30425"/>
                </a:cubicBezTo>
                <a:cubicBezTo>
                  <a:pt x="13395" y="30425"/>
                  <a:pt x="13362" y="30425"/>
                  <a:pt x="13330" y="30425"/>
                </a:cubicBezTo>
                <a:cubicBezTo>
                  <a:pt x="0" y="30425"/>
                  <a:pt x="1035" y="39600"/>
                  <a:pt x="1035" y="39600"/>
                </a:cubicBezTo>
                <a:lnTo>
                  <a:pt x="1035" y="39601"/>
                </a:lnTo>
                <a:lnTo>
                  <a:pt x="35849" y="39601"/>
                </a:lnTo>
                <a:lnTo>
                  <a:pt x="35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txBox="1">
            <a:spLocks noGrp="1"/>
          </p:cNvSpPr>
          <p:nvPr>
            <p:ph type="title"/>
          </p:nvPr>
        </p:nvSpPr>
        <p:spPr>
          <a:xfrm>
            <a:off x="725975" y="925938"/>
            <a:ext cx="4362600" cy="15024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2" name="Google Shape;532;p9"/>
          <p:cNvSpPr txBox="1">
            <a:spLocks noGrp="1"/>
          </p:cNvSpPr>
          <p:nvPr>
            <p:ph type="subTitle" idx="1"/>
          </p:nvPr>
        </p:nvSpPr>
        <p:spPr>
          <a:xfrm>
            <a:off x="725975" y="2386363"/>
            <a:ext cx="4362600" cy="18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33" name="Google Shape;533;p9"/>
          <p:cNvGrpSpPr/>
          <p:nvPr/>
        </p:nvGrpSpPr>
        <p:grpSpPr>
          <a:xfrm>
            <a:off x="8097571" y="4170654"/>
            <a:ext cx="1243062" cy="1150074"/>
            <a:chOff x="940201" y="467822"/>
            <a:chExt cx="4254149" cy="3935914"/>
          </a:xfrm>
        </p:grpSpPr>
        <p:sp>
          <p:nvSpPr>
            <p:cNvPr id="534" name="Google Shape;534;p9"/>
            <p:cNvSpPr/>
            <p:nvPr/>
          </p:nvSpPr>
          <p:spPr>
            <a:xfrm>
              <a:off x="940201" y="467822"/>
              <a:ext cx="4254149" cy="3935914"/>
            </a:xfrm>
            <a:custGeom>
              <a:avLst/>
              <a:gdLst/>
              <a:ahLst/>
              <a:cxnLst/>
              <a:rect l="l" t="t" r="r" b="b"/>
              <a:pathLst>
                <a:path w="22181" h="20522" extrusionOk="0">
                  <a:moveTo>
                    <a:pt x="17086" y="684"/>
                  </a:moveTo>
                  <a:cubicBezTo>
                    <a:pt x="17230" y="684"/>
                    <a:pt x="17376" y="723"/>
                    <a:pt x="17508" y="803"/>
                  </a:cubicBezTo>
                  <a:cubicBezTo>
                    <a:pt x="17888" y="1037"/>
                    <a:pt x="18006" y="1534"/>
                    <a:pt x="17773" y="1915"/>
                  </a:cubicBezTo>
                  <a:cubicBezTo>
                    <a:pt x="17621" y="2163"/>
                    <a:pt x="17356" y="2300"/>
                    <a:pt x="17084" y="2300"/>
                  </a:cubicBezTo>
                  <a:cubicBezTo>
                    <a:pt x="16940" y="2300"/>
                    <a:pt x="16794" y="2262"/>
                    <a:pt x="16662" y="2181"/>
                  </a:cubicBezTo>
                  <a:cubicBezTo>
                    <a:pt x="16282" y="1946"/>
                    <a:pt x="16162" y="1448"/>
                    <a:pt x="16396" y="1069"/>
                  </a:cubicBezTo>
                  <a:cubicBezTo>
                    <a:pt x="16549" y="821"/>
                    <a:pt x="16814" y="684"/>
                    <a:pt x="17086" y="684"/>
                  </a:cubicBezTo>
                  <a:close/>
                  <a:moveTo>
                    <a:pt x="17085" y="0"/>
                  </a:moveTo>
                  <a:cubicBezTo>
                    <a:pt x="16585" y="0"/>
                    <a:pt x="16096" y="253"/>
                    <a:pt x="15814" y="711"/>
                  </a:cubicBezTo>
                  <a:cubicBezTo>
                    <a:pt x="15563" y="1121"/>
                    <a:pt x="15534" y="1603"/>
                    <a:pt x="15693" y="2022"/>
                  </a:cubicBezTo>
                  <a:cubicBezTo>
                    <a:pt x="14261" y="1278"/>
                    <a:pt x="12717" y="922"/>
                    <a:pt x="11190" y="922"/>
                  </a:cubicBezTo>
                  <a:cubicBezTo>
                    <a:pt x="7899" y="922"/>
                    <a:pt x="4686" y="2578"/>
                    <a:pt x="2835" y="5587"/>
                  </a:cubicBezTo>
                  <a:cubicBezTo>
                    <a:pt x="1" y="10198"/>
                    <a:pt x="1440" y="16234"/>
                    <a:pt x="6052" y="19068"/>
                  </a:cubicBezTo>
                  <a:cubicBezTo>
                    <a:pt x="7653" y="20052"/>
                    <a:pt x="9425" y="20521"/>
                    <a:pt x="11176" y="20521"/>
                  </a:cubicBezTo>
                  <a:cubicBezTo>
                    <a:pt x="14468" y="20521"/>
                    <a:pt x="17682" y="18863"/>
                    <a:pt x="19532" y="15852"/>
                  </a:cubicBezTo>
                  <a:cubicBezTo>
                    <a:pt x="22181" y="11549"/>
                    <a:pt x="21099" y="6000"/>
                    <a:pt x="17190" y="2976"/>
                  </a:cubicBezTo>
                  <a:cubicBezTo>
                    <a:pt x="17652" y="2943"/>
                    <a:pt x="18092" y="2696"/>
                    <a:pt x="18353" y="2272"/>
                  </a:cubicBezTo>
                  <a:cubicBezTo>
                    <a:pt x="18784" y="1570"/>
                    <a:pt x="18565" y="653"/>
                    <a:pt x="17863" y="221"/>
                  </a:cubicBezTo>
                  <a:cubicBezTo>
                    <a:pt x="17620" y="72"/>
                    <a:pt x="17351" y="0"/>
                    <a:pt x="170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1485656" y="958233"/>
              <a:ext cx="2913136" cy="2428445"/>
            </a:xfrm>
            <a:custGeom>
              <a:avLst/>
              <a:gdLst/>
              <a:ahLst/>
              <a:cxnLst/>
              <a:rect l="l" t="t" r="r" b="b"/>
              <a:pathLst>
                <a:path w="15189" h="12662" extrusionOk="0">
                  <a:moveTo>
                    <a:pt x="8349" y="0"/>
                  </a:moveTo>
                  <a:cubicBezTo>
                    <a:pt x="5607" y="0"/>
                    <a:pt x="2929" y="1382"/>
                    <a:pt x="1388" y="3890"/>
                  </a:cubicBezTo>
                  <a:cubicBezTo>
                    <a:pt x="348" y="5580"/>
                    <a:pt x="1" y="7499"/>
                    <a:pt x="262" y="9321"/>
                  </a:cubicBezTo>
                  <a:cubicBezTo>
                    <a:pt x="870" y="10151"/>
                    <a:pt x="1643" y="10880"/>
                    <a:pt x="2573" y="11452"/>
                  </a:cubicBezTo>
                  <a:cubicBezTo>
                    <a:pt x="3906" y="12271"/>
                    <a:pt x="5382" y="12662"/>
                    <a:pt x="6840" y="12662"/>
                  </a:cubicBezTo>
                  <a:cubicBezTo>
                    <a:pt x="9582" y="12662"/>
                    <a:pt x="12260" y="11281"/>
                    <a:pt x="13802" y="8773"/>
                  </a:cubicBezTo>
                  <a:cubicBezTo>
                    <a:pt x="14841" y="7083"/>
                    <a:pt x="15189" y="5164"/>
                    <a:pt x="14928" y="3342"/>
                  </a:cubicBezTo>
                  <a:cubicBezTo>
                    <a:pt x="14320" y="2511"/>
                    <a:pt x="13547" y="1783"/>
                    <a:pt x="12617" y="1211"/>
                  </a:cubicBezTo>
                  <a:cubicBezTo>
                    <a:pt x="11284" y="391"/>
                    <a:pt x="9807" y="0"/>
                    <a:pt x="83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2888995" y="1738823"/>
              <a:ext cx="612202" cy="925003"/>
            </a:xfrm>
            <a:custGeom>
              <a:avLst/>
              <a:gdLst/>
              <a:ahLst/>
              <a:cxnLst/>
              <a:rect l="l" t="t" r="r" b="b"/>
              <a:pathLst>
                <a:path w="3192" h="4823" extrusionOk="0">
                  <a:moveTo>
                    <a:pt x="3191" y="0"/>
                  </a:moveTo>
                  <a:lnTo>
                    <a:pt x="125" y="4171"/>
                  </a:lnTo>
                  <a:cubicBezTo>
                    <a:pt x="0" y="4373"/>
                    <a:pt x="63" y="4636"/>
                    <a:pt x="264" y="4759"/>
                  </a:cubicBezTo>
                  <a:cubicBezTo>
                    <a:pt x="335" y="4802"/>
                    <a:pt x="412" y="4823"/>
                    <a:pt x="489" y="4823"/>
                  </a:cubicBezTo>
                  <a:cubicBezTo>
                    <a:pt x="632" y="4823"/>
                    <a:pt x="772" y="4750"/>
                    <a:pt x="852" y="4619"/>
                  </a:cubicBezTo>
                  <a:lnTo>
                    <a:pt x="31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2892447" y="2499660"/>
              <a:ext cx="312046" cy="1046598"/>
            </a:xfrm>
            <a:custGeom>
              <a:avLst/>
              <a:gdLst/>
              <a:ahLst/>
              <a:cxnLst/>
              <a:rect l="l" t="t" r="r" b="b"/>
              <a:pathLst>
                <a:path w="1627" h="5457" extrusionOk="0">
                  <a:moveTo>
                    <a:pt x="471" y="0"/>
                  </a:moveTo>
                  <a:cubicBezTo>
                    <a:pt x="439" y="0"/>
                    <a:pt x="407" y="4"/>
                    <a:pt x="374" y="11"/>
                  </a:cubicBezTo>
                  <a:cubicBezTo>
                    <a:pt x="144" y="65"/>
                    <a:pt x="0" y="294"/>
                    <a:pt x="53" y="524"/>
                  </a:cubicBezTo>
                  <a:lnTo>
                    <a:pt x="1626" y="5457"/>
                  </a:lnTo>
                  <a:lnTo>
                    <a:pt x="887" y="332"/>
                  </a:lnTo>
                  <a:cubicBezTo>
                    <a:pt x="841" y="134"/>
                    <a:pt x="666" y="0"/>
                    <a:pt x="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2948642" y="2551827"/>
              <a:ext cx="68086" cy="59838"/>
            </a:xfrm>
            <a:custGeom>
              <a:avLst/>
              <a:gdLst/>
              <a:ahLst/>
              <a:cxnLst/>
              <a:rect l="l" t="t" r="r" b="b"/>
              <a:pathLst>
                <a:path w="355" h="312" extrusionOk="0">
                  <a:moveTo>
                    <a:pt x="178" y="1"/>
                  </a:moveTo>
                  <a:cubicBezTo>
                    <a:pt x="126" y="1"/>
                    <a:pt x="75" y="27"/>
                    <a:pt x="45" y="75"/>
                  </a:cubicBezTo>
                  <a:cubicBezTo>
                    <a:pt x="0" y="149"/>
                    <a:pt x="23" y="243"/>
                    <a:pt x="96" y="288"/>
                  </a:cubicBezTo>
                  <a:cubicBezTo>
                    <a:pt x="122" y="304"/>
                    <a:pt x="150" y="311"/>
                    <a:pt x="178" y="311"/>
                  </a:cubicBezTo>
                  <a:cubicBezTo>
                    <a:pt x="229" y="311"/>
                    <a:pt x="280" y="285"/>
                    <a:pt x="310" y="237"/>
                  </a:cubicBezTo>
                  <a:cubicBezTo>
                    <a:pt x="354" y="165"/>
                    <a:pt x="332" y="69"/>
                    <a:pt x="258" y="24"/>
                  </a:cubicBezTo>
                  <a:cubicBezTo>
                    <a:pt x="233" y="8"/>
                    <a:pt x="205" y="1"/>
                    <a:pt x="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1621828" y="1098049"/>
              <a:ext cx="2989661" cy="2851917"/>
            </a:xfrm>
            <a:custGeom>
              <a:avLst/>
              <a:gdLst/>
              <a:ahLst/>
              <a:cxnLst/>
              <a:rect l="l" t="t" r="r" b="b"/>
              <a:pathLst>
                <a:path w="15588" h="14870" extrusionOk="0">
                  <a:moveTo>
                    <a:pt x="7618" y="230"/>
                  </a:moveTo>
                  <a:cubicBezTo>
                    <a:pt x="8229" y="230"/>
                    <a:pt x="8845" y="309"/>
                    <a:pt x="9453" y="468"/>
                  </a:cubicBezTo>
                  <a:cubicBezTo>
                    <a:pt x="10149" y="650"/>
                    <a:pt x="10805" y="929"/>
                    <a:pt x="11411" y="1305"/>
                  </a:cubicBezTo>
                  <a:lnTo>
                    <a:pt x="10572" y="2553"/>
                  </a:lnTo>
                  <a:lnTo>
                    <a:pt x="10763" y="2681"/>
                  </a:lnTo>
                  <a:lnTo>
                    <a:pt x="11604" y="1428"/>
                  </a:lnTo>
                  <a:cubicBezTo>
                    <a:pt x="11723" y="1507"/>
                    <a:pt x="11839" y="1587"/>
                    <a:pt x="11953" y="1673"/>
                  </a:cubicBezTo>
                  <a:cubicBezTo>
                    <a:pt x="14303" y="3437"/>
                    <a:pt x="15343" y="6413"/>
                    <a:pt x="14599" y="9257"/>
                  </a:cubicBezTo>
                  <a:cubicBezTo>
                    <a:pt x="14395" y="10035"/>
                    <a:pt x="14069" y="10760"/>
                    <a:pt x="13638" y="11414"/>
                  </a:cubicBezTo>
                  <a:lnTo>
                    <a:pt x="12353" y="10519"/>
                  </a:lnTo>
                  <a:lnTo>
                    <a:pt x="12223" y="10707"/>
                  </a:lnTo>
                  <a:lnTo>
                    <a:pt x="13509" y="11602"/>
                  </a:lnTo>
                  <a:cubicBezTo>
                    <a:pt x="12926" y="12428"/>
                    <a:pt x="12170" y="13126"/>
                    <a:pt x="11271" y="13652"/>
                  </a:cubicBezTo>
                  <a:cubicBezTo>
                    <a:pt x="10152" y="14306"/>
                    <a:pt x="8906" y="14641"/>
                    <a:pt x="7643" y="14641"/>
                  </a:cubicBezTo>
                  <a:cubicBezTo>
                    <a:pt x="7032" y="14641"/>
                    <a:pt x="6417" y="14563"/>
                    <a:pt x="5811" y="14404"/>
                  </a:cubicBezTo>
                  <a:cubicBezTo>
                    <a:pt x="5138" y="14228"/>
                    <a:pt x="4503" y="13958"/>
                    <a:pt x="3920" y="13609"/>
                  </a:cubicBezTo>
                  <a:lnTo>
                    <a:pt x="4691" y="12372"/>
                  </a:lnTo>
                  <a:lnTo>
                    <a:pt x="4497" y="12251"/>
                  </a:lnTo>
                  <a:lnTo>
                    <a:pt x="3726" y="13487"/>
                  </a:lnTo>
                  <a:cubicBezTo>
                    <a:pt x="2602" y="12762"/>
                    <a:pt x="1691" y="11732"/>
                    <a:pt x="1108" y="10488"/>
                  </a:cubicBezTo>
                  <a:cubicBezTo>
                    <a:pt x="396" y="8971"/>
                    <a:pt x="238" y="7239"/>
                    <a:pt x="663" y="5614"/>
                  </a:cubicBezTo>
                  <a:cubicBezTo>
                    <a:pt x="841" y="4935"/>
                    <a:pt x="1113" y="4297"/>
                    <a:pt x="1465" y="3711"/>
                  </a:cubicBezTo>
                  <a:lnTo>
                    <a:pt x="2639" y="4471"/>
                  </a:lnTo>
                  <a:lnTo>
                    <a:pt x="2762" y="4279"/>
                  </a:lnTo>
                  <a:lnTo>
                    <a:pt x="1587" y="3518"/>
                  </a:lnTo>
                  <a:cubicBezTo>
                    <a:pt x="2191" y="2585"/>
                    <a:pt x="3006" y="1798"/>
                    <a:pt x="3993" y="1220"/>
                  </a:cubicBezTo>
                  <a:cubicBezTo>
                    <a:pt x="5111" y="565"/>
                    <a:pt x="6355" y="230"/>
                    <a:pt x="7618" y="230"/>
                  </a:cubicBezTo>
                  <a:close/>
                  <a:moveTo>
                    <a:pt x="7619" y="0"/>
                  </a:moveTo>
                  <a:cubicBezTo>
                    <a:pt x="6315" y="0"/>
                    <a:pt x="5029" y="346"/>
                    <a:pt x="3874" y="1022"/>
                  </a:cubicBezTo>
                  <a:cubicBezTo>
                    <a:pt x="2161" y="2025"/>
                    <a:pt x="942" y="3635"/>
                    <a:pt x="440" y="5556"/>
                  </a:cubicBezTo>
                  <a:cubicBezTo>
                    <a:pt x="1" y="7233"/>
                    <a:pt x="165" y="9019"/>
                    <a:pt x="899" y="10584"/>
                  </a:cubicBezTo>
                  <a:cubicBezTo>
                    <a:pt x="1840" y="12592"/>
                    <a:pt x="3609" y="14064"/>
                    <a:pt x="5751" y="14624"/>
                  </a:cubicBezTo>
                  <a:cubicBezTo>
                    <a:pt x="6377" y="14788"/>
                    <a:pt x="7011" y="14869"/>
                    <a:pt x="7642" y="14869"/>
                  </a:cubicBezTo>
                  <a:cubicBezTo>
                    <a:pt x="8945" y="14869"/>
                    <a:pt x="10230" y="14523"/>
                    <a:pt x="11385" y="13847"/>
                  </a:cubicBezTo>
                  <a:cubicBezTo>
                    <a:pt x="13097" y="12843"/>
                    <a:pt x="14317" y="11233"/>
                    <a:pt x="14819" y="9313"/>
                  </a:cubicBezTo>
                  <a:cubicBezTo>
                    <a:pt x="15588" y="6381"/>
                    <a:pt x="14515" y="3309"/>
                    <a:pt x="12089" y="1488"/>
                  </a:cubicBezTo>
                  <a:cubicBezTo>
                    <a:pt x="11315" y="908"/>
                    <a:pt x="10448" y="490"/>
                    <a:pt x="9509" y="245"/>
                  </a:cubicBezTo>
                  <a:cubicBezTo>
                    <a:pt x="8884" y="81"/>
                    <a:pt x="8249" y="0"/>
                    <a:pt x="7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 name="Google Shape;542;p9"/>
          <p:cNvGrpSpPr/>
          <p:nvPr/>
        </p:nvGrpSpPr>
        <p:grpSpPr>
          <a:xfrm>
            <a:off x="-207221" y="-558008"/>
            <a:ext cx="1356911" cy="1421440"/>
            <a:chOff x="1511250" y="306000"/>
            <a:chExt cx="3756676" cy="3935328"/>
          </a:xfrm>
        </p:grpSpPr>
        <p:sp>
          <p:nvSpPr>
            <p:cNvPr id="543" name="Google Shape;543;p9"/>
            <p:cNvSpPr/>
            <p:nvPr/>
          </p:nvSpPr>
          <p:spPr>
            <a:xfrm>
              <a:off x="1582051" y="1803459"/>
              <a:ext cx="3685875" cy="2437868"/>
            </a:xfrm>
            <a:custGeom>
              <a:avLst/>
              <a:gdLst/>
              <a:ahLst/>
              <a:cxnLst/>
              <a:rect l="l" t="t" r="r" b="b"/>
              <a:pathLst>
                <a:path w="20095" h="13291" extrusionOk="0">
                  <a:moveTo>
                    <a:pt x="17609" y="1"/>
                  </a:moveTo>
                  <a:lnTo>
                    <a:pt x="4799" y="5286"/>
                  </a:lnTo>
                  <a:lnTo>
                    <a:pt x="4414" y="4349"/>
                  </a:lnTo>
                  <a:lnTo>
                    <a:pt x="4190" y="4441"/>
                  </a:lnTo>
                  <a:lnTo>
                    <a:pt x="4576" y="5378"/>
                  </a:lnTo>
                  <a:lnTo>
                    <a:pt x="0" y="7265"/>
                  </a:lnTo>
                  <a:lnTo>
                    <a:pt x="2486" y="13290"/>
                  </a:lnTo>
                  <a:lnTo>
                    <a:pt x="7228" y="11334"/>
                  </a:lnTo>
                  <a:lnTo>
                    <a:pt x="7286" y="11311"/>
                  </a:lnTo>
                  <a:lnTo>
                    <a:pt x="20095" y="6027"/>
                  </a:lnTo>
                  <a:lnTo>
                    <a:pt x="176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1582051" y="1803459"/>
              <a:ext cx="3685875" cy="2437868"/>
            </a:xfrm>
            <a:custGeom>
              <a:avLst/>
              <a:gdLst/>
              <a:ahLst/>
              <a:cxnLst/>
              <a:rect l="l" t="t" r="r" b="b"/>
              <a:pathLst>
                <a:path w="20095" h="13291" extrusionOk="0">
                  <a:moveTo>
                    <a:pt x="17609" y="1"/>
                  </a:moveTo>
                  <a:lnTo>
                    <a:pt x="4799" y="5286"/>
                  </a:lnTo>
                  <a:lnTo>
                    <a:pt x="4414" y="4349"/>
                  </a:lnTo>
                  <a:lnTo>
                    <a:pt x="4190" y="4441"/>
                  </a:lnTo>
                  <a:lnTo>
                    <a:pt x="4576" y="5378"/>
                  </a:lnTo>
                  <a:lnTo>
                    <a:pt x="0" y="7265"/>
                  </a:lnTo>
                  <a:lnTo>
                    <a:pt x="2486" y="13290"/>
                  </a:lnTo>
                  <a:lnTo>
                    <a:pt x="7228" y="11334"/>
                  </a:lnTo>
                  <a:lnTo>
                    <a:pt x="7286" y="11311"/>
                  </a:lnTo>
                  <a:lnTo>
                    <a:pt x="20095" y="6027"/>
                  </a:lnTo>
                  <a:lnTo>
                    <a:pt x="17609"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1511250" y="1630859"/>
              <a:ext cx="3300871" cy="1504615"/>
            </a:xfrm>
            <a:custGeom>
              <a:avLst/>
              <a:gdLst/>
              <a:ahLst/>
              <a:cxnLst/>
              <a:rect l="l" t="t" r="r" b="b"/>
              <a:pathLst>
                <a:path w="17996" h="8203" extrusionOk="0">
                  <a:moveTo>
                    <a:pt x="17608" y="0"/>
                  </a:moveTo>
                  <a:lnTo>
                    <a:pt x="0" y="7265"/>
                  </a:lnTo>
                  <a:lnTo>
                    <a:pt x="387" y="8203"/>
                  </a:lnTo>
                  <a:lnTo>
                    <a:pt x="17995" y="938"/>
                  </a:lnTo>
                  <a:lnTo>
                    <a:pt x="176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2591425" y="1932222"/>
              <a:ext cx="2210608" cy="986996"/>
            </a:xfrm>
            <a:custGeom>
              <a:avLst/>
              <a:gdLst/>
              <a:ahLst/>
              <a:cxnLst/>
              <a:rect l="l" t="t" r="r" b="b"/>
              <a:pathLst>
                <a:path w="12052" h="5381" extrusionOk="0">
                  <a:moveTo>
                    <a:pt x="11850" y="0"/>
                  </a:moveTo>
                  <a:lnTo>
                    <a:pt x="0" y="4890"/>
                  </a:lnTo>
                  <a:lnTo>
                    <a:pt x="203" y="5381"/>
                  </a:lnTo>
                  <a:lnTo>
                    <a:pt x="12052" y="491"/>
                  </a:lnTo>
                  <a:lnTo>
                    <a:pt x="118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2662409" y="2173422"/>
              <a:ext cx="2042960" cy="917663"/>
            </a:xfrm>
            <a:custGeom>
              <a:avLst/>
              <a:gdLst/>
              <a:ahLst/>
              <a:cxnLst/>
              <a:rect l="l" t="t" r="r" b="b"/>
              <a:pathLst>
                <a:path w="11138" h="5003" extrusionOk="0">
                  <a:moveTo>
                    <a:pt x="10934" y="0"/>
                  </a:moveTo>
                  <a:lnTo>
                    <a:pt x="0" y="4512"/>
                  </a:lnTo>
                  <a:lnTo>
                    <a:pt x="202" y="5003"/>
                  </a:lnTo>
                  <a:lnTo>
                    <a:pt x="11137" y="491"/>
                  </a:lnTo>
                  <a:lnTo>
                    <a:pt x="109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2733027" y="2408386"/>
              <a:ext cx="1890169" cy="854749"/>
            </a:xfrm>
            <a:custGeom>
              <a:avLst/>
              <a:gdLst/>
              <a:ahLst/>
              <a:cxnLst/>
              <a:rect l="l" t="t" r="r" b="b"/>
              <a:pathLst>
                <a:path w="10305" h="4660" extrusionOk="0">
                  <a:moveTo>
                    <a:pt x="10102" y="1"/>
                  </a:moveTo>
                  <a:lnTo>
                    <a:pt x="0" y="4169"/>
                  </a:lnTo>
                  <a:lnTo>
                    <a:pt x="203" y="4659"/>
                  </a:lnTo>
                  <a:lnTo>
                    <a:pt x="10304" y="491"/>
                  </a:lnTo>
                  <a:lnTo>
                    <a:pt x="101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2908746" y="3150146"/>
              <a:ext cx="1124197" cy="538712"/>
            </a:xfrm>
            <a:custGeom>
              <a:avLst/>
              <a:gdLst/>
              <a:ahLst/>
              <a:cxnLst/>
              <a:rect l="l" t="t" r="r" b="b"/>
              <a:pathLst>
                <a:path w="6129" h="2937" extrusionOk="0">
                  <a:moveTo>
                    <a:pt x="5926" y="1"/>
                  </a:moveTo>
                  <a:lnTo>
                    <a:pt x="1" y="2446"/>
                  </a:lnTo>
                  <a:lnTo>
                    <a:pt x="203" y="2936"/>
                  </a:lnTo>
                  <a:lnTo>
                    <a:pt x="6128" y="491"/>
                  </a:lnTo>
                  <a:lnTo>
                    <a:pt x="59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082466" y="2945997"/>
              <a:ext cx="446450" cy="258993"/>
            </a:xfrm>
            <a:custGeom>
              <a:avLst/>
              <a:gdLst/>
              <a:ahLst/>
              <a:cxnLst/>
              <a:rect l="l" t="t" r="r" b="b"/>
              <a:pathLst>
                <a:path w="2434" h="1412" extrusionOk="0">
                  <a:moveTo>
                    <a:pt x="2231" y="1"/>
                  </a:moveTo>
                  <a:lnTo>
                    <a:pt x="0" y="921"/>
                  </a:lnTo>
                  <a:lnTo>
                    <a:pt x="203" y="1411"/>
                  </a:lnTo>
                  <a:lnTo>
                    <a:pt x="2433" y="491"/>
                  </a:lnTo>
                  <a:lnTo>
                    <a:pt x="22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2854819" y="3018999"/>
              <a:ext cx="1124197" cy="538528"/>
            </a:xfrm>
            <a:custGeom>
              <a:avLst/>
              <a:gdLst/>
              <a:ahLst/>
              <a:cxnLst/>
              <a:rect l="l" t="t" r="r" b="b"/>
              <a:pathLst>
                <a:path w="6129" h="2936" extrusionOk="0">
                  <a:moveTo>
                    <a:pt x="5925" y="0"/>
                  </a:moveTo>
                  <a:lnTo>
                    <a:pt x="0" y="2445"/>
                  </a:lnTo>
                  <a:lnTo>
                    <a:pt x="203" y="2936"/>
                  </a:lnTo>
                  <a:lnTo>
                    <a:pt x="6128" y="491"/>
                  </a:lnTo>
                  <a:lnTo>
                    <a:pt x="592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1783082" y="3136206"/>
              <a:ext cx="728921" cy="375466"/>
            </a:xfrm>
            <a:custGeom>
              <a:avLst/>
              <a:gdLst/>
              <a:ahLst/>
              <a:cxnLst/>
              <a:rect l="l" t="t" r="r" b="b"/>
              <a:pathLst>
                <a:path w="3974" h="2047" extrusionOk="0">
                  <a:moveTo>
                    <a:pt x="3772" y="0"/>
                  </a:moveTo>
                  <a:lnTo>
                    <a:pt x="0" y="1556"/>
                  </a:lnTo>
                  <a:lnTo>
                    <a:pt x="202" y="2046"/>
                  </a:lnTo>
                  <a:lnTo>
                    <a:pt x="3973" y="491"/>
                  </a:lnTo>
                  <a:lnTo>
                    <a:pt x="37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1729156" y="3005426"/>
              <a:ext cx="729104" cy="375282"/>
            </a:xfrm>
            <a:custGeom>
              <a:avLst/>
              <a:gdLst/>
              <a:ahLst/>
              <a:cxnLst/>
              <a:rect l="l" t="t" r="r" b="b"/>
              <a:pathLst>
                <a:path w="3975" h="2046" extrusionOk="0">
                  <a:moveTo>
                    <a:pt x="3771" y="1"/>
                  </a:moveTo>
                  <a:lnTo>
                    <a:pt x="0" y="1557"/>
                  </a:lnTo>
                  <a:lnTo>
                    <a:pt x="203" y="2046"/>
                  </a:lnTo>
                  <a:lnTo>
                    <a:pt x="3974" y="491"/>
                  </a:lnTo>
                  <a:lnTo>
                    <a:pt x="37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600818" y="2517522"/>
              <a:ext cx="407565" cy="415452"/>
            </a:xfrm>
            <a:custGeom>
              <a:avLst/>
              <a:gdLst/>
              <a:ahLst/>
              <a:cxnLst/>
              <a:rect l="l" t="t" r="r" b="b"/>
              <a:pathLst>
                <a:path w="2222" h="2265" extrusionOk="0">
                  <a:moveTo>
                    <a:pt x="1742" y="0"/>
                  </a:moveTo>
                  <a:cubicBezTo>
                    <a:pt x="1723" y="0"/>
                    <a:pt x="1703" y="4"/>
                    <a:pt x="1683" y="12"/>
                  </a:cubicBezTo>
                  <a:cubicBezTo>
                    <a:pt x="1632" y="35"/>
                    <a:pt x="1592" y="73"/>
                    <a:pt x="1565" y="121"/>
                  </a:cubicBezTo>
                  <a:lnTo>
                    <a:pt x="1293" y="609"/>
                  </a:lnTo>
                  <a:lnTo>
                    <a:pt x="90" y="690"/>
                  </a:lnTo>
                  <a:cubicBezTo>
                    <a:pt x="69" y="692"/>
                    <a:pt x="51" y="703"/>
                    <a:pt x="40" y="721"/>
                  </a:cubicBezTo>
                  <a:lnTo>
                    <a:pt x="16" y="769"/>
                  </a:lnTo>
                  <a:cubicBezTo>
                    <a:pt x="1" y="799"/>
                    <a:pt x="21" y="835"/>
                    <a:pt x="54" y="839"/>
                  </a:cubicBezTo>
                  <a:lnTo>
                    <a:pt x="1107" y="936"/>
                  </a:lnTo>
                  <a:lnTo>
                    <a:pt x="759" y="1727"/>
                  </a:lnTo>
                  <a:lnTo>
                    <a:pt x="757" y="1727"/>
                  </a:lnTo>
                  <a:lnTo>
                    <a:pt x="743" y="1757"/>
                  </a:lnTo>
                  <a:lnTo>
                    <a:pt x="427" y="1820"/>
                  </a:lnTo>
                  <a:cubicBezTo>
                    <a:pt x="420" y="1821"/>
                    <a:pt x="412" y="1825"/>
                    <a:pt x="406" y="1831"/>
                  </a:cubicBezTo>
                  <a:lnTo>
                    <a:pt x="382" y="1889"/>
                  </a:lnTo>
                  <a:cubicBezTo>
                    <a:pt x="372" y="1913"/>
                    <a:pt x="389" y="1940"/>
                    <a:pt x="417" y="1942"/>
                  </a:cubicBezTo>
                  <a:lnTo>
                    <a:pt x="665" y="1954"/>
                  </a:lnTo>
                  <a:cubicBezTo>
                    <a:pt x="665" y="1954"/>
                    <a:pt x="671" y="1992"/>
                    <a:pt x="688" y="2025"/>
                  </a:cubicBezTo>
                  <a:cubicBezTo>
                    <a:pt x="702" y="2053"/>
                    <a:pt x="729" y="2069"/>
                    <a:pt x="758" y="2069"/>
                  </a:cubicBezTo>
                  <a:cubicBezTo>
                    <a:pt x="762" y="2069"/>
                    <a:pt x="766" y="2069"/>
                    <a:pt x="771" y="2068"/>
                  </a:cubicBezTo>
                  <a:cubicBezTo>
                    <a:pt x="808" y="2063"/>
                    <a:pt x="843" y="2049"/>
                    <a:pt x="843" y="2049"/>
                  </a:cubicBezTo>
                  <a:lnTo>
                    <a:pt x="991" y="2248"/>
                  </a:lnTo>
                  <a:cubicBezTo>
                    <a:pt x="999" y="2259"/>
                    <a:pt x="1011" y="2264"/>
                    <a:pt x="1023" y="2264"/>
                  </a:cubicBezTo>
                  <a:cubicBezTo>
                    <a:pt x="1035" y="2264"/>
                    <a:pt x="1048" y="2259"/>
                    <a:pt x="1055" y="2247"/>
                  </a:cubicBezTo>
                  <a:lnTo>
                    <a:pt x="1088" y="2196"/>
                  </a:lnTo>
                  <a:cubicBezTo>
                    <a:pt x="1090" y="2189"/>
                    <a:pt x="1090" y="2180"/>
                    <a:pt x="1086" y="2173"/>
                  </a:cubicBezTo>
                  <a:lnTo>
                    <a:pt x="960" y="1875"/>
                  </a:lnTo>
                  <a:lnTo>
                    <a:pt x="978" y="1847"/>
                  </a:lnTo>
                  <a:lnTo>
                    <a:pt x="976" y="1844"/>
                  </a:lnTo>
                  <a:lnTo>
                    <a:pt x="1439" y="1113"/>
                  </a:lnTo>
                  <a:lnTo>
                    <a:pt x="2109" y="1933"/>
                  </a:lnTo>
                  <a:cubicBezTo>
                    <a:pt x="2118" y="1945"/>
                    <a:pt x="2132" y="1950"/>
                    <a:pt x="2145" y="1950"/>
                  </a:cubicBezTo>
                  <a:cubicBezTo>
                    <a:pt x="2162" y="1950"/>
                    <a:pt x="2178" y="1942"/>
                    <a:pt x="2186" y="1926"/>
                  </a:cubicBezTo>
                  <a:lnTo>
                    <a:pt x="2213" y="1879"/>
                  </a:lnTo>
                  <a:cubicBezTo>
                    <a:pt x="2222" y="1860"/>
                    <a:pt x="2222" y="1838"/>
                    <a:pt x="2211" y="1820"/>
                  </a:cubicBezTo>
                  <a:lnTo>
                    <a:pt x="1609" y="777"/>
                  </a:lnTo>
                  <a:lnTo>
                    <a:pt x="1864" y="275"/>
                  </a:lnTo>
                  <a:cubicBezTo>
                    <a:pt x="1888" y="229"/>
                    <a:pt x="1895" y="175"/>
                    <a:pt x="1887" y="125"/>
                  </a:cubicBezTo>
                  <a:lnTo>
                    <a:pt x="1886" y="120"/>
                  </a:lnTo>
                  <a:cubicBezTo>
                    <a:pt x="1873" y="47"/>
                    <a:pt x="1810" y="0"/>
                    <a:pt x="17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4913369" y="2689206"/>
              <a:ext cx="26413" cy="24762"/>
            </a:xfrm>
            <a:custGeom>
              <a:avLst/>
              <a:gdLst/>
              <a:ahLst/>
              <a:cxnLst/>
              <a:rect l="l" t="t" r="r" b="b"/>
              <a:pathLst>
                <a:path w="144" h="135" extrusionOk="0">
                  <a:moveTo>
                    <a:pt x="86" y="1"/>
                  </a:moveTo>
                  <a:lnTo>
                    <a:pt x="22" y="42"/>
                  </a:lnTo>
                  <a:cubicBezTo>
                    <a:pt x="3" y="54"/>
                    <a:pt x="1" y="84"/>
                    <a:pt x="17" y="107"/>
                  </a:cubicBezTo>
                  <a:cubicBezTo>
                    <a:pt x="27" y="125"/>
                    <a:pt x="44" y="134"/>
                    <a:pt x="61" y="134"/>
                  </a:cubicBezTo>
                  <a:cubicBezTo>
                    <a:pt x="67" y="134"/>
                    <a:pt x="74" y="133"/>
                    <a:pt x="79" y="130"/>
                  </a:cubicBezTo>
                  <a:lnTo>
                    <a:pt x="143" y="89"/>
                  </a:lnTo>
                  <a:lnTo>
                    <a:pt x="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945468" y="2744783"/>
              <a:ext cx="26229" cy="24762"/>
            </a:xfrm>
            <a:custGeom>
              <a:avLst/>
              <a:gdLst/>
              <a:ahLst/>
              <a:cxnLst/>
              <a:rect l="l" t="t" r="r" b="b"/>
              <a:pathLst>
                <a:path w="143" h="135" extrusionOk="0">
                  <a:moveTo>
                    <a:pt x="86" y="1"/>
                  </a:moveTo>
                  <a:lnTo>
                    <a:pt x="22" y="42"/>
                  </a:lnTo>
                  <a:cubicBezTo>
                    <a:pt x="3" y="54"/>
                    <a:pt x="0" y="83"/>
                    <a:pt x="16" y="107"/>
                  </a:cubicBezTo>
                  <a:cubicBezTo>
                    <a:pt x="28" y="124"/>
                    <a:pt x="46" y="134"/>
                    <a:pt x="61" y="134"/>
                  </a:cubicBezTo>
                  <a:cubicBezTo>
                    <a:pt x="67" y="134"/>
                    <a:pt x="73" y="133"/>
                    <a:pt x="78" y="130"/>
                  </a:cubicBezTo>
                  <a:lnTo>
                    <a:pt x="142" y="88"/>
                  </a:lnTo>
                  <a:lnTo>
                    <a:pt x="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752691" y="2619505"/>
              <a:ext cx="19443" cy="21644"/>
            </a:xfrm>
            <a:custGeom>
              <a:avLst/>
              <a:gdLst/>
              <a:ahLst/>
              <a:cxnLst/>
              <a:rect l="l" t="t" r="r" b="b"/>
              <a:pathLst>
                <a:path w="106" h="118" extrusionOk="0">
                  <a:moveTo>
                    <a:pt x="105" y="0"/>
                  </a:moveTo>
                  <a:lnTo>
                    <a:pt x="0" y="1"/>
                  </a:lnTo>
                  <a:lnTo>
                    <a:pt x="2" y="77"/>
                  </a:lnTo>
                  <a:cubicBezTo>
                    <a:pt x="2" y="101"/>
                    <a:pt x="23" y="117"/>
                    <a:pt x="52" y="117"/>
                  </a:cubicBezTo>
                  <a:cubicBezTo>
                    <a:pt x="53" y="117"/>
                    <a:pt x="54" y="117"/>
                    <a:pt x="54" y="117"/>
                  </a:cubicBezTo>
                  <a:cubicBezTo>
                    <a:pt x="83" y="117"/>
                    <a:pt x="106" y="98"/>
                    <a:pt x="106" y="76"/>
                  </a:cubicBezTo>
                  <a:lnTo>
                    <a:pt x="1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688677" y="2623724"/>
              <a:ext cx="19443" cy="21644"/>
            </a:xfrm>
            <a:custGeom>
              <a:avLst/>
              <a:gdLst/>
              <a:ahLst/>
              <a:cxnLst/>
              <a:rect l="l" t="t" r="r" b="b"/>
              <a:pathLst>
                <a:path w="106" h="118" extrusionOk="0">
                  <a:moveTo>
                    <a:pt x="104" y="1"/>
                  </a:moveTo>
                  <a:lnTo>
                    <a:pt x="0" y="2"/>
                  </a:lnTo>
                  <a:lnTo>
                    <a:pt x="2" y="78"/>
                  </a:lnTo>
                  <a:cubicBezTo>
                    <a:pt x="0" y="101"/>
                    <a:pt x="24" y="118"/>
                    <a:pt x="51" y="118"/>
                  </a:cubicBezTo>
                  <a:cubicBezTo>
                    <a:pt x="52" y="118"/>
                    <a:pt x="53" y="118"/>
                    <a:pt x="54" y="118"/>
                  </a:cubicBezTo>
                  <a:cubicBezTo>
                    <a:pt x="84" y="118"/>
                    <a:pt x="106" y="100"/>
                    <a:pt x="106" y="76"/>
                  </a:cubicBezTo>
                  <a:lnTo>
                    <a:pt x="1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1974942" y="3363833"/>
              <a:ext cx="647848" cy="647848"/>
            </a:xfrm>
            <a:custGeom>
              <a:avLst/>
              <a:gdLst/>
              <a:ahLst/>
              <a:cxnLst/>
              <a:rect l="l" t="t" r="r" b="b"/>
              <a:pathLst>
                <a:path w="3532" h="3532" extrusionOk="0">
                  <a:moveTo>
                    <a:pt x="2501" y="0"/>
                  </a:moveTo>
                  <a:lnTo>
                    <a:pt x="0" y="1031"/>
                  </a:lnTo>
                  <a:lnTo>
                    <a:pt x="1033" y="3532"/>
                  </a:lnTo>
                  <a:lnTo>
                    <a:pt x="3532" y="2499"/>
                  </a:lnTo>
                  <a:lnTo>
                    <a:pt x="2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1691187" y="424307"/>
              <a:ext cx="3142761" cy="3458248"/>
            </a:xfrm>
            <a:custGeom>
              <a:avLst/>
              <a:gdLst/>
              <a:ahLst/>
              <a:cxnLst/>
              <a:rect l="l" t="t" r="r" b="b"/>
              <a:pathLst>
                <a:path w="17134" h="18854" extrusionOk="0">
                  <a:moveTo>
                    <a:pt x="12099" y="1"/>
                  </a:moveTo>
                  <a:lnTo>
                    <a:pt x="0" y="14714"/>
                  </a:lnTo>
                  <a:lnTo>
                    <a:pt x="5034" y="18854"/>
                  </a:lnTo>
                  <a:lnTo>
                    <a:pt x="17134" y="4141"/>
                  </a:lnTo>
                  <a:lnTo>
                    <a:pt x="12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1546834" y="306000"/>
              <a:ext cx="2362849" cy="2875148"/>
            </a:xfrm>
            <a:custGeom>
              <a:avLst/>
              <a:gdLst/>
              <a:ahLst/>
              <a:cxnLst/>
              <a:rect l="l" t="t" r="r" b="b"/>
              <a:pathLst>
                <a:path w="12882" h="15675" extrusionOk="0">
                  <a:moveTo>
                    <a:pt x="12098" y="1"/>
                  </a:moveTo>
                  <a:lnTo>
                    <a:pt x="3298" y="10702"/>
                  </a:lnTo>
                  <a:lnTo>
                    <a:pt x="3145" y="10889"/>
                  </a:lnTo>
                  <a:lnTo>
                    <a:pt x="0" y="14714"/>
                  </a:lnTo>
                  <a:lnTo>
                    <a:pt x="783" y="15357"/>
                  </a:lnTo>
                  <a:lnTo>
                    <a:pt x="3926" y="11534"/>
                  </a:lnTo>
                  <a:lnTo>
                    <a:pt x="8961" y="15674"/>
                  </a:lnTo>
                  <a:lnTo>
                    <a:pt x="9115" y="15488"/>
                  </a:lnTo>
                  <a:lnTo>
                    <a:pt x="4080" y="11348"/>
                  </a:lnTo>
                  <a:lnTo>
                    <a:pt x="12882" y="645"/>
                  </a:lnTo>
                  <a:lnTo>
                    <a:pt x="12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2436066" y="560774"/>
              <a:ext cx="1568813" cy="1878063"/>
            </a:xfrm>
            <a:custGeom>
              <a:avLst/>
              <a:gdLst/>
              <a:ahLst/>
              <a:cxnLst/>
              <a:rect l="l" t="t" r="r" b="b"/>
              <a:pathLst>
                <a:path w="8553" h="10239" extrusionOk="0">
                  <a:moveTo>
                    <a:pt x="8143" y="1"/>
                  </a:moveTo>
                  <a:lnTo>
                    <a:pt x="1" y="9902"/>
                  </a:lnTo>
                  <a:lnTo>
                    <a:pt x="411" y="10239"/>
                  </a:lnTo>
                  <a:lnTo>
                    <a:pt x="8553" y="338"/>
                  </a:lnTo>
                  <a:lnTo>
                    <a:pt x="8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2579869" y="819216"/>
              <a:ext cx="1453440" cy="1737745"/>
            </a:xfrm>
            <a:custGeom>
              <a:avLst/>
              <a:gdLst/>
              <a:ahLst/>
              <a:cxnLst/>
              <a:rect l="l" t="t" r="r" b="b"/>
              <a:pathLst>
                <a:path w="7924" h="9474" extrusionOk="0">
                  <a:moveTo>
                    <a:pt x="7514" y="0"/>
                  </a:moveTo>
                  <a:lnTo>
                    <a:pt x="0" y="9137"/>
                  </a:lnTo>
                  <a:lnTo>
                    <a:pt x="410" y="9474"/>
                  </a:lnTo>
                  <a:lnTo>
                    <a:pt x="7923" y="337"/>
                  </a:lnTo>
                  <a:lnTo>
                    <a:pt x="7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723489" y="1065185"/>
              <a:ext cx="1348522" cy="1610083"/>
            </a:xfrm>
            <a:custGeom>
              <a:avLst/>
              <a:gdLst/>
              <a:ahLst/>
              <a:cxnLst/>
              <a:rect l="l" t="t" r="r" b="b"/>
              <a:pathLst>
                <a:path w="7352" h="8778" extrusionOk="0">
                  <a:moveTo>
                    <a:pt x="6942" y="1"/>
                  </a:moveTo>
                  <a:lnTo>
                    <a:pt x="1" y="8441"/>
                  </a:lnTo>
                  <a:lnTo>
                    <a:pt x="410" y="8778"/>
                  </a:lnTo>
                  <a:lnTo>
                    <a:pt x="7352" y="338"/>
                  </a:lnTo>
                  <a:lnTo>
                    <a:pt x="69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3079328" y="1997520"/>
              <a:ext cx="822100" cy="969938"/>
            </a:xfrm>
            <a:custGeom>
              <a:avLst/>
              <a:gdLst/>
              <a:ahLst/>
              <a:cxnLst/>
              <a:rect l="l" t="t" r="r" b="b"/>
              <a:pathLst>
                <a:path w="4482" h="5288" extrusionOk="0">
                  <a:moveTo>
                    <a:pt x="4071" y="1"/>
                  </a:moveTo>
                  <a:lnTo>
                    <a:pt x="0" y="4951"/>
                  </a:lnTo>
                  <a:lnTo>
                    <a:pt x="410" y="5288"/>
                  </a:lnTo>
                  <a:lnTo>
                    <a:pt x="4482" y="337"/>
                  </a:lnTo>
                  <a:lnTo>
                    <a:pt x="4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886204" y="1581885"/>
              <a:ext cx="356757" cy="404080"/>
            </a:xfrm>
            <a:custGeom>
              <a:avLst/>
              <a:gdLst/>
              <a:ahLst/>
              <a:cxnLst/>
              <a:rect l="l" t="t" r="r" b="b"/>
              <a:pathLst>
                <a:path w="1945" h="2203" extrusionOk="0">
                  <a:moveTo>
                    <a:pt x="1534" y="1"/>
                  </a:moveTo>
                  <a:lnTo>
                    <a:pt x="1" y="1866"/>
                  </a:lnTo>
                  <a:lnTo>
                    <a:pt x="411" y="2203"/>
                  </a:lnTo>
                  <a:lnTo>
                    <a:pt x="1944" y="338"/>
                  </a:lnTo>
                  <a:lnTo>
                    <a:pt x="15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969825" y="1907643"/>
              <a:ext cx="822100" cy="969938"/>
            </a:xfrm>
            <a:custGeom>
              <a:avLst/>
              <a:gdLst/>
              <a:ahLst/>
              <a:cxnLst/>
              <a:rect l="l" t="t" r="r" b="b"/>
              <a:pathLst>
                <a:path w="4482" h="5288" extrusionOk="0">
                  <a:moveTo>
                    <a:pt x="4071" y="0"/>
                  </a:moveTo>
                  <a:lnTo>
                    <a:pt x="0" y="4951"/>
                  </a:lnTo>
                  <a:lnTo>
                    <a:pt x="410" y="5287"/>
                  </a:lnTo>
                  <a:lnTo>
                    <a:pt x="4482" y="337"/>
                  </a:lnTo>
                  <a:lnTo>
                    <a:pt x="40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2003923" y="2701495"/>
              <a:ext cx="550451" cy="639961"/>
            </a:xfrm>
            <a:custGeom>
              <a:avLst/>
              <a:gdLst/>
              <a:ahLst/>
              <a:cxnLst/>
              <a:rect l="l" t="t" r="r" b="b"/>
              <a:pathLst>
                <a:path w="3001" h="3489" extrusionOk="0">
                  <a:moveTo>
                    <a:pt x="2591" y="1"/>
                  </a:moveTo>
                  <a:lnTo>
                    <a:pt x="0" y="3152"/>
                  </a:lnTo>
                  <a:lnTo>
                    <a:pt x="410" y="3489"/>
                  </a:lnTo>
                  <a:lnTo>
                    <a:pt x="3001" y="338"/>
                  </a:lnTo>
                  <a:lnTo>
                    <a:pt x="25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1894419" y="2611618"/>
              <a:ext cx="550451" cy="639961"/>
            </a:xfrm>
            <a:custGeom>
              <a:avLst/>
              <a:gdLst/>
              <a:ahLst/>
              <a:cxnLst/>
              <a:rect l="l" t="t" r="r" b="b"/>
              <a:pathLst>
                <a:path w="3001" h="3489" extrusionOk="0">
                  <a:moveTo>
                    <a:pt x="2591" y="0"/>
                  </a:moveTo>
                  <a:lnTo>
                    <a:pt x="0" y="3151"/>
                  </a:lnTo>
                  <a:lnTo>
                    <a:pt x="410" y="3488"/>
                  </a:lnTo>
                  <a:lnTo>
                    <a:pt x="3001" y="337"/>
                  </a:lnTo>
                  <a:lnTo>
                    <a:pt x="25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4128505" y="999703"/>
              <a:ext cx="452320" cy="432510"/>
            </a:xfrm>
            <a:custGeom>
              <a:avLst/>
              <a:gdLst/>
              <a:ahLst/>
              <a:cxnLst/>
              <a:rect l="l" t="t" r="r" b="b"/>
              <a:pathLst>
                <a:path w="2466" h="2358" extrusionOk="0">
                  <a:moveTo>
                    <a:pt x="1230" y="0"/>
                  </a:moveTo>
                  <a:cubicBezTo>
                    <a:pt x="1187" y="0"/>
                    <a:pt x="1144" y="19"/>
                    <a:pt x="1115" y="56"/>
                  </a:cubicBezTo>
                  <a:cubicBezTo>
                    <a:pt x="1082" y="100"/>
                    <a:pt x="1062" y="153"/>
                    <a:pt x="1062" y="207"/>
                  </a:cubicBezTo>
                  <a:lnTo>
                    <a:pt x="1053" y="766"/>
                  </a:lnTo>
                  <a:lnTo>
                    <a:pt x="32" y="1406"/>
                  </a:lnTo>
                  <a:cubicBezTo>
                    <a:pt x="15" y="1417"/>
                    <a:pt x="3" y="1437"/>
                    <a:pt x="1" y="1456"/>
                  </a:cubicBezTo>
                  <a:lnTo>
                    <a:pt x="3" y="1509"/>
                  </a:lnTo>
                  <a:cubicBezTo>
                    <a:pt x="4" y="1536"/>
                    <a:pt x="25" y="1556"/>
                    <a:pt x="50" y="1556"/>
                  </a:cubicBezTo>
                  <a:cubicBezTo>
                    <a:pt x="56" y="1556"/>
                    <a:pt x="63" y="1555"/>
                    <a:pt x="69" y="1552"/>
                  </a:cubicBezTo>
                  <a:lnTo>
                    <a:pt x="1044" y="1141"/>
                  </a:lnTo>
                  <a:lnTo>
                    <a:pt x="1110" y="2004"/>
                  </a:lnTo>
                  <a:lnTo>
                    <a:pt x="1108" y="2005"/>
                  </a:lnTo>
                  <a:lnTo>
                    <a:pt x="1110" y="2037"/>
                  </a:lnTo>
                  <a:lnTo>
                    <a:pt x="861" y="2242"/>
                  </a:lnTo>
                  <a:cubicBezTo>
                    <a:pt x="854" y="2247"/>
                    <a:pt x="851" y="2254"/>
                    <a:pt x="847" y="2261"/>
                  </a:cubicBezTo>
                  <a:lnTo>
                    <a:pt x="854" y="2323"/>
                  </a:lnTo>
                  <a:cubicBezTo>
                    <a:pt x="856" y="2343"/>
                    <a:pt x="873" y="2358"/>
                    <a:pt x="892" y="2358"/>
                  </a:cubicBezTo>
                  <a:cubicBezTo>
                    <a:pt x="898" y="2358"/>
                    <a:pt x="904" y="2356"/>
                    <a:pt x="909" y="2354"/>
                  </a:cubicBezTo>
                  <a:lnTo>
                    <a:pt x="1134" y="2247"/>
                  </a:lnTo>
                  <a:cubicBezTo>
                    <a:pt x="1134" y="2247"/>
                    <a:pt x="1158" y="2277"/>
                    <a:pt x="1189" y="2298"/>
                  </a:cubicBezTo>
                  <a:cubicBezTo>
                    <a:pt x="1202" y="2308"/>
                    <a:pt x="1218" y="2314"/>
                    <a:pt x="1234" y="2314"/>
                  </a:cubicBezTo>
                  <a:cubicBezTo>
                    <a:pt x="1250" y="2314"/>
                    <a:pt x="1266" y="2308"/>
                    <a:pt x="1280" y="2298"/>
                  </a:cubicBezTo>
                  <a:cubicBezTo>
                    <a:pt x="1311" y="2276"/>
                    <a:pt x="1336" y="2247"/>
                    <a:pt x="1336" y="2247"/>
                  </a:cubicBezTo>
                  <a:lnTo>
                    <a:pt x="1561" y="2352"/>
                  </a:lnTo>
                  <a:cubicBezTo>
                    <a:pt x="1566" y="2355"/>
                    <a:pt x="1571" y="2356"/>
                    <a:pt x="1577" y="2356"/>
                  </a:cubicBezTo>
                  <a:cubicBezTo>
                    <a:pt x="1596" y="2356"/>
                    <a:pt x="1613" y="2340"/>
                    <a:pt x="1615" y="2320"/>
                  </a:cubicBezTo>
                  <a:lnTo>
                    <a:pt x="1620" y="2259"/>
                  </a:lnTo>
                  <a:cubicBezTo>
                    <a:pt x="1618" y="2250"/>
                    <a:pt x="1614" y="2244"/>
                    <a:pt x="1608" y="2239"/>
                  </a:cubicBezTo>
                  <a:lnTo>
                    <a:pt x="1357" y="2036"/>
                  </a:lnTo>
                  <a:lnTo>
                    <a:pt x="1359" y="2004"/>
                  </a:lnTo>
                  <a:lnTo>
                    <a:pt x="1357" y="2002"/>
                  </a:lnTo>
                  <a:lnTo>
                    <a:pt x="1422" y="1139"/>
                  </a:lnTo>
                  <a:lnTo>
                    <a:pt x="2398" y="1546"/>
                  </a:lnTo>
                  <a:cubicBezTo>
                    <a:pt x="2404" y="1548"/>
                    <a:pt x="2410" y="1550"/>
                    <a:pt x="2416" y="1550"/>
                  </a:cubicBezTo>
                  <a:cubicBezTo>
                    <a:pt x="2441" y="1550"/>
                    <a:pt x="2463" y="1529"/>
                    <a:pt x="2464" y="1503"/>
                  </a:cubicBezTo>
                  <a:lnTo>
                    <a:pt x="2466" y="1450"/>
                  </a:lnTo>
                  <a:cubicBezTo>
                    <a:pt x="2464" y="1428"/>
                    <a:pt x="2452" y="1410"/>
                    <a:pt x="2435" y="1399"/>
                  </a:cubicBezTo>
                  <a:lnTo>
                    <a:pt x="1411" y="765"/>
                  </a:lnTo>
                  <a:lnTo>
                    <a:pt x="1400" y="201"/>
                  </a:lnTo>
                  <a:cubicBezTo>
                    <a:pt x="1398" y="149"/>
                    <a:pt x="1380" y="100"/>
                    <a:pt x="1348" y="59"/>
                  </a:cubicBezTo>
                  <a:lnTo>
                    <a:pt x="1344" y="56"/>
                  </a:lnTo>
                  <a:cubicBezTo>
                    <a:pt x="1315" y="19"/>
                    <a:pt x="1273" y="0"/>
                    <a:pt x="12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4421797" y="1149926"/>
              <a:ext cx="25679" cy="24762"/>
            </a:xfrm>
            <a:custGeom>
              <a:avLst/>
              <a:gdLst/>
              <a:ahLst/>
              <a:cxnLst/>
              <a:rect l="l" t="t" r="r" b="b"/>
              <a:pathLst>
                <a:path w="140" h="135" extrusionOk="0">
                  <a:moveTo>
                    <a:pt x="48" y="0"/>
                  </a:moveTo>
                  <a:lnTo>
                    <a:pt x="11" y="67"/>
                  </a:lnTo>
                  <a:cubicBezTo>
                    <a:pt x="0" y="86"/>
                    <a:pt x="12" y="113"/>
                    <a:pt x="37" y="127"/>
                  </a:cubicBezTo>
                  <a:cubicBezTo>
                    <a:pt x="47" y="132"/>
                    <a:pt x="58" y="135"/>
                    <a:pt x="68" y="135"/>
                  </a:cubicBezTo>
                  <a:cubicBezTo>
                    <a:pt x="83" y="135"/>
                    <a:pt x="97" y="129"/>
                    <a:pt x="105" y="118"/>
                  </a:cubicBezTo>
                  <a:lnTo>
                    <a:pt x="140" y="51"/>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476274" y="1183859"/>
              <a:ext cx="25863" cy="24762"/>
            </a:xfrm>
            <a:custGeom>
              <a:avLst/>
              <a:gdLst/>
              <a:ahLst/>
              <a:cxnLst/>
              <a:rect l="l" t="t" r="r" b="b"/>
              <a:pathLst>
                <a:path w="141" h="135" extrusionOk="0">
                  <a:moveTo>
                    <a:pt x="48" y="1"/>
                  </a:moveTo>
                  <a:lnTo>
                    <a:pt x="11" y="67"/>
                  </a:lnTo>
                  <a:cubicBezTo>
                    <a:pt x="1" y="86"/>
                    <a:pt x="12" y="114"/>
                    <a:pt x="38" y="127"/>
                  </a:cubicBezTo>
                  <a:cubicBezTo>
                    <a:pt x="48" y="132"/>
                    <a:pt x="59" y="135"/>
                    <a:pt x="69" y="135"/>
                  </a:cubicBezTo>
                  <a:cubicBezTo>
                    <a:pt x="84" y="135"/>
                    <a:pt x="96" y="129"/>
                    <a:pt x="103" y="118"/>
                  </a:cubicBezTo>
                  <a:lnTo>
                    <a:pt x="140" y="51"/>
                  </a:lnTo>
                  <a:lnTo>
                    <a:pt x="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4242594" y="1162582"/>
              <a:ext cx="25496" cy="24945"/>
            </a:xfrm>
            <a:custGeom>
              <a:avLst/>
              <a:gdLst/>
              <a:ahLst/>
              <a:cxnLst/>
              <a:rect l="l" t="t" r="r" b="b"/>
              <a:pathLst>
                <a:path w="139" h="136" extrusionOk="0">
                  <a:moveTo>
                    <a:pt x="91" y="1"/>
                  </a:moveTo>
                  <a:lnTo>
                    <a:pt x="0" y="51"/>
                  </a:lnTo>
                  <a:lnTo>
                    <a:pt x="38" y="118"/>
                  </a:lnTo>
                  <a:cubicBezTo>
                    <a:pt x="44" y="129"/>
                    <a:pt x="57" y="135"/>
                    <a:pt x="72" y="135"/>
                  </a:cubicBezTo>
                  <a:cubicBezTo>
                    <a:pt x="81" y="135"/>
                    <a:pt x="92" y="133"/>
                    <a:pt x="102" y="128"/>
                  </a:cubicBezTo>
                  <a:cubicBezTo>
                    <a:pt x="127" y="113"/>
                    <a:pt x="139" y="86"/>
                    <a:pt x="128" y="67"/>
                  </a:cubicBezTo>
                  <a:lnTo>
                    <a:pt x="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4187934" y="1196699"/>
              <a:ext cx="25679" cy="24945"/>
            </a:xfrm>
            <a:custGeom>
              <a:avLst/>
              <a:gdLst/>
              <a:ahLst/>
              <a:cxnLst/>
              <a:rect l="l" t="t" r="r" b="b"/>
              <a:pathLst>
                <a:path w="140" h="136" extrusionOk="0">
                  <a:moveTo>
                    <a:pt x="92" y="0"/>
                  </a:moveTo>
                  <a:lnTo>
                    <a:pt x="1" y="50"/>
                  </a:lnTo>
                  <a:lnTo>
                    <a:pt x="38" y="118"/>
                  </a:lnTo>
                  <a:cubicBezTo>
                    <a:pt x="44" y="129"/>
                    <a:pt x="56" y="135"/>
                    <a:pt x="71" y="135"/>
                  </a:cubicBezTo>
                  <a:cubicBezTo>
                    <a:pt x="81" y="135"/>
                    <a:pt x="92" y="132"/>
                    <a:pt x="102" y="126"/>
                  </a:cubicBezTo>
                  <a:cubicBezTo>
                    <a:pt x="128" y="112"/>
                    <a:pt x="140" y="86"/>
                    <a:pt x="129" y="66"/>
                  </a:cubicBezTo>
                  <a:lnTo>
                    <a:pt x="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2234485" y="2922702"/>
              <a:ext cx="698289" cy="698473"/>
            </a:xfrm>
            <a:custGeom>
              <a:avLst/>
              <a:gdLst/>
              <a:ahLst/>
              <a:cxnLst/>
              <a:rect l="l" t="t" r="r" b="b"/>
              <a:pathLst>
                <a:path w="3807" h="3808" extrusionOk="0">
                  <a:moveTo>
                    <a:pt x="1718" y="1"/>
                  </a:moveTo>
                  <a:lnTo>
                    <a:pt x="0" y="2090"/>
                  </a:lnTo>
                  <a:lnTo>
                    <a:pt x="2089" y="3807"/>
                  </a:lnTo>
                  <a:lnTo>
                    <a:pt x="3807" y="1719"/>
                  </a:lnTo>
                  <a:lnTo>
                    <a:pt x="1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1546834" y="306000"/>
              <a:ext cx="2362849" cy="2875148"/>
            </a:xfrm>
            <a:custGeom>
              <a:avLst/>
              <a:gdLst/>
              <a:ahLst/>
              <a:cxnLst/>
              <a:rect l="l" t="t" r="r" b="b"/>
              <a:pathLst>
                <a:path w="12882" h="15675" extrusionOk="0">
                  <a:moveTo>
                    <a:pt x="12098" y="1"/>
                  </a:moveTo>
                  <a:lnTo>
                    <a:pt x="3298" y="10702"/>
                  </a:lnTo>
                  <a:lnTo>
                    <a:pt x="3145" y="10889"/>
                  </a:lnTo>
                  <a:lnTo>
                    <a:pt x="0" y="14714"/>
                  </a:lnTo>
                  <a:lnTo>
                    <a:pt x="783" y="15357"/>
                  </a:lnTo>
                  <a:lnTo>
                    <a:pt x="3926" y="11534"/>
                  </a:lnTo>
                  <a:lnTo>
                    <a:pt x="8961" y="15674"/>
                  </a:lnTo>
                  <a:lnTo>
                    <a:pt x="9115" y="15488"/>
                  </a:lnTo>
                  <a:lnTo>
                    <a:pt x="4080" y="11348"/>
                  </a:lnTo>
                  <a:lnTo>
                    <a:pt x="12882" y="645"/>
                  </a:lnTo>
                  <a:lnTo>
                    <a:pt x="12098"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9"/>
          <p:cNvGrpSpPr/>
          <p:nvPr/>
        </p:nvGrpSpPr>
        <p:grpSpPr>
          <a:xfrm rot="-1309239">
            <a:off x="-471302" y="4297438"/>
            <a:ext cx="1315430" cy="1254868"/>
            <a:chOff x="936800" y="644000"/>
            <a:chExt cx="3397834" cy="3241401"/>
          </a:xfrm>
        </p:grpSpPr>
        <p:sp>
          <p:nvSpPr>
            <p:cNvPr id="578" name="Google Shape;578;p9"/>
            <p:cNvSpPr/>
            <p:nvPr/>
          </p:nvSpPr>
          <p:spPr>
            <a:xfrm>
              <a:off x="936800" y="644000"/>
              <a:ext cx="3397834" cy="3241401"/>
            </a:xfrm>
            <a:custGeom>
              <a:avLst/>
              <a:gdLst/>
              <a:ahLst/>
              <a:cxnLst/>
              <a:rect l="l" t="t" r="r" b="b"/>
              <a:pathLst>
                <a:path w="28454" h="27144" extrusionOk="0">
                  <a:moveTo>
                    <a:pt x="25151" y="0"/>
                  </a:moveTo>
                  <a:lnTo>
                    <a:pt x="16731" y="4241"/>
                  </a:lnTo>
                  <a:lnTo>
                    <a:pt x="8297" y="2636"/>
                  </a:lnTo>
                  <a:lnTo>
                    <a:pt x="0" y="7528"/>
                  </a:lnTo>
                  <a:lnTo>
                    <a:pt x="3282" y="27143"/>
                  </a:lnTo>
                  <a:lnTo>
                    <a:pt x="11612" y="22505"/>
                  </a:lnTo>
                  <a:lnTo>
                    <a:pt x="20028" y="24257"/>
                  </a:lnTo>
                  <a:lnTo>
                    <a:pt x="28454" y="19750"/>
                  </a:lnTo>
                  <a:lnTo>
                    <a:pt x="251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1060634" y="813332"/>
              <a:ext cx="3149690" cy="2895933"/>
            </a:xfrm>
            <a:custGeom>
              <a:avLst/>
              <a:gdLst/>
              <a:ahLst/>
              <a:cxnLst/>
              <a:rect l="l" t="t" r="r" b="b"/>
              <a:pathLst>
                <a:path w="26376" h="24251" extrusionOk="0">
                  <a:moveTo>
                    <a:pt x="23394" y="0"/>
                  </a:moveTo>
                  <a:lnTo>
                    <a:pt x="15831" y="3809"/>
                  </a:lnTo>
                  <a:lnTo>
                    <a:pt x="7432" y="2211"/>
                  </a:lnTo>
                  <a:lnTo>
                    <a:pt x="1" y="6593"/>
                  </a:lnTo>
                  <a:lnTo>
                    <a:pt x="2954" y="24251"/>
                  </a:lnTo>
                  <a:lnTo>
                    <a:pt x="10424" y="20092"/>
                  </a:lnTo>
                  <a:lnTo>
                    <a:pt x="18849" y="21847"/>
                  </a:lnTo>
                  <a:lnTo>
                    <a:pt x="26375" y="17819"/>
                  </a:lnTo>
                  <a:lnTo>
                    <a:pt x="233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1948130" y="1077241"/>
              <a:ext cx="1363361" cy="2344952"/>
            </a:xfrm>
            <a:custGeom>
              <a:avLst/>
              <a:gdLst/>
              <a:ahLst/>
              <a:cxnLst/>
              <a:rect l="l" t="t" r="r" b="b"/>
              <a:pathLst>
                <a:path w="11417" h="19637" extrusionOk="0">
                  <a:moveTo>
                    <a:pt x="0" y="1"/>
                  </a:moveTo>
                  <a:lnTo>
                    <a:pt x="2992" y="17882"/>
                  </a:lnTo>
                  <a:lnTo>
                    <a:pt x="11417" y="19637"/>
                  </a:lnTo>
                  <a:lnTo>
                    <a:pt x="8399" y="1599"/>
                  </a:lnTo>
                  <a:lnTo>
                    <a:pt x="0"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9"/>
            <p:cNvSpPr/>
            <p:nvPr/>
          </p:nvSpPr>
          <p:spPr>
            <a:xfrm>
              <a:off x="1060634" y="1139815"/>
              <a:ext cx="3097506" cy="2569572"/>
            </a:xfrm>
            <a:custGeom>
              <a:avLst/>
              <a:gdLst/>
              <a:ahLst/>
              <a:cxnLst/>
              <a:rect l="l" t="t" r="r" b="b"/>
              <a:pathLst>
                <a:path w="25939" h="21518" extrusionOk="0">
                  <a:moveTo>
                    <a:pt x="20544" y="3424"/>
                  </a:moveTo>
                  <a:lnTo>
                    <a:pt x="21169" y="7163"/>
                  </a:lnTo>
                  <a:lnTo>
                    <a:pt x="18286" y="8550"/>
                  </a:lnTo>
                  <a:lnTo>
                    <a:pt x="17673" y="4884"/>
                  </a:lnTo>
                  <a:lnTo>
                    <a:pt x="20544" y="3424"/>
                  </a:lnTo>
                  <a:close/>
                  <a:moveTo>
                    <a:pt x="8173" y="3902"/>
                  </a:moveTo>
                  <a:lnTo>
                    <a:pt x="10917" y="4408"/>
                  </a:lnTo>
                  <a:lnTo>
                    <a:pt x="11567" y="8293"/>
                  </a:lnTo>
                  <a:lnTo>
                    <a:pt x="11567" y="8293"/>
                  </a:lnTo>
                  <a:lnTo>
                    <a:pt x="8814" y="7837"/>
                  </a:lnTo>
                  <a:lnTo>
                    <a:pt x="6186" y="9254"/>
                  </a:lnTo>
                  <a:lnTo>
                    <a:pt x="5538" y="5384"/>
                  </a:lnTo>
                  <a:lnTo>
                    <a:pt x="8173" y="3902"/>
                  </a:lnTo>
                  <a:close/>
                  <a:moveTo>
                    <a:pt x="12156" y="4634"/>
                  </a:moveTo>
                  <a:lnTo>
                    <a:pt x="16563" y="5448"/>
                  </a:lnTo>
                  <a:lnTo>
                    <a:pt x="17172" y="9088"/>
                  </a:lnTo>
                  <a:lnTo>
                    <a:pt x="17403" y="10461"/>
                  </a:lnTo>
                  <a:lnTo>
                    <a:pt x="17452" y="10754"/>
                  </a:lnTo>
                  <a:lnTo>
                    <a:pt x="18127" y="14788"/>
                  </a:lnTo>
                  <a:lnTo>
                    <a:pt x="18127" y="14788"/>
                  </a:lnTo>
                  <a:lnTo>
                    <a:pt x="13732" y="14060"/>
                  </a:lnTo>
                  <a:lnTo>
                    <a:pt x="12156" y="4634"/>
                  </a:lnTo>
                  <a:close/>
                  <a:moveTo>
                    <a:pt x="9045" y="9210"/>
                  </a:moveTo>
                  <a:lnTo>
                    <a:pt x="11806" y="9719"/>
                  </a:lnTo>
                  <a:lnTo>
                    <a:pt x="12498" y="13856"/>
                  </a:lnTo>
                  <a:lnTo>
                    <a:pt x="12498" y="13856"/>
                  </a:lnTo>
                  <a:lnTo>
                    <a:pt x="9763" y="13403"/>
                  </a:lnTo>
                  <a:lnTo>
                    <a:pt x="7119" y="14829"/>
                  </a:lnTo>
                  <a:lnTo>
                    <a:pt x="6279" y="9810"/>
                  </a:lnTo>
                  <a:lnTo>
                    <a:pt x="6279" y="9810"/>
                  </a:lnTo>
                  <a:lnTo>
                    <a:pt x="6426" y="10684"/>
                  </a:lnTo>
                  <a:lnTo>
                    <a:pt x="9045" y="9210"/>
                  </a:lnTo>
                  <a:close/>
                  <a:moveTo>
                    <a:pt x="4508" y="5962"/>
                  </a:moveTo>
                  <a:lnTo>
                    <a:pt x="6085" y="15386"/>
                  </a:lnTo>
                  <a:lnTo>
                    <a:pt x="3304" y="16884"/>
                  </a:lnTo>
                  <a:lnTo>
                    <a:pt x="1739" y="7522"/>
                  </a:lnTo>
                  <a:lnTo>
                    <a:pt x="4508" y="5962"/>
                  </a:lnTo>
                  <a:close/>
                  <a:moveTo>
                    <a:pt x="10180" y="0"/>
                  </a:moveTo>
                  <a:lnTo>
                    <a:pt x="10679" y="2980"/>
                  </a:lnTo>
                  <a:lnTo>
                    <a:pt x="7944" y="2527"/>
                  </a:lnTo>
                  <a:lnTo>
                    <a:pt x="5300" y="3954"/>
                  </a:lnTo>
                  <a:lnTo>
                    <a:pt x="4810" y="1025"/>
                  </a:lnTo>
                  <a:lnTo>
                    <a:pt x="3784" y="1631"/>
                  </a:lnTo>
                  <a:lnTo>
                    <a:pt x="4267" y="4510"/>
                  </a:lnTo>
                  <a:lnTo>
                    <a:pt x="1486" y="6009"/>
                  </a:lnTo>
                  <a:lnTo>
                    <a:pt x="1025" y="3257"/>
                  </a:lnTo>
                  <a:lnTo>
                    <a:pt x="1" y="3861"/>
                  </a:lnTo>
                  <a:lnTo>
                    <a:pt x="452" y="6566"/>
                  </a:lnTo>
                  <a:lnTo>
                    <a:pt x="710" y="8103"/>
                  </a:lnTo>
                  <a:lnTo>
                    <a:pt x="2272" y="17443"/>
                  </a:lnTo>
                  <a:lnTo>
                    <a:pt x="2529" y="18979"/>
                  </a:lnTo>
                  <a:lnTo>
                    <a:pt x="2954" y="21518"/>
                  </a:lnTo>
                  <a:lnTo>
                    <a:pt x="3984" y="20945"/>
                  </a:lnTo>
                  <a:lnTo>
                    <a:pt x="3559" y="18401"/>
                  </a:lnTo>
                  <a:lnTo>
                    <a:pt x="6329" y="16841"/>
                  </a:lnTo>
                  <a:lnTo>
                    <a:pt x="6756" y="19401"/>
                  </a:lnTo>
                  <a:lnTo>
                    <a:pt x="7786" y="18829"/>
                  </a:lnTo>
                  <a:lnTo>
                    <a:pt x="7358" y="16264"/>
                  </a:lnTo>
                  <a:lnTo>
                    <a:pt x="9992" y="14780"/>
                  </a:lnTo>
                  <a:lnTo>
                    <a:pt x="12737" y="15287"/>
                  </a:lnTo>
                  <a:lnTo>
                    <a:pt x="13179" y="17934"/>
                  </a:lnTo>
                  <a:lnTo>
                    <a:pt x="14423" y="18192"/>
                  </a:lnTo>
                  <a:lnTo>
                    <a:pt x="13975" y="15515"/>
                  </a:lnTo>
                  <a:lnTo>
                    <a:pt x="18383" y="16329"/>
                  </a:lnTo>
                  <a:lnTo>
                    <a:pt x="18849" y="19116"/>
                  </a:lnTo>
                  <a:lnTo>
                    <a:pt x="19953" y="18524"/>
                  </a:lnTo>
                  <a:lnTo>
                    <a:pt x="19493" y="15763"/>
                  </a:lnTo>
                  <a:lnTo>
                    <a:pt x="25939" y="12486"/>
                  </a:lnTo>
                  <a:lnTo>
                    <a:pt x="25694" y="11018"/>
                  </a:lnTo>
                  <a:lnTo>
                    <a:pt x="19238" y="14238"/>
                  </a:lnTo>
                  <a:lnTo>
                    <a:pt x="18517" y="9925"/>
                  </a:lnTo>
                  <a:lnTo>
                    <a:pt x="24988" y="6786"/>
                  </a:lnTo>
                  <a:lnTo>
                    <a:pt x="24762" y="5438"/>
                  </a:lnTo>
                  <a:lnTo>
                    <a:pt x="21891" y="6820"/>
                  </a:lnTo>
                  <a:lnTo>
                    <a:pt x="21263" y="3065"/>
                  </a:lnTo>
                  <a:lnTo>
                    <a:pt x="24120" y="1608"/>
                  </a:lnTo>
                  <a:lnTo>
                    <a:pt x="23868" y="97"/>
                  </a:lnTo>
                  <a:lnTo>
                    <a:pt x="17418" y="3353"/>
                  </a:lnTo>
                  <a:lnTo>
                    <a:pt x="16943" y="516"/>
                  </a:lnTo>
                  <a:lnTo>
                    <a:pt x="15832" y="1076"/>
                  </a:lnTo>
                  <a:lnTo>
                    <a:pt x="16307" y="3913"/>
                  </a:lnTo>
                  <a:lnTo>
                    <a:pt x="11913" y="3186"/>
                  </a:lnTo>
                  <a:lnTo>
                    <a:pt x="11420" y="236"/>
                  </a:lnTo>
                  <a:lnTo>
                    <a:pt x="101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9"/>
            <p:cNvSpPr/>
            <p:nvPr/>
          </p:nvSpPr>
          <p:spPr>
            <a:xfrm>
              <a:off x="1816773" y="1592998"/>
              <a:ext cx="145567" cy="249697"/>
            </a:xfrm>
            <a:custGeom>
              <a:avLst/>
              <a:gdLst/>
              <a:ahLst/>
              <a:cxnLst/>
              <a:rect l="l" t="t" r="r" b="b"/>
              <a:pathLst>
                <a:path w="1219" h="2091" extrusionOk="0">
                  <a:moveTo>
                    <a:pt x="582" y="315"/>
                  </a:moveTo>
                  <a:cubicBezTo>
                    <a:pt x="734" y="315"/>
                    <a:pt x="868" y="424"/>
                    <a:pt x="894" y="580"/>
                  </a:cubicBezTo>
                  <a:cubicBezTo>
                    <a:pt x="921" y="749"/>
                    <a:pt x="805" y="911"/>
                    <a:pt x="633" y="937"/>
                  </a:cubicBezTo>
                  <a:cubicBezTo>
                    <a:pt x="622" y="938"/>
                    <a:pt x="608" y="939"/>
                    <a:pt x="596" y="940"/>
                  </a:cubicBezTo>
                  <a:cubicBezTo>
                    <a:pt x="591" y="941"/>
                    <a:pt x="586" y="941"/>
                    <a:pt x="581" y="941"/>
                  </a:cubicBezTo>
                  <a:cubicBezTo>
                    <a:pt x="430" y="941"/>
                    <a:pt x="298" y="831"/>
                    <a:pt x="274" y="677"/>
                  </a:cubicBezTo>
                  <a:cubicBezTo>
                    <a:pt x="249" y="518"/>
                    <a:pt x="347" y="369"/>
                    <a:pt x="498" y="326"/>
                  </a:cubicBezTo>
                  <a:cubicBezTo>
                    <a:pt x="510" y="322"/>
                    <a:pt x="521" y="320"/>
                    <a:pt x="533" y="319"/>
                  </a:cubicBezTo>
                  <a:cubicBezTo>
                    <a:pt x="550" y="316"/>
                    <a:pt x="566" y="315"/>
                    <a:pt x="582" y="315"/>
                  </a:cubicBezTo>
                  <a:close/>
                  <a:moveTo>
                    <a:pt x="584" y="0"/>
                  </a:moveTo>
                  <a:cubicBezTo>
                    <a:pt x="539" y="0"/>
                    <a:pt x="494" y="5"/>
                    <a:pt x="450" y="15"/>
                  </a:cubicBezTo>
                  <a:cubicBezTo>
                    <a:pt x="217" y="66"/>
                    <a:pt x="12" y="255"/>
                    <a:pt x="8" y="551"/>
                  </a:cubicBezTo>
                  <a:cubicBezTo>
                    <a:pt x="0" y="874"/>
                    <a:pt x="176" y="1349"/>
                    <a:pt x="771" y="2038"/>
                  </a:cubicBezTo>
                  <a:cubicBezTo>
                    <a:pt x="786" y="2055"/>
                    <a:pt x="802" y="2074"/>
                    <a:pt x="818" y="2091"/>
                  </a:cubicBezTo>
                  <a:cubicBezTo>
                    <a:pt x="1194" y="1211"/>
                    <a:pt x="1219" y="688"/>
                    <a:pt x="1111" y="375"/>
                  </a:cubicBezTo>
                  <a:cubicBezTo>
                    <a:pt x="1021" y="118"/>
                    <a:pt x="803" y="0"/>
                    <a:pt x="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9"/>
            <p:cNvSpPr/>
            <p:nvPr/>
          </p:nvSpPr>
          <p:spPr>
            <a:xfrm>
              <a:off x="1888423" y="1866938"/>
              <a:ext cx="67111" cy="23047"/>
            </a:xfrm>
            <a:custGeom>
              <a:avLst/>
              <a:gdLst/>
              <a:ahLst/>
              <a:cxnLst/>
              <a:rect l="l" t="t" r="r" b="b"/>
              <a:pathLst>
                <a:path w="562" h="193" extrusionOk="0">
                  <a:moveTo>
                    <a:pt x="396" y="0"/>
                  </a:moveTo>
                  <a:cubicBezTo>
                    <a:pt x="357" y="0"/>
                    <a:pt x="313" y="4"/>
                    <a:pt x="267" y="11"/>
                  </a:cubicBezTo>
                  <a:cubicBezTo>
                    <a:pt x="117" y="37"/>
                    <a:pt x="0" y="95"/>
                    <a:pt x="8" y="142"/>
                  </a:cubicBezTo>
                  <a:cubicBezTo>
                    <a:pt x="13" y="175"/>
                    <a:pt x="75" y="193"/>
                    <a:pt x="162" y="193"/>
                  </a:cubicBezTo>
                  <a:cubicBezTo>
                    <a:pt x="202" y="193"/>
                    <a:pt x="247" y="189"/>
                    <a:pt x="295" y="181"/>
                  </a:cubicBezTo>
                  <a:cubicBezTo>
                    <a:pt x="445" y="155"/>
                    <a:pt x="561" y="97"/>
                    <a:pt x="554" y="51"/>
                  </a:cubicBezTo>
                  <a:cubicBezTo>
                    <a:pt x="548" y="18"/>
                    <a:pt x="484"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3401537" y="2314987"/>
              <a:ext cx="145686" cy="249816"/>
            </a:xfrm>
            <a:custGeom>
              <a:avLst/>
              <a:gdLst/>
              <a:ahLst/>
              <a:cxnLst/>
              <a:rect l="l" t="t" r="r" b="b"/>
              <a:pathLst>
                <a:path w="1220" h="2092" extrusionOk="0">
                  <a:moveTo>
                    <a:pt x="583" y="316"/>
                  </a:moveTo>
                  <a:cubicBezTo>
                    <a:pt x="735" y="316"/>
                    <a:pt x="869" y="426"/>
                    <a:pt x="894" y="581"/>
                  </a:cubicBezTo>
                  <a:cubicBezTo>
                    <a:pt x="922" y="750"/>
                    <a:pt x="805" y="911"/>
                    <a:pt x="635" y="938"/>
                  </a:cubicBezTo>
                  <a:cubicBezTo>
                    <a:pt x="622" y="939"/>
                    <a:pt x="609" y="940"/>
                    <a:pt x="598" y="941"/>
                  </a:cubicBezTo>
                  <a:cubicBezTo>
                    <a:pt x="593" y="941"/>
                    <a:pt x="588" y="941"/>
                    <a:pt x="583" y="941"/>
                  </a:cubicBezTo>
                  <a:cubicBezTo>
                    <a:pt x="431" y="941"/>
                    <a:pt x="299" y="832"/>
                    <a:pt x="274" y="678"/>
                  </a:cubicBezTo>
                  <a:cubicBezTo>
                    <a:pt x="249" y="519"/>
                    <a:pt x="348" y="370"/>
                    <a:pt x="498" y="327"/>
                  </a:cubicBezTo>
                  <a:cubicBezTo>
                    <a:pt x="510" y="324"/>
                    <a:pt x="523" y="321"/>
                    <a:pt x="535" y="319"/>
                  </a:cubicBezTo>
                  <a:cubicBezTo>
                    <a:pt x="551" y="317"/>
                    <a:pt x="567" y="316"/>
                    <a:pt x="583" y="316"/>
                  </a:cubicBezTo>
                  <a:close/>
                  <a:moveTo>
                    <a:pt x="584" y="1"/>
                  </a:moveTo>
                  <a:cubicBezTo>
                    <a:pt x="539" y="1"/>
                    <a:pt x="493" y="6"/>
                    <a:pt x="449" y="16"/>
                  </a:cubicBezTo>
                  <a:cubicBezTo>
                    <a:pt x="216" y="68"/>
                    <a:pt x="12" y="255"/>
                    <a:pt x="7" y="553"/>
                  </a:cubicBezTo>
                  <a:cubicBezTo>
                    <a:pt x="0" y="875"/>
                    <a:pt x="175" y="1349"/>
                    <a:pt x="770" y="2038"/>
                  </a:cubicBezTo>
                  <a:cubicBezTo>
                    <a:pt x="785" y="2056"/>
                    <a:pt x="801" y="2074"/>
                    <a:pt x="817" y="2092"/>
                  </a:cubicBezTo>
                  <a:cubicBezTo>
                    <a:pt x="1196" y="1212"/>
                    <a:pt x="1219" y="688"/>
                    <a:pt x="1110" y="377"/>
                  </a:cubicBezTo>
                  <a:cubicBezTo>
                    <a:pt x="1020" y="119"/>
                    <a:pt x="802"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3473067" y="2589046"/>
              <a:ext cx="67111" cy="23047"/>
            </a:xfrm>
            <a:custGeom>
              <a:avLst/>
              <a:gdLst/>
              <a:ahLst/>
              <a:cxnLst/>
              <a:rect l="l" t="t" r="r" b="b"/>
              <a:pathLst>
                <a:path w="562" h="193" extrusionOk="0">
                  <a:moveTo>
                    <a:pt x="400" y="0"/>
                  </a:moveTo>
                  <a:cubicBezTo>
                    <a:pt x="360" y="0"/>
                    <a:pt x="315" y="4"/>
                    <a:pt x="267" y="12"/>
                  </a:cubicBezTo>
                  <a:cubicBezTo>
                    <a:pt x="117" y="36"/>
                    <a:pt x="1" y="95"/>
                    <a:pt x="9" y="142"/>
                  </a:cubicBezTo>
                  <a:cubicBezTo>
                    <a:pt x="14" y="174"/>
                    <a:pt x="76" y="192"/>
                    <a:pt x="162" y="192"/>
                  </a:cubicBezTo>
                  <a:cubicBezTo>
                    <a:pt x="202" y="192"/>
                    <a:pt x="248" y="188"/>
                    <a:pt x="295" y="180"/>
                  </a:cubicBezTo>
                  <a:cubicBezTo>
                    <a:pt x="445" y="156"/>
                    <a:pt x="562" y="97"/>
                    <a:pt x="554" y="50"/>
                  </a:cubicBezTo>
                  <a:cubicBezTo>
                    <a:pt x="548" y="18"/>
                    <a:pt x="486" y="0"/>
                    <a:pt x="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1583077" y="3103012"/>
              <a:ext cx="145686" cy="249816"/>
            </a:xfrm>
            <a:custGeom>
              <a:avLst/>
              <a:gdLst/>
              <a:ahLst/>
              <a:cxnLst/>
              <a:rect l="l" t="t" r="r" b="b"/>
              <a:pathLst>
                <a:path w="1220" h="2092" extrusionOk="0">
                  <a:moveTo>
                    <a:pt x="583" y="316"/>
                  </a:moveTo>
                  <a:cubicBezTo>
                    <a:pt x="734" y="316"/>
                    <a:pt x="869" y="425"/>
                    <a:pt x="894" y="581"/>
                  </a:cubicBezTo>
                  <a:cubicBezTo>
                    <a:pt x="922" y="749"/>
                    <a:pt x="806" y="909"/>
                    <a:pt x="634" y="938"/>
                  </a:cubicBezTo>
                  <a:cubicBezTo>
                    <a:pt x="622" y="939"/>
                    <a:pt x="608" y="940"/>
                    <a:pt x="597" y="941"/>
                  </a:cubicBezTo>
                  <a:cubicBezTo>
                    <a:pt x="592" y="941"/>
                    <a:pt x="587" y="941"/>
                    <a:pt x="582" y="941"/>
                  </a:cubicBezTo>
                  <a:cubicBezTo>
                    <a:pt x="430" y="941"/>
                    <a:pt x="298" y="831"/>
                    <a:pt x="275" y="678"/>
                  </a:cubicBezTo>
                  <a:cubicBezTo>
                    <a:pt x="249" y="519"/>
                    <a:pt x="347" y="369"/>
                    <a:pt x="498" y="327"/>
                  </a:cubicBezTo>
                  <a:cubicBezTo>
                    <a:pt x="510" y="323"/>
                    <a:pt x="522" y="320"/>
                    <a:pt x="534" y="319"/>
                  </a:cubicBezTo>
                  <a:cubicBezTo>
                    <a:pt x="550" y="317"/>
                    <a:pt x="567" y="316"/>
                    <a:pt x="583" y="316"/>
                  </a:cubicBezTo>
                  <a:close/>
                  <a:moveTo>
                    <a:pt x="585" y="1"/>
                  </a:moveTo>
                  <a:cubicBezTo>
                    <a:pt x="540" y="1"/>
                    <a:pt x="495" y="6"/>
                    <a:pt x="451" y="15"/>
                  </a:cubicBezTo>
                  <a:cubicBezTo>
                    <a:pt x="217" y="67"/>
                    <a:pt x="13" y="255"/>
                    <a:pt x="8" y="552"/>
                  </a:cubicBezTo>
                  <a:cubicBezTo>
                    <a:pt x="1" y="875"/>
                    <a:pt x="176" y="1349"/>
                    <a:pt x="771" y="2038"/>
                  </a:cubicBezTo>
                  <a:cubicBezTo>
                    <a:pt x="786" y="2055"/>
                    <a:pt x="802" y="2074"/>
                    <a:pt x="818" y="2091"/>
                  </a:cubicBezTo>
                  <a:cubicBezTo>
                    <a:pt x="1195" y="1212"/>
                    <a:pt x="1219" y="688"/>
                    <a:pt x="1112" y="376"/>
                  </a:cubicBezTo>
                  <a:cubicBezTo>
                    <a:pt x="1021" y="119"/>
                    <a:pt x="804" y="1"/>
                    <a:pt x="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1654607" y="3376833"/>
              <a:ext cx="67111" cy="23047"/>
            </a:xfrm>
            <a:custGeom>
              <a:avLst/>
              <a:gdLst/>
              <a:ahLst/>
              <a:cxnLst/>
              <a:rect l="l" t="t" r="r" b="b"/>
              <a:pathLst>
                <a:path w="562" h="193" extrusionOk="0">
                  <a:moveTo>
                    <a:pt x="398" y="0"/>
                  </a:moveTo>
                  <a:cubicBezTo>
                    <a:pt x="358" y="0"/>
                    <a:pt x="314" y="4"/>
                    <a:pt x="267" y="12"/>
                  </a:cubicBezTo>
                  <a:cubicBezTo>
                    <a:pt x="116" y="37"/>
                    <a:pt x="1" y="96"/>
                    <a:pt x="8" y="143"/>
                  </a:cubicBezTo>
                  <a:cubicBezTo>
                    <a:pt x="13" y="174"/>
                    <a:pt x="76" y="192"/>
                    <a:pt x="164" y="192"/>
                  </a:cubicBezTo>
                  <a:cubicBezTo>
                    <a:pt x="203" y="192"/>
                    <a:pt x="248" y="189"/>
                    <a:pt x="295" y="181"/>
                  </a:cubicBezTo>
                  <a:cubicBezTo>
                    <a:pt x="445" y="156"/>
                    <a:pt x="562" y="97"/>
                    <a:pt x="553" y="50"/>
                  </a:cubicBezTo>
                  <a:cubicBezTo>
                    <a:pt x="548" y="18"/>
                    <a:pt x="485" y="0"/>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8" name="Google Shape;588;p9"/>
          <p:cNvSpPr/>
          <p:nvPr/>
        </p:nvSpPr>
        <p:spPr>
          <a:xfrm>
            <a:off x="3462725" y="-363750"/>
            <a:ext cx="1917991" cy="852900"/>
          </a:xfrm>
          <a:custGeom>
            <a:avLst/>
            <a:gdLst/>
            <a:ahLst/>
            <a:cxnLst/>
            <a:rect l="l" t="t" r="r" b="b"/>
            <a:pathLst>
              <a:path w="50510" h="22461" fill="none" extrusionOk="0">
                <a:moveTo>
                  <a:pt x="4938" y="2301"/>
                </a:moveTo>
                <a:cubicBezTo>
                  <a:pt x="4938" y="2301"/>
                  <a:pt x="0" y="7475"/>
                  <a:pt x="5128" y="15874"/>
                </a:cubicBezTo>
                <a:cubicBezTo>
                  <a:pt x="5128" y="15874"/>
                  <a:pt x="9575" y="22461"/>
                  <a:pt x="16976" y="17787"/>
                </a:cubicBezTo>
                <a:cubicBezTo>
                  <a:pt x="18640" y="16545"/>
                  <a:pt x="20622" y="15532"/>
                  <a:pt x="22624" y="14987"/>
                </a:cubicBezTo>
                <a:cubicBezTo>
                  <a:pt x="27121" y="13763"/>
                  <a:pt x="31216" y="16768"/>
                  <a:pt x="35411" y="17807"/>
                </a:cubicBezTo>
                <a:cubicBezTo>
                  <a:pt x="38253" y="18512"/>
                  <a:pt x="41637" y="17704"/>
                  <a:pt x="44281" y="16320"/>
                </a:cubicBezTo>
                <a:cubicBezTo>
                  <a:pt x="49842" y="13406"/>
                  <a:pt x="50118" y="5671"/>
                  <a:pt x="50510" y="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
          <p:cNvSpPr/>
          <p:nvPr/>
        </p:nvSpPr>
        <p:spPr>
          <a:xfrm>
            <a:off x="8418013" y="831038"/>
            <a:ext cx="186813" cy="186676"/>
          </a:xfrm>
          <a:custGeom>
            <a:avLst/>
            <a:gdLst/>
            <a:ahLst/>
            <a:cxnLst/>
            <a:rect l="l" t="t" r="r" b="b"/>
            <a:pathLst>
              <a:path w="6113" h="6108" extrusionOk="0">
                <a:moveTo>
                  <a:pt x="3057" y="977"/>
                </a:moveTo>
                <a:cubicBezTo>
                  <a:pt x="4206" y="977"/>
                  <a:pt x="5131" y="1907"/>
                  <a:pt x="5131" y="3051"/>
                </a:cubicBezTo>
                <a:cubicBezTo>
                  <a:pt x="5131" y="4201"/>
                  <a:pt x="4206" y="5132"/>
                  <a:pt x="3057" y="5132"/>
                </a:cubicBezTo>
                <a:cubicBezTo>
                  <a:pt x="1913" y="5132"/>
                  <a:pt x="982" y="4201"/>
                  <a:pt x="982" y="3051"/>
                </a:cubicBezTo>
                <a:cubicBezTo>
                  <a:pt x="982" y="1907"/>
                  <a:pt x="1907" y="977"/>
                  <a:pt x="3057" y="977"/>
                </a:cubicBezTo>
                <a:close/>
                <a:moveTo>
                  <a:pt x="3057" y="1"/>
                </a:moveTo>
                <a:cubicBezTo>
                  <a:pt x="1369" y="1"/>
                  <a:pt x="0" y="1369"/>
                  <a:pt x="0" y="3051"/>
                </a:cubicBezTo>
                <a:cubicBezTo>
                  <a:pt x="0" y="4739"/>
                  <a:pt x="1369" y="6108"/>
                  <a:pt x="3057" y="6108"/>
                </a:cubicBezTo>
                <a:cubicBezTo>
                  <a:pt x="4744" y="6108"/>
                  <a:pt x="6113" y="4739"/>
                  <a:pt x="6113" y="3051"/>
                </a:cubicBezTo>
                <a:cubicBezTo>
                  <a:pt x="6113" y="1369"/>
                  <a:pt x="4744"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1514838" y="342700"/>
            <a:ext cx="186813" cy="186676"/>
          </a:xfrm>
          <a:custGeom>
            <a:avLst/>
            <a:gdLst/>
            <a:ahLst/>
            <a:cxnLst/>
            <a:rect l="l" t="t" r="r" b="b"/>
            <a:pathLst>
              <a:path w="6113" h="6108" extrusionOk="0">
                <a:moveTo>
                  <a:pt x="3057" y="977"/>
                </a:moveTo>
                <a:cubicBezTo>
                  <a:pt x="4206" y="977"/>
                  <a:pt x="5131" y="1907"/>
                  <a:pt x="5131" y="3051"/>
                </a:cubicBezTo>
                <a:cubicBezTo>
                  <a:pt x="5131" y="4201"/>
                  <a:pt x="4206" y="5132"/>
                  <a:pt x="3057" y="5132"/>
                </a:cubicBezTo>
                <a:cubicBezTo>
                  <a:pt x="1913" y="5132"/>
                  <a:pt x="982" y="4201"/>
                  <a:pt x="982" y="3051"/>
                </a:cubicBezTo>
                <a:cubicBezTo>
                  <a:pt x="982" y="1907"/>
                  <a:pt x="1907" y="977"/>
                  <a:pt x="3057" y="977"/>
                </a:cubicBezTo>
                <a:close/>
                <a:moveTo>
                  <a:pt x="3057" y="1"/>
                </a:moveTo>
                <a:cubicBezTo>
                  <a:pt x="1369" y="1"/>
                  <a:pt x="0" y="1369"/>
                  <a:pt x="0" y="3051"/>
                </a:cubicBezTo>
                <a:cubicBezTo>
                  <a:pt x="0" y="4739"/>
                  <a:pt x="1369" y="6108"/>
                  <a:pt x="3057" y="6108"/>
                </a:cubicBezTo>
                <a:cubicBezTo>
                  <a:pt x="4744" y="6108"/>
                  <a:pt x="6113" y="4739"/>
                  <a:pt x="6113" y="3051"/>
                </a:cubicBezTo>
                <a:cubicBezTo>
                  <a:pt x="6113" y="1369"/>
                  <a:pt x="4744"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66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_1">
    <p:spTree>
      <p:nvGrpSpPr>
        <p:cNvPr id="1" name="Shape 665"/>
        <p:cNvGrpSpPr/>
        <p:nvPr/>
      </p:nvGrpSpPr>
      <p:grpSpPr>
        <a:xfrm>
          <a:off x="0" y="0"/>
          <a:ext cx="0" cy="0"/>
          <a:chOff x="0" y="0"/>
          <a:chExt cx="0" cy="0"/>
        </a:xfrm>
      </p:grpSpPr>
      <p:sp>
        <p:nvSpPr>
          <p:cNvPr id="666" name="Google Shape;666;p13"/>
          <p:cNvSpPr/>
          <p:nvPr/>
        </p:nvSpPr>
        <p:spPr>
          <a:xfrm rot="10800000" flipH="1">
            <a:off x="1505393" y="4573850"/>
            <a:ext cx="1816404" cy="572700"/>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flipH="1">
            <a:off x="5822243" y="-50"/>
            <a:ext cx="1816404" cy="572700"/>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rot="5400000">
            <a:off x="270216" y="-270183"/>
            <a:ext cx="2226875" cy="2767242"/>
          </a:xfrm>
          <a:custGeom>
            <a:avLst/>
            <a:gdLst/>
            <a:ahLst/>
            <a:cxnLst/>
            <a:rect l="l" t="t" r="r" b="b"/>
            <a:pathLst>
              <a:path w="23083" h="28685" extrusionOk="0">
                <a:moveTo>
                  <a:pt x="0" y="1"/>
                </a:moveTo>
                <a:lnTo>
                  <a:pt x="0" y="28685"/>
                </a:lnTo>
                <a:lnTo>
                  <a:pt x="21459" y="28685"/>
                </a:lnTo>
                <a:cubicBezTo>
                  <a:pt x="21459" y="28685"/>
                  <a:pt x="23082" y="26140"/>
                  <a:pt x="18030" y="21621"/>
                </a:cubicBezTo>
                <a:cubicBezTo>
                  <a:pt x="12978" y="17100"/>
                  <a:pt x="5798" y="19892"/>
                  <a:pt x="5866" y="10775"/>
                </a:cubicBezTo>
                <a:cubicBezTo>
                  <a:pt x="5932" y="1659"/>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6527124" y="2252751"/>
            <a:ext cx="2616871" cy="2890847"/>
          </a:xfrm>
          <a:custGeom>
            <a:avLst/>
            <a:gdLst/>
            <a:ahLst/>
            <a:cxnLst/>
            <a:rect l="l" t="t" r="r" b="b"/>
            <a:pathLst>
              <a:path w="35850" h="39602" extrusionOk="0">
                <a:moveTo>
                  <a:pt x="35849" y="0"/>
                </a:moveTo>
                <a:cubicBezTo>
                  <a:pt x="31348" y="819"/>
                  <a:pt x="27986" y="1572"/>
                  <a:pt x="29982" y="14272"/>
                </a:cubicBezTo>
                <a:cubicBezTo>
                  <a:pt x="31965" y="26890"/>
                  <a:pt x="26923" y="30426"/>
                  <a:pt x="13686" y="30426"/>
                </a:cubicBezTo>
                <a:cubicBezTo>
                  <a:pt x="13600" y="30426"/>
                  <a:pt x="13514" y="30425"/>
                  <a:pt x="13427" y="30425"/>
                </a:cubicBezTo>
                <a:cubicBezTo>
                  <a:pt x="13395" y="30425"/>
                  <a:pt x="13362" y="30425"/>
                  <a:pt x="13330" y="30425"/>
                </a:cubicBezTo>
                <a:cubicBezTo>
                  <a:pt x="0" y="30425"/>
                  <a:pt x="1035" y="39600"/>
                  <a:pt x="1035" y="39600"/>
                </a:cubicBezTo>
                <a:lnTo>
                  <a:pt x="1035" y="39601"/>
                </a:lnTo>
                <a:lnTo>
                  <a:pt x="35849" y="39601"/>
                </a:lnTo>
                <a:lnTo>
                  <a:pt x="35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1" name="Google Shape;671;p13"/>
          <p:cNvSpPr txBox="1">
            <a:spLocks noGrp="1"/>
          </p:cNvSpPr>
          <p:nvPr>
            <p:ph type="subTitle" idx="1"/>
          </p:nvPr>
        </p:nvSpPr>
        <p:spPr>
          <a:xfrm>
            <a:off x="726150" y="2261443"/>
            <a:ext cx="23367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72" name="Google Shape;672;p13"/>
          <p:cNvSpPr txBox="1">
            <a:spLocks noGrp="1"/>
          </p:cNvSpPr>
          <p:nvPr>
            <p:ph type="subTitle" idx="2"/>
          </p:nvPr>
        </p:nvSpPr>
        <p:spPr>
          <a:xfrm>
            <a:off x="3400650" y="2261443"/>
            <a:ext cx="23427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73" name="Google Shape;673;p13"/>
          <p:cNvSpPr txBox="1">
            <a:spLocks noGrp="1"/>
          </p:cNvSpPr>
          <p:nvPr>
            <p:ph type="subTitle" idx="3"/>
          </p:nvPr>
        </p:nvSpPr>
        <p:spPr>
          <a:xfrm>
            <a:off x="725975" y="3844244"/>
            <a:ext cx="23367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74" name="Google Shape;674;p13"/>
          <p:cNvSpPr txBox="1">
            <a:spLocks noGrp="1"/>
          </p:cNvSpPr>
          <p:nvPr>
            <p:ph type="subTitle" idx="4"/>
          </p:nvPr>
        </p:nvSpPr>
        <p:spPr>
          <a:xfrm>
            <a:off x="3400650" y="3844240"/>
            <a:ext cx="23427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75" name="Google Shape;675;p13"/>
          <p:cNvSpPr txBox="1">
            <a:spLocks noGrp="1"/>
          </p:cNvSpPr>
          <p:nvPr>
            <p:ph type="subTitle" idx="5"/>
          </p:nvPr>
        </p:nvSpPr>
        <p:spPr>
          <a:xfrm>
            <a:off x="6075325" y="2261443"/>
            <a:ext cx="23427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76" name="Google Shape;676;p13"/>
          <p:cNvSpPr txBox="1">
            <a:spLocks noGrp="1"/>
          </p:cNvSpPr>
          <p:nvPr>
            <p:ph type="subTitle" idx="6"/>
          </p:nvPr>
        </p:nvSpPr>
        <p:spPr>
          <a:xfrm>
            <a:off x="6075325" y="3844243"/>
            <a:ext cx="23427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77" name="Google Shape;677;p13"/>
          <p:cNvSpPr txBox="1">
            <a:spLocks noGrp="1"/>
          </p:cNvSpPr>
          <p:nvPr>
            <p:ph type="title" idx="7" hasCustomPrompt="1"/>
          </p:nvPr>
        </p:nvSpPr>
        <p:spPr>
          <a:xfrm>
            <a:off x="725975" y="1447052"/>
            <a:ext cx="914400" cy="448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8" name="Google Shape;678;p13"/>
          <p:cNvSpPr txBox="1">
            <a:spLocks noGrp="1"/>
          </p:cNvSpPr>
          <p:nvPr>
            <p:ph type="title" idx="8" hasCustomPrompt="1"/>
          </p:nvPr>
        </p:nvSpPr>
        <p:spPr>
          <a:xfrm>
            <a:off x="725975" y="3039574"/>
            <a:ext cx="9144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9" name="Google Shape;679;p13"/>
          <p:cNvSpPr txBox="1">
            <a:spLocks noGrp="1"/>
          </p:cNvSpPr>
          <p:nvPr>
            <p:ph type="title" idx="9" hasCustomPrompt="1"/>
          </p:nvPr>
        </p:nvSpPr>
        <p:spPr>
          <a:xfrm>
            <a:off x="3400644" y="1447052"/>
            <a:ext cx="914400" cy="448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0" name="Google Shape;680;p13"/>
          <p:cNvSpPr txBox="1">
            <a:spLocks noGrp="1"/>
          </p:cNvSpPr>
          <p:nvPr>
            <p:ph type="title" idx="13" hasCustomPrompt="1"/>
          </p:nvPr>
        </p:nvSpPr>
        <p:spPr>
          <a:xfrm>
            <a:off x="3400644" y="3039566"/>
            <a:ext cx="914400" cy="448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1" name="Google Shape;681;p13"/>
          <p:cNvSpPr txBox="1">
            <a:spLocks noGrp="1"/>
          </p:cNvSpPr>
          <p:nvPr>
            <p:ph type="title" idx="14" hasCustomPrompt="1"/>
          </p:nvPr>
        </p:nvSpPr>
        <p:spPr>
          <a:xfrm>
            <a:off x="6075320" y="1447052"/>
            <a:ext cx="9144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2" name="Google Shape;682;p13"/>
          <p:cNvSpPr txBox="1">
            <a:spLocks noGrp="1"/>
          </p:cNvSpPr>
          <p:nvPr>
            <p:ph type="title" idx="15" hasCustomPrompt="1"/>
          </p:nvPr>
        </p:nvSpPr>
        <p:spPr>
          <a:xfrm>
            <a:off x="6075326" y="3039574"/>
            <a:ext cx="916200" cy="448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3" name="Google Shape;683;p13"/>
          <p:cNvSpPr txBox="1">
            <a:spLocks noGrp="1"/>
          </p:cNvSpPr>
          <p:nvPr>
            <p:ph type="subTitle" idx="16"/>
          </p:nvPr>
        </p:nvSpPr>
        <p:spPr>
          <a:xfrm>
            <a:off x="725975" y="1875243"/>
            <a:ext cx="23427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684" name="Google Shape;684;p13"/>
          <p:cNvSpPr txBox="1">
            <a:spLocks noGrp="1"/>
          </p:cNvSpPr>
          <p:nvPr>
            <p:ph type="subTitle" idx="17"/>
          </p:nvPr>
        </p:nvSpPr>
        <p:spPr>
          <a:xfrm>
            <a:off x="3400644" y="1875243"/>
            <a:ext cx="23427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685" name="Google Shape;685;p13"/>
          <p:cNvSpPr txBox="1">
            <a:spLocks noGrp="1"/>
          </p:cNvSpPr>
          <p:nvPr>
            <p:ph type="subTitle" idx="18"/>
          </p:nvPr>
        </p:nvSpPr>
        <p:spPr>
          <a:xfrm>
            <a:off x="725975" y="3463243"/>
            <a:ext cx="23427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686" name="Google Shape;686;p13"/>
          <p:cNvSpPr txBox="1">
            <a:spLocks noGrp="1"/>
          </p:cNvSpPr>
          <p:nvPr>
            <p:ph type="subTitle" idx="19"/>
          </p:nvPr>
        </p:nvSpPr>
        <p:spPr>
          <a:xfrm>
            <a:off x="3400644" y="3463243"/>
            <a:ext cx="23427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687" name="Google Shape;687;p13"/>
          <p:cNvSpPr txBox="1">
            <a:spLocks noGrp="1"/>
          </p:cNvSpPr>
          <p:nvPr>
            <p:ph type="subTitle" idx="20"/>
          </p:nvPr>
        </p:nvSpPr>
        <p:spPr>
          <a:xfrm>
            <a:off x="6075320" y="1875243"/>
            <a:ext cx="23427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688" name="Google Shape;688;p13"/>
          <p:cNvSpPr txBox="1">
            <a:spLocks noGrp="1"/>
          </p:cNvSpPr>
          <p:nvPr>
            <p:ph type="subTitle" idx="21"/>
          </p:nvPr>
        </p:nvSpPr>
        <p:spPr>
          <a:xfrm>
            <a:off x="6075320" y="3463243"/>
            <a:ext cx="23427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grpSp>
        <p:nvGrpSpPr>
          <p:cNvPr id="689" name="Google Shape;689;p13"/>
          <p:cNvGrpSpPr/>
          <p:nvPr/>
        </p:nvGrpSpPr>
        <p:grpSpPr>
          <a:xfrm rot="1386721" flipH="1">
            <a:off x="-128287" y="4560984"/>
            <a:ext cx="1074878" cy="914756"/>
            <a:chOff x="725975" y="529375"/>
            <a:chExt cx="4581126" cy="3898687"/>
          </a:xfrm>
        </p:grpSpPr>
        <p:sp>
          <p:nvSpPr>
            <p:cNvPr id="690" name="Google Shape;690;p13"/>
            <p:cNvSpPr/>
            <p:nvPr/>
          </p:nvSpPr>
          <p:spPr>
            <a:xfrm>
              <a:off x="725975" y="738407"/>
              <a:ext cx="4581126" cy="3689182"/>
            </a:xfrm>
            <a:custGeom>
              <a:avLst/>
              <a:gdLst/>
              <a:ahLst/>
              <a:cxnLst/>
              <a:rect l="l" t="t" r="r" b="b"/>
              <a:pathLst>
                <a:path w="29722" h="23367" extrusionOk="0">
                  <a:moveTo>
                    <a:pt x="23737" y="0"/>
                  </a:moveTo>
                  <a:cubicBezTo>
                    <a:pt x="23545" y="0"/>
                    <a:pt x="23350" y="24"/>
                    <a:pt x="23156" y="73"/>
                  </a:cubicBezTo>
                  <a:lnTo>
                    <a:pt x="2015" y="5472"/>
                  </a:lnTo>
                  <a:cubicBezTo>
                    <a:pt x="759" y="5793"/>
                    <a:pt x="0" y="7071"/>
                    <a:pt x="320" y="8326"/>
                  </a:cubicBezTo>
                  <a:lnTo>
                    <a:pt x="3710" y="21599"/>
                  </a:lnTo>
                  <a:cubicBezTo>
                    <a:pt x="3981" y="22660"/>
                    <a:pt x="4937" y="23367"/>
                    <a:pt x="5984" y="23367"/>
                  </a:cubicBezTo>
                  <a:cubicBezTo>
                    <a:pt x="6175" y="23367"/>
                    <a:pt x="6370" y="23343"/>
                    <a:pt x="6564" y="23294"/>
                  </a:cubicBezTo>
                  <a:lnTo>
                    <a:pt x="27706" y="17895"/>
                  </a:lnTo>
                  <a:cubicBezTo>
                    <a:pt x="28964" y="17577"/>
                    <a:pt x="29722" y="16299"/>
                    <a:pt x="29401" y="15042"/>
                  </a:cubicBezTo>
                  <a:lnTo>
                    <a:pt x="26011" y="1768"/>
                  </a:lnTo>
                  <a:cubicBezTo>
                    <a:pt x="25740" y="706"/>
                    <a:pt x="24785" y="0"/>
                    <a:pt x="23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1332633" y="25058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1216271" y="203768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1099508" y="156150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982908" y="11021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1449383" y="297373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1249249" y="738722"/>
              <a:ext cx="4057846" cy="3689340"/>
            </a:xfrm>
            <a:custGeom>
              <a:avLst/>
              <a:gdLst/>
              <a:ahLst/>
              <a:cxnLst/>
              <a:rect l="l" t="t" r="r" b="b"/>
              <a:pathLst>
                <a:path w="26327" h="23368" extrusionOk="0">
                  <a:moveTo>
                    <a:pt x="20344" y="1"/>
                  </a:moveTo>
                  <a:cubicBezTo>
                    <a:pt x="20281" y="1"/>
                    <a:pt x="20217" y="3"/>
                    <a:pt x="20153" y="8"/>
                  </a:cubicBezTo>
                  <a:cubicBezTo>
                    <a:pt x="20810" y="4619"/>
                    <a:pt x="21133" y="18976"/>
                    <a:pt x="0" y="20368"/>
                  </a:cubicBezTo>
                  <a:lnTo>
                    <a:pt x="315" y="21600"/>
                  </a:lnTo>
                  <a:cubicBezTo>
                    <a:pt x="586" y="22661"/>
                    <a:pt x="1541" y="23367"/>
                    <a:pt x="2588" y="23367"/>
                  </a:cubicBezTo>
                  <a:cubicBezTo>
                    <a:pt x="2780" y="23367"/>
                    <a:pt x="2975" y="23343"/>
                    <a:pt x="3169" y="23294"/>
                  </a:cubicBezTo>
                  <a:lnTo>
                    <a:pt x="24311" y="17897"/>
                  </a:lnTo>
                  <a:cubicBezTo>
                    <a:pt x="25569" y="17575"/>
                    <a:pt x="26327" y="16297"/>
                    <a:pt x="26006" y="15040"/>
                  </a:cubicBezTo>
                  <a:lnTo>
                    <a:pt x="22616" y="1766"/>
                  </a:lnTo>
                  <a:cubicBezTo>
                    <a:pt x="22345" y="705"/>
                    <a:pt x="21391" y="1"/>
                    <a:pt x="20344" y="1"/>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04797" y="666256"/>
              <a:ext cx="1153528" cy="334548"/>
            </a:xfrm>
            <a:custGeom>
              <a:avLst/>
              <a:gdLst/>
              <a:ahLst/>
              <a:cxnLst/>
              <a:rect l="l" t="t" r="r" b="b"/>
              <a:pathLst>
                <a:path w="7484" h="2119" extrusionOk="0">
                  <a:moveTo>
                    <a:pt x="7427" y="0"/>
                  </a:moveTo>
                  <a:lnTo>
                    <a:pt x="1" y="1897"/>
                  </a:lnTo>
                  <a:lnTo>
                    <a:pt x="57" y="2119"/>
                  </a:lnTo>
                  <a:lnTo>
                    <a:pt x="7484" y="221"/>
                  </a:lnTo>
                  <a:lnTo>
                    <a:pt x="74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1850975" y="529375"/>
              <a:ext cx="1513581" cy="829817"/>
            </a:xfrm>
            <a:custGeom>
              <a:avLst/>
              <a:gdLst/>
              <a:ahLst/>
              <a:cxnLst/>
              <a:rect l="l" t="t" r="r" b="b"/>
              <a:pathLst>
                <a:path w="9820" h="5256" extrusionOk="0">
                  <a:moveTo>
                    <a:pt x="9069" y="0"/>
                  </a:moveTo>
                  <a:lnTo>
                    <a:pt x="8248" y="212"/>
                  </a:lnTo>
                  <a:lnTo>
                    <a:pt x="822" y="2106"/>
                  </a:lnTo>
                  <a:lnTo>
                    <a:pt x="1" y="2317"/>
                  </a:lnTo>
                  <a:lnTo>
                    <a:pt x="170" y="2981"/>
                  </a:lnTo>
                  <a:lnTo>
                    <a:pt x="226" y="3202"/>
                  </a:lnTo>
                  <a:lnTo>
                    <a:pt x="694" y="5034"/>
                  </a:lnTo>
                  <a:lnTo>
                    <a:pt x="751" y="5256"/>
                  </a:lnTo>
                  <a:lnTo>
                    <a:pt x="1572" y="5045"/>
                  </a:lnTo>
                  <a:lnTo>
                    <a:pt x="1516" y="4824"/>
                  </a:lnTo>
                  <a:lnTo>
                    <a:pt x="1049" y="2991"/>
                  </a:lnTo>
                  <a:lnTo>
                    <a:pt x="991" y="2771"/>
                  </a:lnTo>
                  <a:lnTo>
                    <a:pt x="8418" y="875"/>
                  </a:lnTo>
                  <a:lnTo>
                    <a:pt x="8473" y="1097"/>
                  </a:lnTo>
                  <a:lnTo>
                    <a:pt x="8942" y="2928"/>
                  </a:lnTo>
                  <a:lnTo>
                    <a:pt x="8999" y="3150"/>
                  </a:lnTo>
                  <a:lnTo>
                    <a:pt x="9820" y="2939"/>
                  </a:lnTo>
                  <a:lnTo>
                    <a:pt x="9763" y="2718"/>
                  </a:lnTo>
                  <a:lnTo>
                    <a:pt x="9296" y="885"/>
                  </a:lnTo>
                  <a:lnTo>
                    <a:pt x="9240" y="665"/>
                  </a:lnTo>
                  <a:lnTo>
                    <a:pt x="90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1947306" y="1248986"/>
              <a:ext cx="135482" cy="68204"/>
            </a:xfrm>
            <a:custGeom>
              <a:avLst/>
              <a:gdLst/>
              <a:ahLst/>
              <a:cxnLst/>
              <a:rect l="l" t="t" r="r" b="b"/>
              <a:pathLst>
                <a:path w="879" h="432" extrusionOk="0">
                  <a:moveTo>
                    <a:pt x="822" y="1"/>
                  </a:moveTo>
                  <a:lnTo>
                    <a:pt x="1" y="211"/>
                  </a:lnTo>
                  <a:lnTo>
                    <a:pt x="57" y="431"/>
                  </a:lnTo>
                  <a:lnTo>
                    <a:pt x="878" y="222"/>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218884" y="917914"/>
              <a:ext cx="135328" cy="68204"/>
            </a:xfrm>
            <a:custGeom>
              <a:avLst/>
              <a:gdLst/>
              <a:ahLst/>
              <a:cxnLst/>
              <a:rect l="l" t="t" r="r" b="b"/>
              <a:pathLst>
                <a:path w="878" h="432" extrusionOk="0">
                  <a:moveTo>
                    <a:pt x="821" y="0"/>
                  </a:moveTo>
                  <a:lnTo>
                    <a:pt x="0" y="210"/>
                  </a:lnTo>
                  <a:lnTo>
                    <a:pt x="57" y="431"/>
                  </a:lnTo>
                  <a:lnTo>
                    <a:pt x="878" y="221"/>
                  </a:lnTo>
                  <a:lnTo>
                    <a:pt x="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834328" y="798716"/>
              <a:ext cx="974117" cy="2885099"/>
            </a:xfrm>
            <a:custGeom>
              <a:avLst/>
              <a:gdLst/>
              <a:ahLst/>
              <a:cxnLst/>
              <a:rect l="l" t="t" r="r" b="b"/>
              <a:pathLst>
                <a:path w="6320" h="18274" extrusionOk="0">
                  <a:moveTo>
                    <a:pt x="1769" y="0"/>
                  </a:moveTo>
                  <a:lnTo>
                    <a:pt x="0" y="453"/>
                  </a:lnTo>
                  <a:lnTo>
                    <a:pt x="4551" y="18274"/>
                  </a:lnTo>
                  <a:lnTo>
                    <a:pt x="6320" y="17823"/>
                  </a:lnTo>
                  <a:lnTo>
                    <a:pt x="1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4280999" y="2213781"/>
              <a:ext cx="87547" cy="81150"/>
            </a:xfrm>
            <a:custGeom>
              <a:avLst/>
              <a:gdLst/>
              <a:ahLst/>
              <a:cxnLst/>
              <a:rect l="l" t="t" r="r" b="b"/>
              <a:pathLst>
                <a:path w="568" h="514" extrusionOk="0">
                  <a:moveTo>
                    <a:pt x="285" y="0"/>
                  </a:moveTo>
                  <a:cubicBezTo>
                    <a:pt x="264" y="0"/>
                    <a:pt x="242" y="3"/>
                    <a:pt x="221" y="9"/>
                  </a:cubicBezTo>
                  <a:cubicBezTo>
                    <a:pt x="83" y="43"/>
                    <a:pt x="0" y="184"/>
                    <a:pt x="35" y="320"/>
                  </a:cubicBezTo>
                  <a:cubicBezTo>
                    <a:pt x="64" y="436"/>
                    <a:pt x="169" y="514"/>
                    <a:pt x="283" y="514"/>
                  </a:cubicBezTo>
                  <a:cubicBezTo>
                    <a:pt x="304" y="514"/>
                    <a:pt x="325" y="511"/>
                    <a:pt x="347" y="506"/>
                  </a:cubicBezTo>
                  <a:cubicBezTo>
                    <a:pt x="484" y="471"/>
                    <a:pt x="567" y="331"/>
                    <a:pt x="532" y="194"/>
                  </a:cubicBezTo>
                  <a:cubicBezTo>
                    <a:pt x="502" y="78"/>
                    <a:pt x="398"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4035931" y="1908286"/>
              <a:ext cx="571677" cy="667201"/>
            </a:xfrm>
            <a:custGeom>
              <a:avLst/>
              <a:gdLst/>
              <a:ahLst/>
              <a:cxnLst/>
              <a:rect l="l" t="t" r="r" b="b"/>
              <a:pathLst>
                <a:path w="3709" h="4226" extrusionOk="0">
                  <a:moveTo>
                    <a:pt x="2568" y="546"/>
                  </a:moveTo>
                  <a:lnTo>
                    <a:pt x="3232" y="3150"/>
                  </a:lnTo>
                  <a:lnTo>
                    <a:pt x="3166" y="3165"/>
                  </a:lnTo>
                  <a:lnTo>
                    <a:pt x="1142" y="3682"/>
                  </a:lnTo>
                  <a:lnTo>
                    <a:pt x="478" y="1077"/>
                  </a:lnTo>
                  <a:lnTo>
                    <a:pt x="1354" y="853"/>
                  </a:lnTo>
                  <a:lnTo>
                    <a:pt x="1420" y="837"/>
                  </a:lnTo>
                  <a:lnTo>
                    <a:pt x="1763" y="2179"/>
                  </a:lnTo>
                  <a:cubicBezTo>
                    <a:pt x="1774" y="2223"/>
                    <a:pt x="1813" y="2247"/>
                    <a:pt x="1856" y="2252"/>
                  </a:cubicBezTo>
                  <a:cubicBezTo>
                    <a:pt x="1866" y="2253"/>
                    <a:pt x="1875" y="2258"/>
                    <a:pt x="1886" y="2258"/>
                  </a:cubicBezTo>
                  <a:cubicBezTo>
                    <a:pt x="1888" y="2258"/>
                    <a:pt x="1890" y="2258"/>
                    <a:pt x="1892" y="2257"/>
                  </a:cubicBezTo>
                  <a:cubicBezTo>
                    <a:pt x="1949" y="2242"/>
                    <a:pt x="1982" y="2185"/>
                    <a:pt x="1968" y="2127"/>
                  </a:cubicBezTo>
                  <a:lnTo>
                    <a:pt x="1625" y="786"/>
                  </a:lnTo>
                  <a:lnTo>
                    <a:pt x="2502" y="562"/>
                  </a:lnTo>
                  <a:lnTo>
                    <a:pt x="2568" y="546"/>
                  </a:lnTo>
                  <a:close/>
                  <a:moveTo>
                    <a:pt x="2813" y="0"/>
                  </a:moveTo>
                  <a:lnTo>
                    <a:pt x="2747" y="17"/>
                  </a:lnTo>
                  <a:lnTo>
                    <a:pt x="0" y="719"/>
                  </a:lnTo>
                  <a:lnTo>
                    <a:pt x="896" y="4225"/>
                  </a:lnTo>
                  <a:lnTo>
                    <a:pt x="3643" y="3524"/>
                  </a:lnTo>
                  <a:lnTo>
                    <a:pt x="3709" y="3508"/>
                  </a:lnTo>
                  <a:lnTo>
                    <a:pt x="28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253718" y="2482491"/>
              <a:ext cx="279750" cy="97728"/>
            </a:xfrm>
            <a:custGeom>
              <a:avLst/>
              <a:gdLst/>
              <a:ahLst/>
              <a:cxnLst/>
              <a:rect l="l" t="t" r="r" b="b"/>
              <a:pathLst>
                <a:path w="1815" h="619" extrusionOk="0">
                  <a:moveTo>
                    <a:pt x="1772" y="1"/>
                  </a:moveTo>
                  <a:lnTo>
                    <a:pt x="0" y="453"/>
                  </a:lnTo>
                  <a:lnTo>
                    <a:pt x="43" y="618"/>
                  </a:lnTo>
                  <a:lnTo>
                    <a:pt x="1815" y="166"/>
                  </a:lnTo>
                  <a:lnTo>
                    <a:pt x="17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223509" y="1481699"/>
              <a:ext cx="974272" cy="2885257"/>
            </a:xfrm>
            <a:custGeom>
              <a:avLst/>
              <a:gdLst/>
              <a:ahLst/>
              <a:cxnLst/>
              <a:rect l="l" t="t" r="r" b="b"/>
              <a:pathLst>
                <a:path w="6321" h="18275" extrusionOk="0">
                  <a:moveTo>
                    <a:pt x="1770" y="0"/>
                  </a:moveTo>
                  <a:lnTo>
                    <a:pt x="1" y="452"/>
                  </a:lnTo>
                  <a:lnTo>
                    <a:pt x="4552" y="18274"/>
                  </a:lnTo>
                  <a:lnTo>
                    <a:pt x="6321" y="17822"/>
                  </a:lnTo>
                  <a:lnTo>
                    <a:pt x="17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670179" y="2896448"/>
              <a:ext cx="87547" cy="81308"/>
            </a:xfrm>
            <a:custGeom>
              <a:avLst/>
              <a:gdLst/>
              <a:ahLst/>
              <a:cxnLst/>
              <a:rect l="l" t="t" r="r" b="b"/>
              <a:pathLst>
                <a:path w="568" h="515" extrusionOk="0">
                  <a:moveTo>
                    <a:pt x="286" y="1"/>
                  </a:moveTo>
                  <a:cubicBezTo>
                    <a:pt x="264" y="1"/>
                    <a:pt x="242" y="4"/>
                    <a:pt x="221" y="9"/>
                  </a:cubicBezTo>
                  <a:cubicBezTo>
                    <a:pt x="84" y="45"/>
                    <a:pt x="1" y="184"/>
                    <a:pt x="36" y="322"/>
                  </a:cubicBezTo>
                  <a:cubicBezTo>
                    <a:pt x="65" y="437"/>
                    <a:pt x="169" y="514"/>
                    <a:pt x="284" y="514"/>
                  </a:cubicBezTo>
                  <a:cubicBezTo>
                    <a:pt x="305" y="514"/>
                    <a:pt x="326" y="512"/>
                    <a:pt x="348" y="506"/>
                  </a:cubicBezTo>
                  <a:cubicBezTo>
                    <a:pt x="485" y="472"/>
                    <a:pt x="567" y="332"/>
                    <a:pt x="533" y="195"/>
                  </a:cubicBezTo>
                  <a:cubicBezTo>
                    <a:pt x="503" y="78"/>
                    <a:pt x="400"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425266" y="2591111"/>
              <a:ext cx="571523" cy="667043"/>
            </a:xfrm>
            <a:custGeom>
              <a:avLst/>
              <a:gdLst/>
              <a:ahLst/>
              <a:cxnLst/>
              <a:rect l="l" t="t" r="r" b="b"/>
              <a:pathLst>
                <a:path w="3708" h="4225" extrusionOk="0">
                  <a:moveTo>
                    <a:pt x="2566" y="546"/>
                  </a:moveTo>
                  <a:lnTo>
                    <a:pt x="3231" y="3149"/>
                  </a:lnTo>
                  <a:lnTo>
                    <a:pt x="3166" y="3164"/>
                  </a:lnTo>
                  <a:lnTo>
                    <a:pt x="1142" y="3681"/>
                  </a:lnTo>
                  <a:lnTo>
                    <a:pt x="477" y="1078"/>
                  </a:lnTo>
                  <a:lnTo>
                    <a:pt x="1354" y="854"/>
                  </a:lnTo>
                  <a:lnTo>
                    <a:pt x="1419" y="838"/>
                  </a:lnTo>
                  <a:lnTo>
                    <a:pt x="1762" y="2179"/>
                  </a:lnTo>
                  <a:cubicBezTo>
                    <a:pt x="1772" y="2224"/>
                    <a:pt x="1813" y="2246"/>
                    <a:pt x="1855" y="2252"/>
                  </a:cubicBezTo>
                  <a:cubicBezTo>
                    <a:pt x="1866" y="2252"/>
                    <a:pt x="1875" y="2257"/>
                    <a:pt x="1886" y="2257"/>
                  </a:cubicBezTo>
                  <a:cubicBezTo>
                    <a:pt x="1888" y="2257"/>
                    <a:pt x="1890" y="2257"/>
                    <a:pt x="1892" y="2257"/>
                  </a:cubicBezTo>
                  <a:cubicBezTo>
                    <a:pt x="1948" y="2242"/>
                    <a:pt x="1982" y="2184"/>
                    <a:pt x="1967" y="2128"/>
                  </a:cubicBezTo>
                  <a:lnTo>
                    <a:pt x="1625" y="785"/>
                  </a:lnTo>
                  <a:lnTo>
                    <a:pt x="2501" y="562"/>
                  </a:lnTo>
                  <a:lnTo>
                    <a:pt x="2566" y="546"/>
                  </a:lnTo>
                  <a:close/>
                  <a:moveTo>
                    <a:pt x="2812" y="1"/>
                  </a:moveTo>
                  <a:lnTo>
                    <a:pt x="2747" y="17"/>
                  </a:lnTo>
                  <a:lnTo>
                    <a:pt x="0" y="717"/>
                  </a:lnTo>
                  <a:lnTo>
                    <a:pt x="896" y="4224"/>
                  </a:lnTo>
                  <a:lnTo>
                    <a:pt x="3642" y="3522"/>
                  </a:lnTo>
                  <a:lnTo>
                    <a:pt x="3708" y="3506"/>
                  </a:lnTo>
                  <a:lnTo>
                    <a:pt x="28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643207" y="3165315"/>
              <a:ext cx="279596" cy="97570"/>
            </a:xfrm>
            <a:custGeom>
              <a:avLst/>
              <a:gdLst/>
              <a:ahLst/>
              <a:cxnLst/>
              <a:rect l="l" t="t" r="r" b="b"/>
              <a:pathLst>
                <a:path w="1814" h="618" extrusionOk="0">
                  <a:moveTo>
                    <a:pt x="1771" y="1"/>
                  </a:moveTo>
                  <a:lnTo>
                    <a:pt x="0" y="453"/>
                  </a:lnTo>
                  <a:lnTo>
                    <a:pt x="42" y="618"/>
                  </a:lnTo>
                  <a:lnTo>
                    <a:pt x="1814" y="166"/>
                  </a:lnTo>
                  <a:lnTo>
                    <a:pt x="17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08311" y="1270615"/>
              <a:ext cx="241680" cy="102780"/>
            </a:xfrm>
            <a:custGeom>
              <a:avLst/>
              <a:gdLst/>
              <a:ahLst/>
              <a:cxnLst/>
              <a:rect l="l" t="t" r="r" b="b"/>
              <a:pathLst>
                <a:path w="1568" h="651" extrusionOk="0">
                  <a:moveTo>
                    <a:pt x="1500" y="0"/>
                  </a:moveTo>
                  <a:lnTo>
                    <a:pt x="1537" y="146"/>
                  </a:lnTo>
                  <a:lnTo>
                    <a:pt x="1" y="540"/>
                  </a:lnTo>
                  <a:lnTo>
                    <a:pt x="29" y="651"/>
                  </a:lnTo>
                  <a:lnTo>
                    <a:pt x="1567" y="258"/>
                  </a:lnTo>
                  <a:lnTo>
                    <a:pt x="15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02146" y="1270141"/>
              <a:ext cx="242913" cy="85413"/>
            </a:xfrm>
            <a:custGeom>
              <a:avLst/>
              <a:gdLst/>
              <a:ahLst/>
              <a:cxnLst/>
              <a:rect l="l" t="t" r="r" b="b"/>
              <a:pathLst>
                <a:path w="1576" h="541" extrusionOk="0">
                  <a:moveTo>
                    <a:pt x="1538" y="1"/>
                  </a:moveTo>
                  <a:lnTo>
                    <a:pt x="0" y="393"/>
                  </a:lnTo>
                  <a:lnTo>
                    <a:pt x="38" y="541"/>
                  </a:lnTo>
                  <a:lnTo>
                    <a:pt x="1575" y="148"/>
                  </a:lnTo>
                  <a:lnTo>
                    <a:pt x="1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3178502" y="938281"/>
              <a:ext cx="241526" cy="102938"/>
            </a:xfrm>
            <a:custGeom>
              <a:avLst/>
              <a:gdLst/>
              <a:ahLst/>
              <a:cxnLst/>
              <a:rect l="l" t="t" r="r" b="b"/>
              <a:pathLst>
                <a:path w="1567" h="652" extrusionOk="0">
                  <a:moveTo>
                    <a:pt x="1501" y="0"/>
                  </a:moveTo>
                  <a:lnTo>
                    <a:pt x="1538" y="149"/>
                  </a:lnTo>
                  <a:lnTo>
                    <a:pt x="1538" y="149"/>
                  </a:lnTo>
                  <a:lnTo>
                    <a:pt x="1538" y="149"/>
                  </a:lnTo>
                  <a:lnTo>
                    <a:pt x="1501" y="0"/>
                  </a:lnTo>
                  <a:close/>
                  <a:moveTo>
                    <a:pt x="1538" y="149"/>
                  </a:moveTo>
                  <a:lnTo>
                    <a:pt x="1" y="540"/>
                  </a:lnTo>
                  <a:lnTo>
                    <a:pt x="30" y="652"/>
                  </a:lnTo>
                  <a:lnTo>
                    <a:pt x="1566" y="261"/>
                  </a:lnTo>
                  <a:lnTo>
                    <a:pt x="1538" y="14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3172645" y="937807"/>
              <a:ext cx="243067" cy="85413"/>
            </a:xfrm>
            <a:custGeom>
              <a:avLst/>
              <a:gdLst/>
              <a:ahLst/>
              <a:cxnLst/>
              <a:rect l="l" t="t" r="r" b="b"/>
              <a:pathLst>
                <a:path w="1577" h="541" extrusionOk="0">
                  <a:moveTo>
                    <a:pt x="1538" y="0"/>
                  </a:moveTo>
                  <a:lnTo>
                    <a:pt x="0" y="394"/>
                  </a:lnTo>
                  <a:lnTo>
                    <a:pt x="38" y="541"/>
                  </a:lnTo>
                  <a:lnTo>
                    <a:pt x="1576" y="147"/>
                  </a:lnTo>
                  <a:lnTo>
                    <a:pt x="1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13"/>
          <p:cNvGrpSpPr/>
          <p:nvPr/>
        </p:nvGrpSpPr>
        <p:grpSpPr>
          <a:xfrm>
            <a:off x="8301801" y="4440766"/>
            <a:ext cx="993769" cy="919430"/>
            <a:chOff x="940201" y="467822"/>
            <a:chExt cx="4254149" cy="3935914"/>
          </a:xfrm>
        </p:grpSpPr>
        <p:sp>
          <p:nvSpPr>
            <p:cNvPr id="714" name="Google Shape;714;p13"/>
            <p:cNvSpPr/>
            <p:nvPr/>
          </p:nvSpPr>
          <p:spPr>
            <a:xfrm>
              <a:off x="940201" y="467822"/>
              <a:ext cx="4254149" cy="3935914"/>
            </a:xfrm>
            <a:custGeom>
              <a:avLst/>
              <a:gdLst/>
              <a:ahLst/>
              <a:cxnLst/>
              <a:rect l="l" t="t" r="r" b="b"/>
              <a:pathLst>
                <a:path w="22181" h="20522" extrusionOk="0">
                  <a:moveTo>
                    <a:pt x="17086" y="684"/>
                  </a:moveTo>
                  <a:cubicBezTo>
                    <a:pt x="17230" y="684"/>
                    <a:pt x="17376" y="723"/>
                    <a:pt x="17508" y="803"/>
                  </a:cubicBezTo>
                  <a:cubicBezTo>
                    <a:pt x="17888" y="1037"/>
                    <a:pt x="18006" y="1534"/>
                    <a:pt x="17773" y="1915"/>
                  </a:cubicBezTo>
                  <a:cubicBezTo>
                    <a:pt x="17621" y="2163"/>
                    <a:pt x="17356" y="2300"/>
                    <a:pt x="17084" y="2300"/>
                  </a:cubicBezTo>
                  <a:cubicBezTo>
                    <a:pt x="16940" y="2300"/>
                    <a:pt x="16794" y="2262"/>
                    <a:pt x="16662" y="2181"/>
                  </a:cubicBezTo>
                  <a:cubicBezTo>
                    <a:pt x="16282" y="1946"/>
                    <a:pt x="16162" y="1448"/>
                    <a:pt x="16396" y="1069"/>
                  </a:cubicBezTo>
                  <a:cubicBezTo>
                    <a:pt x="16549" y="821"/>
                    <a:pt x="16814" y="684"/>
                    <a:pt x="17086" y="684"/>
                  </a:cubicBezTo>
                  <a:close/>
                  <a:moveTo>
                    <a:pt x="17085" y="0"/>
                  </a:moveTo>
                  <a:cubicBezTo>
                    <a:pt x="16585" y="0"/>
                    <a:pt x="16096" y="253"/>
                    <a:pt x="15814" y="711"/>
                  </a:cubicBezTo>
                  <a:cubicBezTo>
                    <a:pt x="15563" y="1121"/>
                    <a:pt x="15534" y="1603"/>
                    <a:pt x="15693" y="2022"/>
                  </a:cubicBezTo>
                  <a:cubicBezTo>
                    <a:pt x="14261" y="1278"/>
                    <a:pt x="12717" y="922"/>
                    <a:pt x="11190" y="922"/>
                  </a:cubicBezTo>
                  <a:cubicBezTo>
                    <a:pt x="7899" y="922"/>
                    <a:pt x="4686" y="2578"/>
                    <a:pt x="2835" y="5587"/>
                  </a:cubicBezTo>
                  <a:cubicBezTo>
                    <a:pt x="1" y="10198"/>
                    <a:pt x="1440" y="16234"/>
                    <a:pt x="6052" y="19068"/>
                  </a:cubicBezTo>
                  <a:cubicBezTo>
                    <a:pt x="7653" y="20052"/>
                    <a:pt x="9425" y="20521"/>
                    <a:pt x="11176" y="20521"/>
                  </a:cubicBezTo>
                  <a:cubicBezTo>
                    <a:pt x="14468" y="20521"/>
                    <a:pt x="17682" y="18863"/>
                    <a:pt x="19532" y="15852"/>
                  </a:cubicBezTo>
                  <a:cubicBezTo>
                    <a:pt x="22181" y="11549"/>
                    <a:pt x="21099" y="6000"/>
                    <a:pt x="17190" y="2976"/>
                  </a:cubicBezTo>
                  <a:cubicBezTo>
                    <a:pt x="17652" y="2943"/>
                    <a:pt x="18092" y="2696"/>
                    <a:pt x="18353" y="2272"/>
                  </a:cubicBezTo>
                  <a:cubicBezTo>
                    <a:pt x="18784" y="1570"/>
                    <a:pt x="18565" y="653"/>
                    <a:pt x="17863" y="221"/>
                  </a:cubicBezTo>
                  <a:cubicBezTo>
                    <a:pt x="17620" y="72"/>
                    <a:pt x="17351" y="0"/>
                    <a:pt x="170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485656" y="958233"/>
              <a:ext cx="2913136" cy="2428445"/>
            </a:xfrm>
            <a:custGeom>
              <a:avLst/>
              <a:gdLst/>
              <a:ahLst/>
              <a:cxnLst/>
              <a:rect l="l" t="t" r="r" b="b"/>
              <a:pathLst>
                <a:path w="15189" h="12662" extrusionOk="0">
                  <a:moveTo>
                    <a:pt x="8349" y="0"/>
                  </a:moveTo>
                  <a:cubicBezTo>
                    <a:pt x="5607" y="0"/>
                    <a:pt x="2929" y="1382"/>
                    <a:pt x="1388" y="3890"/>
                  </a:cubicBezTo>
                  <a:cubicBezTo>
                    <a:pt x="348" y="5580"/>
                    <a:pt x="1" y="7499"/>
                    <a:pt x="262" y="9321"/>
                  </a:cubicBezTo>
                  <a:cubicBezTo>
                    <a:pt x="870" y="10151"/>
                    <a:pt x="1643" y="10880"/>
                    <a:pt x="2573" y="11452"/>
                  </a:cubicBezTo>
                  <a:cubicBezTo>
                    <a:pt x="3906" y="12271"/>
                    <a:pt x="5382" y="12662"/>
                    <a:pt x="6840" y="12662"/>
                  </a:cubicBezTo>
                  <a:cubicBezTo>
                    <a:pt x="9582" y="12662"/>
                    <a:pt x="12260" y="11281"/>
                    <a:pt x="13802" y="8773"/>
                  </a:cubicBezTo>
                  <a:cubicBezTo>
                    <a:pt x="14841" y="7083"/>
                    <a:pt x="15189" y="5164"/>
                    <a:pt x="14928" y="3342"/>
                  </a:cubicBezTo>
                  <a:cubicBezTo>
                    <a:pt x="14320" y="2511"/>
                    <a:pt x="13547" y="1783"/>
                    <a:pt x="12617" y="1211"/>
                  </a:cubicBezTo>
                  <a:cubicBezTo>
                    <a:pt x="11284" y="391"/>
                    <a:pt x="9807" y="0"/>
                    <a:pt x="83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2888995" y="1738823"/>
              <a:ext cx="612202" cy="925003"/>
            </a:xfrm>
            <a:custGeom>
              <a:avLst/>
              <a:gdLst/>
              <a:ahLst/>
              <a:cxnLst/>
              <a:rect l="l" t="t" r="r" b="b"/>
              <a:pathLst>
                <a:path w="3192" h="4823" extrusionOk="0">
                  <a:moveTo>
                    <a:pt x="3191" y="0"/>
                  </a:moveTo>
                  <a:lnTo>
                    <a:pt x="125" y="4171"/>
                  </a:lnTo>
                  <a:cubicBezTo>
                    <a:pt x="0" y="4373"/>
                    <a:pt x="63" y="4636"/>
                    <a:pt x="264" y="4759"/>
                  </a:cubicBezTo>
                  <a:cubicBezTo>
                    <a:pt x="335" y="4802"/>
                    <a:pt x="412" y="4823"/>
                    <a:pt x="489" y="4823"/>
                  </a:cubicBezTo>
                  <a:cubicBezTo>
                    <a:pt x="632" y="4823"/>
                    <a:pt x="772" y="4750"/>
                    <a:pt x="852" y="4619"/>
                  </a:cubicBezTo>
                  <a:lnTo>
                    <a:pt x="31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2892447" y="2499660"/>
              <a:ext cx="312046" cy="1046598"/>
            </a:xfrm>
            <a:custGeom>
              <a:avLst/>
              <a:gdLst/>
              <a:ahLst/>
              <a:cxnLst/>
              <a:rect l="l" t="t" r="r" b="b"/>
              <a:pathLst>
                <a:path w="1627" h="5457" extrusionOk="0">
                  <a:moveTo>
                    <a:pt x="471" y="0"/>
                  </a:moveTo>
                  <a:cubicBezTo>
                    <a:pt x="439" y="0"/>
                    <a:pt x="407" y="4"/>
                    <a:pt x="374" y="11"/>
                  </a:cubicBezTo>
                  <a:cubicBezTo>
                    <a:pt x="144" y="65"/>
                    <a:pt x="0" y="294"/>
                    <a:pt x="53" y="524"/>
                  </a:cubicBezTo>
                  <a:lnTo>
                    <a:pt x="1626" y="5457"/>
                  </a:lnTo>
                  <a:lnTo>
                    <a:pt x="887" y="332"/>
                  </a:lnTo>
                  <a:cubicBezTo>
                    <a:pt x="841" y="134"/>
                    <a:pt x="666" y="0"/>
                    <a:pt x="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948642" y="2551827"/>
              <a:ext cx="68086" cy="59838"/>
            </a:xfrm>
            <a:custGeom>
              <a:avLst/>
              <a:gdLst/>
              <a:ahLst/>
              <a:cxnLst/>
              <a:rect l="l" t="t" r="r" b="b"/>
              <a:pathLst>
                <a:path w="355" h="312" extrusionOk="0">
                  <a:moveTo>
                    <a:pt x="178" y="1"/>
                  </a:moveTo>
                  <a:cubicBezTo>
                    <a:pt x="126" y="1"/>
                    <a:pt x="75" y="27"/>
                    <a:pt x="45" y="75"/>
                  </a:cubicBezTo>
                  <a:cubicBezTo>
                    <a:pt x="0" y="149"/>
                    <a:pt x="23" y="243"/>
                    <a:pt x="96" y="288"/>
                  </a:cubicBezTo>
                  <a:cubicBezTo>
                    <a:pt x="122" y="304"/>
                    <a:pt x="150" y="311"/>
                    <a:pt x="178" y="311"/>
                  </a:cubicBezTo>
                  <a:cubicBezTo>
                    <a:pt x="229" y="311"/>
                    <a:pt x="280" y="285"/>
                    <a:pt x="310" y="237"/>
                  </a:cubicBezTo>
                  <a:cubicBezTo>
                    <a:pt x="354" y="165"/>
                    <a:pt x="332" y="69"/>
                    <a:pt x="258" y="24"/>
                  </a:cubicBezTo>
                  <a:cubicBezTo>
                    <a:pt x="233" y="8"/>
                    <a:pt x="205" y="1"/>
                    <a:pt x="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1621828" y="1098049"/>
              <a:ext cx="2989661" cy="2851917"/>
            </a:xfrm>
            <a:custGeom>
              <a:avLst/>
              <a:gdLst/>
              <a:ahLst/>
              <a:cxnLst/>
              <a:rect l="l" t="t" r="r" b="b"/>
              <a:pathLst>
                <a:path w="15588" h="14870" extrusionOk="0">
                  <a:moveTo>
                    <a:pt x="7618" y="230"/>
                  </a:moveTo>
                  <a:cubicBezTo>
                    <a:pt x="8229" y="230"/>
                    <a:pt x="8845" y="309"/>
                    <a:pt x="9453" y="468"/>
                  </a:cubicBezTo>
                  <a:cubicBezTo>
                    <a:pt x="10149" y="650"/>
                    <a:pt x="10805" y="929"/>
                    <a:pt x="11411" y="1305"/>
                  </a:cubicBezTo>
                  <a:lnTo>
                    <a:pt x="10572" y="2553"/>
                  </a:lnTo>
                  <a:lnTo>
                    <a:pt x="10763" y="2681"/>
                  </a:lnTo>
                  <a:lnTo>
                    <a:pt x="11604" y="1428"/>
                  </a:lnTo>
                  <a:cubicBezTo>
                    <a:pt x="11723" y="1507"/>
                    <a:pt x="11839" y="1587"/>
                    <a:pt x="11953" y="1673"/>
                  </a:cubicBezTo>
                  <a:cubicBezTo>
                    <a:pt x="14303" y="3437"/>
                    <a:pt x="15343" y="6413"/>
                    <a:pt x="14599" y="9257"/>
                  </a:cubicBezTo>
                  <a:cubicBezTo>
                    <a:pt x="14395" y="10035"/>
                    <a:pt x="14069" y="10760"/>
                    <a:pt x="13638" y="11414"/>
                  </a:cubicBezTo>
                  <a:lnTo>
                    <a:pt x="12353" y="10519"/>
                  </a:lnTo>
                  <a:lnTo>
                    <a:pt x="12223" y="10707"/>
                  </a:lnTo>
                  <a:lnTo>
                    <a:pt x="13509" y="11602"/>
                  </a:lnTo>
                  <a:cubicBezTo>
                    <a:pt x="12926" y="12428"/>
                    <a:pt x="12170" y="13126"/>
                    <a:pt x="11271" y="13652"/>
                  </a:cubicBezTo>
                  <a:cubicBezTo>
                    <a:pt x="10152" y="14306"/>
                    <a:pt x="8906" y="14641"/>
                    <a:pt x="7643" y="14641"/>
                  </a:cubicBezTo>
                  <a:cubicBezTo>
                    <a:pt x="7032" y="14641"/>
                    <a:pt x="6417" y="14563"/>
                    <a:pt x="5811" y="14404"/>
                  </a:cubicBezTo>
                  <a:cubicBezTo>
                    <a:pt x="5138" y="14228"/>
                    <a:pt x="4503" y="13958"/>
                    <a:pt x="3920" y="13609"/>
                  </a:cubicBezTo>
                  <a:lnTo>
                    <a:pt x="4691" y="12372"/>
                  </a:lnTo>
                  <a:lnTo>
                    <a:pt x="4497" y="12251"/>
                  </a:lnTo>
                  <a:lnTo>
                    <a:pt x="3726" y="13487"/>
                  </a:lnTo>
                  <a:cubicBezTo>
                    <a:pt x="2602" y="12762"/>
                    <a:pt x="1691" y="11732"/>
                    <a:pt x="1108" y="10488"/>
                  </a:cubicBezTo>
                  <a:cubicBezTo>
                    <a:pt x="396" y="8971"/>
                    <a:pt x="238" y="7239"/>
                    <a:pt x="663" y="5614"/>
                  </a:cubicBezTo>
                  <a:cubicBezTo>
                    <a:pt x="841" y="4935"/>
                    <a:pt x="1113" y="4297"/>
                    <a:pt x="1465" y="3711"/>
                  </a:cubicBezTo>
                  <a:lnTo>
                    <a:pt x="2639" y="4471"/>
                  </a:lnTo>
                  <a:lnTo>
                    <a:pt x="2762" y="4279"/>
                  </a:lnTo>
                  <a:lnTo>
                    <a:pt x="1587" y="3518"/>
                  </a:lnTo>
                  <a:cubicBezTo>
                    <a:pt x="2191" y="2585"/>
                    <a:pt x="3006" y="1798"/>
                    <a:pt x="3993" y="1220"/>
                  </a:cubicBezTo>
                  <a:cubicBezTo>
                    <a:pt x="5111" y="565"/>
                    <a:pt x="6355" y="230"/>
                    <a:pt x="7618" y="230"/>
                  </a:cubicBezTo>
                  <a:close/>
                  <a:moveTo>
                    <a:pt x="7619" y="0"/>
                  </a:moveTo>
                  <a:cubicBezTo>
                    <a:pt x="6315" y="0"/>
                    <a:pt x="5029" y="346"/>
                    <a:pt x="3874" y="1022"/>
                  </a:cubicBezTo>
                  <a:cubicBezTo>
                    <a:pt x="2161" y="2025"/>
                    <a:pt x="942" y="3635"/>
                    <a:pt x="440" y="5556"/>
                  </a:cubicBezTo>
                  <a:cubicBezTo>
                    <a:pt x="1" y="7233"/>
                    <a:pt x="165" y="9019"/>
                    <a:pt x="899" y="10584"/>
                  </a:cubicBezTo>
                  <a:cubicBezTo>
                    <a:pt x="1840" y="12592"/>
                    <a:pt x="3609" y="14064"/>
                    <a:pt x="5751" y="14624"/>
                  </a:cubicBezTo>
                  <a:cubicBezTo>
                    <a:pt x="6377" y="14788"/>
                    <a:pt x="7011" y="14869"/>
                    <a:pt x="7642" y="14869"/>
                  </a:cubicBezTo>
                  <a:cubicBezTo>
                    <a:pt x="8945" y="14869"/>
                    <a:pt x="10230" y="14523"/>
                    <a:pt x="11385" y="13847"/>
                  </a:cubicBezTo>
                  <a:cubicBezTo>
                    <a:pt x="13097" y="12843"/>
                    <a:pt x="14317" y="11233"/>
                    <a:pt x="14819" y="9313"/>
                  </a:cubicBezTo>
                  <a:cubicBezTo>
                    <a:pt x="15588" y="6381"/>
                    <a:pt x="14515" y="3309"/>
                    <a:pt x="12089" y="1488"/>
                  </a:cubicBezTo>
                  <a:cubicBezTo>
                    <a:pt x="11315" y="908"/>
                    <a:pt x="10448" y="490"/>
                    <a:pt x="9509" y="245"/>
                  </a:cubicBezTo>
                  <a:cubicBezTo>
                    <a:pt x="8884" y="81"/>
                    <a:pt x="8249" y="0"/>
                    <a:pt x="7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13"/>
          <p:cNvGrpSpPr/>
          <p:nvPr/>
        </p:nvGrpSpPr>
        <p:grpSpPr>
          <a:xfrm rot="716367">
            <a:off x="-338944" y="-405049"/>
            <a:ext cx="1063534" cy="1228871"/>
            <a:chOff x="725975" y="580175"/>
            <a:chExt cx="3328618" cy="3846085"/>
          </a:xfrm>
        </p:grpSpPr>
        <p:sp>
          <p:nvSpPr>
            <p:cNvPr id="723" name="Google Shape;723;p13"/>
            <p:cNvSpPr/>
            <p:nvPr/>
          </p:nvSpPr>
          <p:spPr>
            <a:xfrm>
              <a:off x="726139" y="580832"/>
              <a:ext cx="3328454" cy="3845428"/>
            </a:xfrm>
            <a:custGeom>
              <a:avLst/>
              <a:gdLst/>
              <a:ahLst/>
              <a:cxnLst/>
              <a:rect l="l" t="t" r="r" b="b"/>
              <a:pathLst>
                <a:path w="20255" h="23401" extrusionOk="0">
                  <a:moveTo>
                    <a:pt x="8446" y="1"/>
                  </a:moveTo>
                  <a:lnTo>
                    <a:pt x="1" y="18241"/>
                  </a:lnTo>
                  <a:lnTo>
                    <a:pt x="10888" y="23282"/>
                  </a:lnTo>
                  <a:cubicBezTo>
                    <a:pt x="11062" y="23363"/>
                    <a:pt x="11244" y="23401"/>
                    <a:pt x="11424" y="23401"/>
                  </a:cubicBezTo>
                  <a:cubicBezTo>
                    <a:pt x="11908" y="23401"/>
                    <a:pt x="12371" y="23125"/>
                    <a:pt x="12588" y="22658"/>
                  </a:cubicBezTo>
                  <a:lnTo>
                    <a:pt x="19957" y="6742"/>
                  </a:lnTo>
                  <a:cubicBezTo>
                    <a:pt x="20255" y="6102"/>
                    <a:pt x="19975" y="5340"/>
                    <a:pt x="19334" y="5043"/>
                  </a:cubicBez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726304" y="580175"/>
              <a:ext cx="2377983" cy="3455479"/>
            </a:xfrm>
            <a:custGeom>
              <a:avLst/>
              <a:gdLst/>
              <a:ahLst/>
              <a:cxnLst/>
              <a:rect l="l" t="t" r="r" b="b"/>
              <a:pathLst>
                <a:path w="14471" h="21028" extrusionOk="0">
                  <a:moveTo>
                    <a:pt x="8446" y="0"/>
                  </a:moveTo>
                  <a:lnTo>
                    <a:pt x="1" y="18237"/>
                  </a:lnTo>
                  <a:lnTo>
                    <a:pt x="6025" y="21028"/>
                  </a:lnTo>
                  <a:lnTo>
                    <a:pt x="14471" y="2790"/>
                  </a:lnTo>
                  <a:lnTo>
                    <a:pt x="8446" y="0"/>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725975" y="580175"/>
              <a:ext cx="1562590" cy="3077854"/>
            </a:xfrm>
            <a:custGeom>
              <a:avLst/>
              <a:gdLst/>
              <a:ahLst/>
              <a:cxnLst/>
              <a:rect l="l" t="t" r="r" b="b"/>
              <a:pathLst>
                <a:path w="9509" h="18730" extrusionOk="0">
                  <a:moveTo>
                    <a:pt x="8446" y="0"/>
                  </a:moveTo>
                  <a:lnTo>
                    <a:pt x="1" y="18238"/>
                  </a:lnTo>
                  <a:lnTo>
                    <a:pt x="1063" y="18730"/>
                  </a:lnTo>
                  <a:lnTo>
                    <a:pt x="9508" y="492"/>
                  </a:lnTo>
                  <a:lnTo>
                    <a:pt x="84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1577516" y="2620953"/>
              <a:ext cx="1396291" cy="712031"/>
            </a:xfrm>
            <a:custGeom>
              <a:avLst/>
              <a:gdLst/>
              <a:ahLst/>
              <a:cxnLst/>
              <a:rect l="l" t="t" r="r" b="b"/>
              <a:pathLst>
                <a:path w="8497" h="4333" extrusionOk="0">
                  <a:moveTo>
                    <a:pt x="235" y="1"/>
                  </a:moveTo>
                  <a:lnTo>
                    <a:pt x="0" y="507"/>
                  </a:lnTo>
                  <a:lnTo>
                    <a:pt x="8262" y="4333"/>
                  </a:lnTo>
                  <a:lnTo>
                    <a:pt x="8496" y="3826"/>
                  </a:lnTo>
                  <a:lnTo>
                    <a:pt x="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1485493" y="2819296"/>
              <a:ext cx="1396291" cy="712031"/>
            </a:xfrm>
            <a:custGeom>
              <a:avLst/>
              <a:gdLst/>
              <a:ahLst/>
              <a:cxnLst/>
              <a:rect l="l" t="t" r="r" b="b"/>
              <a:pathLst>
                <a:path w="8497" h="4333" extrusionOk="0">
                  <a:moveTo>
                    <a:pt x="235" y="1"/>
                  </a:moveTo>
                  <a:lnTo>
                    <a:pt x="1" y="507"/>
                  </a:lnTo>
                  <a:lnTo>
                    <a:pt x="8262" y="4333"/>
                  </a:lnTo>
                  <a:lnTo>
                    <a:pt x="8496" y="3826"/>
                  </a:lnTo>
                  <a:lnTo>
                    <a:pt x="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1393798" y="3017967"/>
              <a:ext cx="1396126" cy="712195"/>
            </a:xfrm>
            <a:custGeom>
              <a:avLst/>
              <a:gdLst/>
              <a:ahLst/>
              <a:cxnLst/>
              <a:rect l="l" t="t" r="r" b="b"/>
              <a:pathLst>
                <a:path w="8496" h="4334" extrusionOk="0">
                  <a:moveTo>
                    <a:pt x="235" y="1"/>
                  </a:moveTo>
                  <a:lnTo>
                    <a:pt x="0" y="507"/>
                  </a:lnTo>
                  <a:lnTo>
                    <a:pt x="8261" y="4333"/>
                  </a:lnTo>
                  <a:lnTo>
                    <a:pt x="8496" y="3827"/>
                  </a:lnTo>
                  <a:lnTo>
                    <a:pt x="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2072632" y="1651423"/>
              <a:ext cx="1161960" cy="1019816"/>
            </a:xfrm>
            <a:custGeom>
              <a:avLst/>
              <a:gdLst/>
              <a:ahLst/>
              <a:cxnLst/>
              <a:rect l="l" t="t" r="r" b="b"/>
              <a:pathLst>
                <a:path w="7071" h="6206" extrusionOk="0">
                  <a:moveTo>
                    <a:pt x="3537" y="280"/>
                  </a:moveTo>
                  <a:cubicBezTo>
                    <a:pt x="3941" y="280"/>
                    <a:pt x="4344" y="367"/>
                    <a:pt x="4724" y="543"/>
                  </a:cubicBezTo>
                  <a:cubicBezTo>
                    <a:pt x="6137" y="1198"/>
                    <a:pt x="6753" y="2879"/>
                    <a:pt x="6100" y="4292"/>
                  </a:cubicBezTo>
                  <a:cubicBezTo>
                    <a:pt x="5622" y="5322"/>
                    <a:pt x="4599" y="5929"/>
                    <a:pt x="3532" y="5929"/>
                  </a:cubicBezTo>
                  <a:cubicBezTo>
                    <a:pt x="3135" y="5929"/>
                    <a:pt x="2733" y="5845"/>
                    <a:pt x="2350" y="5667"/>
                  </a:cubicBezTo>
                  <a:cubicBezTo>
                    <a:pt x="1665" y="5351"/>
                    <a:pt x="1145" y="4786"/>
                    <a:pt x="886" y="4078"/>
                  </a:cubicBezTo>
                  <a:cubicBezTo>
                    <a:pt x="625" y="3370"/>
                    <a:pt x="656" y="2604"/>
                    <a:pt x="973" y="1918"/>
                  </a:cubicBezTo>
                  <a:cubicBezTo>
                    <a:pt x="1291" y="1234"/>
                    <a:pt x="1856" y="714"/>
                    <a:pt x="2564" y="453"/>
                  </a:cubicBezTo>
                  <a:cubicBezTo>
                    <a:pt x="2881" y="336"/>
                    <a:pt x="3210" y="280"/>
                    <a:pt x="3537" y="280"/>
                  </a:cubicBezTo>
                  <a:close/>
                  <a:moveTo>
                    <a:pt x="3539" y="0"/>
                  </a:moveTo>
                  <a:cubicBezTo>
                    <a:pt x="3178" y="0"/>
                    <a:pt x="2817" y="64"/>
                    <a:pt x="2468" y="191"/>
                  </a:cubicBezTo>
                  <a:cubicBezTo>
                    <a:pt x="1690" y="477"/>
                    <a:pt x="1068" y="1048"/>
                    <a:pt x="720" y="1800"/>
                  </a:cubicBezTo>
                  <a:cubicBezTo>
                    <a:pt x="1" y="3353"/>
                    <a:pt x="679" y="5201"/>
                    <a:pt x="2231" y="5920"/>
                  </a:cubicBezTo>
                  <a:cubicBezTo>
                    <a:pt x="2652" y="6114"/>
                    <a:pt x="3095" y="6206"/>
                    <a:pt x="3531" y="6206"/>
                  </a:cubicBezTo>
                  <a:cubicBezTo>
                    <a:pt x="4703" y="6206"/>
                    <a:pt x="5828" y="5539"/>
                    <a:pt x="6351" y="4408"/>
                  </a:cubicBezTo>
                  <a:cubicBezTo>
                    <a:pt x="7071" y="2856"/>
                    <a:pt x="6393" y="1007"/>
                    <a:pt x="4840" y="288"/>
                  </a:cubicBezTo>
                  <a:cubicBezTo>
                    <a:pt x="4425" y="96"/>
                    <a:pt x="3983" y="0"/>
                    <a:pt x="3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2156603" y="2048766"/>
              <a:ext cx="886054" cy="439412"/>
            </a:xfrm>
            <a:custGeom>
              <a:avLst/>
              <a:gdLst/>
              <a:ahLst/>
              <a:cxnLst/>
              <a:rect l="l" t="t" r="r" b="b"/>
              <a:pathLst>
                <a:path w="5392" h="2674" extrusionOk="0">
                  <a:moveTo>
                    <a:pt x="238" y="1"/>
                  </a:moveTo>
                  <a:lnTo>
                    <a:pt x="0" y="147"/>
                  </a:lnTo>
                  <a:cubicBezTo>
                    <a:pt x="1383" y="2397"/>
                    <a:pt x="3751" y="2674"/>
                    <a:pt x="4828" y="2674"/>
                  </a:cubicBezTo>
                  <a:cubicBezTo>
                    <a:pt x="5169" y="2674"/>
                    <a:pt x="5382" y="2646"/>
                    <a:pt x="5391" y="2645"/>
                  </a:cubicBezTo>
                  <a:lnTo>
                    <a:pt x="5352" y="2368"/>
                  </a:lnTo>
                  <a:cubicBezTo>
                    <a:pt x="5344" y="2369"/>
                    <a:pt x="5145" y="2395"/>
                    <a:pt x="4823" y="2395"/>
                  </a:cubicBezTo>
                  <a:cubicBezTo>
                    <a:pt x="3803" y="2395"/>
                    <a:pt x="1550" y="2134"/>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2279190" y="1661940"/>
              <a:ext cx="462746" cy="873401"/>
            </a:xfrm>
            <a:custGeom>
              <a:avLst/>
              <a:gdLst/>
              <a:ahLst/>
              <a:cxnLst/>
              <a:rect l="l" t="t" r="r" b="b"/>
              <a:pathLst>
                <a:path w="2816" h="5315" extrusionOk="0">
                  <a:moveTo>
                    <a:pt x="2647" y="0"/>
                  </a:moveTo>
                  <a:cubicBezTo>
                    <a:pt x="2620" y="19"/>
                    <a:pt x="1" y="2024"/>
                    <a:pt x="185" y="5314"/>
                  </a:cubicBezTo>
                  <a:lnTo>
                    <a:pt x="466" y="5299"/>
                  </a:lnTo>
                  <a:cubicBezTo>
                    <a:pt x="290" y="2160"/>
                    <a:pt x="2790" y="243"/>
                    <a:pt x="2816" y="224"/>
                  </a:cubicBezTo>
                  <a:lnTo>
                    <a:pt x="264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2262758" y="1838920"/>
              <a:ext cx="886054" cy="439576"/>
            </a:xfrm>
            <a:custGeom>
              <a:avLst/>
              <a:gdLst/>
              <a:ahLst/>
              <a:cxnLst/>
              <a:rect l="l" t="t" r="r" b="b"/>
              <a:pathLst>
                <a:path w="5392" h="2675" extrusionOk="0">
                  <a:moveTo>
                    <a:pt x="564" y="1"/>
                  </a:moveTo>
                  <a:cubicBezTo>
                    <a:pt x="221" y="1"/>
                    <a:pt x="9" y="29"/>
                    <a:pt x="1" y="30"/>
                  </a:cubicBezTo>
                  <a:lnTo>
                    <a:pt x="39" y="307"/>
                  </a:lnTo>
                  <a:cubicBezTo>
                    <a:pt x="47" y="306"/>
                    <a:pt x="247" y="280"/>
                    <a:pt x="570" y="280"/>
                  </a:cubicBezTo>
                  <a:cubicBezTo>
                    <a:pt x="1591" y="280"/>
                    <a:pt x="3842" y="541"/>
                    <a:pt x="5153" y="2674"/>
                  </a:cubicBezTo>
                  <a:lnTo>
                    <a:pt x="5391" y="2527"/>
                  </a:lnTo>
                  <a:cubicBezTo>
                    <a:pt x="4008" y="277"/>
                    <a:pt x="1641" y="1"/>
                    <a:pt x="5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2563311" y="1792087"/>
              <a:ext cx="462582" cy="873565"/>
            </a:xfrm>
            <a:custGeom>
              <a:avLst/>
              <a:gdLst/>
              <a:ahLst/>
              <a:cxnLst/>
              <a:rect l="l" t="t" r="r" b="b"/>
              <a:pathLst>
                <a:path w="2815" h="5316" extrusionOk="0">
                  <a:moveTo>
                    <a:pt x="2628" y="1"/>
                  </a:moveTo>
                  <a:lnTo>
                    <a:pt x="2350" y="16"/>
                  </a:lnTo>
                  <a:cubicBezTo>
                    <a:pt x="2525" y="3155"/>
                    <a:pt x="25" y="5073"/>
                    <a:pt x="0" y="5092"/>
                  </a:cubicBezTo>
                  <a:lnTo>
                    <a:pt x="168" y="5316"/>
                  </a:lnTo>
                  <a:cubicBezTo>
                    <a:pt x="194" y="5295"/>
                    <a:pt x="2815" y="3292"/>
                    <a:pt x="2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2428563" y="1711074"/>
              <a:ext cx="451079" cy="903308"/>
            </a:xfrm>
            <a:custGeom>
              <a:avLst/>
              <a:gdLst/>
              <a:ahLst/>
              <a:cxnLst/>
              <a:rect l="l" t="t" r="r" b="b"/>
              <a:pathLst>
                <a:path w="2745" h="5497" extrusionOk="0">
                  <a:moveTo>
                    <a:pt x="2491" y="1"/>
                  </a:moveTo>
                  <a:lnTo>
                    <a:pt x="0" y="5379"/>
                  </a:lnTo>
                  <a:lnTo>
                    <a:pt x="254" y="5496"/>
                  </a:lnTo>
                  <a:lnTo>
                    <a:pt x="2745" y="118"/>
                  </a:lnTo>
                  <a:lnTo>
                    <a:pt x="24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2201135" y="1935216"/>
              <a:ext cx="903144" cy="451243"/>
            </a:xfrm>
            <a:custGeom>
              <a:avLst/>
              <a:gdLst/>
              <a:ahLst/>
              <a:cxnLst/>
              <a:rect l="l" t="t" r="r" b="b"/>
              <a:pathLst>
                <a:path w="5496" h="2746" extrusionOk="0">
                  <a:moveTo>
                    <a:pt x="117" y="1"/>
                  </a:moveTo>
                  <a:lnTo>
                    <a:pt x="0" y="254"/>
                  </a:lnTo>
                  <a:lnTo>
                    <a:pt x="5378" y="2745"/>
                  </a:lnTo>
                  <a:lnTo>
                    <a:pt x="5496" y="2491"/>
                  </a:lnTo>
                  <a:lnTo>
                    <a:pt x="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2114042" y="580832"/>
              <a:ext cx="1885987" cy="847108"/>
            </a:xfrm>
            <a:custGeom>
              <a:avLst/>
              <a:gdLst/>
              <a:ahLst/>
              <a:cxnLst/>
              <a:rect l="l" t="t" r="r" b="b"/>
              <a:pathLst>
                <a:path w="11477" h="5155" extrusionOk="0">
                  <a:moveTo>
                    <a:pt x="0" y="1"/>
                  </a:moveTo>
                  <a:lnTo>
                    <a:pt x="11130" y="5155"/>
                  </a:lnTo>
                  <a:lnTo>
                    <a:pt x="11221" y="4935"/>
                  </a:lnTo>
                  <a:cubicBezTo>
                    <a:pt x="11476" y="4322"/>
                    <a:pt x="11153" y="3620"/>
                    <a:pt x="10522" y="3416"/>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 name="Google Shape;737;p13"/>
          <p:cNvSpPr/>
          <p:nvPr/>
        </p:nvSpPr>
        <p:spPr>
          <a:xfrm flipH="1">
            <a:off x="139038" y="3634538"/>
            <a:ext cx="186813" cy="186676"/>
          </a:xfrm>
          <a:custGeom>
            <a:avLst/>
            <a:gdLst/>
            <a:ahLst/>
            <a:cxnLst/>
            <a:rect l="l" t="t" r="r" b="b"/>
            <a:pathLst>
              <a:path w="6113" h="6108" extrusionOk="0">
                <a:moveTo>
                  <a:pt x="3057" y="977"/>
                </a:moveTo>
                <a:cubicBezTo>
                  <a:pt x="4206" y="977"/>
                  <a:pt x="5131" y="1907"/>
                  <a:pt x="5131" y="3051"/>
                </a:cubicBezTo>
                <a:cubicBezTo>
                  <a:pt x="5131" y="4201"/>
                  <a:pt x="4206" y="5132"/>
                  <a:pt x="3057" y="5132"/>
                </a:cubicBezTo>
                <a:cubicBezTo>
                  <a:pt x="1913" y="5132"/>
                  <a:pt x="982" y="4201"/>
                  <a:pt x="982" y="3051"/>
                </a:cubicBezTo>
                <a:cubicBezTo>
                  <a:pt x="982" y="1907"/>
                  <a:pt x="1907" y="977"/>
                  <a:pt x="3057" y="977"/>
                </a:cubicBezTo>
                <a:close/>
                <a:moveTo>
                  <a:pt x="3057" y="1"/>
                </a:moveTo>
                <a:cubicBezTo>
                  <a:pt x="1369" y="1"/>
                  <a:pt x="0" y="1369"/>
                  <a:pt x="0" y="3051"/>
                </a:cubicBezTo>
                <a:cubicBezTo>
                  <a:pt x="0" y="4739"/>
                  <a:pt x="1369" y="6108"/>
                  <a:pt x="3057" y="6108"/>
                </a:cubicBezTo>
                <a:cubicBezTo>
                  <a:pt x="4744" y="6108"/>
                  <a:pt x="6113" y="4739"/>
                  <a:pt x="6113" y="3051"/>
                </a:cubicBezTo>
                <a:cubicBezTo>
                  <a:pt x="6113" y="1369"/>
                  <a:pt x="4744"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flipH="1">
            <a:off x="1673568" y="4866076"/>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flipH="1">
            <a:off x="8752038" y="1203025"/>
            <a:ext cx="186813" cy="186676"/>
          </a:xfrm>
          <a:custGeom>
            <a:avLst/>
            <a:gdLst/>
            <a:ahLst/>
            <a:cxnLst/>
            <a:rect l="l" t="t" r="r" b="b"/>
            <a:pathLst>
              <a:path w="6113" h="6108" extrusionOk="0">
                <a:moveTo>
                  <a:pt x="3057" y="977"/>
                </a:moveTo>
                <a:cubicBezTo>
                  <a:pt x="4206" y="977"/>
                  <a:pt x="5131" y="1907"/>
                  <a:pt x="5131" y="3051"/>
                </a:cubicBezTo>
                <a:cubicBezTo>
                  <a:pt x="5131" y="4201"/>
                  <a:pt x="4206" y="5132"/>
                  <a:pt x="3057" y="5132"/>
                </a:cubicBezTo>
                <a:cubicBezTo>
                  <a:pt x="1913" y="5132"/>
                  <a:pt x="982" y="4201"/>
                  <a:pt x="982" y="3051"/>
                </a:cubicBezTo>
                <a:cubicBezTo>
                  <a:pt x="982" y="1907"/>
                  <a:pt x="1907" y="977"/>
                  <a:pt x="3057" y="977"/>
                </a:cubicBezTo>
                <a:close/>
                <a:moveTo>
                  <a:pt x="3057" y="1"/>
                </a:moveTo>
                <a:cubicBezTo>
                  <a:pt x="1369" y="1"/>
                  <a:pt x="0" y="1369"/>
                  <a:pt x="0" y="3051"/>
                </a:cubicBezTo>
                <a:cubicBezTo>
                  <a:pt x="0" y="4739"/>
                  <a:pt x="1369" y="6108"/>
                  <a:pt x="3057" y="6108"/>
                </a:cubicBezTo>
                <a:cubicBezTo>
                  <a:pt x="4744" y="6108"/>
                  <a:pt x="6113" y="4739"/>
                  <a:pt x="6113" y="3051"/>
                </a:cubicBezTo>
                <a:cubicBezTo>
                  <a:pt x="6113" y="1369"/>
                  <a:pt x="4744"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flipH="1">
            <a:off x="6527118" y="193463"/>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rot="347861">
            <a:off x="1656995" y="-619382"/>
            <a:ext cx="2480100" cy="1102861"/>
          </a:xfrm>
          <a:custGeom>
            <a:avLst/>
            <a:gdLst/>
            <a:ahLst/>
            <a:cxnLst/>
            <a:rect l="l" t="t" r="r" b="b"/>
            <a:pathLst>
              <a:path w="50510" h="22461" fill="none" extrusionOk="0">
                <a:moveTo>
                  <a:pt x="4938" y="2301"/>
                </a:moveTo>
                <a:cubicBezTo>
                  <a:pt x="4938" y="2301"/>
                  <a:pt x="0" y="7475"/>
                  <a:pt x="5128" y="15874"/>
                </a:cubicBezTo>
                <a:cubicBezTo>
                  <a:pt x="5128" y="15874"/>
                  <a:pt x="9575" y="22461"/>
                  <a:pt x="16976" y="17787"/>
                </a:cubicBezTo>
                <a:cubicBezTo>
                  <a:pt x="18640" y="16545"/>
                  <a:pt x="20622" y="15532"/>
                  <a:pt x="22624" y="14987"/>
                </a:cubicBezTo>
                <a:cubicBezTo>
                  <a:pt x="27121" y="13763"/>
                  <a:pt x="31216" y="16768"/>
                  <a:pt x="35411" y="17807"/>
                </a:cubicBezTo>
                <a:cubicBezTo>
                  <a:pt x="38253" y="18512"/>
                  <a:pt x="41637" y="17704"/>
                  <a:pt x="44281" y="16320"/>
                </a:cubicBezTo>
                <a:cubicBezTo>
                  <a:pt x="49842" y="13406"/>
                  <a:pt x="50118" y="5671"/>
                  <a:pt x="50510" y="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rot="10452139" flipH="1">
            <a:off x="4866420" y="4696943"/>
            <a:ext cx="2480100" cy="1102861"/>
          </a:xfrm>
          <a:custGeom>
            <a:avLst/>
            <a:gdLst/>
            <a:ahLst/>
            <a:cxnLst/>
            <a:rect l="l" t="t" r="r" b="b"/>
            <a:pathLst>
              <a:path w="50510" h="22461" fill="none" extrusionOk="0">
                <a:moveTo>
                  <a:pt x="4938" y="2301"/>
                </a:moveTo>
                <a:cubicBezTo>
                  <a:pt x="4938" y="2301"/>
                  <a:pt x="0" y="7475"/>
                  <a:pt x="5128" y="15874"/>
                </a:cubicBezTo>
                <a:cubicBezTo>
                  <a:pt x="5128" y="15874"/>
                  <a:pt x="9575" y="22461"/>
                  <a:pt x="16976" y="17787"/>
                </a:cubicBezTo>
                <a:cubicBezTo>
                  <a:pt x="18640" y="16545"/>
                  <a:pt x="20622" y="15532"/>
                  <a:pt x="22624" y="14987"/>
                </a:cubicBezTo>
                <a:cubicBezTo>
                  <a:pt x="27121" y="13763"/>
                  <a:pt x="31216" y="16768"/>
                  <a:pt x="35411" y="17807"/>
                </a:cubicBezTo>
                <a:cubicBezTo>
                  <a:pt x="38253" y="18512"/>
                  <a:pt x="41637" y="17704"/>
                  <a:pt x="44281" y="16320"/>
                </a:cubicBezTo>
                <a:cubicBezTo>
                  <a:pt x="49842" y="13406"/>
                  <a:pt x="50118" y="5671"/>
                  <a:pt x="50510" y="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 name="Google Shape;743;p13"/>
          <p:cNvGrpSpPr/>
          <p:nvPr/>
        </p:nvGrpSpPr>
        <p:grpSpPr>
          <a:xfrm>
            <a:off x="8750008" y="3570649"/>
            <a:ext cx="262163" cy="531538"/>
            <a:chOff x="2322875" y="1049950"/>
            <a:chExt cx="1301705" cy="2640525"/>
          </a:xfrm>
        </p:grpSpPr>
        <p:sp>
          <p:nvSpPr>
            <p:cNvPr id="744" name="Google Shape;744;p13"/>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 name="Google Shape;747;p13"/>
          <p:cNvGrpSpPr/>
          <p:nvPr/>
        </p:nvGrpSpPr>
        <p:grpSpPr>
          <a:xfrm>
            <a:off x="179258" y="1144074"/>
            <a:ext cx="262163" cy="531538"/>
            <a:chOff x="2322875" y="1049950"/>
            <a:chExt cx="1301705" cy="2640525"/>
          </a:xfrm>
        </p:grpSpPr>
        <p:sp>
          <p:nvSpPr>
            <p:cNvPr id="748" name="Google Shape;748;p13"/>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13"/>
          <p:cNvGrpSpPr/>
          <p:nvPr/>
        </p:nvGrpSpPr>
        <p:grpSpPr>
          <a:xfrm rot="2499223">
            <a:off x="8211342" y="-432131"/>
            <a:ext cx="1201924" cy="1146588"/>
            <a:chOff x="936800" y="644000"/>
            <a:chExt cx="3397834" cy="3241401"/>
          </a:xfrm>
        </p:grpSpPr>
        <p:sp>
          <p:nvSpPr>
            <p:cNvPr id="752" name="Google Shape;752;p13"/>
            <p:cNvSpPr/>
            <p:nvPr/>
          </p:nvSpPr>
          <p:spPr>
            <a:xfrm>
              <a:off x="936800" y="644000"/>
              <a:ext cx="3397834" cy="3241401"/>
            </a:xfrm>
            <a:custGeom>
              <a:avLst/>
              <a:gdLst/>
              <a:ahLst/>
              <a:cxnLst/>
              <a:rect l="l" t="t" r="r" b="b"/>
              <a:pathLst>
                <a:path w="28454" h="27144" extrusionOk="0">
                  <a:moveTo>
                    <a:pt x="25151" y="0"/>
                  </a:moveTo>
                  <a:lnTo>
                    <a:pt x="16731" y="4241"/>
                  </a:lnTo>
                  <a:lnTo>
                    <a:pt x="8297" y="2636"/>
                  </a:lnTo>
                  <a:lnTo>
                    <a:pt x="0" y="7528"/>
                  </a:lnTo>
                  <a:lnTo>
                    <a:pt x="3282" y="27143"/>
                  </a:lnTo>
                  <a:lnTo>
                    <a:pt x="11612" y="22505"/>
                  </a:lnTo>
                  <a:lnTo>
                    <a:pt x="20028" y="24257"/>
                  </a:lnTo>
                  <a:lnTo>
                    <a:pt x="28454" y="19750"/>
                  </a:lnTo>
                  <a:lnTo>
                    <a:pt x="251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1060634" y="813332"/>
              <a:ext cx="3149690" cy="2895933"/>
            </a:xfrm>
            <a:custGeom>
              <a:avLst/>
              <a:gdLst/>
              <a:ahLst/>
              <a:cxnLst/>
              <a:rect l="l" t="t" r="r" b="b"/>
              <a:pathLst>
                <a:path w="26376" h="24251" extrusionOk="0">
                  <a:moveTo>
                    <a:pt x="23394" y="0"/>
                  </a:moveTo>
                  <a:lnTo>
                    <a:pt x="15831" y="3809"/>
                  </a:lnTo>
                  <a:lnTo>
                    <a:pt x="7432" y="2211"/>
                  </a:lnTo>
                  <a:lnTo>
                    <a:pt x="1" y="6593"/>
                  </a:lnTo>
                  <a:lnTo>
                    <a:pt x="2954" y="24251"/>
                  </a:lnTo>
                  <a:lnTo>
                    <a:pt x="10424" y="20092"/>
                  </a:lnTo>
                  <a:lnTo>
                    <a:pt x="18849" y="21847"/>
                  </a:lnTo>
                  <a:lnTo>
                    <a:pt x="26375" y="17819"/>
                  </a:lnTo>
                  <a:lnTo>
                    <a:pt x="233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1948130" y="1077241"/>
              <a:ext cx="1363361" cy="2344952"/>
            </a:xfrm>
            <a:custGeom>
              <a:avLst/>
              <a:gdLst/>
              <a:ahLst/>
              <a:cxnLst/>
              <a:rect l="l" t="t" r="r" b="b"/>
              <a:pathLst>
                <a:path w="11417" h="19637" extrusionOk="0">
                  <a:moveTo>
                    <a:pt x="0" y="1"/>
                  </a:moveTo>
                  <a:lnTo>
                    <a:pt x="2992" y="17882"/>
                  </a:lnTo>
                  <a:lnTo>
                    <a:pt x="11417" y="19637"/>
                  </a:lnTo>
                  <a:lnTo>
                    <a:pt x="8399" y="1599"/>
                  </a:lnTo>
                  <a:lnTo>
                    <a:pt x="0"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1060634" y="1139815"/>
              <a:ext cx="3097506" cy="2569572"/>
            </a:xfrm>
            <a:custGeom>
              <a:avLst/>
              <a:gdLst/>
              <a:ahLst/>
              <a:cxnLst/>
              <a:rect l="l" t="t" r="r" b="b"/>
              <a:pathLst>
                <a:path w="25939" h="21518" extrusionOk="0">
                  <a:moveTo>
                    <a:pt x="20544" y="3424"/>
                  </a:moveTo>
                  <a:lnTo>
                    <a:pt x="21169" y="7163"/>
                  </a:lnTo>
                  <a:lnTo>
                    <a:pt x="18286" y="8550"/>
                  </a:lnTo>
                  <a:lnTo>
                    <a:pt x="17673" y="4884"/>
                  </a:lnTo>
                  <a:lnTo>
                    <a:pt x="20544" y="3424"/>
                  </a:lnTo>
                  <a:close/>
                  <a:moveTo>
                    <a:pt x="8173" y="3902"/>
                  </a:moveTo>
                  <a:lnTo>
                    <a:pt x="10917" y="4408"/>
                  </a:lnTo>
                  <a:lnTo>
                    <a:pt x="11567" y="8293"/>
                  </a:lnTo>
                  <a:lnTo>
                    <a:pt x="11567" y="8293"/>
                  </a:lnTo>
                  <a:lnTo>
                    <a:pt x="8814" y="7837"/>
                  </a:lnTo>
                  <a:lnTo>
                    <a:pt x="6186" y="9254"/>
                  </a:lnTo>
                  <a:lnTo>
                    <a:pt x="5538" y="5384"/>
                  </a:lnTo>
                  <a:lnTo>
                    <a:pt x="8173" y="3902"/>
                  </a:lnTo>
                  <a:close/>
                  <a:moveTo>
                    <a:pt x="12156" y="4634"/>
                  </a:moveTo>
                  <a:lnTo>
                    <a:pt x="16563" y="5448"/>
                  </a:lnTo>
                  <a:lnTo>
                    <a:pt x="17172" y="9088"/>
                  </a:lnTo>
                  <a:lnTo>
                    <a:pt x="17403" y="10461"/>
                  </a:lnTo>
                  <a:lnTo>
                    <a:pt x="17452" y="10754"/>
                  </a:lnTo>
                  <a:lnTo>
                    <a:pt x="18127" y="14788"/>
                  </a:lnTo>
                  <a:lnTo>
                    <a:pt x="18127" y="14788"/>
                  </a:lnTo>
                  <a:lnTo>
                    <a:pt x="13732" y="14060"/>
                  </a:lnTo>
                  <a:lnTo>
                    <a:pt x="12156" y="4634"/>
                  </a:lnTo>
                  <a:close/>
                  <a:moveTo>
                    <a:pt x="9045" y="9210"/>
                  </a:moveTo>
                  <a:lnTo>
                    <a:pt x="11806" y="9719"/>
                  </a:lnTo>
                  <a:lnTo>
                    <a:pt x="12498" y="13856"/>
                  </a:lnTo>
                  <a:lnTo>
                    <a:pt x="12498" y="13856"/>
                  </a:lnTo>
                  <a:lnTo>
                    <a:pt x="9763" y="13403"/>
                  </a:lnTo>
                  <a:lnTo>
                    <a:pt x="7119" y="14829"/>
                  </a:lnTo>
                  <a:lnTo>
                    <a:pt x="6279" y="9810"/>
                  </a:lnTo>
                  <a:lnTo>
                    <a:pt x="6279" y="9810"/>
                  </a:lnTo>
                  <a:lnTo>
                    <a:pt x="6426" y="10684"/>
                  </a:lnTo>
                  <a:lnTo>
                    <a:pt x="9045" y="9210"/>
                  </a:lnTo>
                  <a:close/>
                  <a:moveTo>
                    <a:pt x="4508" y="5962"/>
                  </a:moveTo>
                  <a:lnTo>
                    <a:pt x="6085" y="15386"/>
                  </a:lnTo>
                  <a:lnTo>
                    <a:pt x="3304" y="16884"/>
                  </a:lnTo>
                  <a:lnTo>
                    <a:pt x="1739" y="7522"/>
                  </a:lnTo>
                  <a:lnTo>
                    <a:pt x="4508" y="5962"/>
                  </a:lnTo>
                  <a:close/>
                  <a:moveTo>
                    <a:pt x="10180" y="0"/>
                  </a:moveTo>
                  <a:lnTo>
                    <a:pt x="10679" y="2980"/>
                  </a:lnTo>
                  <a:lnTo>
                    <a:pt x="7944" y="2527"/>
                  </a:lnTo>
                  <a:lnTo>
                    <a:pt x="5300" y="3954"/>
                  </a:lnTo>
                  <a:lnTo>
                    <a:pt x="4810" y="1025"/>
                  </a:lnTo>
                  <a:lnTo>
                    <a:pt x="3784" y="1631"/>
                  </a:lnTo>
                  <a:lnTo>
                    <a:pt x="4267" y="4510"/>
                  </a:lnTo>
                  <a:lnTo>
                    <a:pt x="1486" y="6009"/>
                  </a:lnTo>
                  <a:lnTo>
                    <a:pt x="1025" y="3257"/>
                  </a:lnTo>
                  <a:lnTo>
                    <a:pt x="1" y="3861"/>
                  </a:lnTo>
                  <a:lnTo>
                    <a:pt x="452" y="6566"/>
                  </a:lnTo>
                  <a:lnTo>
                    <a:pt x="710" y="8103"/>
                  </a:lnTo>
                  <a:lnTo>
                    <a:pt x="2272" y="17443"/>
                  </a:lnTo>
                  <a:lnTo>
                    <a:pt x="2529" y="18979"/>
                  </a:lnTo>
                  <a:lnTo>
                    <a:pt x="2954" y="21518"/>
                  </a:lnTo>
                  <a:lnTo>
                    <a:pt x="3984" y="20945"/>
                  </a:lnTo>
                  <a:lnTo>
                    <a:pt x="3559" y="18401"/>
                  </a:lnTo>
                  <a:lnTo>
                    <a:pt x="6329" y="16841"/>
                  </a:lnTo>
                  <a:lnTo>
                    <a:pt x="6756" y="19401"/>
                  </a:lnTo>
                  <a:lnTo>
                    <a:pt x="7786" y="18829"/>
                  </a:lnTo>
                  <a:lnTo>
                    <a:pt x="7358" y="16264"/>
                  </a:lnTo>
                  <a:lnTo>
                    <a:pt x="9992" y="14780"/>
                  </a:lnTo>
                  <a:lnTo>
                    <a:pt x="12737" y="15287"/>
                  </a:lnTo>
                  <a:lnTo>
                    <a:pt x="13179" y="17934"/>
                  </a:lnTo>
                  <a:lnTo>
                    <a:pt x="14423" y="18192"/>
                  </a:lnTo>
                  <a:lnTo>
                    <a:pt x="13975" y="15515"/>
                  </a:lnTo>
                  <a:lnTo>
                    <a:pt x="18383" y="16329"/>
                  </a:lnTo>
                  <a:lnTo>
                    <a:pt x="18849" y="19116"/>
                  </a:lnTo>
                  <a:lnTo>
                    <a:pt x="19953" y="18524"/>
                  </a:lnTo>
                  <a:lnTo>
                    <a:pt x="19493" y="15763"/>
                  </a:lnTo>
                  <a:lnTo>
                    <a:pt x="25939" y="12486"/>
                  </a:lnTo>
                  <a:lnTo>
                    <a:pt x="25694" y="11018"/>
                  </a:lnTo>
                  <a:lnTo>
                    <a:pt x="19238" y="14238"/>
                  </a:lnTo>
                  <a:lnTo>
                    <a:pt x="18517" y="9925"/>
                  </a:lnTo>
                  <a:lnTo>
                    <a:pt x="24988" y="6786"/>
                  </a:lnTo>
                  <a:lnTo>
                    <a:pt x="24762" y="5438"/>
                  </a:lnTo>
                  <a:lnTo>
                    <a:pt x="21891" y="6820"/>
                  </a:lnTo>
                  <a:lnTo>
                    <a:pt x="21263" y="3065"/>
                  </a:lnTo>
                  <a:lnTo>
                    <a:pt x="24120" y="1608"/>
                  </a:lnTo>
                  <a:lnTo>
                    <a:pt x="23868" y="97"/>
                  </a:lnTo>
                  <a:lnTo>
                    <a:pt x="17418" y="3353"/>
                  </a:lnTo>
                  <a:lnTo>
                    <a:pt x="16943" y="516"/>
                  </a:lnTo>
                  <a:lnTo>
                    <a:pt x="15832" y="1076"/>
                  </a:lnTo>
                  <a:lnTo>
                    <a:pt x="16307" y="3913"/>
                  </a:lnTo>
                  <a:lnTo>
                    <a:pt x="11913" y="3186"/>
                  </a:lnTo>
                  <a:lnTo>
                    <a:pt x="11420" y="236"/>
                  </a:lnTo>
                  <a:lnTo>
                    <a:pt x="101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1816773" y="1592998"/>
              <a:ext cx="145567" cy="249697"/>
            </a:xfrm>
            <a:custGeom>
              <a:avLst/>
              <a:gdLst/>
              <a:ahLst/>
              <a:cxnLst/>
              <a:rect l="l" t="t" r="r" b="b"/>
              <a:pathLst>
                <a:path w="1219" h="2091" extrusionOk="0">
                  <a:moveTo>
                    <a:pt x="582" y="315"/>
                  </a:moveTo>
                  <a:cubicBezTo>
                    <a:pt x="734" y="315"/>
                    <a:pt x="868" y="424"/>
                    <a:pt x="894" y="580"/>
                  </a:cubicBezTo>
                  <a:cubicBezTo>
                    <a:pt x="921" y="749"/>
                    <a:pt x="805" y="911"/>
                    <a:pt x="633" y="937"/>
                  </a:cubicBezTo>
                  <a:cubicBezTo>
                    <a:pt x="622" y="938"/>
                    <a:pt x="608" y="939"/>
                    <a:pt x="596" y="940"/>
                  </a:cubicBezTo>
                  <a:cubicBezTo>
                    <a:pt x="591" y="941"/>
                    <a:pt x="586" y="941"/>
                    <a:pt x="581" y="941"/>
                  </a:cubicBezTo>
                  <a:cubicBezTo>
                    <a:pt x="430" y="941"/>
                    <a:pt x="298" y="831"/>
                    <a:pt x="274" y="677"/>
                  </a:cubicBezTo>
                  <a:cubicBezTo>
                    <a:pt x="249" y="518"/>
                    <a:pt x="347" y="369"/>
                    <a:pt x="498" y="326"/>
                  </a:cubicBezTo>
                  <a:cubicBezTo>
                    <a:pt x="510" y="322"/>
                    <a:pt x="521" y="320"/>
                    <a:pt x="533" y="319"/>
                  </a:cubicBezTo>
                  <a:cubicBezTo>
                    <a:pt x="550" y="316"/>
                    <a:pt x="566" y="315"/>
                    <a:pt x="582" y="315"/>
                  </a:cubicBezTo>
                  <a:close/>
                  <a:moveTo>
                    <a:pt x="584" y="0"/>
                  </a:moveTo>
                  <a:cubicBezTo>
                    <a:pt x="539" y="0"/>
                    <a:pt x="494" y="5"/>
                    <a:pt x="450" y="15"/>
                  </a:cubicBezTo>
                  <a:cubicBezTo>
                    <a:pt x="217" y="66"/>
                    <a:pt x="12" y="255"/>
                    <a:pt x="8" y="551"/>
                  </a:cubicBezTo>
                  <a:cubicBezTo>
                    <a:pt x="0" y="874"/>
                    <a:pt x="176" y="1349"/>
                    <a:pt x="771" y="2038"/>
                  </a:cubicBezTo>
                  <a:cubicBezTo>
                    <a:pt x="786" y="2055"/>
                    <a:pt x="802" y="2074"/>
                    <a:pt x="818" y="2091"/>
                  </a:cubicBezTo>
                  <a:cubicBezTo>
                    <a:pt x="1194" y="1211"/>
                    <a:pt x="1219" y="688"/>
                    <a:pt x="1111" y="375"/>
                  </a:cubicBezTo>
                  <a:cubicBezTo>
                    <a:pt x="1021" y="118"/>
                    <a:pt x="803" y="0"/>
                    <a:pt x="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1888423" y="1866938"/>
              <a:ext cx="67111" cy="23047"/>
            </a:xfrm>
            <a:custGeom>
              <a:avLst/>
              <a:gdLst/>
              <a:ahLst/>
              <a:cxnLst/>
              <a:rect l="l" t="t" r="r" b="b"/>
              <a:pathLst>
                <a:path w="562" h="193" extrusionOk="0">
                  <a:moveTo>
                    <a:pt x="396" y="0"/>
                  </a:moveTo>
                  <a:cubicBezTo>
                    <a:pt x="357" y="0"/>
                    <a:pt x="313" y="4"/>
                    <a:pt x="267" y="11"/>
                  </a:cubicBezTo>
                  <a:cubicBezTo>
                    <a:pt x="117" y="37"/>
                    <a:pt x="0" y="95"/>
                    <a:pt x="8" y="142"/>
                  </a:cubicBezTo>
                  <a:cubicBezTo>
                    <a:pt x="13" y="175"/>
                    <a:pt x="75" y="193"/>
                    <a:pt x="162" y="193"/>
                  </a:cubicBezTo>
                  <a:cubicBezTo>
                    <a:pt x="202" y="193"/>
                    <a:pt x="247" y="189"/>
                    <a:pt x="295" y="181"/>
                  </a:cubicBezTo>
                  <a:cubicBezTo>
                    <a:pt x="445" y="155"/>
                    <a:pt x="561" y="97"/>
                    <a:pt x="554" y="51"/>
                  </a:cubicBezTo>
                  <a:cubicBezTo>
                    <a:pt x="548" y="18"/>
                    <a:pt x="484"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3401537" y="2314987"/>
              <a:ext cx="145686" cy="249816"/>
            </a:xfrm>
            <a:custGeom>
              <a:avLst/>
              <a:gdLst/>
              <a:ahLst/>
              <a:cxnLst/>
              <a:rect l="l" t="t" r="r" b="b"/>
              <a:pathLst>
                <a:path w="1220" h="2092" extrusionOk="0">
                  <a:moveTo>
                    <a:pt x="583" y="316"/>
                  </a:moveTo>
                  <a:cubicBezTo>
                    <a:pt x="735" y="316"/>
                    <a:pt x="869" y="426"/>
                    <a:pt x="894" y="581"/>
                  </a:cubicBezTo>
                  <a:cubicBezTo>
                    <a:pt x="922" y="750"/>
                    <a:pt x="805" y="911"/>
                    <a:pt x="635" y="938"/>
                  </a:cubicBezTo>
                  <a:cubicBezTo>
                    <a:pt x="622" y="939"/>
                    <a:pt x="609" y="940"/>
                    <a:pt x="598" y="941"/>
                  </a:cubicBezTo>
                  <a:cubicBezTo>
                    <a:pt x="593" y="941"/>
                    <a:pt x="588" y="941"/>
                    <a:pt x="583" y="941"/>
                  </a:cubicBezTo>
                  <a:cubicBezTo>
                    <a:pt x="431" y="941"/>
                    <a:pt x="299" y="832"/>
                    <a:pt x="274" y="678"/>
                  </a:cubicBezTo>
                  <a:cubicBezTo>
                    <a:pt x="249" y="519"/>
                    <a:pt x="348" y="370"/>
                    <a:pt x="498" y="327"/>
                  </a:cubicBezTo>
                  <a:cubicBezTo>
                    <a:pt x="510" y="324"/>
                    <a:pt x="523" y="321"/>
                    <a:pt x="535" y="319"/>
                  </a:cubicBezTo>
                  <a:cubicBezTo>
                    <a:pt x="551" y="317"/>
                    <a:pt x="567" y="316"/>
                    <a:pt x="583" y="316"/>
                  </a:cubicBezTo>
                  <a:close/>
                  <a:moveTo>
                    <a:pt x="584" y="1"/>
                  </a:moveTo>
                  <a:cubicBezTo>
                    <a:pt x="539" y="1"/>
                    <a:pt x="493" y="6"/>
                    <a:pt x="449" y="16"/>
                  </a:cubicBezTo>
                  <a:cubicBezTo>
                    <a:pt x="216" y="68"/>
                    <a:pt x="12" y="255"/>
                    <a:pt x="7" y="553"/>
                  </a:cubicBezTo>
                  <a:cubicBezTo>
                    <a:pt x="0" y="875"/>
                    <a:pt x="175" y="1349"/>
                    <a:pt x="770" y="2038"/>
                  </a:cubicBezTo>
                  <a:cubicBezTo>
                    <a:pt x="785" y="2056"/>
                    <a:pt x="801" y="2074"/>
                    <a:pt x="817" y="2092"/>
                  </a:cubicBezTo>
                  <a:cubicBezTo>
                    <a:pt x="1196" y="1212"/>
                    <a:pt x="1219" y="688"/>
                    <a:pt x="1110" y="377"/>
                  </a:cubicBezTo>
                  <a:cubicBezTo>
                    <a:pt x="1020" y="119"/>
                    <a:pt x="802"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3473067" y="2589046"/>
              <a:ext cx="67111" cy="23047"/>
            </a:xfrm>
            <a:custGeom>
              <a:avLst/>
              <a:gdLst/>
              <a:ahLst/>
              <a:cxnLst/>
              <a:rect l="l" t="t" r="r" b="b"/>
              <a:pathLst>
                <a:path w="562" h="193" extrusionOk="0">
                  <a:moveTo>
                    <a:pt x="400" y="0"/>
                  </a:moveTo>
                  <a:cubicBezTo>
                    <a:pt x="360" y="0"/>
                    <a:pt x="315" y="4"/>
                    <a:pt x="267" y="12"/>
                  </a:cubicBezTo>
                  <a:cubicBezTo>
                    <a:pt x="117" y="36"/>
                    <a:pt x="1" y="95"/>
                    <a:pt x="9" y="142"/>
                  </a:cubicBezTo>
                  <a:cubicBezTo>
                    <a:pt x="14" y="174"/>
                    <a:pt x="76" y="192"/>
                    <a:pt x="162" y="192"/>
                  </a:cubicBezTo>
                  <a:cubicBezTo>
                    <a:pt x="202" y="192"/>
                    <a:pt x="248" y="188"/>
                    <a:pt x="295" y="180"/>
                  </a:cubicBezTo>
                  <a:cubicBezTo>
                    <a:pt x="445" y="156"/>
                    <a:pt x="562" y="97"/>
                    <a:pt x="554" y="50"/>
                  </a:cubicBezTo>
                  <a:cubicBezTo>
                    <a:pt x="548" y="18"/>
                    <a:pt x="486" y="0"/>
                    <a:pt x="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1583077" y="3103012"/>
              <a:ext cx="145686" cy="249816"/>
            </a:xfrm>
            <a:custGeom>
              <a:avLst/>
              <a:gdLst/>
              <a:ahLst/>
              <a:cxnLst/>
              <a:rect l="l" t="t" r="r" b="b"/>
              <a:pathLst>
                <a:path w="1220" h="2092" extrusionOk="0">
                  <a:moveTo>
                    <a:pt x="583" y="316"/>
                  </a:moveTo>
                  <a:cubicBezTo>
                    <a:pt x="734" y="316"/>
                    <a:pt x="869" y="425"/>
                    <a:pt x="894" y="581"/>
                  </a:cubicBezTo>
                  <a:cubicBezTo>
                    <a:pt x="922" y="749"/>
                    <a:pt x="806" y="909"/>
                    <a:pt x="634" y="938"/>
                  </a:cubicBezTo>
                  <a:cubicBezTo>
                    <a:pt x="622" y="939"/>
                    <a:pt x="608" y="940"/>
                    <a:pt x="597" y="941"/>
                  </a:cubicBezTo>
                  <a:cubicBezTo>
                    <a:pt x="592" y="941"/>
                    <a:pt x="587" y="941"/>
                    <a:pt x="582" y="941"/>
                  </a:cubicBezTo>
                  <a:cubicBezTo>
                    <a:pt x="430" y="941"/>
                    <a:pt x="298" y="831"/>
                    <a:pt x="275" y="678"/>
                  </a:cubicBezTo>
                  <a:cubicBezTo>
                    <a:pt x="249" y="519"/>
                    <a:pt x="347" y="369"/>
                    <a:pt x="498" y="327"/>
                  </a:cubicBezTo>
                  <a:cubicBezTo>
                    <a:pt x="510" y="323"/>
                    <a:pt x="522" y="320"/>
                    <a:pt x="534" y="319"/>
                  </a:cubicBezTo>
                  <a:cubicBezTo>
                    <a:pt x="550" y="317"/>
                    <a:pt x="567" y="316"/>
                    <a:pt x="583" y="316"/>
                  </a:cubicBezTo>
                  <a:close/>
                  <a:moveTo>
                    <a:pt x="585" y="1"/>
                  </a:moveTo>
                  <a:cubicBezTo>
                    <a:pt x="540" y="1"/>
                    <a:pt x="495" y="6"/>
                    <a:pt x="451" y="15"/>
                  </a:cubicBezTo>
                  <a:cubicBezTo>
                    <a:pt x="217" y="67"/>
                    <a:pt x="13" y="255"/>
                    <a:pt x="8" y="552"/>
                  </a:cubicBezTo>
                  <a:cubicBezTo>
                    <a:pt x="1" y="875"/>
                    <a:pt x="176" y="1349"/>
                    <a:pt x="771" y="2038"/>
                  </a:cubicBezTo>
                  <a:cubicBezTo>
                    <a:pt x="786" y="2055"/>
                    <a:pt x="802" y="2074"/>
                    <a:pt x="818" y="2091"/>
                  </a:cubicBezTo>
                  <a:cubicBezTo>
                    <a:pt x="1195" y="1212"/>
                    <a:pt x="1219" y="688"/>
                    <a:pt x="1112" y="376"/>
                  </a:cubicBezTo>
                  <a:cubicBezTo>
                    <a:pt x="1021" y="119"/>
                    <a:pt x="804" y="1"/>
                    <a:pt x="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1654607" y="3376833"/>
              <a:ext cx="67111" cy="23047"/>
            </a:xfrm>
            <a:custGeom>
              <a:avLst/>
              <a:gdLst/>
              <a:ahLst/>
              <a:cxnLst/>
              <a:rect l="l" t="t" r="r" b="b"/>
              <a:pathLst>
                <a:path w="562" h="193" extrusionOk="0">
                  <a:moveTo>
                    <a:pt x="398" y="0"/>
                  </a:moveTo>
                  <a:cubicBezTo>
                    <a:pt x="358" y="0"/>
                    <a:pt x="314" y="4"/>
                    <a:pt x="267" y="12"/>
                  </a:cubicBezTo>
                  <a:cubicBezTo>
                    <a:pt x="116" y="37"/>
                    <a:pt x="1" y="96"/>
                    <a:pt x="8" y="143"/>
                  </a:cubicBezTo>
                  <a:cubicBezTo>
                    <a:pt x="13" y="174"/>
                    <a:pt x="76" y="192"/>
                    <a:pt x="164" y="192"/>
                  </a:cubicBezTo>
                  <a:cubicBezTo>
                    <a:pt x="203" y="192"/>
                    <a:pt x="248" y="189"/>
                    <a:pt x="295" y="181"/>
                  </a:cubicBezTo>
                  <a:cubicBezTo>
                    <a:pt x="445" y="156"/>
                    <a:pt x="562" y="97"/>
                    <a:pt x="553" y="50"/>
                  </a:cubicBezTo>
                  <a:cubicBezTo>
                    <a:pt x="548" y="18"/>
                    <a:pt x="485" y="0"/>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62"/>
        <p:cNvGrpSpPr/>
        <p:nvPr/>
      </p:nvGrpSpPr>
      <p:grpSpPr>
        <a:xfrm>
          <a:off x="0" y="0"/>
          <a:ext cx="0" cy="0"/>
          <a:chOff x="0" y="0"/>
          <a:chExt cx="0" cy="0"/>
        </a:xfrm>
      </p:grpSpPr>
      <p:sp>
        <p:nvSpPr>
          <p:cNvPr id="763" name="Google Shape;763;p14"/>
          <p:cNvSpPr/>
          <p:nvPr/>
        </p:nvSpPr>
        <p:spPr>
          <a:xfrm flipH="1">
            <a:off x="3745837" y="-47900"/>
            <a:ext cx="3579132" cy="1128476"/>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rot="5400000" flipH="1">
            <a:off x="270216" y="2646442"/>
            <a:ext cx="2226875" cy="2767242"/>
          </a:xfrm>
          <a:custGeom>
            <a:avLst/>
            <a:gdLst/>
            <a:ahLst/>
            <a:cxnLst/>
            <a:rect l="l" t="t" r="r" b="b"/>
            <a:pathLst>
              <a:path w="23083" h="28685" extrusionOk="0">
                <a:moveTo>
                  <a:pt x="0" y="1"/>
                </a:moveTo>
                <a:lnTo>
                  <a:pt x="0" y="28685"/>
                </a:lnTo>
                <a:lnTo>
                  <a:pt x="21459" y="28685"/>
                </a:lnTo>
                <a:cubicBezTo>
                  <a:pt x="21459" y="28685"/>
                  <a:pt x="23082" y="26140"/>
                  <a:pt x="18030" y="21621"/>
                </a:cubicBezTo>
                <a:cubicBezTo>
                  <a:pt x="12978" y="17100"/>
                  <a:pt x="5798" y="19892"/>
                  <a:pt x="5866" y="10775"/>
                </a:cubicBezTo>
                <a:cubicBezTo>
                  <a:pt x="5932" y="1659"/>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6527124" y="2252751"/>
            <a:ext cx="2616871" cy="2890847"/>
          </a:xfrm>
          <a:custGeom>
            <a:avLst/>
            <a:gdLst/>
            <a:ahLst/>
            <a:cxnLst/>
            <a:rect l="l" t="t" r="r" b="b"/>
            <a:pathLst>
              <a:path w="35850" h="39602" extrusionOk="0">
                <a:moveTo>
                  <a:pt x="35849" y="0"/>
                </a:moveTo>
                <a:cubicBezTo>
                  <a:pt x="31348" y="819"/>
                  <a:pt x="27986" y="1572"/>
                  <a:pt x="29982" y="14272"/>
                </a:cubicBezTo>
                <a:cubicBezTo>
                  <a:pt x="31965" y="26890"/>
                  <a:pt x="26923" y="30426"/>
                  <a:pt x="13686" y="30426"/>
                </a:cubicBezTo>
                <a:cubicBezTo>
                  <a:pt x="13600" y="30426"/>
                  <a:pt x="13514" y="30425"/>
                  <a:pt x="13427" y="30425"/>
                </a:cubicBezTo>
                <a:cubicBezTo>
                  <a:pt x="13395" y="30425"/>
                  <a:pt x="13362" y="30425"/>
                  <a:pt x="13330" y="30425"/>
                </a:cubicBezTo>
                <a:cubicBezTo>
                  <a:pt x="0" y="30425"/>
                  <a:pt x="1035" y="39600"/>
                  <a:pt x="1035" y="39600"/>
                </a:cubicBezTo>
                <a:lnTo>
                  <a:pt x="1035" y="39601"/>
                </a:lnTo>
                <a:lnTo>
                  <a:pt x="35849" y="39601"/>
                </a:lnTo>
                <a:lnTo>
                  <a:pt x="35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6" name="Google Shape;766;p14"/>
          <p:cNvGrpSpPr/>
          <p:nvPr/>
        </p:nvGrpSpPr>
        <p:grpSpPr>
          <a:xfrm>
            <a:off x="-573531" y="-574433"/>
            <a:ext cx="1362511" cy="1457953"/>
            <a:chOff x="1141181" y="262025"/>
            <a:chExt cx="4067198" cy="4352099"/>
          </a:xfrm>
        </p:grpSpPr>
        <p:sp>
          <p:nvSpPr>
            <p:cNvPr id="767" name="Google Shape;767;p14"/>
            <p:cNvSpPr/>
            <p:nvPr/>
          </p:nvSpPr>
          <p:spPr>
            <a:xfrm>
              <a:off x="1618170" y="262025"/>
              <a:ext cx="3590208" cy="3617788"/>
            </a:xfrm>
            <a:custGeom>
              <a:avLst/>
              <a:gdLst/>
              <a:ahLst/>
              <a:cxnLst/>
              <a:rect l="l" t="t" r="r" b="b"/>
              <a:pathLst>
                <a:path w="20789" h="20949" extrusionOk="0">
                  <a:moveTo>
                    <a:pt x="8227" y="1"/>
                  </a:moveTo>
                  <a:cubicBezTo>
                    <a:pt x="7922" y="1"/>
                    <a:pt x="7615" y="111"/>
                    <a:pt x="7373" y="333"/>
                  </a:cubicBezTo>
                  <a:lnTo>
                    <a:pt x="547" y="6599"/>
                  </a:lnTo>
                  <a:cubicBezTo>
                    <a:pt x="33" y="7071"/>
                    <a:pt x="0" y="7871"/>
                    <a:pt x="471" y="8383"/>
                  </a:cubicBezTo>
                  <a:lnTo>
                    <a:pt x="11630" y="20540"/>
                  </a:lnTo>
                  <a:cubicBezTo>
                    <a:pt x="11880" y="20811"/>
                    <a:pt x="12220" y="20949"/>
                    <a:pt x="12562" y="20949"/>
                  </a:cubicBezTo>
                  <a:cubicBezTo>
                    <a:pt x="12867" y="20949"/>
                    <a:pt x="13173" y="20839"/>
                    <a:pt x="13415" y="20616"/>
                  </a:cubicBezTo>
                  <a:lnTo>
                    <a:pt x="20240" y="14350"/>
                  </a:lnTo>
                  <a:cubicBezTo>
                    <a:pt x="20754" y="13879"/>
                    <a:pt x="20788" y="13079"/>
                    <a:pt x="20317" y="12564"/>
                  </a:cubicBezTo>
                  <a:lnTo>
                    <a:pt x="9157" y="409"/>
                  </a:lnTo>
                  <a:cubicBezTo>
                    <a:pt x="8908" y="138"/>
                    <a:pt x="8568" y="1"/>
                    <a:pt x="8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4"/>
            <p:cNvSpPr/>
            <p:nvPr/>
          </p:nvSpPr>
          <p:spPr>
            <a:xfrm>
              <a:off x="1618170" y="262025"/>
              <a:ext cx="3590208" cy="2527391"/>
            </a:xfrm>
            <a:custGeom>
              <a:avLst/>
              <a:gdLst/>
              <a:ahLst/>
              <a:cxnLst/>
              <a:rect l="l" t="t" r="r" b="b"/>
              <a:pathLst>
                <a:path w="20789" h="14635" extrusionOk="0">
                  <a:moveTo>
                    <a:pt x="8227" y="1"/>
                  </a:moveTo>
                  <a:cubicBezTo>
                    <a:pt x="7922" y="1"/>
                    <a:pt x="7615" y="111"/>
                    <a:pt x="7373" y="333"/>
                  </a:cubicBezTo>
                  <a:lnTo>
                    <a:pt x="547" y="6599"/>
                  </a:lnTo>
                  <a:cubicBezTo>
                    <a:pt x="33" y="7071"/>
                    <a:pt x="0" y="7871"/>
                    <a:pt x="471" y="8383"/>
                  </a:cubicBezTo>
                  <a:lnTo>
                    <a:pt x="576" y="8496"/>
                  </a:lnTo>
                  <a:cubicBezTo>
                    <a:pt x="2044" y="7553"/>
                    <a:pt x="3983" y="6756"/>
                    <a:pt x="6344" y="6756"/>
                  </a:cubicBezTo>
                  <a:cubicBezTo>
                    <a:pt x="9949" y="6756"/>
                    <a:pt x="14537" y="8613"/>
                    <a:pt x="19930" y="14635"/>
                  </a:cubicBezTo>
                  <a:lnTo>
                    <a:pt x="20239" y="14350"/>
                  </a:lnTo>
                  <a:cubicBezTo>
                    <a:pt x="20754" y="13879"/>
                    <a:pt x="20788" y="13079"/>
                    <a:pt x="20317" y="12566"/>
                  </a:cubicBezTo>
                  <a:lnTo>
                    <a:pt x="9157" y="409"/>
                  </a:lnTo>
                  <a:cubicBezTo>
                    <a:pt x="8908" y="138"/>
                    <a:pt x="8568" y="1"/>
                    <a:pt x="822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p:nvPr/>
          </p:nvSpPr>
          <p:spPr>
            <a:xfrm>
              <a:off x="2902519" y="687548"/>
              <a:ext cx="385806" cy="347980"/>
            </a:xfrm>
            <a:custGeom>
              <a:avLst/>
              <a:gdLst/>
              <a:ahLst/>
              <a:cxnLst/>
              <a:rect l="l" t="t" r="r" b="b"/>
              <a:pathLst>
                <a:path w="2234" h="2015" extrusionOk="0">
                  <a:moveTo>
                    <a:pt x="1116" y="1"/>
                  </a:moveTo>
                  <a:cubicBezTo>
                    <a:pt x="873" y="1"/>
                    <a:pt x="628" y="89"/>
                    <a:pt x="435" y="266"/>
                  </a:cubicBezTo>
                  <a:cubicBezTo>
                    <a:pt x="27" y="642"/>
                    <a:pt x="0" y="1279"/>
                    <a:pt x="374" y="1688"/>
                  </a:cubicBezTo>
                  <a:cubicBezTo>
                    <a:pt x="572" y="1904"/>
                    <a:pt x="844" y="2014"/>
                    <a:pt x="1116" y="2014"/>
                  </a:cubicBezTo>
                  <a:cubicBezTo>
                    <a:pt x="1359" y="2014"/>
                    <a:pt x="1603" y="1926"/>
                    <a:pt x="1797" y="1749"/>
                  </a:cubicBezTo>
                  <a:cubicBezTo>
                    <a:pt x="2207" y="1373"/>
                    <a:pt x="2234" y="736"/>
                    <a:pt x="1857" y="327"/>
                  </a:cubicBezTo>
                  <a:cubicBezTo>
                    <a:pt x="1659" y="110"/>
                    <a:pt x="1388"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4"/>
            <p:cNvSpPr/>
            <p:nvPr/>
          </p:nvSpPr>
          <p:spPr>
            <a:xfrm>
              <a:off x="2952255" y="1474007"/>
              <a:ext cx="1477945" cy="1592075"/>
            </a:xfrm>
            <a:custGeom>
              <a:avLst/>
              <a:gdLst/>
              <a:ahLst/>
              <a:cxnLst/>
              <a:rect l="l" t="t" r="r" b="b"/>
              <a:pathLst>
                <a:path w="8558" h="9219" extrusionOk="0">
                  <a:moveTo>
                    <a:pt x="608" y="1"/>
                  </a:moveTo>
                  <a:lnTo>
                    <a:pt x="1" y="558"/>
                  </a:lnTo>
                  <a:lnTo>
                    <a:pt x="7951" y="9218"/>
                  </a:lnTo>
                  <a:lnTo>
                    <a:pt x="8557" y="8661"/>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4"/>
            <p:cNvSpPr/>
            <p:nvPr/>
          </p:nvSpPr>
          <p:spPr>
            <a:xfrm>
              <a:off x="3451523" y="1609228"/>
              <a:ext cx="1182287" cy="1269826"/>
            </a:xfrm>
            <a:custGeom>
              <a:avLst/>
              <a:gdLst/>
              <a:ahLst/>
              <a:cxnLst/>
              <a:rect l="l" t="t" r="r" b="b"/>
              <a:pathLst>
                <a:path w="6846" h="7353" extrusionOk="0">
                  <a:moveTo>
                    <a:pt x="607" y="0"/>
                  </a:moveTo>
                  <a:lnTo>
                    <a:pt x="1" y="558"/>
                  </a:lnTo>
                  <a:lnTo>
                    <a:pt x="6239" y="7353"/>
                  </a:lnTo>
                  <a:lnTo>
                    <a:pt x="6846" y="6796"/>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4"/>
            <p:cNvSpPr/>
            <p:nvPr/>
          </p:nvSpPr>
          <p:spPr>
            <a:xfrm>
              <a:off x="4442286" y="2283262"/>
              <a:ext cx="393405" cy="410669"/>
            </a:xfrm>
            <a:custGeom>
              <a:avLst/>
              <a:gdLst/>
              <a:ahLst/>
              <a:cxnLst/>
              <a:rect l="l" t="t" r="r" b="b"/>
              <a:pathLst>
                <a:path w="2278" h="2378" extrusionOk="0">
                  <a:moveTo>
                    <a:pt x="608" y="1"/>
                  </a:moveTo>
                  <a:lnTo>
                    <a:pt x="1" y="557"/>
                  </a:lnTo>
                  <a:lnTo>
                    <a:pt x="1671" y="2377"/>
                  </a:lnTo>
                  <a:lnTo>
                    <a:pt x="2277" y="1820"/>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4"/>
            <p:cNvSpPr/>
            <p:nvPr/>
          </p:nvSpPr>
          <p:spPr>
            <a:xfrm>
              <a:off x="4068051" y="1876044"/>
              <a:ext cx="393405" cy="410496"/>
            </a:xfrm>
            <a:custGeom>
              <a:avLst/>
              <a:gdLst/>
              <a:ahLst/>
              <a:cxnLst/>
              <a:rect l="l" t="t" r="r" b="b"/>
              <a:pathLst>
                <a:path w="2278" h="2377" extrusionOk="0">
                  <a:moveTo>
                    <a:pt x="607" y="0"/>
                  </a:moveTo>
                  <a:lnTo>
                    <a:pt x="0" y="557"/>
                  </a:lnTo>
                  <a:lnTo>
                    <a:pt x="1671" y="2377"/>
                  </a:lnTo>
                  <a:lnTo>
                    <a:pt x="2278" y="1819"/>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4"/>
            <p:cNvSpPr/>
            <p:nvPr/>
          </p:nvSpPr>
          <p:spPr>
            <a:xfrm>
              <a:off x="1141181" y="1962219"/>
              <a:ext cx="3622675" cy="2651904"/>
            </a:xfrm>
            <a:custGeom>
              <a:avLst/>
              <a:gdLst/>
              <a:ahLst/>
              <a:cxnLst/>
              <a:rect l="l" t="t" r="r" b="b"/>
              <a:pathLst>
                <a:path w="20977" h="15356" extrusionOk="0">
                  <a:moveTo>
                    <a:pt x="3531" y="1"/>
                  </a:moveTo>
                  <a:cubicBezTo>
                    <a:pt x="2960" y="1"/>
                    <a:pt x="2441" y="392"/>
                    <a:pt x="2304" y="973"/>
                  </a:cubicBezTo>
                  <a:lnTo>
                    <a:pt x="162" y="9986"/>
                  </a:lnTo>
                  <a:cubicBezTo>
                    <a:pt x="1" y="10664"/>
                    <a:pt x="420" y="11345"/>
                    <a:pt x="1099" y="11507"/>
                  </a:cubicBezTo>
                  <a:lnTo>
                    <a:pt x="17153" y="15321"/>
                  </a:lnTo>
                  <a:cubicBezTo>
                    <a:pt x="17251" y="15344"/>
                    <a:pt x="17349" y="15355"/>
                    <a:pt x="17446" y="15355"/>
                  </a:cubicBezTo>
                  <a:cubicBezTo>
                    <a:pt x="18017" y="15355"/>
                    <a:pt x="18536" y="14965"/>
                    <a:pt x="18673" y="14384"/>
                  </a:cubicBezTo>
                  <a:lnTo>
                    <a:pt x="20815" y="5371"/>
                  </a:lnTo>
                  <a:cubicBezTo>
                    <a:pt x="20976" y="4692"/>
                    <a:pt x="20558" y="4011"/>
                    <a:pt x="19878" y="3849"/>
                  </a:cubicBezTo>
                  <a:lnTo>
                    <a:pt x="3824" y="35"/>
                  </a:lnTo>
                  <a:cubicBezTo>
                    <a:pt x="3726" y="12"/>
                    <a:pt x="3628" y="1"/>
                    <a:pt x="3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4"/>
            <p:cNvSpPr/>
            <p:nvPr/>
          </p:nvSpPr>
          <p:spPr>
            <a:xfrm>
              <a:off x="1141181" y="1962219"/>
              <a:ext cx="3622675" cy="1993418"/>
            </a:xfrm>
            <a:custGeom>
              <a:avLst/>
              <a:gdLst/>
              <a:ahLst/>
              <a:cxnLst/>
              <a:rect l="l" t="t" r="r" b="b"/>
              <a:pathLst>
                <a:path w="20977" h="11543" extrusionOk="0">
                  <a:moveTo>
                    <a:pt x="3531" y="1"/>
                  </a:moveTo>
                  <a:cubicBezTo>
                    <a:pt x="2960" y="1"/>
                    <a:pt x="2441" y="392"/>
                    <a:pt x="2304" y="973"/>
                  </a:cubicBezTo>
                  <a:lnTo>
                    <a:pt x="162" y="9986"/>
                  </a:lnTo>
                  <a:cubicBezTo>
                    <a:pt x="1" y="10664"/>
                    <a:pt x="420" y="11345"/>
                    <a:pt x="1099" y="11507"/>
                  </a:cubicBezTo>
                  <a:lnTo>
                    <a:pt x="1249" y="11542"/>
                  </a:lnTo>
                  <a:cubicBezTo>
                    <a:pt x="2593" y="8406"/>
                    <a:pt x="5742" y="4728"/>
                    <a:pt x="13107" y="4728"/>
                  </a:cubicBezTo>
                  <a:cubicBezTo>
                    <a:pt x="15263" y="4728"/>
                    <a:pt x="17780" y="5043"/>
                    <a:pt x="20718" y="5779"/>
                  </a:cubicBezTo>
                  <a:lnTo>
                    <a:pt x="20815" y="5371"/>
                  </a:lnTo>
                  <a:cubicBezTo>
                    <a:pt x="20976" y="4692"/>
                    <a:pt x="20558" y="4011"/>
                    <a:pt x="19878" y="3849"/>
                  </a:cubicBezTo>
                  <a:lnTo>
                    <a:pt x="3824" y="35"/>
                  </a:lnTo>
                  <a:cubicBezTo>
                    <a:pt x="3726" y="12"/>
                    <a:pt x="3628" y="1"/>
                    <a:pt x="3531" y="1"/>
                  </a:cubicBez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4"/>
            <p:cNvSpPr/>
            <p:nvPr/>
          </p:nvSpPr>
          <p:spPr>
            <a:xfrm>
              <a:off x="1249980" y="3025337"/>
              <a:ext cx="3273999" cy="1078308"/>
            </a:xfrm>
            <a:custGeom>
              <a:avLst/>
              <a:gdLst/>
              <a:ahLst/>
              <a:cxnLst/>
              <a:rect l="l" t="t" r="r" b="b"/>
              <a:pathLst>
                <a:path w="18958" h="6244" extrusionOk="0">
                  <a:moveTo>
                    <a:pt x="442" y="1"/>
                  </a:moveTo>
                  <a:lnTo>
                    <a:pt x="1" y="1856"/>
                  </a:lnTo>
                  <a:lnTo>
                    <a:pt x="18518" y="6243"/>
                  </a:lnTo>
                  <a:lnTo>
                    <a:pt x="18957" y="4388"/>
                  </a:lnTo>
                  <a:lnTo>
                    <a:pt x="4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4"/>
            <p:cNvSpPr/>
            <p:nvPr/>
          </p:nvSpPr>
          <p:spPr>
            <a:xfrm>
              <a:off x="2428120" y="2960922"/>
              <a:ext cx="2008299" cy="606678"/>
            </a:xfrm>
            <a:custGeom>
              <a:avLst/>
              <a:gdLst/>
              <a:ahLst/>
              <a:cxnLst/>
              <a:rect l="l" t="t" r="r" b="b"/>
              <a:pathLst>
                <a:path w="11629" h="3513" extrusionOk="0">
                  <a:moveTo>
                    <a:pt x="190" y="0"/>
                  </a:moveTo>
                  <a:lnTo>
                    <a:pt x="0" y="802"/>
                  </a:lnTo>
                  <a:lnTo>
                    <a:pt x="11439" y="3513"/>
                  </a:lnTo>
                  <a:lnTo>
                    <a:pt x="11629" y="2711"/>
                  </a:lnTo>
                  <a:lnTo>
                    <a:pt x="1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4"/>
            <p:cNvSpPr/>
            <p:nvPr/>
          </p:nvSpPr>
          <p:spPr>
            <a:xfrm>
              <a:off x="2917025" y="2792543"/>
              <a:ext cx="1583118" cy="505996"/>
            </a:xfrm>
            <a:custGeom>
              <a:avLst/>
              <a:gdLst/>
              <a:ahLst/>
              <a:cxnLst/>
              <a:rect l="l" t="t" r="r" b="b"/>
              <a:pathLst>
                <a:path w="9167" h="2930" extrusionOk="0">
                  <a:moveTo>
                    <a:pt x="190" y="1"/>
                  </a:moveTo>
                  <a:lnTo>
                    <a:pt x="0" y="803"/>
                  </a:lnTo>
                  <a:lnTo>
                    <a:pt x="8977" y="2930"/>
                  </a:lnTo>
                  <a:lnTo>
                    <a:pt x="9167" y="2128"/>
                  </a:lnTo>
                  <a:lnTo>
                    <a:pt x="1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4"/>
            <p:cNvSpPr/>
            <p:nvPr/>
          </p:nvSpPr>
          <p:spPr>
            <a:xfrm>
              <a:off x="1752874" y="2207621"/>
              <a:ext cx="383043" cy="348153"/>
            </a:xfrm>
            <a:custGeom>
              <a:avLst/>
              <a:gdLst/>
              <a:ahLst/>
              <a:cxnLst/>
              <a:rect l="l" t="t" r="r" b="b"/>
              <a:pathLst>
                <a:path w="2218" h="2016" extrusionOk="0">
                  <a:moveTo>
                    <a:pt x="1109" y="1"/>
                  </a:moveTo>
                  <a:cubicBezTo>
                    <a:pt x="652" y="1"/>
                    <a:pt x="239" y="313"/>
                    <a:pt x="130" y="776"/>
                  </a:cubicBezTo>
                  <a:cubicBezTo>
                    <a:pt x="1" y="1317"/>
                    <a:pt x="335" y="1860"/>
                    <a:pt x="878" y="1988"/>
                  </a:cubicBezTo>
                  <a:cubicBezTo>
                    <a:pt x="956" y="2006"/>
                    <a:pt x="1034" y="2015"/>
                    <a:pt x="1110" y="2015"/>
                  </a:cubicBezTo>
                  <a:cubicBezTo>
                    <a:pt x="1566" y="2015"/>
                    <a:pt x="1980" y="1703"/>
                    <a:pt x="2089" y="1239"/>
                  </a:cubicBezTo>
                  <a:cubicBezTo>
                    <a:pt x="2217" y="699"/>
                    <a:pt x="1882" y="156"/>
                    <a:pt x="1342" y="28"/>
                  </a:cubicBezTo>
                  <a:cubicBezTo>
                    <a:pt x="1264" y="10"/>
                    <a:pt x="1186" y="1"/>
                    <a:pt x="1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 name="Google Shape;780;p14"/>
          <p:cNvGrpSpPr/>
          <p:nvPr/>
        </p:nvGrpSpPr>
        <p:grpSpPr>
          <a:xfrm rot="6753101" flipH="1">
            <a:off x="-831147" y="4114102"/>
            <a:ext cx="1651494" cy="1730032"/>
            <a:chOff x="1511250" y="306000"/>
            <a:chExt cx="3756676" cy="3935328"/>
          </a:xfrm>
        </p:grpSpPr>
        <p:sp>
          <p:nvSpPr>
            <p:cNvPr id="781" name="Google Shape;781;p14"/>
            <p:cNvSpPr/>
            <p:nvPr/>
          </p:nvSpPr>
          <p:spPr>
            <a:xfrm>
              <a:off x="1582051" y="1803459"/>
              <a:ext cx="3685875" cy="2437868"/>
            </a:xfrm>
            <a:custGeom>
              <a:avLst/>
              <a:gdLst/>
              <a:ahLst/>
              <a:cxnLst/>
              <a:rect l="l" t="t" r="r" b="b"/>
              <a:pathLst>
                <a:path w="20095" h="13291" extrusionOk="0">
                  <a:moveTo>
                    <a:pt x="17609" y="1"/>
                  </a:moveTo>
                  <a:lnTo>
                    <a:pt x="4799" y="5286"/>
                  </a:lnTo>
                  <a:lnTo>
                    <a:pt x="4414" y="4349"/>
                  </a:lnTo>
                  <a:lnTo>
                    <a:pt x="4190" y="4441"/>
                  </a:lnTo>
                  <a:lnTo>
                    <a:pt x="4576" y="5378"/>
                  </a:lnTo>
                  <a:lnTo>
                    <a:pt x="0" y="7265"/>
                  </a:lnTo>
                  <a:lnTo>
                    <a:pt x="2486" y="13290"/>
                  </a:lnTo>
                  <a:lnTo>
                    <a:pt x="7228" y="11334"/>
                  </a:lnTo>
                  <a:lnTo>
                    <a:pt x="7286" y="11311"/>
                  </a:lnTo>
                  <a:lnTo>
                    <a:pt x="20095" y="6027"/>
                  </a:lnTo>
                  <a:lnTo>
                    <a:pt x="176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a:off x="1582051" y="1803459"/>
              <a:ext cx="3685875" cy="2437868"/>
            </a:xfrm>
            <a:custGeom>
              <a:avLst/>
              <a:gdLst/>
              <a:ahLst/>
              <a:cxnLst/>
              <a:rect l="l" t="t" r="r" b="b"/>
              <a:pathLst>
                <a:path w="20095" h="13291" extrusionOk="0">
                  <a:moveTo>
                    <a:pt x="17609" y="1"/>
                  </a:moveTo>
                  <a:lnTo>
                    <a:pt x="4799" y="5286"/>
                  </a:lnTo>
                  <a:lnTo>
                    <a:pt x="4414" y="4349"/>
                  </a:lnTo>
                  <a:lnTo>
                    <a:pt x="4190" y="4441"/>
                  </a:lnTo>
                  <a:lnTo>
                    <a:pt x="4576" y="5378"/>
                  </a:lnTo>
                  <a:lnTo>
                    <a:pt x="0" y="7265"/>
                  </a:lnTo>
                  <a:lnTo>
                    <a:pt x="2486" y="13290"/>
                  </a:lnTo>
                  <a:lnTo>
                    <a:pt x="7228" y="11334"/>
                  </a:lnTo>
                  <a:lnTo>
                    <a:pt x="7286" y="11311"/>
                  </a:lnTo>
                  <a:lnTo>
                    <a:pt x="20095" y="6027"/>
                  </a:lnTo>
                  <a:lnTo>
                    <a:pt x="17609"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a:off x="1511250" y="1630859"/>
              <a:ext cx="3300871" cy="1504615"/>
            </a:xfrm>
            <a:custGeom>
              <a:avLst/>
              <a:gdLst/>
              <a:ahLst/>
              <a:cxnLst/>
              <a:rect l="l" t="t" r="r" b="b"/>
              <a:pathLst>
                <a:path w="17996" h="8203" extrusionOk="0">
                  <a:moveTo>
                    <a:pt x="17608" y="0"/>
                  </a:moveTo>
                  <a:lnTo>
                    <a:pt x="0" y="7265"/>
                  </a:lnTo>
                  <a:lnTo>
                    <a:pt x="387" y="8203"/>
                  </a:lnTo>
                  <a:lnTo>
                    <a:pt x="17995" y="938"/>
                  </a:lnTo>
                  <a:lnTo>
                    <a:pt x="176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a:off x="2591425" y="1932222"/>
              <a:ext cx="2210608" cy="986996"/>
            </a:xfrm>
            <a:custGeom>
              <a:avLst/>
              <a:gdLst/>
              <a:ahLst/>
              <a:cxnLst/>
              <a:rect l="l" t="t" r="r" b="b"/>
              <a:pathLst>
                <a:path w="12052" h="5381" extrusionOk="0">
                  <a:moveTo>
                    <a:pt x="11850" y="0"/>
                  </a:moveTo>
                  <a:lnTo>
                    <a:pt x="0" y="4890"/>
                  </a:lnTo>
                  <a:lnTo>
                    <a:pt x="203" y="5381"/>
                  </a:lnTo>
                  <a:lnTo>
                    <a:pt x="12052" y="491"/>
                  </a:lnTo>
                  <a:lnTo>
                    <a:pt x="118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a:off x="2662409" y="2173422"/>
              <a:ext cx="2042960" cy="917663"/>
            </a:xfrm>
            <a:custGeom>
              <a:avLst/>
              <a:gdLst/>
              <a:ahLst/>
              <a:cxnLst/>
              <a:rect l="l" t="t" r="r" b="b"/>
              <a:pathLst>
                <a:path w="11138" h="5003" extrusionOk="0">
                  <a:moveTo>
                    <a:pt x="10934" y="0"/>
                  </a:moveTo>
                  <a:lnTo>
                    <a:pt x="0" y="4512"/>
                  </a:lnTo>
                  <a:lnTo>
                    <a:pt x="202" y="5003"/>
                  </a:lnTo>
                  <a:lnTo>
                    <a:pt x="11137" y="491"/>
                  </a:lnTo>
                  <a:lnTo>
                    <a:pt x="109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a:off x="2733027" y="2408386"/>
              <a:ext cx="1890169" cy="854749"/>
            </a:xfrm>
            <a:custGeom>
              <a:avLst/>
              <a:gdLst/>
              <a:ahLst/>
              <a:cxnLst/>
              <a:rect l="l" t="t" r="r" b="b"/>
              <a:pathLst>
                <a:path w="10305" h="4660" extrusionOk="0">
                  <a:moveTo>
                    <a:pt x="10102" y="1"/>
                  </a:moveTo>
                  <a:lnTo>
                    <a:pt x="0" y="4169"/>
                  </a:lnTo>
                  <a:lnTo>
                    <a:pt x="203" y="4659"/>
                  </a:lnTo>
                  <a:lnTo>
                    <a:pt x="10304" y="491"/>
                  </a:lnTo>
                  <a:lnTo>
                    <a:pt x="101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a:off x="2908746" y="3150146"/>
              <a:ext cx="1124197" cy="538712"/>
            </a:xfrm>
            <a:custGeom>
              <a:avLst/>
              <a:gdLst/>
              <a:ahLst/>
              <a:cxnLst/>
              <a:rect l="l" t="t" r="r" b="b"/>
              <a:pathLst>
                <a:path w="6129" h="2937" extrusionOk="0">
                  <a:moveTo>
                    <a:pt x="5926" y="1"/>
                  </a:moveTo>
                  <a:lnTo>
                    <a:pt x="1" y="2446"/>
                  </a:lnTo>
                  <a:lnTo>
                    <a:pt x="203" y="2936"/>
                  </a:lnTo>
                  <a:lnTo>
                    <a:pt x="6128" y="491"/>
                  </a:lnTo>
                  <a:lnTo>
                    <a:pt x="59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a:off x="4082466" y="2945997"/>
              <a:ext cx="446450" cy="258993"/>
            </a:xfrm>
            <a:custGeom>
              <a:avLst/>
              <a:gdLst/>
              <a:ahLst/>
              <a:cxnLst/>
              <a:rect l="l" t="t" r="r" b="b"/>
              <a:pathLst>
                <a:path w="2434" h="1412" extrusionOk="0">
                  <a:moveTo>
                    <a:pt x="2231" y="1"/>
                  </a:moveTo>
                  <a:lnTo>
                    <a:pt x="0" y="921"/>
                  </a:lnTo>
                  <a:lnTo>
                    <a:pt x="203" y="1411"/>
                  </a:lnTo>
                  <a:lnTo>
                    <a:pt x="2433" y="491"/>
                  </a:lnTo>
                  <a:lnTo>
                    <a:pt x="22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a:off x="2854819" y="3018999"/>
              <a:ext cx="1124197" cy="538528"/>
            </a:xfrm>
            <a:custGeom>
              <a:avLst/>
              <a:gdLst/>
              <a:ahLst/>
              <a:cxnLst/>
              <a:rect l="l" t="t" r="r" b="b"/>
              <a:pathLst>
                <a:path w="6129" h="2936" extrusionOk="0">
                  <a:moveTo>
                    <a:pt x="5925" y="0"/>
                  </a:moveTo>
                  <a:lnTo>
                    <a:pt x="0" y="2445"/>
                  </a:lnTo>
                  <a:lnTo>
                    <a:pt x="203" y="2936"/>
                  </a:lnTo>
                  <a:lnTo>
                    <a:pt x="6128" y="491"/>
                  </a:lnTo>
                  <a:lnTo>
                    <a:pt x="592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4"/>
            <p:cNvSpPr/>
            <p:nvPr/>
          </p:nvSpPr>
          <p:spPr>
            <a:xfrm>
              <a:off x="1783082" y="3136206"/>
              <a:ext cx="728921" cy="375466"/>
            </a:xfrm>
            <a:custGeom>
              <a:avLst/>
              <a:gdLst/>
              <a:ahLst/>
              <a:cxnLst/>
              <a:rect l="l" t="t" r="r" b="b"/>
              <a:pathLst>
                <a:path w="3974" h="2047" extrusionOk="0">
                  <a:moveTo>
                    <a:pt x="3772" y="0"/>
                  </a:moveTo>
                  <a:lnTo>
                    <a:pt x="0" y="1556"/>
                  </a:lnTo>
                  <a:lnTo>
                    <a:pt x="202" y="2046"/>
                  </a:lnTo>
                  <a:lnTo>
                    <a:pt x="3973" y="491"/>
                  </a:lnTo>
                  <a:lnTo>
                    <a:pt x="37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4"/>
            <p:cNvSpPr/>
            <p:nvPr/>
          </p:nvSpPr>
          <p:spPr>
            <a:xfrm>
              <a:off x="1729156" y="3005426"/>
              <a:ext cx="729104" cy="375282"/>
            </a:xfrm>
            <a:custGeom>
              <a:avLst/>
              <a:gdLst/>
              <a:ahLst/>
              <a:cxnLst/>
              <a:rect l="l" t="t" r="r" b="b"/>
              <a:pathLst>
                <a:path w="3975" h="2046" extrusionOk="0">
                  <a:moveTo>
                    <a:pt x="3771" y="1"/>
                  </a:moveTo>
                  <a:lnTo>
                    <a:pt x="0" y="1557"/>
                  </a:lnTo>
                  <a:lnTo>
                    <a:pt x="203" y="2046"/>
                  </a:lnTo>
                  <a:lnTo>
                    <a:pt x="3974" y="491"/>
                  </a:lnTo>
                  <a:lnTo>
                    <a:pt x="37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a:off x="4600818" y="2517522"/>
              <a:ext cx="407565" cy="415452"/>
            </a:xfrm>
            <a:custGeom>
              <a:avLst/>
              <a:gdLst/>
              <a:ahLst/>
              <a:cxnLst/>
              <a:rect l="l" t="t" r="r" b="b"/>
              <a:pathLst>
                <a:path w="2222" h="2265" extrusionOk="0">
                  <a:moveTo>
                    <a:pt x="1742" y="0"/>
                  </a:moveTo>
                  <a:cubicBezTo>
                    <a:pt x="1723" y="0"/>
                    <a:pt x="1703" y="4"/>
                    <a:pt x="1683" y="12"/>
                  </a:cubicBezTo>
                  <a:cubicBezTo>
                    <a:pt x="1632" y="35"/>
                    <a:pt x="1592" y="73"/>
                    <a:pt x="1565" y="121"/>
                  </a:cubicBezTo>
                  <a:lnTo>
                    <a:pt x="1293" y="609"/>
                  </a:lnTo>
                  <a:lnTo>
                    <a:pt x="90" y="690"/>
                  </a:lnTo>
                  <a:cubicBezTo>
                    <a:pt x="69" y="692"/>
                    <a:pt x="51" y="703"/>
                    <a:pt x="40" y="721"/>
                  </a:cubicBezTo>
                  <a:lnTo>
                    <a:pt x="16" y="769"/>
                  </a:lnTo>
                  <a:cubicBezTo>
                    <a:pt x="1" y="799"/>
                    <a:pt x="21" y="835"/>
                    <a:pt x="54" y="839"/>
                  </a:cubicBezTo>
                  <a:lnTo>
                    <a:pt x="1107" y="936"/>
                  </a:lnTo>
                  <a:lnTo>
                    <a:pt x="759" y="1727"/>
                  </a:lnTo>
                  <a:lnTo>
                    <a:pt x="757" y="1727"/>
                  </a:lnTo>
                  <a:lnTo>
                    <a:pt x="743" y="1757"/>
                  </a:lnTo>
                  <a:lnTo>
                    <a:pt x="427" y="1820"/>
                  </a:lnTo>
                  <a:cubicBezTo>
                    <a:pt x="420" y="1821"/>
                    <a:pt x="412" y="1825"/>
                    <a:pt x="406" y="1831"/>
                  </a:cubicBezTo>
                  <a:lnTo>
                    <a:pt x="382" y="1889"/>
                  </a:lnTo>
                  <a:cubicBezTo>
                    <a:pt x="372" y="1913"/>
                    <a:pt x="389" y="1940"/>
                    <a:pt x="417" y="1942"/>
                  </a:cubicBezTo>
                  <a:lnTo>
                    <a:pt x="665" y="1954"/>
                  </a:lnTo>
                  <a:cubicBezTo>
                    <a:pt x="665" y="1954"/>
                    <a:pt x="671" y="1992"/>
                    <a:pt x="688" y="2025"/>
                  </a:cubicBezTo>
                  <a:cubicBezTo>
                    <a:pt x="702" y="2053"/>
                    <a:pt x="729" y="2069"/>
                    <a:pt x="758" y="2069"/>
                  </a:cubicBezTo>
                  <a:cubicBezTo>
                    <a:pt x="762" y="2069"/>
                    <a:pt x="766" y="2069"/>
                    <a:pt x="771" y="2068"/>
                  </a:cubicBezTo>
                  <a:cubicBezTo>
                    <a:pt x="808" y="2063"/>
                    <a:pt x="843" y="2049"/>
                    <a:pt x="843" y="2049"/>
                  </a:cubicBezTo>
                  <a:lnTo>
                    <a:pt x="991" y="2248"/>
                  </a:lnTo>
                  <a:cubicBezTo>
                    <a:pt x="999" y="2259"/>
                    <a:pt x="1011" y="2264"/>
                    <a:pt x="1023" y="2264"/>
                  </a:cubicBezTo>
                  <a:cubicBezTo>
                    <a:pt x="1035" y="2264"/>
                    <a:pt x="1048" y="2259"/>
                    <a:pt x="1055" y="2247"/>
                  </a:cubicBezTo>
                  <a:lnTo>
                    <a:pt x="1088" y="2196"/>
                  </a:lnTo>
                  <a:cubicBezTo>
                    <a:pt x="1090" y="2189"/>
                    <a:pt x="1090" y="2180"/>
                    <a:pt x="1086" y="2173"/>
                  </a:cubicBezTo>
                  <a:lnTo>
                    <a:pt x="960" y="1875"/>
                  </a:lnTo>
                  <a:lnTo>
                    <a:pt x="978" y="1847"/>
                  </a:lnTo>
                  <a:lnTo>
                    <a:pt x="976" y="1844"/>
                  </a:lnTo>
                  <a:lnTo>
                    <a:pt x="1439" y="1113"/>
                  </a:lnTo>
                  <a:lnTo>
                    <a:pt x="2109" y="1933"/>
                  </a:lnTo>
                  <a:cubicBezTo>
                    <a:pt x="2118" y="1945"/>
                    <a:pt x="2132" y="1950"/>
                    <a:pt x="2145" y="1950"/>
                  </a:cubicBezTo>
                  <a:cubicBezTo>
                    <a:pt x="2162" y="1950"/>
                    <a:pt x="2178" y="1942"/>
                    <a:pt x="2186" y="1926"/>
                  </a:cubicBezTo>
                  <a:lnTo>
                    <a:pt x="2213" y="1879"/>
                  </a:lnTo>
                  <a:cubicBezTo>
                    <a:pt x="2222" y="1860"/>
                    <a:pt x="2222" y="1838"/>
                    <a:pt x="2211" y="1820"/>
                  </a:cubicBezTo>
                  <a:lnTo>
                    <a:pt x="1609" y="777"/>
                  </a:lnTo>
                  <a:lnTo>
                    <a:pt x="1864" y="275"/>
                  </a:lnTo>
                  <a:cubicBezTo>
                    <a:pt x="1888" y="229"/>
                    <a:pt x="1895" y="175"/>
                    <a:pt x="1887" y="125"/>
                  </a:cubicBezTo>
                  <a:lnTo>
                    <a:pt x="1886" y="120"/>
                  </a:lnTo>
                  <a:cubicBezTo>
                    <a:pt x="1873" y="47"/>
                    <a:pt x="1810" y="0"/>
                    <a:pt x="17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a:off x="4913369" y="2689206"/>
              <a:ext cx="26413" cy="24762"/>
            </a:xfrm>
            <a:custGeom>
              <a:avLst/>
              <a:gdLst/>
              <a:ahLst/>
              <a:cxnLst/>
              <a:rect l="l" t="t" r="r" b="b"/>
              <a:pathLst>
                <a:path w="144" h="135" extrusionOk="0">
                  <a:moveTo>
                    <a:pt x="86" y="1"/>
                  </a:moveTo>
                  <a:lnTo>
                    <a:pt x="22" y="42"/>
                  </a:lnTo>
                  <a:cubicBezTo>
                    <a:pt x="3" y="54"/>
                    <a:pt x="1" y="84"/>
                    <a:pt x="17" y="107"/>
                  </a:cubicBezTo>
                  <a:cubicBezTo>
                    <a:pt x="27" y="125"/>
                    <a:pt x="44" y="134"/>
                    <a:pt x="61" y="134"/>
                  </a:cubicBezTo>
                  <a:cubicBezTo>
                    <a:pt x="67" y="134"/>
                    <a:pt x="74" y="133"/>
                    <a:pt x="79" y="130"/>
                  </a:cubicBezTo>
                  <a:lnTo>
                    <a:pt x="143" y="89"/>
                  </a:lnTo>
                  <a:lnTo>
                    <a:pt x="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a:off x="4945468" y="2744783"/>
              <a:ext cx="26229" cy="24762"/>
            </a:xfrm>
            <a:custGeom>
              <a:avLst/>
              <a:gdLst/>
              <a:ahLst/>
              <a:cxnLst/>
              <a:rect l="l" t="t" r="r" b="b"/>
              <a:pathLst>
                <a:path w="143" h="135" extrusionOk="0">
                  <a:moveTo>
                    <a:pt x="86" y="1"/>
                  </a:moveTo>
                  <a:lnTo>
                    <a:pt x="22" y="42"/>
                  </a:lnTo>
                  <a:cubicBezTo>
                    <a:pt x="3" y="54"/>
                    <a:pt x="0" y="83"/>
                    <a:pt x="16" y="107"/>
                  </a:cubicBezTo>
                  <a:cubicBezTo>
                    <a:pt x="28" y="124"/>
                    <a:pt x="46" y="134"/>
                    <a:pt x="61" y="134"/>
                  </a:cubicBezTo>
                  <a:cubicBezTo>
                    <a:pt x="67" y="134"/>
                    <a:pt x="73" y="133"/>
                    <a:pt x="78" y="130"/>
                  </a:cubicBezTo>
                  <a:lnTo>
                    <a:pt x="142" y="88"/>
                  </a:lnTo>
                  <a:lnTo>
                    <a:pt x="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a:off x="4752691" y="2619505"/>
              <a:ext cx="19443" cy="21644"/>
            </a:xfrm>
            <a:custGeom>
              <a:avLst/>
              <a:gdLst/>
              <a:ahLst/>
              <a:cxnLst/>
              <a:rect l="l" t="t" r="r" b="b"/>
              <a:pathLst>
                <a:path w="106" h="118" extrusionOk="0">
                  <a:moveTo>
                    <a:pt x="105" y="0"/>
                  </a:moveTo>
                  <a:lnTo>
                    <a:pt x="0" y="1"/>
                  </a:lnTo>
                  <a:lnTo>
                    <a:pt x="2" y="77"/>
                  </a:lnTo>
                  <a:cubicBezTo>
                    <a:pt x="2" y="101"/>
                    <a:pt x="23" y="117"/>
                    <a:pt x="52" y="117"/>
                  </a:cubicBezTo>
                  <a:cubicBezTo>
                    <a:pt x="53" y="117"/>
                    <a:pt x="54" y="117"/>
                    <a:pt x="54" y="117"/>
                  </a:cubicBezTo>
                  <a:cubicBezTo>
                    <a:pt x="83" y="117"/>
                    <a:pt x="106" y="98"/>
                    <a:pt x="106" y="76"/>
                  </a:cubicBezTo>
                  <a:lnTo>
                    <a:pt x="1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a:off x="4688677" y="2623724"/>
              <a:ext cx="19443" cy="21644"/>
            </a:xfrm>
            <a:custGeom>
              <a:avLst/>
              <a:gdLst/>
              <a:ahLst/>
              <a:cxnLst/>
              <a:rect l="l" t="t" r="r" b="b"/>
              <a:pathLst>
                <a:path w="106" h="118" extrusionOk="0">
                  <a:moveTo>
                    <a:pt x="104" y="1"/>
                  </a:moveTo>
                  <a:lnTo>
                    <a:pt x="0" y="2"/>
                  </a:lnTo>
                  <a:lnTo>
                    <a:pt x="2" y="78"/>
                  </a:lnTo>
                  <a:cubicBezTo>
                    <a:pt x="0" y="101"/>
                    <a:pt x="24" y="118"/>
                    <a:pt x="51" y="118"/>
                  </a:cubicBezTo>
                  <a:cubicBezTo>
                    <a:pt x="52" y="118"/>
                    <a:pt x="53" y="118"/>
                    <a:pt x="54" y="118"/>
                  </a:cubicBezTo>
                  <a:cubicBezTo>
                    <a:pt x="84" y="118"/>
                    <a:pt x="106" y="100"/>
                    <a:pt x="106" y="76"/>
                  </a:cubicBezTo>
                  <a:lnTo>
                    <a:pt x="1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a:off x="1974942" y="3363833"/>
              <a:ext cx="647848" cy="647848"/>
            </a:xfrm>
            <a:custGeom>
              <a:avLst/>
              <a:gdLst/>
              <a:ahLst/>
              <a:cxnLst/>
              <a:rect l="l" t="t" r="r" b="b"/>
              <a:pathLst>
                <a:path w="3532" h="3532" extrusionOk="0">
                  <a:moveTo>
                    <a:pt x="2501" y="0"/>
                  </a:moveTo>
                  <a:lnTo>
                    <a:pt x="0" y="1031"/>
                  </a:lnTo>
                  <a:lnTo>
                    <a:pt x="1033" y="3532"/>
                  </a:lnTo>
                  <a:lnTo>
                    <a:pt x="3532" y="2499"/>
                  </a:lnTo>
                  <a:lnTo>
                    <a:pt x="2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a:off x="1691187" y="424307"/>
              <a:ext cx="3142761" cy="3458248"/>
            </a:xfrm>
            <a:custGeom>
              <a:avLst/>
              <a:gdLst/>
              <a:ahLst/>
              <a:cxnLst/>
              <a:rect l="l" t="t" r="r" b="b"/>
              <a:pathLst>
                <a:path w="17134" h="18854" extrusionOk="0">
                  <a:moveTo>
                    <a:pt x="12099" y="1"/>
                  </a:moveTo>
                  <a:lnTo>
                    <a:pt x="0" y="14714"/>
                  </a:lnTo>
                  <a:lnTo>
                    <a:pt x="5034" y="18854"/>
                  </a:lnTo>
                  <a:lnTo>
                    <a:pt x="17134" y="4141"/>
                  </a:lnTo>
                  <a:lnTo>
                    <a:pt x="12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a:off x="1546834" y="306000"/>
              <a:ext cx="2362849" cy="2875148"/>
            </a:xfrm>
            <a:custGeom>
              <a:avLst/>
              <a:gdLst/>
              <a:ahLst/>
              <a:cxnLst/>
              <a:rect l="l" t="t" r="r" b="b"/>
              <a:pathLst>
                <a:path w="12882" h="15675" extrusionOk="0">
                  <a:moveTo>
                    <a:pt x="12098" y="1"/>
                  </a:moveTo>
                  <a:lnTo>
                    <a:pt x="3298" y="10702"/>
                  </a:lnTo>
                  <a:lnTo>
                    <a:pt x="3145" y="10889"/>
                  </a:lnTo>
                  <a:lnTo>
                    <a:pt x="0" y="14714"/>
                  </a:lnTo>
                  <a:lnTo>
                    <a:pt x="783" y="15357"/>
                  </a:lnTo>
                  <a:lnTo>
                    <a:pt x="3926" y="11534"/>
                  </a:lnTo>
                  <a:lnTo>
                    <a:pt x="8961" y="15674"/>
                  </a:lnTo>
                  <a:lnTo>
                    <a:pt x="9115" y="15488"/>
                  </a:lnTo>
                  <a:lnTo>
                    <a:pt x="4080" y="11348"/>
                  </a:lnTo>
                  <a:lnTo>
                    <a:pt x="12882" y="645"/>
                  </a:lnTo>
                  <a:lnTo>
                    <a:pt x="12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a:off x="2436066" y="560774"/>
              <a:ext cx="1568813" cy="1878063"/>
            </a:xfrm>
            <a:custGeom>
              <a:avLst/>
              <a:gdLst/>
              <a:ahLst/>
              <a:cxnLst/>
              <a:rect l="l" t="t" r="r" b="b"/>
              <a:pathLst>
                <a:path w="8553" h="10239" extrusionOk="0">
                  <a:moveTo>
                    <a:pt x="8143" y="1"/>
                  </a:moveTo>
                  <a:lnTo>
                    <a:pt x="1" y="9902"/>
                  </a:lnTo>
                  <a:lnTo>
                    <a:pt x="411" y="10239"/>
                  </a:lnTo>
                  <a:lnTo>
                    <a:pt x="8553" y="338"/>
                  </a:lnTo>
                  <a:lnTo>
                    <a:pt x="8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a:off x="2579869" y="819216"/>
              <a:ext cx="1453440" cy="1737745"/>
            </a:xfrm>
            <a:custGeom>
              <a:avLst/>
              <a:gdLst/>
              <a:ahLst/>
              <a:cxnLst/>
              <a:rect l="l" t="t" r="r" b="b"/>
              <a:pathLst>
                <a:path w="7924" h="9474" extrusionOk="0">
                  <a:moveTo>
                    <a:pt x="7514" y="0"/>
                  </a:moveTo>
                  <a:lnTo>
                    <a:pt x="0" y="9137"/>
                  </a:lnTo>
                  <a:lnTo>
                    <a:pt x="410" y="9474"/>
                  </a:lnTo>
                  <a:lnTo>
                    <a:pt x="7923" y="337"/>
                  </a:lnTo>
                  <a:lnTo>
                    <a:pt x="7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a:off x="2723489" y="1065185"/>
              <a:ext cx="1348522" cy="1610083"/>
            </a:xfrm>
            <a:custGeom>
              <a:avLst/>
              <a:gdLst/>
              <a:ahLst/>
              <a:cxnLst/>
              <a:rect l="l" t="t" r="r" b="b"/>
              <a:pathLst>
                <a:path w="7352" h="8778" extrusionOk="0">
                  <a:moveTo>
                    <a:pt x="6942" y="1"/>
                  </a:moveTo>
                  <a:lnTo>
                    <a:pt x="1" y="8441"/>
                  </a:lnTo>
                  <a:lnTo>
                    <a:pt x="410" y="8778"/>
                  </a:lnTo>
                  <a:lnTo>
                    <a:pt x="7352" y="338"/>
                  </a:lnTo>
                  <a:lnTo>
                    <a:pt x="69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4"/>
            <p:cNvSpPr/>
            <p:nvPr/>
          </p:nvSpPr>
          <p:spPr>
            <a:xfrm>
              <a:off x="3079328" y="1997520"/>
              <a:ext cx="822100" cy="969938"/>
            </a:xfrm>
            <a:custGeom>
              <a:avLst/>
              <a:gdLst/>
              <a:ahLst/>
              <a:cxnLst/>
              <a:rect l="l" t="t" r="r" b="b"/>
              <a:pathLst>
                <a:path w="4482" h="5288" extrusionOk="0">
                  <a:moveTo>
                    <a:pt x="4071" y="1"/>
                  </a:moveTo>
                  <a:lnTo>
                    <a:pt x="0" y="4951"/>
                  </a:lnTo>
                  <a:lnTo>
                    <a:pt x="410" y="5288"/>
                  </a:lnTo>
                  <a:lnTo>
                    <a:pt x="4482" y="337"/>
                  </a:lnTo>
                  <a:lnTo>
                    <a:pt x="4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4"/>
            <p:cNvSpPr/>
            <p:nvPr/>
          </p:nvSpPr>
          <p:spPr>
            <a:xfrm>
              <a:off x="3886204" y="1581885"/>
              <a:ext cx="356757" cy="404080"/>
            </a:xfrm>
            <a:custGeom>
              <a:avLst/>
              <a:gdLst/>
              <a:ahLst/>
              <a:cxnLst/>
              <a:rect l="l" t="t" r="r" b="b"/>
              <a:pathLst>
                <a:path w="1945" h="2203" extrusionOk="0">
                  <a:moveTo>
                    <a:pt x="1534" y="1"/>
                  </a:moveTo>
                  <a:lnTo>
                    <a:pt x="1" y="1866"/>
                  </a:lnTo>
                  <a:lnTo>
                    <a:pt x="411" y="2203"/>
                  </a:lnTo>
                  <a:lnTo>
                    <a:pt x="1944" y="338"/>
                  </a:lnTo>
                  <a:lnTo>
                    <a:pt x="15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4"/>
            <p:cNvSpPr/>
            <p:nvPr/>
          </p:nvSpPr>
          <p:spPr>
            <a:xfrm>
              <a:off x="2969825" y="1907643"/>
              <a:ext cx="822100" cy="969938"/>
            </a:xfrm>
            <a:custGeom>
              <a:avLst/>
              <a:gdLst/>
              <a:ahLst/>
              <a:cxnLst/>
              <a:rect l="l" t="t" r="r" b="b"/>
              <a:pathLst>
                <a:path w="4482" h="5288" extrusionOk="0">
                  <a:moveTo>
                    <a:pt x="4071" y="0"/>
                  </a:moveTo>
                  <a:lnTo>
                    <a:pt x="0" y="4951"/>
                  </a:lnTo>
                  <a:lnTo>
                    <a:pt x="410" y="5287"/>
                  </a:lnTo>
                  <a:lnTo>
                    <a:pt x="4482" y="337"/>
                  </a:lnTo>
                  <a:lnTo>
                    <a:pt x="40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4"/>
            <p:cNvSpPr/>
            <p:nvPr/>
          </p:nvSpPr>
          <p:spPr>
            <a:xfrm>
              <a:off x="2003923" y="2701495"/>
              <a:ext cx="550451" cy="639961"/>
            </a:xfrm>
            <a:custGeom>
              <a:avLst/>
              <a:gdLst/>
              <a:ahLst/>
              <a:cxnLst/>
              <a:rect l="l" t="t" r="r" b="b"/>
              <a:pathLst>
                <a:path w="3001" h="3489" extrusionOk="0">
                  <a:moveTo>
                    <a:pt x="2591" y="1"/>
                  </a:moveTo>
                  <a:lnTo>
                    <a:pt x="0" y="3152"/>
                  </a:lnTo>
                  <a:lnTo>
                    <a:pt x="410" y="3489"/>
                  </a:lnTo>
                  <a:lnTo>
                    <a:pt x="3001" y="338"/>
                  </a:lnTo>
                  <a:lnTo>
                    <a:pt x="25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1894419" y="2611618"/>
              <a:ext cx="550451" cy="639961"/>
            </a:xfrm>
            <a:custGeom>
              <a:avLst/>
              <a:gdLst/>
              <a:ahLst/>
              <a:cxnLst/>
              <a:rect l="l" t="t" r="r" b="b"/>
              <a:pathLst>
                <a:path w="3001" h="3489" extrusionOk="0">
                  <a:moveTo>
                    <a:pt x="2591" y="0"/>
                  </a:moveTo>
                  <a:lnTo>
                    <a:pt x="0" y="3151"/>
                  </a:lnTo>
                  <a:lnTo>
                    <a:pt x="410" y="3488"/>
                  </a:lnTo>
                  <a:lnTo>
                    <a:pt x="3001" y="337"/>
                  </a:lnTo>
                  <a:lnTo>
                    <a:pt x="25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4128505" y="999703"/>
              <a:ext cx="452320" cy="432510"/>
            </a:xfrm>
            <a:custGeom>
              <a:avLst/>
              <a:gdLst/>
              <a:ahLst/>
              <a:cxnLst/>
              <a:rect l="l" t="t" r="r" b="b"/>
              <a:pathLst>
                <a:path w="2466" h="2358" extrusionOk="0">
                  <a:moveTo>
                    <a:pt x="1230" y="0"/>
                  </a:moveTo>
                  <a:cubicBezTo>
                    <a:pt x="1187" y="0"/>
                    <a:pt x="1144" y="19"/>
                    <a:pt x="1115" y="56"/>
                  </a:cubicBezTo>
                  <a:cubicBezTo>
                    <a:pt x="1082" y="100"/>
                    <a:pt x="1062" y="153"/>
                    <a:pt x="1062" y="207"/>
                  </a:cubicBezTo>
                  <a:lnTo>
                    <a:pt x="1053" y="766"/>
                  </a:lnTo>
                  <a:lnTo>
                    <a:pt x="32" y="1406"/>
                  </a:lnTo>
                  <a:cubicBezTo>
                    <a:pt x="15" y="1417"/>
                    <a:pt x="3" y="1437"/>
                    <a:pt x="1" y="1456"/>
                  </a:cubicBezTo>
                  <a:lnTo>
                    <a:pt x="3" y="1509"/>
                  </a:lnTo>
                  <a:cubicBezTo>
                    <a:pt x="4" y="1536"/>
                    <a:pt x="25" y="1556"/>
                    <a:pt x="50" y="1556"/>
                  </a:cubicBezTo>
                  <a:cubicBezTo>
                    <a:pt x="56" y="1556"/>
                    <a:pt x="63" y="1555"/>
                    <a:pt x="69" y="1552"/>
                  </a:cubicBezTo>
                  <a:lnTo>
                    <a:pt x="1044" y="1141"/>
                  </a:lnTo>
                  <a:lnTo>
                    <a:pt x="1110" y="2004"/>
                  </a:lnTo>
                  <a:lnTo>
                    <a:pt x="1108" y="2005"/>
                  </a:lnTo>
                  <a:lnTo>
                    <a:pt x="1110" y="2037"/>
                  </a:lnTo>
                  <a:lnTo>
                    <a:pt x="861" y="2242"/>
                  </a:lnTo>
                  <a:cubicBezTo>
                    <a:pt x="854" y="2247"/>
                    <a:pt x="851" y="2254"/>
                    <a:pt x="847" y="2261"/>
                  </a:cubicBezTo>
                  <a:lnTo>
                    <a:pt x="854" y="2323"/>
                  </a:lnTo>
                  <a:cubicBezTo>
                    <a:pt x="856" y="2343"/>
                    <a:pt x="873" y="2358"/>
                    <a:pt x="892" y="2358"/>
                  </a:cubicBezTo>
                  <a:cubicBezTo>
                    <a:pt x="898" y="2358"/>
                    <a:pt x="904" y="2356"/>
                    <a:pt x="909" y="2354"/>
                  </a:cubicBezTo>
                  <a:lnTo>
                    <a:pt x="1134" y="2247"/>
                  </a:lnTo>
                  <a:cubicBezTo>
                    <a:pt x="1134" y="2247"/>
                    <a:pt x="1158" y="2277"/>
                    <a:pt x="1189" y="2298"/>
                  </a:cubicBezTo>
                  <a:cubicBezTo>
                    <a:pt x="1202" y="2308"/>
                    <a:pt x="1218" y="2314"/>
                    <a:pt x="1234" y="2314"/>
                  </a:cubicBezTo>
                  <a:cubicBezTo>
                    <a:pt x="1250" y="2314"/>
                    <a:pt x="1266" y="2308"/>
                    <a:pt x="1280" y="2298"/>
                  </a:cubicBezTo>
                  <a:cubicBezTo>
                    <a:pt x="1311" y="2276"/>
                    <a:pt x="1336" y="2247"/>
                    <a:pt x="1336" y="2247"/>
                  </a:cubicBezTo>
                  <a:lnTo>
                    <a:pt x="1561" y="2352"/>
                  </a:lnTo>
                  <a:cubicBezTo>
                    <a:pt x="1566" y="2355"/>
                    <a:pt x="1571" y="2356"/>
                    <a:pt x="1577" y="2356"/>
                  </a:cubicBezTo>
                  <a:cubicBezTo>
                    <a:pt x="1596" y="2356"/>
                    <a:pt x="1613" y="2340"/>
                    <a:pt x="1615" y="2320"/>
                  </a:cubicBezTo>
                  <a:lnTo>
                    <a:pt x="1620" y="2259"/>
                  </a:lnTo>
                  <a:cubicBezTo>
                    <a:pt x="1618" y="2250"/>
                    <a:pt x="1614" y="2244"/>
                    <a:pt x="1608" y="2239"/>
                  </a:cubicBezTo>
                  <a:lnTo>
                    <a:pt x="1357" y="2036"/>
                  </a:lnTo>
                  <a:lnTo>
                    <a:pt x="1359" y="2004"/>
                  </a:lnTo>
                  <a:lnTo>
                    <a:pt x="1357" y="2002"/>
                  </a:lnTo>
                  <a:lnTo>
                    <a:pt x="1422" y="1139"/>
                  </a:lnTo>
                  <a:lnTo>
                    <a:pt x="2398" y="1546"/>
                  </a:lnTo>
                  <a:cubicBezTo>
                    <a:pt x="2404" y="1548"/>
                    <a:pt x="2410" y="1550"/>
                    <a:pt x="2416" y="1550"/>
                  </a:cubicBezTo>
                  <a:cubicBezTo>
                    <a:pt x="2441" y="1550"/>
                    <a:pt x="2463" y="1529"/>
                    <a:pt x="2464" y="1503"/>
                  </a:cubicBezTo>
                  <a:lnTo>
                    <a:pt x="2466" y="1450"/>
                  </a:lnTo>
                  <a:cubicBezTo>
                    <a:pt x="2464" y="1428"/>
                    <a:pt x="2452" y="1410"/>
                    <a:pt x="2435" y="1399"/>
                  </a:cubicBezTo>
                  <a:lnTo>
                    <a:pt x="1411" y="765"/>
                  </a:lnTo>
                  <a:lnTo>
                    <a:pt x="1400" y="201"/>
                  </a:lnTo>
                  <a:cubicBezTo>
                    <a:pt x="1398" y="149"/>
                    <a:pt x="1380" y="100"/>
                    <a:pt x="1348" y="59"/>
                  </a:cubicBezTo>
                  <a:lnTo>
                    <a:pt x="1344" y="56"/>
                  </a:lnTo>
                  <a:cubicBezTo>
                    <a:pt x="1315" y="19"/>
                    <a:pt x="1273" y="0"/>
                    <a:pt x="12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4421797" y="1149926"/>
              <a:ext cx="25679" cy="24762"/>
            </a:xfrm>
            <a:custGeom>
              <a:avLst/>
              <a:gdLst/>
              <a:ahLst/>
              <a:cxnLst/>
              <a:rect l="l" t="t" r="r" b="b"/>
              <a:pathLst>
                <a:path w="140" h="135" extrusionOk="0">
                  <a:moveTo>
                    <a:pt x="48" y="0"/>
                  </a:moveTo>
                  <a:lnTo>
                    <a:pt x="11" y="67"/>
                  </a:lnTo>
                  <a:cubicBezTo>
                    <a:pt x="0" y="86"/>
                    <a:pt x="12" y="113"/>
                    <a:pt x="37" y="127"/>
                  </a:cubicBezTo>
                  <a:cubicBezTo>
                    <a:pt x="47" y="132"/>
                    <a:pt x="58" y="135"/>
                    <a:pt x="68" y="135"/>
                  </a:cubicBezTo>
                  <a:cubicBezTo>
                    <a:pt x="83" y="135"/>
                    <a:pt x="97" y="129"/>
                    <a:pt x="105" y="118"/>
                  </a:cubicBezTo>
                  <a:lnTo>
                    <a:pt x="140" y="51"/>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4476274" y="1183859"/>
              <a:ext cx="25863" cy="24762"/>
            </a:xfrm>
            <a:custGeom>
              <a:avLst/>
              <a:gdLst/>
              <a:ahLst/>
              <a:cxnLst/>
              <a:rect l="l" t="t" r="r" b="b"/>
              <a:pathLst>
                <a:path w="141" h="135" extrusionOk="0">
                  <a:moveTo>
                    <a:pt x="48" y="1"/>
                  </a:moveTo>
                  <a:lnTo>
                    <a:pt x="11" y="67"/>
                  </a:lnTo>
                  <a:cubicBezTo>
                    <a:pt x="1" y="86"/>
                    <a:pt x="12" y="114"/>
                    <a:pt x="38" y="127"/>
                  </a:cubicBezTo>
                  <a:cubicBezTo>
                    <a:pt x="48" y="132"/>
                    <a:pt x="59" y="135"/>
                    <a:pt x="69" y="135"/>
                  </a:cubicBezTo>
                  <a:cubicBezTo>
                    <a:pt x="84" y="135"/>
                    <a:pt x="96" y="129"/>
                    <a:pt x="103" y="118"/>
                  </a:cubicBezTo>
                  <a:lnTo>
                    <a:pt x="140" y="51"/>
                  </a:lnTo>
                  <a:lnTo>
                    <a:pt x="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4242594" y="1162582"/>
              <a:ext cx="25496" cy="24945"/>
            </a:xfrm>
            <a:custGeom>
              <a:avLst/>
              <a:gdLst/>
              <a:ahLst/>
              <a:cxnLst/>
              <a:rect l="l" t="t" r="r" b="b"/>
              <a:pathLst>
                <a:path w="139" h="136" extrusionOk="0">
                  <a:moveTo>
                    <a:pt x="91" y="1"/>
                  </a:moveTo>
                  <a:lnTo>
                    <a:pt x="0" y="51"/>
                  </a:lnTo>
                  <a:lnTo>
                    <a:pt x="38" y="118"/>
                  </a:lnTo>
                  <a:cubicBezTo>
                    <a:pt x="44" y="129"/>
                    <a:pt x="57" y="135"/>
                    <a:pt x="72" y="135"/>
                  </a:cubicBezTo>
                  <a:cubicBezTo>
                    <a:pt x="81" y="135"/>
                    <a:pt x="92" y="133"/>
                    <a:pt x="102" y="128"/>
                  </a:cubicBezTo>
                  <a:cubicBezTo>
                    <a:pt x="127" y="113"/>
                    <a:pt x="139" y="86"/>
                    <a:pt x="128" y="67"/>
                  </a:cubicBezTo>
                  <a:lnTo>
                    <a:pt x="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a:off x="4187934" y="1196699"/>
              <a:ext cx="25679" cy="24945"/>
            </a:xfrm>
            <a:custGeom>
              <a:avLst/>
              <a:gdLst/>
              <a:ahLst/>
              <a:cxnLst/>
              <a:rect l="l" t="t" r="r" b="b"/>
              <a:pathLst>
                <a:path w="140" h="136" extrusionOk="0">
                  <a:moveTo>
                    <a:pt x="92" y="0"/>
                  </a:moveTo>
                  <a:lnTo>
                    <a:pt x="1" y="50"/>
                  </a:lnTo>
                  <a:lnTo>
                    <a:pt x="38" y="118"/>
                  </a:lnTo>
                  <a:cubicBezTo>
                    <a:pt x="44" y="129"/>
                    <a:pt x="56" y="135"/>
                    <a:pt x="71" y="135"/>
                  </a:cubicBezTo>
                  <a:cubicBezTo>
                    <a:pt x="81" y="135"/>
                    <a:pt x="92" y="132"/>
                    <a:pt x="102" y="126"/>
                  </a:cubicBezTo>
                  <a:cubicBezTo>
                    <a:pt x="128" y="112"/>
                    <a:pt x="140" y="86"/>
                    <a:pt x="129" y="66"/>
                  </a:cubicBezTo>
                  <a:lnTo>
                    <a:pt x="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2234485" y="2922702"/>
              <a:ext cx="698289" cy="698473"/>
            </a:xfrm>
            <a:custGeom>
              <a:avLst/>
              <a:gdLst/>
              <a:ahLst/>
              <a:cxnLst/>
              <a:rect l="l" t="t" r="r" b="b"/>
              <a:pathLst>
                <a:path w="3807" h="3808" extrusionOk="0">
                  <a:moveTo>
                    <a:pt x="1718" y="1"/>
                  </a:moveTo>
                  <a:lnTo>
                    <a:pt x="0" y="2090"/>
                  </a:lnTo>
                  <a:lnTo>
                    <a:pt x="2089" y="3807"/>
                  </a:lnTo>
                  <a:lnTo>
                    <a:pt x="3807" y="1719"/>
                  </a:lnTo>
                  <a:lnTo>
                    <a:pt x="1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1546834" y="306000"/>
              <a:ext cx="2362849" cy="2875148"/>
            </a:xfrm>
            <a:custGeom>
              <a:avLst/>
              <a:gdLst/>
              <a:ahLst/>
              <a:cxnLst/>
              <a:rect l="l" t="t" r="r" b="b"/>
              <a:pathLst>
                <a:path w="12882" h="15675" extrusionOk="0">
                  <a:moveTo>
                    <a:pt x="12098" y="1"/>
                  </a:moveTo>
                  <a:lnTo>
                    <a:pt x="3298" y="10702"/>
                  </a:lnTo>
                  <a:lnTo>
                    <a:pt x="3145" y="10889"/>
                  </a:lnTo>
                  <a:lnTo>
                    <a:pt x="0" y="14714"/>
                  </a:lnTo>
                  <a:lnTo>
                    <a:pt x="783" y="15357"/>
                  </a:lnTo>
                  <a:lnTo>
                    <a:pt x="3926" y="11534"/>
                  </a:lnTo>
                  <a:lnTo>
                    <a:pt x="8961" y="15674"/>
                  </a:lnTo>
                  <a:lnTo>
                    <a:pt x="9115" y="15488"/>
                  </a:lnTo>
                  <a:lnTo>
                    <a:pt x="4080" y="11348"/>
                  </a:lnTo>
                  <a:lnTo>
                    <a:pt x="12882" y="645"/>
                  </a:lnTo>
                  <a:lnTo>
                    <a:pt x="12098"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 name="Google Shape;815;p14"/>
          <p:cNvGrpSpPr/>
          <p:nvPr/>
        </p:nvGrpSpPr>
        <p:grpSpPr>
          <a:xfrm rot="1992157">
            <a:off x="8316333" y="4149525"/>
            <a:ext cx="1717499" cy="1461648"/>
            <a:chOff x="725975" y="529375"/>
            <a:chExt cx="4581126" cy="3898687"/>
          </a:xfrm>
        </p:grpSpPr>
        <p:sp>
          <p:nvSpPr>
            <p:cNvPr id="816" name="Google Shape;816;p14"/>
            <p:cNvSpPr/>
            <p:nvPr/>
          </p:nvSpPr>
          <p:spPr>
            <a:xfrm>
              <a:off x="725975" y="738407"/>
              <a:ext cx="4581126" cy="3689182"/>
            </a:xfrm>
            <a:custGeom>
              <a:avLst/>
              <a:gdLst/>
              <a:ahLst/>
              <a:cxnLst/>
              <a:rect l="l" t="t" r="r" b="b"/>
              <a:pathLst>
                <a:path w="29722" h="23367" extrusionOk="0">
                  <a:moveTo>
                    <a:pt x="23737" y="0"/>
                  </a:moveTo>
                  <a:cubicBezTo>
                    <a:pt x="23545" y="0"/>
                    <a:pt x="23350" y="24"/>
                    <a:pt x="23156" y="73"/>
                  </a:cubicBezTo>
                  <a:lnTo>
                    <a:pt x="2015" y="5472"/>
                  </a:lnTo>
                  <a:cubicBezTo>
                    <a:pt x="759" y="5793"/>
                    <a:pt x="0" y="7071"/>
                    <a:pt x="320" y="8326"/>
                  </a:cubicBezTo>
                  <a:lnTo>
                    <a:pt x="3710" y="21599"/>
                  </a:lnTo>
                  <a:cubicBezTo>
                    <a:pt x="3981" y="22660"/>
                    <a:pt x="4937" y="23367"/>
                    <a:pt x="5984" y="23367"/>
                  </a:cubicBezTo>
                  <a:cubicBezTo>
                    <a:pt x="6175" y="23367"/>
                    <a:pt x="6370" y="23343"/>
                    <a:pt x="6564" y="23294"/>
                  </a:cubicBezTo>
                  <a:lnTo>
                    <a:pt x="27706" y="17895"/>
                  </a:lnTo>
                  <a:cubicBezTo>
                    <a:pt x="28964" y="17577"/>
                    <a:pt x="29722" y="16299"/>
                    <a:pt x="29401" y="15042"/>
                  </a:cubicBezTo>
                  <a:lnTo>
                    <a:pt x="26011" y="1768"/>
                  </a:lnTo>
                  <a:cubicBezTo>
                    <a:pt x="25740" y="706"/>
                    <a:pt x="24785" y="0"/>
                    <a:pt x="23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1332633" y="25058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a:off x="1216271" y="203768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1099508" y="156150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982908" y="11021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1449383" y="297373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1249249" y="738722"/>
              <a:ext cx="4057846" cy="3689340"/>
            </a:xfrm>
            <a:custGeom>
              <a:avLst/>
              <a:gdLst/>
              <a:ahLst/>
              <a:cxnLst/>
              <a:rect l="l" t="t" r="r" b="b"/>
              <a:pathLst>
                <a:path w="26327" h="23368" extrusionOk="0">
                  <a:moveTo>
                    <a:pt x="20344" y="1"/>
                  </a:moveTo>
                  <a:cubicBezTo>
                    <a:pt x="20281" y="1"/>
                    <a:pt x="20217" y="3"/>
                    <a:pt x="20153" y="8"/>
                  </a:cubicBezTo>
                  <a:cubicBezTo>
                    <a:pt x="20810" y="4619"/>
                    <a:pt x="21133" y="18976"/>
                    <a:pt x="0" y="20368"/>
                  </a:cubicBezTo>
                  <a:lnTo>
                    <a:pt x="315" y="21600"/>
                  </a:lnTo>
                  <a:cubicBezTo>
                    <a:pt x="586" y="22661"/>
                    <a:pt x="1541" y="23367"/>
                    <a:pt x="2588" y="23367"/>
                  </a:cubicBezTo>
                  <a:cubicBezTo>
                    <a:pt x="2780" y="23367"/>
                    <a:pt x="2975" y="23343"/>
                    <a:pt x="3169" y="23294"/>
                  </a:cubicBezTo>
                  <a:lnTo>
                    <a:pt x="24311" y="17897"/>
                  </a:lnTo>
                  <a:cubicBezTo>
                    <a:pt x="25569" y="17575"/>
                    <a:pt x="26327" y="16297"/>
                    <a:pt x="26006" y="15040"/>
                  </a:cubicBezTo>
                  <a:lnTo>
                    <a:pt x="22616" y="1766"/>
                  </a:lnTo>
                  <a:cubicBezTo>
                    <a:pt x="22345" y="705"/>
                    <a:pt x="21391" y="1"/>
                    <a:pt x="20344" y="1"/>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4"/>
            <p:cNvSpPr/>
            <p:nvPr/>
          </p:nvSpPr>
          <p:spPr>
            <a:xfrm>
              <a:off x="2004797" y="666256"/>
              <a:ext cx="1153528" cy="334548"/>
            </a:xfrm>
            <a:custGeom>
              <a:avLst/>
              <a:gdLst/>
              <a:ahLst/>
              <a:cxnLst/>
              <a:rect l="l" t="t" r="r" b="b"/>
              <a:pathLst>
                <a:path w="7484" h="2119" extrusionOk="0">
                  <a:moveTo>
                    <a:pt x="7427" y="0"/>
                  </a:moveTo>
                  <a:lnTo>
                    <a:pt x="1" y="1897"/>
                  </a:lnTo>
                  <a:lnTo>
                    <a:pt x="57" y="2119"/>
                  </a:lnTo>
                  <a:lnTo>
                    <a:pt x="7484" y="221"/>
                  </a:lnTo>
                  <a:lnTo>
                    <a:pt x="74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4"/>
            <p:cNvSpPr/>
            <p:nvPr/>
          </p:nvSpPr>
          <p:spPr>
            <a:xfrm>
              <a:off x="1850975" y="529375"/>
              <a:ext cx="1513581" cy="829817"/>
            </a:xfrm>
            <a:custGeom>
              <a:avLst/>
              <a:gdLst/>
              <a:ahLst/>
              <a:cxnLst/>
              <a:rect l="l" t="t" r="r" b="b"/>
              <a:pathLst>
                <a:path w="9820" h="5256" extrusionOk="0">
                  <a:moveTo>
                    <a:pt x="9069" y="0"/>
                  </a:moveTo>
                  <a:lnTo>
                    <a:pt x="8248" y="212"/>
                  </a:lnTo>
                  <a:lnTo>
                    <a:pt x="822" y="2106"/>
                  </a:lnTo>
                  <a:lnTo>
                    <a:pt x="1" y="2317"/>
                  </a:lnTo>
                  <a:lnTo>
                    <a:pt x="170" y="2981"/>
                  </a:lnTo>
                  <a:lnTo>
                    <a:pt x="226" y="3202"/>
                  </a:lnTo>
                  <a:lnTo>
                    <a:pt x="694" y="5034"/>
                  </a:lnTo>
                  <a:lnTo>
                    <a:pt x="751" y="5256"/>
                  </a:lnTo>
                  <a:lnTo>
                    <a:pt x="1572" y="5045"/>
                  </a:lnTo>
                  <a:lnTo>
                    <a:pt x="1516" y="4824"/>
                  </a:lnTo>
                  <a:lnTo>
                    <a:pt x="1049" y="2991"/>
                  </a:lnTo>
                  <a:lnTo>
                    <a:pt x="991" y="2771"/>
                  </a:lnTo>
                  <a:lnTo>
                    <a:pt x="8418" y="875"/>
                  </a:lnTo>
                  <a:lnTo>
                    <a:pt x="8473" y="1097"/>
                  </a:lnTo>
                  <a:lnTo>
                    <a:pt x="8942" y="2928"/>
                  </a:lnTo>
                  <a:lnTo>
                    <a:pt x="8999" y="3150"/>
                  </a:lnTo>
                  <a:lnTo>
                    <a:pt x="9820" y="2939"/>
                  </a:lnTo>
                  <a:lnTo>
                    <a:pt x="9763" y="2718"/>
                  </a:lnTo>
                  <a:lnTo>
                    <a:pt x="9296" y="885"/>
                  </a:lnTo>
                  <a:lnTo>
                    <a:pt x="9240" y="665"/>
                  </a:lnTo>
                  <a:lnTo>
                    <a:pt x="90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a:off x="1947306" y="1248986"/>
              <a:ext cx="135482" cy="68204"/>
            </a:xfrm>
            <a:custGeom>
              <a:avLst/>
              <a:gdLst/>
              <a:ahLst/>
              <a:cxnLst/>
              <a:rect l="l" t="t" r="r" b="b"/>
              <a:pathLst>
                <a:path w="879" h="432" extrusionOk="0">
                  <a:moveTo>
                    <a:pt x="822" y="1"/>
                  </a:moveTo>
                  <a:lnTo>
                    <a:pt x="1" y="211"/>
                  </a:lnTo>
                  <a:lnTo>
                    <a:pt x="57" y="431"/>
                  </a:lnTo>
                  <a:lnTo>
                    <a:pt x="878" y="222"/>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3218884" y="917914"/>
              <a:ext cx="135328" cy="68204"/>
            </a:xfrm>
            <a:custGeom>
              <a:avLst/>
              <a:gdLst/>
              <a:ahLst/>
              <a:cxnLst/>
              <a:rect l="l" t="t" r="r" b="b"/>
              <a:pathLst>
                <a:path w="878" h="432" extrusionOk="0">
                  <a:moveTo>
                    <a:pt x="821" y="0"/>
                  </a:moveTo>
                  <a:lnTo>
                    <a:pt x="0" y="210"/>
                  </a:lnTo>
                  <a:lnTo>
                    <a:pt x="57" y="431"/>
                  </a:lnTo>
                  <a:lnTo>
                    <a:pt x="878" y="221"/>
                  </a:lnTo>
                  <a:lnTo>
                    <a:pt x="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3834328" y="798716"/>
              <a:ext cx="974117" cy="2885099"/>
            </a:xfrm>
            <a:custGeom>
              <a:avLst/>
              <a:gdLst/>
              <a:ahLst/>
              <a:cxnLst/>
              <a:rect l="l" t="t" r="r" b="b"/>
              <a:pathLst>
                <a:path w="6320" h="18274" extrusionOk="0">
                  <a:moveTo>
                    <a:pt x="1769" y="0"/>
                  </a:moveTo>
                  <a:lnTo>
                    <a:pt x="0" y="453"/>
                  </a:lnTo>
                  <a:lnTo>
                    <a:pt x="4551" y="18274"/>
                  </a:lnTo>
                  <a:lnTo>
                    <a:pt x="6320" y="17823"/>
                  </a:lnTo>
                  <a:lnTo>
                    <a:pt x="1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a:off x="4280999" y="2213781"/>
              <a:ext cx="87547" cy="81150"/>
            </a:xfrm>
            <a:custGeom>
              <a:avLst/>
              <a:gdLst/>
              <a:ahLst/>
              <a:cxnLst/>
              <a:rect l="l" t="t" r="r" b="b"/>
              <a:pathLst>
                <a:path w="568" h="514" extrusionOk="0">
                  <a:moveTo>
                    <a:pt x="285" y="0"/>
                  </a:moveTo>
                  <a:cubicBezTo>
                    <a:pt x="264" y="0"/>
                    <a:pt x="242" y="3"/>
                    <a:pt x="221" y="9"/>
                  </a:cubicBezTo>
                  <a:cubicBezTo>
                    <a:pt x="83" y="43"/>
                    <a:pt x="0" y="184"/>
                    <a:pt x="35" y="320"/>
                  </a:cubicBezTo>
                  <a:cubicBezTo>
                    <a:pt x="64" y="436"/>
                    <a:pt x="169" y="514"/>
                    <a:pt x="283" y="514"/>
                  </a:cubicBezTo>
                  <a:cubicBezTo>
                    <a:pt x="304" y="514"/>
                    <a:pt x="325" y="511"/>
                    <a:pt x="347" y="506"/>
                  </a:cubicBezTo>
                  <a:cubicBezTo>
                    <a:pt x="484" y="471"/>
                    <a:pt x="567" y="331"/>
                    <a:pt x="532" y="194"/>
                  </a:cubicBezTo>
                  <a:cubicBezTo>
                    <a:pt x="502" y="78"/>
                    <a:pt x="398"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a:off x="4035931" y="1908286"/>
              <a:ext cx="571677" cy="667201"/>
            </a:xfrm>
            <a:custGeom>
              <a:avLst/>
              <a:gdLst/>
              <a:ahLst/>
              <a:cxnLst/>
              <a:rect l="l" t="t" r="r" b="b"/>
              <a:pathLst>
                <a:path w="3709" h="4226" extrusionOk="0">
                  <a:moveTo>
                    <a:pt x="2568" y="546"/>
                  </a:moveTo>
                  <a:lnTo>
                    <a:pt x="3232" y="3150"/>
                  </a:lnTo>
                  <a:lnTo>
                    <a:pt x="3166" y="3165"/>
                  </a:lnTo>
                  <a:lnTo>
                    <a:pt x="1142" y="3682"/>
                  </a:lnTo>
                  <a:lnTo>
                    <a:pt x="478" y="1077"/>
                  </a:lnTo>
                  <a:lnTo>
                    <a:pt x="1354" y="853"/>
                  </a:lnTo>
                  <a:lnTo>
                    <a:pt x="1420" y="837"/>
                  </a:lnTo>
                  <a:lnTo>
                    <a:pt x="1763" y="2179"/>
                  </a:lnTo>
                  <a:cubicBezTo>
                    <a:pt x="1774" y="2223"/>
                    <a:pt x="1813" y="2247"/>
                    <a:pt x="1856" y="2252"/>
                  </a:cubicBezTo>
                  <a:cubicBezTo>
                    <a:pt x="1866" y="2253"/>
                    <a:pt x="1875" y="2258"/>
                    <a:pt x="1886" y="2258"/>
                  </a:cubicBezTo>
                  <a:cubicBezTo>
                    <a:pt x="1888" y="2258"/>
                    <a:pt x="1890" y="2258"/>
                    <a:pt x="1892" y="2257"/>
                  </a:cubicBezTo>
                  <a:cubicBezTo>
                    <a:pt x="1949" y="2242"/>
                    <a:pt x="1982" y="2185"/>
                    <a:pt x="1968" y="2127"/>
                  </a:cubicBezTo>
                  <a:lnTo>
                    <a:pt x="1625" y="786"/>
                  </a:lnTo>
                  <a:lnTo>
                    <a:pt x="2502" y="562"/>
                  </a:lnTo>
                  <a:lnTo>
                    <a:pt x="2568" y="546"/>
                  </a:lnTo>
                  <a:close/>
                  <a:moveTo>
                    <a:pt x="2813" y="0"/>
                  </a:moveTo>
                  <a:lnTo>
                    <a:pt x="2747" y="17"/>
                  </a:lnTo>
                  <a:lnTo>
                    <a:pt x="0" y="719"/>
                  </a:lnTo>
                  <a:lnTo>
                    <a:pt x="896" y="4225"/>
                  </a:lnTo>
                  <a:lnTo>
                    <a:pt x="3643" y="3524"/>
                  </a:lnTo>
                  <a:lnTo>
                    <a:pt x="3709" y="3508"/>
                  </a:lnTo>
                  <a:lnTo>
                    <a:pt x="28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4253718" y="2482491"/>
              <a:ext cx="279750" cy="97728"/>
            </a:xfrm>
            <a:custGeom>
              <a:avLst/>
              <a:gdLst/>
              <a:ahLst/>
              <a:cxnLst/>
              <a:rect l="l" t="t" r="r" b="b"/>
              <a:pathLst>
                <a:path w="1815" h="619" extrusionOk="0">
                  <a:moveTo>
                    <a:pt x="1772" y="1"/>
                  </a:moveTo>
                  <a:lnTo>
                    <a:pt x="0" y="453"/>
                  </a:lnTo>
                  <a:lnTo>
                    <a:pt x="43" y="618"/>
                  </a:lnTo>
                  <a:lnTo>
                    <a:pt x="1815" y="166"/>
                  </a:lnTo>
                  <a:lnTo>
                    <a:pt x="17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1223509" y="1481699"/>
              <a:ext cx="974272" cy="2885257"/>
            </a:xfrm>
            <a:custGeom>
              <a:avLst/>
              <a:gdLst/>
              <a:ahLst/>
              <a:cxnLst/>
              <a:rect l="l" t="t" r="r" b="b"/>
              <a:pathLst>
                <a:path w="6321" h="18275" extrusionOk="0">
                  <a:moveTo>
                    <a:pt x="1770" y="0"/>
                  </a:moveTo>
                  <a:lnTo>
                    <a:pt x="1" y="452"/>
                  </a:lnTo>
                  <a:lnTo>
                    <a:pt x="4552" y="18274"/>
                  </a:lnTo>
                  <a:lnTo>
                    <a:pt x="6321" y="17822"/>
                  </a:lnTo>
                  <a:lnTo>
                    <a:pt x="17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1670179" y="2896448"/>
              <a:ext cx="87547" cy="81308"/>
            </a:xfrm>
            <a:custGeom>
              <a:avLst/>
              <a:gdLst/>
              <a:ahLst/>
              <a:cxnLst/>
              <a:rect l="l" t="t" r="r" b="b"/>
              <a:pathLst>
                <a:path w="568" h="515" extrusionOk="0">
                  <a:moveTo>
                    <a:pt x="286" y="1"/>
                  </a:moveTo>
                  <a:cubicBezTo>
                    <a:pt x="264" y="1"/>
                    <a:pt x="242" y="4"/>
                    <a:pt x="221" y="9"/>
                  </a:cubicBezTo>
                  <a:cubicBezTo>
                    <a:pt x="84" y="45"/>
                    <a:pt x="1" y="184"/>
                    <a:pt x="36" y="322"/>
                  </a:cubicBezTo>
                  <a:cubicBezTo>
                    <a:pt x="65" y="437"/>
                    <a:pt x="169" y="514"/>
                    <a:pt x="284" y="514"/>
                  </a:cubicBezTo>
                  <a:cubicBezTo>
                    <a:pt x="305" y="514"/>
                    <a:pt x="326" y="512"/>
                    <a:pt x="348" y="506"/>
                  </a:cubicBezTo>
                  <a:cubicBezTo>
                    <a:pt x="485" y="472"/>
                    <a:pt x="567" y="332"/>
                    <a:pt x="533" y="195"/>
                  </a:cubicBezTo>
                  <a:cubicBezTo>
                    <a:pt x="503" y="78"/>
                    <a:pt x="400"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1425266" y="2591111"/>
              <a:ext cx="571523" cy="667043"/>
            </a:xfrm>
            <a:custGeom>
              <a:avLst/>
              <a:gdLst/>
              <a:ahLst/>
              <a:cxnLst/>
              <a:rect l="l" t="t" r="r" b="b"/>
              <a:pathLst>
                <a:path w="3708" h="4225" extrusionOk="0">
                  <a:moveTo>
                    <a:pt x="2566" y="546"/>
                  </a:moveTo>
                  <a:lnTo>
                    <a:pt x="3231" y="3149"/>
                  </a:lnTo>
                  <a:lnTo>
                    <a:pt x="3166" y="3164"/>
                  </a:lnTo>
                  <a:lnTo>
                    <a:pt x="1142" y="3681"/>
                  </a:lnTo>
                  <a:lnTo>
                    <a:pt x="477" y="1078"/>
                  </a:lnTo>
                  <a:lnTo>
                    <a:pt x="1354" y="854"/>
                  </a:lnTo>
                  <a:lnTo>
                    <a:pt x="1419" y="838"/>
                  </a:lnTo>
                  <a:lnTo>
                    <a:pt x="1762" y="2179"/>
                  </a:lnTo>
                  <a:cubicBezTo>
                    <a:pt x="1772" y="2224"/>
                    <a:pt x="1813" y="2246"/>
                    <a:pt x="1855" y="2252"/>
                  </a:cubicBezTo>
                  <a:cubicBezTo>
                    <a:pt x="1866" y="2252"/>
                    <a:pt x="1875" y="2257"/>
                    <a:pt x="1886" y="2257"/>
                  </a:cubicBezTo>
                  <a:cubicBezTo>
                    <a:pt x="1888" y="2257"/>
                    <a:pt x="1890" y="2257"/>
                    <a:pt x="1892" y="2257"/>
                  </a:cubicBezTo>
                  <a:cubicBezTo>
                    <a:pt x="1948" y="2242"/>
                    <a:pt x="1982" y="2184"/>
                    <a:pt x="1967" y="2128"/>
                  </a:cubicBezTo>
                  <a:lnTo>
                    <a:pt x="1625" y="785"/>
                  </a:lnTo>
                  <a:lnTo>
                    <a:pt x="2501" y="562"/>
                  </a:lnTo>
                  <a:lnTo>
                    <a:pt x="2566" y="546"/>
                  </a:lnTo>
                  <a:close/>
                  <a:moveTo>
                    <a:pt x="2812" y="1"/>
                  </a:moveTo>
                  <a:lnTo>
                    <a:pt x="2747" y="17"/>
                  </a:lnTo>
                  <a:lnTo>
                    <a:pt x="0" y="717"/>
                  </a:lnTo>
                  <a:lnTo>
                    <a:pt x="896" y="4224"/>
                  </a:lnTo>
                  <a:lnTo>
                    <a:pt x="3642" y="3522"/>
                  </a:lnTo>
                  <a:lnTo>
                    <a:pt x="3708" y="3506"/>
                  </a:lnTo>
                  <a:lnTo>
                    <a:pt x="28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1643207" y="3165315"/>
              <a:ext cx="279596" cy="97570"/>
            </a:xfrm>
            <a:custGeom>
              <a:avLst/>
              <a:gdLst/>
              <a:ahLst/>
              <a:cxnLst/>
              <a:rect l="l" t="t" r="r" b="b"/>
              <a:pathLst>
                <a:path w="1814" h="618" extrusionOk="0">
                  <a:moveTo>
                    <a:pt x="1771" y="1"/>
                  </a:moveTo>
                  <a:lnTo>
                    <a:pt x="0" y="453"/>
                  </a:lnTo>
                  <a:lnTo>
                    <a:pt x="42" y="618"/>
                  </a:lnTo>
                  <a:lnTo>
                    <a:pt x="1814" y="166"/>
                  </a:lnTo>
                  <a:lnTo>
                    <a:pt x="17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a:off x="1908311" y="1270615"/>
              <a:ext cx="241680" cy="102780"/>
            </a:xfrm>
            <a:custGeom>
              <a:avLst/>
              <a:gdLst/>
              <a:ahLst/>
              <a:cxnLst/>
              <a:rect l="l" t="t" r="r" b="b"/>
              <a:pathLst>
                <a:path w="1568" h="651" extrusionOk="0">
                  <a:moveTo>
                    <a:pt x="1500" y="0"/>
                  </a:moveTo>
                  <a:lnTo>
                    <a:pt x="1537" y="146"/>
                  </a:lnTo>
                  <a:lnTo>
                    <a:pt x="1" y="540"/>
                  </a:lnTo>
                  <a:lnTo>
                    <a:pt x="29" y="651"/>
                  </a:lnTo>
                  <a:lnTo>
                    <a:pt x="1567" y="258"/>
                  </a:lnTo>
                  <a:lnTo>
                    <a:pt x="15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1902146" y="1270141"/>
              <a:ext cx="242913" cy="85413"/>
            </a:xfrm>
            <a:custGeom>
              <a:avLst/>
              <a:gdLst/>
              <a:ahLst/>
              <a:cxnLst/>
              <a:rect l="l" t="t" r="r" b="b"/>
              <a:pathLst>
                <a:path w="1576" h="541" extrusionOk="0">
                  <a:moveTo>
                    <a:pt x="1538" y="1"/>
                  </a:moveTo>
                  <a:lnTo>
                    <a:pt x="0" y="393"/>
                  </a:lnTo>
                  <a:lnTo>
                    <a:pt x="38" y="541"/>
                  </a:lnTo>
                  <a:lnTo>
                    <a:pt x="1575" y="148"/>
                  </a:lnTo>
                  <a:lnTo>
                    <a:pt x="1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3178502" y="938281"/>
              <a:ext cx="241526" cy="102938"/>
            </a:xfrm>
            <a:custGeom>
              <a:avLst/>
              <a:gdLst/>
              <a:ahLst/>
              <a:cxnLst/>
              <a:rect l="l" t="t" r="r" b="b"/>
              <a:pathLst>
                <a:path w="1567" h="652" extrusionOk="0">
                  <a:moveTo>
                    <a:pt x="1501" y="0"/>
                  </a:moveTo>
                  <a:lnTo>
                    <a:pt x="1538" y="149"/>
                  </a:lnTo>
                  <a:lnTo>
                    <a:pt x="1538" y="149"/>
                  </a:lnTo>
                  <a:lnTo>
                    <a:pt x="1538" y="149"/>
                  </a:lnTo>
                  <a:lnTo>
                    <a:pt x="1501" y="0"/>
                  </a:lnTo>
                  <a:close/>
                  <a:moveTo>
                    <a:pt x="1538" y="149"/>
                  </a:moveTo>
                  <a:lnTo>
                    <a:pt x="1" y="540"/>
                  </a:lnTo>
                  <a:lnTo>
                    <a:pt x="30" y="652"/>
                  </a:lnTo>
                  <a:lnTo>
                    <a:pt x="1566" y="261"/>
                  </a:lnTo>
                  <a:lnTo>
                    <a:pt x="1538" y="14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3172645" y="937807"/>
              <a:ext cx="243067" cy="85413"/>
            </a:xfrm>
            <a:custGeom>
              <a:avLst/>
              <a:gdLst/>
              <a:ahLst/>
              <a:cxnLst/>
              <a:rect l="l" t="t" r="r" b="b"/>
              <a:pathLst>
                <a:path w="1577" h="541" extrusionOk="0">
                  <a:moveTo>
                    <a:pt x="1538" y="0"/>
                  </a:moveTo>
                  <a:lnTo>
                    <a:pt x="0" y="394"/>
                  </a:lnTo>
                  <a:lnTo>
                    <a:pt x="38" y="541"/>
                  </a:lnTo>
                  <a:lnTo>
                    <a:pt x="1576" y="147"/>
                  </a:lnTo>
                  <a:lnTo>
                    <a:pt x="1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9" name="Google Shape;839;p14"/>
          <p:cNvSpPr txBox="1">
            <a:spLocks noGrp="1"/>
          </p:cNvSpPr>
          <p:nvPr>
            <p:ph type="title"/>
          </p:nvPr>
        </p:nvSpPr>
        <p:spPr>
          <a:xfrm>
            <a:off x="725975" y="3128550"/>
            <a:ext cx="4967400" cy="5319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40" name="Google Shape;840;p14"/>
          <p:cNvSpPr txBox="1">
            <a:spLocks noGrp="1"/>
          </p:cNvSpPr>
          <p:nvPr>
            <p:ph type="subTitle" idx="1"/>
          </p:nvPr>
        </p:nvSpPr>
        <p:spPr>
          <a:xfrm>
            <a:off x="725975" y="1483050"/>
            <a:ext cx="4967400" cy="16455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24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841" name="Google Shape;841;p14"/>
          <p:cNvSpPr/>
          <p:nvPr/>
        </p:nvSpPr>
        <p:spPr>
          <a:xfrm rot="-1277979">
            <a:off x="1897429" y="-989699"/>
            <a:ext cx="3025017" cy="1817036"/>
          </a:xfrm>
          <a:custGeom>
            <a:avLst/>
            <a:gdLst/>
            <a:ahLst/>
            <a:cxnLst/>
            <a:rect l="l" t="t" r="r" b="b"/>
            <a:pathLst>
              <a:path w="43197" h="25948" fill="none" extrusionOk="0">
                <a:moveTo>
                  <a:pt x="2642" y="0"/>
                </a:moveTo>
                <a:cubicBezTo>
                  <a:pt x="2642" y="0"/>
                  <a:pt x="0" y="7192"/>
                  <a:pt x="5885" y="12347"/>
                </a:cubicBezTo>
                <a:cubicBezTo>
                  <a:pt x="10249" y="16168"/>
                  <a:pt x="20454" y="13429"/>
                  <a:pt x="18652" y="10311"/>
                </a:cubicBezTo>
                <a:cubicBezTo>
                  <a:pt x="16851" y="7190"/>
                  <a:pt x="14020" y="15272"/>
                  <a:pt x="17099" y="19675"/>
                </a:cubicBezTo>
                <a:cubicBezTo>
                  <a:pt x="21244" y="25602"/>
                  <a:pt x="37533" y="25947"/>
                  <a:pt x="43196" y="453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842"/>
        <p:cNvGrpSpPr/>
        <p:nvPr/>
      </p:nvGrpSpPr>
      <p:grpSpPr>
        <a:xfrm>
          <a:off x="0" y="0"/>
          <a:ext cx="0" cy="0"/>
          <a:chOff x="0" y="0"/>
          <a:chExt cx="0" cy="0"/>
        </a:xfrm>
      </p:grpSpPr>
      <p:sp>
        <p:nvSpPr>
          <p:cNvPr id="843" name="Google Shape;843;p15"/>
          <p:cNvSpPr/>
          <p:nvPr/>
        </p:nvSpPr>
        <p:spPr>
          <a:xfrm flipH="1">
            <a:off x="3745837" y="-47900"/>
            <a:ext cx="3579132" cy="1128476"/>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rot="5400000" flipH="1">
            <a:off x="270216" y="2646442"/>
            <a:ext cx="2226875" cy="2767242"/>
          </a:xfrm>
          <a:custGeom>
            <a:avLst/>
            <a:gdLst/>
            <a:ahLst/>
            <a:cxnLst/>
            <a:rect l="l" t="t" r="r" b="b"/>
            <a:pathLst>
              <a:path w="23083" h="28685" extrusionOk="0">
                <a:moveTo>
                  <a:pt x="0" y="1"/>
                </a:moveTo>
                <a:lnTo>
                  <a:pt x="0" y="28685"/>
                </a:lnTo>
                <a:lnTo>
                  <a:pt x="21459" y="28685"/>
                </a:lnTo>
                <a:cubicBezTo>
                  <a:pt x="21459" y="28685"/>
                  <a:pt x="23082" y="26140"/>
                  <a:pt x="18030" y="21621"/>
                </a:cubicBezTo>
                <a:cubicBezTo>
                  <a:pt x="12978" y="17100"/>
                  <a:pt x="5798" y="19892"/>
                  <a:pt x="5866" y="10775"/>
                </a:cubicBezTo>
                <a:cubicBezTo>
                  <a:pt x="5932" y="1659"/>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6527124" y="2252751"/>
            <a:ext cx="2616871" cy="2890847"/>
          </a:xfrm>
          <a:custGeom>
            <a:avLst/>
            <a:gdLst/>
            <a:ahLst/>
            <a:cxnLst/>
            <a:rect l="l" t="t" r="r" b="b"/>
            <a:pathLst>
              <a:path w="35850" h="39602" extrusionOk="0">
                <a:moveTo>
                  <a:pt x="35849" y="0"/>
                </a:moveTo>
                <a:cubicBezTo>
                  <a:pt x="31348" y="819"/>
                  <a:pt x="27986" y="1572"/>
                  <a:pt x="29982" y="14272"/>
                </a:cubicBezTo>
                <a:cubicBezTo>
                  <a:pt x="31965" y="26890"/>
                  <a:pt x="26923" y="30426"/>
                  <a:pt x="13686" y="30426"/>
                </a:cubicBezTo>
                <a:cubicBezTo>
                  <a:pt x="13600" y="30426"/>
                  <a:pt x="13514" y="30425"/>
                  <a:pt x="13427" y="30425"/>
                </a:cubicBezTo>
                <a:cubicBezTo>
                  <a:pt x="13395" y="30425"/>
                  <a:pt x="13362" y="30425"/>
                  <a:pt x="13330" y="30425"/>
                </a:cubicBezTo>
                <a:cubicBezTo>
                  <a:pt x="0" y="30425"/>
                  <a:pt x="1035" y="39600"/>
                  <a:pt x="1035" y="39600"/>
                </a:cubicBezTo>
                <a:lnTo>
                  <a:pt x="1035" y="39601"/>
                </a:lnTo>
                <a:lnTo>
                  <a:pt x="35849" y="39601"/>
                </a:lnTo>
                <a:lnTo>
                  <a:pt x="35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6" name="Google Shape;846;p15"/>
          <p:cNvGrpSpPr/>
          <p:nvPr/>
        </p:nvGrpSpPr>
        <p:grpSpPr>
          <a:xfrm rot="10800000" flipH="1">
            <a:off x="-471606" y="4399057"/>
            <a:ext cx="1362511" cy="1457953"/>
            <a:chOff x="1141181" y="262025"/>
            <a:chExt cx="4067198" cy="4352099"/>
          </a:xfrm>
        </p:grpSpPr>
        <p:sp>
          <p:nvSpPr>
            <p:cNvPr id="847" name="Google Shape;847;p15"/>
            <p:cNvSpPr/>
            <p:nvPr/>
          </p:nvSpPr>
          <p:spPr>
            <a:xfrm>
              <a:off x="1618170" y="262025"/>
              <a:ext cx="3590208" cy="3617788"/>
            </a:xfrm>
            <a:custGeom>
              <a:avLst/>
              <a:gdLst/>
              <a:ahLst/>
              <a:cxnLst/>
              <a:rect l="l" t="t" r="r" b="b"/>
              <a:pathLst>
                <a:path w="20789" h="20949" extrusionOk="0">
                  <a:moveTo>
                    <a:pt x="8227" y="1"/>
                  </a:moveTo>
                  <a:cubicBezTo>
                    <a:pt x="7922" y="1"/>
                    <a:pt x="7615" y="111"/>
                    <a:pt x="7373" y="333"/>
                  </a:cubicBezTo>
                  <a:lnTo>
                    <a:pt x="547" y="6599"/>
                  </a:lnTo>
                  <a:cubicBezTo>
                    <a:pt x="33" y="7071"/>
                    <a:pt x="0" y="7871"/>
                    <a:pt x="471" y="8383"/>
                  </a:cubicBezTo>
                  <a:lnTo>
                    <a:pt x="11630" y="20540"/>
                  </a:lnTo>
                  <a:cubicBezTo>
                    <a:pt x="11880" y="20811"/>
                    <a:pt x="12220" y="20949"/>
                    <a:pt x="12562" y="20949"/>
                  </a:cubicBezTo>
                  <a:cubicBezTo>
                    <a:pt x="12867" y="20949"/>
                    <a:pt x="13173" y="20839"/>
                    <a:pt x="13415" y="20616"/>
                  </a:cubicBezTo>
                  <a:lnTo>
                    <a:pt x="20240" y="14350"/>
                  </a:lnTo>
                  <a:cubicBezTo>
                    <a:pt x="20754" y="13879"/>
                    <a:pt x="20788" y="13079"/>
                    <a:pt x="20317" y="12564"/>
                  </a:cubicBezTo>
                  <a:lnTo>
                    <a:pt x="9157" y="409"/>
                  </a:lnTo>
                  <a:cubicBezTo>
                    <a:pt x="8908" y="138"/>
                    <a:pt x="8568" y="1"/>
                    <a:pt x="8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5"/>
            <p:cNvSpPr/>
            <p:nvPr/>
          </p:nvSpPr>
          <p:spPr>
            <a:xfrm>
              <a:off x="1618170" y="262025"/>
              <a:ext cx="3590208" cy="2527391"/>
            </a:xfrm>
            <a:custGeom>
              <a:avLst/>
              <a:gdLst/>
              <a:ahLst/>
              <a:cxnLst/>
              <a:rect l="l" t="t" r="r" b="b"/>
              <a:pathLst>
                <a:path w="20789" h="14635" extrusionOk="0">
                  <a:moveTo>
                    <a:pt x="8227" y="1"/>
                  </a:moveTo>
                  <a:cubicBezTo>
                    <a:pt x="7922" y="1"/>
                    <a:pt x="7615" y="111"/>
                    <a:pt x="7373" y="333"/>
                  </a:cubicBezTo>
                  <a:lnTo>
                    <a:pt x="547" y="6599"/>
                  </a:lnTo>
                  <a:cubicBezTo>
                    <a:pt x="33" y="7071"/>
                    <a:pt x="0" y="7871"/>
                    <a:pt x="471" y="8383"/>
                  </a:cubicBezTo>
                  <a:lnTo>
                    <a:pt x="576" y="8496"/>
                  </a:lnTo>
                  <a:cubicBezTo>
                    <a:pt x="2044" y="7553"/>
                    <a:pt x="3983" y="6756"/>
                    <a:pt x="6344" y="6756"/>
                  </a:cubicBezTo>
                  <a:cubicBezTo>
                    <a:pt x="9949" y="6756"/>
                    <a:pt x="14537" y="8613"/>
                    <a:pt x="19930" y="14635"/>
                  </a:cubicBezTo>
                  <a:lnTo>
                    <a:pt x="20239" y="14350"/>
                  </a:lnTo>
                  <a:cubicBezTo>
                    <a:pt x="20754" y="13879"/>
                    <a:pt x="20788" y="13079"/>
                    <a:pt x="20317" y="12566"/>
                  </a:cubicBezTo>
                  <a:lnTo>
                    <a:pt x="9157" y="409"/>
                  </a:lnTo>
                  <a:cubicBezTo>
                    <a:pt x="8908" y="138"/>
                    <a:pt x="8568" y="1"/>
                    <a:pt x="822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5"/>
            <p:cNvSpPr/>
            <p:nvPr/>
          </p:nvSpPr>
          <p:spPr>
            <a:xfrm>
              <a:off x="2902519" y="687548"/>
              <a:ext cx="385806" cy="347980"/>
            </a:xfrm>
            <a:custGeom>
              <a:avLst/>
              <a:gdLst/>
              <a:ahLst/>
              <a:cxnLst/>
              <a:rect l="l" t="t" r="r" b="b"/>
              <a:pathLst>
                <a:path w="2234" h="2015" extrusionOk="0">
                  <a:moveTo>
                    <a:pt x="1116" y="1"/>
                  </a:moveTo>
                  <a:cubicBezTo>
                    <a:pt x="873" y="1"/>
                    <a:pt x="628" y="89"/>
                    <a:pt x="435" y="266"/>
                  </a:cubicBezTo>
                  <a:cubicBezTo>
                    <a:pt x="27" y="642"/>
                    <a:pt x="0" y="1279"/>
                    <a:pt x="374" y="1688"/>
                  </a:cubicBezTo>
                  <a:cubicBezTo>
                    <a:pt x="572" y="1904"/>
                    <a:pt x="844" y="2014"/>
                    <a:pt x="1116" y="2014"/>
                  </a:cubicBezTo>
                  <a:cubicBezTo>
                    <a:pt x="1359" y="2014"/>
                    <a:pt x="1603" y="1926"/>
                    <a:pt x="1797" y="1749"/>
                  </a:cubicBezTo>
                  <a:cubicBezTo>
                    <a:pt x="2207" y="1373"/>
                    <a:pt x="2234" y="736"/>
                    <a:pt x="1857" y="327"/>
                  </a:cubicBezTo>
                  <a:cubicBezTo>
                    <a:pt x="1659" y="110"/>
                    <a:pt x="1388"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
            <p:cNvSpPr/>
            <p:nvPr/>
          </p:nvSpPr>
          <p:spPr>
            <a:xfrm>
              <a:off x="2952255" y="1474007"/>
              <a:ext cx="1477945" cy="1592075"/>
            </a:xfrm>
            <a:custGeom>
              <a:avLst/>
              <a:gdLst/>
              <a:ahLst/>
              <a:cxnLst/>
              <a:rect l="l" t="t" r="r" b="b"/>
              <a:pathLst>
                <a:path w="8558" h="9219" extrusionOk="0">
                  <a:moveTo>
                    <a:pt x="608" y="1"/>
                  </a:moveTo>
                  <a:lnTo>
                    <a:pt x="1" y="558"/>
                  </a:lnTo>
                  <a:lnTo>
                    <a:pt x="7951" y="9218"/>
                  </a:lnTo>
                  <a:lnTo>
                    <a:pt x="8557" y="8661"/>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
            <p:cNvSpPr/>
            <p:nvPr/>
          </p:nvSpPr>
          <p:spPr>
            <a:xfrm>
              <a:off x="3451523" y="1609228"/>
              <a:ext cx="1182287" cy="1269826"/>
            </a:xfrm>
            <a:custGeom>
              <a:avLst/>
              <a:gdLst/>
              <a:ahLst/>
              <a:cxnLst/>
              <a:rect l="l" t="t" r="r" b="b"/>
              <a:pathLst>
                <a:path w="6846" h="7353" extrusionOk="0">
                  <a:moveTo>
                    <a:pt x="607" y="0"/>
                  </a:moveTo>
                  <a:lnTo>
                    <a:pt x="1" y="558"/>
                  </a:lnTo>
                  <a:lnTo>
                    <a:pt x="6239" y="7353"/>
                  </a:lnTo>
                  <a:lnTo>
                    <a:pt x="6846" y="6796"/>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5"/>
            <p:cNvSpPr/>
            <p:nvPr/>
          </p:nvSpPr>
          <p:spPr>
            <a:xfrm>
              <a:off x="4442286" y="2283262"/>
              <a:ext cx="393405" cy="410669"/>
            </a:xfrm>
            <a:custGeom>
              <a:avLst/>
              <a:gdLst/>
              <a:ahLst/>
              <a:cxnLst/>
              <a:rect l="l" t="t" r="r" b="b"/>
              <a:pathLst>
                <a:path w="2278" h="2378" extrusionOk="0">
                  <a:moveTo>
                    <a:pt x="608" y="1"/>
                  </a:moveTo>
                  <a:lnTo>
                    <a:pt x="1" y="557"/>
                  </a:lnTo>
                  <a:lnTo>
                    <a:pt x="1671" y="2377"/>
                  </a:lnTo>
                  <a:lnTo>
                    <a:pt x="2277" y="1820"/>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5"/>
            <p:cNvSpPr/>
            <p:nvPr/>
          </p:nvSpPr>
          <p:spPr>
            <a:xfrm>
              <a:off x="4068051" y="1876044"/>
              <a:ext cx="393405" cy="410496"/>
            </a:xfrm>
            <a:custGeom>
              <a:avLst/>
              <a:gdLst/>
              <a:ahLst/>
              <a:cxnLst/>
              <a:rect l="l" t="t" r="r" b="b"/>
              <a:pathLst>
                <a:path w="2278" h="2377" extrusionOk="0">
                  <a:moveTo>
                    <a:pt x="607" y="0"/>
                  </a:moveTo>
                  <a:lnTo>
                    <a:pt x="0" y="557"/>
                  </a:lnTo>
                  <a:lnTo>
                    <a:pt x="1671" y="2377"/>
                  </a:lnTo>
                  <a:lnTo>
                    <a:pt x="2278" y="1819"/>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5"/>
            <p:cNvSpPr/>
            <p:nvPr/>
          </p:nvSpPr>
          <p:spPr>
            <a:xfrm>
              <a:off x="1141181" y="1962219"/>
              <a:ext cx="3622675" cy="2651904"/>
            </a:xfrm>
            <a:custGeom>
              <a:avLst/>
              <a:gdLst/>
              <a:ahLst/>
              <a:cxnLst/>
              <a:rect l="l" t="t" r="r" b="b"/>
              <a:pathLst>
                <a:path w="20977" h="15356" extrusionOk="0">
                  <a:moveTo>
                    <a:pt x="3531" y="1"/>
                  </a:moveTo>
                  <a:cubicBezTo>
                    <a:pt x="2960" y="1"/>
                    <a:pt x="2441" y="392"/>
                    <a:pt x="2304" y="973"/>
                  </a:cubicBezTo>
                  <a:lnTo>
                    <a:pt x="162" y="9986"/>
                  </a:lnTo>
                  <a:cubicBezTo>
                    <a:pt x="1" y="10664"/>
                    <a:pt x="420" y="11345"/>
                    <a:pt x="1099" y="11507"/>
                  </a:cubicBezTo>
                  <a:lnTo>
                    <a:pt x="17153" y="15321"/>
                  </a:lnTo>
                  <a:cubicBezTo>
                    <a:pt x="17251" y="15344"/>
                    <a:pt x="17349" y="15355"/>
                    <a:pt x="17446" y="15355"/>
                  </a:cubicBezTo>
                  <a:cubicBezTo>
                    <a:pt x="18017" y="15355"/>
                    <a:pt x="18536" y="14965"/>
                    <a:pt x="18673" y="14384"/>
                  </a:cubicBezTo>
                  <a:lnTo>
                    <a:pt x="20815" y="5371"/>
                  </a:lnTo>
                  <a:cubicBezTo>
                    <a:pt x="20976" y="4692"/>
                    <a:pt x="20558" y="4011"/>
                    <a:pt x="19878" y="3849"/>
                  </a:cubicBezTo>
                  <a:lnTo>
                    <a:pt x="3824" y="35"/>
                  </a:lnTo>
                  <a:cubicBezTo>
                    <a:pt x="3726" y="12"/>
                    <a:pt x="3628" y="1"/>
                    <a:pt x="3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5"/>
            <p:cNvSpPr/>
            <p:nvPr/>
          </p:nvSpPr>
          <p:spPr>
            <a:xfrm>
              <a:off x="1141181" y="1962219"/>
              <a:ext cx="3622675" cy="1993418"/>
            </a:xfrm>
            <a:custGeom>
              <a:avLst/>
              <a:gdLst/>
              <a:ahLst/>
              <a:cxnLst/>
              <a:rect l="l" t="t" r="r" b="b"/>
              <a:pathLst>
                <a:path w="20977" h="11543" extrusionOk="0">
                  <a:moveTo>
                    <a:pt x="3531" y="1"/>
                  </a:moveTo>
                  <a:cubicBezTo>
                    <a:pt x="2960" y="1"/>
                    <a:pt x="2441" y="392"/>
                    <a:pt x="2304" y="973"/>
                  </a:cubicBezTo>
                  <a:lnTo>
                    <a:pt x="162" y="9986"/>
                  </a:lnTo>
                  <a:cubicBezTo>
                    <a:pt x="1" y="10664"/>
                    <a:pt x="420" y="11345"/>
                    <a:pt x="1099" y="11507"/>
                  </a:cubicBezTo>
                  <a:lnTo>
                    <a:pt x="1249" y="11542"/>
                  </a:lnTo>
                  <a:cubicBezTo>
                    <a:pt x="2593" y="8406"/>
                    <a:pt x="5742" y="4728"/>
                    <a:pt x="13107" y="4728"/>
                  </a:cubicBezTo>
                  <a:cubicBezTo>
                    <a:pt x="15263" y="4728"/>
                    <a:pt x="17780" y="5043"/>
                    <a:pt x="20718" y="5779"/>
                  </a:cubicBezTo>
                  <a:lnTo>
                    <a:pt x="20815" y="5371"/>
                  </a:lnTo>
                  <a:cubicBezTo>
                    <a:pt x="20976" y="4692"/>
                    <a:pt x="20558" y="4011"/>
                    <a:pt x="19878" y="3849"/>
                  </a:cubicBezTo>
                  <a:lnTo>
                    <a:pt x="3824" y="35"/>
                  </a:lnTo>
                  <a:cubicBezTo>
                    <a:pt x="3726" y="12"/>
                    <a:pt x="3628" y="1"/>
                    <a:pt x="3531" y="1"/>
                  </a:cubicBez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5"/>
            <p:cNvSpPr/>
            <p:nvPr/>
          </p:nvSpPr>
          <p:spPr>
            <a:xfrm>
              <a:off x="1249980" y="3025337"/>
              <a:ext cx="3273999" cy="1078308"/>
            </a:xfrm>
            <a:custGeom>
              <a:avLst/>
              <a:gdLst/>
              <a:ahLst/>
              <a:cxnLst/>
              <a:rect l="l" t="t" r="r" b="b"/>
              <a:pathLst>
                <a:path w="18958" h="6244" extrusionOk="0">
                  <a:moveTo>
                    <a:pt x="442" y="1"/>
                  </a:moveTo>
                  <a:lnTo>
                    <a:pt x="1" y="1856"/>
                  </a:lnTo>
                  <a:lnTo>
                    <a:pt x="18518" y="6243"/>
                  </a:lnTo>
                  <a:lnTo>
                    <a:pt x="18957" y="4388"/>
                  </a:lnTo>
                  <a:lnTo>
                    <a:pt x="4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
            <p:cNvSpPr/>
            <p:nvPr/>
          </p:nvSpPr>
          <p:spPr>
            <a:xfrm>
              <a:off x="2428120" y="2960922"/>
              <a:ext cx="2008299" cy="606678"/>
            </a:xfrm>
            <a:custGeom>
              <a:avLst/>
              <a:gdLst/>
              <a:ahLst/>
              <a:cxnLst/>
              <a:rect l="l" t="t" r="r" b="b"/>
              <a:pathLst>
                <a:path w="11629" h="3513" extrusionOk="0">
                  <a:moveTo>
                    <a:pt x="190" y="0"/>
                  </a:moveTo>
                  <a:lnTo>
                    <a:pt x="0" y="802"/>
                  </a:lnTo>
                  <a:lnTo>
                    <a:pt x="11439" y="3513"/>
                  </a:lnTo>
                  <a:lnTo>
                    <a:pt x="11629" y="2711"/>
                  </a:lnTo>
                  <a:lnTo>
                    <a:pt x="1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
            <p:cNvSpPr/>
            <p:nvPr/>
          </p:nvSpPr>
          <p:spPr>
            <a:xfrm>
              <a:off x="2917025" y="2792543"/>
              <a:ext cx="1583118" cy="505996"/>
            </a:xfrm>
            <a:custGeom>
              <a:avLst/>
              <a:gdLst/>
              <a:ahLst/>
              <a:cxnLst/>
              <a:rect l="l" t="t" r="r" b="b"/>
              <a:pathLst>
                <a:path w="9167" h="2930" extrusionOk="0">
                  <a:moveTo>
                    <a:pt x="190" y="1"/>
                  </a:moveTo>
                  <a:lnTo>
                    <a:pt x="0" y="803"/>
                  </a:lnTo>
                  <a:lnTo>
                    <a:pt x="8977" y="2930"/>
                  </a:lnTo>
                  <a:lnTo>
                    <a:pt x="9167" y="2128"/>
                  </a:lnTo>
                  <a:lnTo>
                    <a:pt x="1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
            <p:cNvSpPr/>
            <p:nvPr/>
          </p:nvSpPr>
          <p:spPr>
            <a:xfrm>
              <a:off x="1752874" y="2207621"/>
              <a:ext cx="383043" cy="348153"/>
            </a:xfrm>
            <a:custGeom>
              <a:avLst/>
              <a:gdLst/>
              <a:ahLst/>
              <a:cxnLst/>
              <a:rect l="l" t="t" r="r" b="b"/>
              <a:pathLst>
                <a:path w="2218" h="2016" extrusionOk="0">
                  <a:moveTo>
                    <a:pt x="1109" y="1"/>
                  </a:moveTo>
                  <a:cubicBezTo>
                    <a:pt x="652" y="1"/>
                    <a:pt x="239" y="313"/>
                    <a:pt x="130" y="776"/>
                  </a:cubicBezTo>
                  <a:cubicBezTo>
                    <a:pt x="1" y="1317"/>
                    <a:pt x="335" y="1860"/>
                    <a:pt x="878" y="1988"/>
                  </a:cubicBezTo>
                  <a:cubicBezTo>
                    <a:pt x="956" y="2006"/>
                    <a:pt x="1034" y="2015"/>
                    <a:pt x="1110" y="2015"/>
                  </a:cubicBezTo>
                  <a:cubicBezTo>
                    <a:pt x="1566" y="2015"/>
                    <a:pt x="1980" y="1703"/>
                    <a:pt x="2089" y="1239"/>
                  </a:cubicBezTo>
                  <a:cubicBezTo>
                    <a:pt x="2217" y="699"/>
                    <a:pt x="1882" y="156"/>
                    <a:pt x="1342" y="28"/>
                  </a:cubicBezTo>
                  <a:cubicBezTo>
                    <a:pt x="1264" y="10"/>
                    <a:pt x="1186" y="1"/>
                    <a:pt x="1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0" name="Google Shape;860;p15"/>
          <p:cNvGrpSpPr/>
          <p:nvPr/>
        </p:nvGrpSpPr>
        <p:grpSpPr>
          <a:xfrm rot="-6753101">
            <a:off x="8352526" y="4114102"/>
            <a:ext cx="1651494" cy="1730032"/>
            <a:chOff x="1511250" y="306000"/>
            <a:chExt cx="3756676" cy="3935328"/>
          </a:xfrm>
        </p:grpSpPr>
        <p:sp>
          <p:nvSpPr>
            <p:cNvPr id="861" name="Google Shape;861;p15"/>
            <p:cNvSpPr/>
            <p:nvPr/>
          </p:nvSpPr>
          <p:spPr>
            <a:xfrm>
              <a:off x="1582051" y="1803459"/>
              <a:ext cx="3685875" cy="2437868"/>
            </a:xfrm>
            <a:custGeom>
              <a:avLst/>
              <a:gdLst/>
              <a:ahLst/>
              <a:cxnLst/>
              <a:rect l="l" t="t" r="r" b="b"/>
              <a:pathLst>
                <a:path w="20095" h="13291" extrusionOk="0">
                  <a:moveTo>
                    <a:pt x="17609" y="1"/>
                  </a:moveTo>
                  <a:lnTo>
                    <a:pt x="4799" y="5286"/>
                  </a:lnTo>
                  <a:lnTo>
                    <a:pt x="4414" y="4349"/>
                  </a:lnTo>
                  <a:lnTo>
                    <a:pt x="4190" y="4441"/>
                  </a:lnTo>
                  <a:lnTo>
                    <a:pt x="4576" y="5378"/>
                  </a:lnTo>
                  <a:lnTo>
                    <a:pt x="0" y="7265"/>
                  </a:lnTo>
                  <a:lnTo>
                    <a:pt x="2486" y="13290"/>
                  </a:lnTo>
                  <a:lnTo>
                    <a:pt x="7228" y="11334"/>
                  </a:lnTo>
                  <a:lnTo>
                    <a:pt x="7286" y="11311"/>
                  </a:lnTo>
                  <a:lnTo>
                    <a:pt x="20095" y="6027"/>
                  </a:lnTo>
                  <a:lnTo>
                    <a:pt x="176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5"/>
            <p:cNvSpPr/>
            <p:nvPr/>
          </p:nvSpPr>
          <p:spPr>
            <a:xfrm>
              <a:off x="1582051" y="1803459"/>
              <a:ext cx="3685875" cy="2437868"/>
            </a:xfrm>
            <a:custGeom>
              <a:avLst/>
              <a:gdLst/>
              <a:ahLst/>
              <a:cxnLst/>
              <a:rect l="l" t="t" r="r" b="b"/>
              <a:pathLst>
                <a:path w="20095" h="13291" extrusionOk="0">
                  <a:moveTo>
                    <a:pt x="17609" y="1"/>
                  </a:moveTo>
                  <a:lnTo>
                    <a:pt x="4799" y="5286"/>
                  </a:lnTo>
                  <a:lnTo>
                    <a:pt x="4414" y="4349"/>
                  </a:lnTo>
                  <a:lnTo>
                    <a:pt x="4190" y="4441"/>
                  </a:lnTo>
                  <a:lnTo>
                    <a:pt x="4576" y="5378"/>
                  </a:lnTo>
                  <a:lnTo>
                    <a:pt x="0" y="7265"/>
                  </a:lnTo>
                  <a:lnTo>
                    <a:pt x="2486" y="13290"/>
                  </a:lnTo>
                  <a:lnTo>
                    <a:pt x="7228" y="11334"/>
                  </a:lnTo>
                  <a:lnTo>
                    <a:pt x="7286" y="11311"/>
                  </a:lnTo>
                  <a:lnTo>
                    <a:pt x="20095" y="6027"/>
                  </a:lnTo>
                  <a:lnTo>
                    <a:pt x="17609"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5"/>
            <p:cNvSpPr/>
            <p:nvPr/>
          </p:nvSpPr>
          <p:spPr>
            <a:xfrm>
              <a:off x="1511250" y="1630859"/>
              <a:ext cx="3300871" cy="1504615"/>
            </a:xfrm>
            <a:custGeom>
              <a:avLst/>
              <a:gdLst/>
              <a:ahLst/>
              <a:cxnLst/>
              <a:rect l="l" t="t" r="r" b="b"/>
              <a:pathLst>
                <a:path w="17996" h="8203" extrusionOk="0">
                  <a:moveTo>
                    <a:pt x="17608" y="0"/>
                  </a:moveTo>
                  <a:lnTo>
                    <a:pt x="0" y="7265"/>
                  </a:lnTo>
                  <a:lnTo>
                    <a:pt x="387" y="8203"/>
                  </a:lnTo>
                  <a:lnTo>
                    <a:pt x="17995" y="938"/>
                  </a:lnTo>
                  <a:lnTo>
                    <a:pt x="176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2591425" y="1932222"/>
              <a:ext cx="2210608" cy="986996"/>
            </a:xfrm>
            <a:custGeom>
              <a:avLst/>
              <a:gdLst/>
              <a:ahLst/>
              <a:cxnLst/>
              <a:rect l="l" t="t" r="r" b="b"/>
              <a:pathLst>
                <a:path w="12052" h="5381" extrusionOk="0">
                  <a:moveTo>
                    <a:pt x="11850" y="0"/>
                  </a:moveTo>
                  <a:lnTo>
                    <a:pt x="0" y="4890"/>
                  </a:lnTo>
                  <a:lnTo>
                    <a:pt x="203" y="5381"/>
                  </a:lnTo>
                  <a:lnTo>
                    <a:pt x="12052" y="491"/>
                  </a:lnTo>
                  <a:lnTo>
                    <a:pt x="118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2662409" y="2173422"/>
              <a:ext cx="2042960" cy="917663"/>
            </a:xfrm>
            <a:custGeom>
              <a:avLst/>
              <a:gdLst/>
              <a:ahLst/>
              <a:cxnLst/>
              <a:rect l="l" t="t" r="r" b="b"/>
              <a:pathLst>
                <a:path w="11138" h="5003" extrusionOk="0">
                  <a:moveTo>
                    <a:pt x="10934" y="0"/>
                  </a:moveTo>
                  <a:lnTo>
                    <a:pt x="0" y="4512"/>
                  </a:lnTo>
                  <a:lnTo>
                    <a:pt x="202" y="5003"/>
                  </a:lnTo>
                  <a:lnTo>
                    <a:pt x="11137" y="491"/>
                  </a:lnTo>
                  <a:lnTo>
                    <a:pt x="109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2733027" y="2408386"/>
              <a:ext cx="1890169" cy="854749"/>
            </a:xfrm>
            <a:custGeom>
              <a:avLst/>
              <a:gdLst/>
              <a:ahLst/>
              <a:cxnLst/>
              <a:rect l="l" t="t" r="r" b="b"/>
              <a:pathLst>
                <a:path w="10305" h="4660" extrusionOk="0">
                  <a:moveTo>
                    <a:pt x="10102" y="1"/>
                  </a:moveTo>
                  <a:lnTo>
                    <a:pt x="0" y="4169"/>
                  </a:lnTo>
                  <a:lnTo>
                    <a:pt x="203" y="4659"/>
                  </a:lnTo>
                  <a:lnTo>
                    <a:pt x="10304" y="491"/>
                  </a:lnTo>
                  <a:lnTo>
                    <a:pt x="101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2908746" y="3150146"/>
              <a:ext cx="1124197" cy="538712"/>
            </a:xfrm>
            <a:custGeom>
              <a:avLst/>
              <a:gdLst/>
              <a:ahLst/>
              <a:cxnLst/>
              <a:rect l="l" t="t" r="r" b="b"/>
              <a:pathLst>
                <a:path w="6129" h="2937" extrusionOk="0">
                  <a:moveTo>
                    <a:pt x="5926" y="1"/>
                  </a:moveTo>
                  <a:lnTo>
                    <a:pt x="1" y="2446"/>
                  </a:lnTo>
                  <a:lnTo>
                    <a:pt x="203" y="2936"/>
                  </a:lnTo>
                  <a:lnTo>
                    <a:pt x="6128" y="491"/>
                  </a:lnTo>
                  <a:lnTo>
                    <a:pt x="59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5"/>
            <p:cNvSpPr/>
            <p:nvPr/>
          </p:nvSpPr>
          <p:spPr>
            <a:xfrm>
              <a:off x="4082466" y="2945997"/>
              <a:ext cx="446450" cy="258993"/>
            </a:xfrm>
            <a:custGeom>
              <a:avLst/>
              <a:gdLst/>
              <a:ahLst/>
              <a:cxnLst/>
              <a:rect l="l" t="t" r="r" b="b"/>
              <a:pathLst>
                <a:path w="2434" h="1412" extrusionOk="0">
                  <a:moveTo>
                    <a:pt x="2231" y="1"/>
                  </a:moveTo>
                  <a:lnTo>
                    <a:pt x="0" y="921"/>
                  </a:lnTo>
                  <a:lnTo>
                    <a:pt x="203" y="1411"/>
                  </a:lnTo>
                  <a:lnTo>
                    <a:pt x="2433" y="491"/>
                  </a:lnTo>
                  <a:lnTo>
                    <a:pt x="22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2854819" y="3018999"/>
              <a:ext cx="1124197" cy="538528"/>
            </a:xfrm>
            <a:custGeom>
              <a:avLst/>
              <a:gdLst/>
              <a:ahLst/>
              <a:cxnLst/>
              <a:rect l="l" t="t" r="r" b="b"/>
              <a:pathLst>
                <a:path w="6129" h="2936" extrusionOk="0">
                  <a:moveTo>
                    <a:pt x="5925" y="0"/>
                  </a:moveTo>
                  <a:lnTo>
                    <a:pt x="0" y="2445"/>
                  </a:lnTo>
                  <a:lnTo>
                    <a:pt x="203" y="2936"/>
                  </a:lnTo>
                  <a:lnTo>
                    <a:pt x="6128" y="491"/>
                  </a:lnTo>
                  <a:lnTo>
                    <a:pt x="592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1783082" y="3136206"/>
              <a:ext cx="728921" cy="375466"/>
            </a:xfrm>
            <a:custGeom>
              <a:avLst/>
              <a:gdLst/>
              <a:ahLst/>
              <a:cxnLst/>
              <a:rect l="l" t="t" r="r" b="b"/>
              <a:pathLst>
                <a:path w="3974" h="2047" extrusionOk="0">
                  <a:moveTo>
                    <a:pt x="3772" y="0"/>
                  </a:moveTo>
                  <a:lnTo>
                    <a:pt x="0" y="1556"/>
                  </a:lnTo>
                  <a:lnTo>
                    <a:pt x="202" y="2046"/>
                  </a:lnTo>
                  <a:lnTo>
                    <a:pt x="3973" y="491"/>
                  </a:lnTo>
                  <a:lnTo>
                    <a:pt x="37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5"/>
            <p:cNvSpPr/>
            <p:nvPr/>
          </p:nvSpPr>
          <p:spPr>
            <a:xfrm>
              <a:off x="1729156" y="3005426"/>
              <a:ext cx="729104" cy="375282"/>
            </a:xfrm>
            <a:custGeom>
              <a:avLst/>
              <a:gdLst/>
              <a:ahLst/>
              <a:cxnLst/>
              <a:rect l="l" t="t" r="r" b="b"/>
              <a:pathLst>
                <a:path w="3975" h="2046" extrusionOk="0">
                  <a:moveTo>
                    <a:pt x="3771" y="1"/>
                  </a:moveTo>
                  <a:lnTo>
                    <a:pt x="0" y="1557"/>
                  </a:lnTo>
                  <a:lnTo>
                    <a:pt x="203" y="2046"/>
                  </a:lnTo>
                  <a:lnTo>
                    <a:pt x="3974" y="491"/>
                  </a:lnTo>
                  <a:lnTo>
                    <a:pt x="37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5"/>
            <p:cNvSpPr/>
            <p:nvPr/>
          </p:nvSpPr>
          <p:spPr>
            <a:xfrm>
              <a:off x="4600818" y="2517522"/>
              <a:ext cx="407565" cy="415452"/>
            </a:xfrm>
            <a:custGeom>
              <a:avLst/>
              <a:gdLst/>
              <a:ahLst/>
              <a:cxnLst/>
              <a:rect l="l" t="t" r="r" b="b"/>
              <a:pathLst>
                <a:path w="2222" h="2265" extrusionOk="0">
                  <a:moveTo>
                    <a:pt x="1742" y="0"/>
                  </a:moveTo>
                  <a:cubicBezTo>
                    <a:pt x="1723" y="0"/>
                    <a:pt x="1703" y="4"/>
                    <a:pt x="1683" y="12"/>
                  </a:cubicBezTo>
                  <a:cubicBezTo>
                    <a:pt x="1632" y="35"/>
                    <a:pt x="1592" y="73"/>
                    <a:pt x="1565" y="121"/>
                  </a:cubicBezTo>
                  <a:lnTo>
                    <a:pt x="1293" y="609"/>
                  </a:lnTo>
                  <a:lnTo>
                    <a:pt x="90" y="690"/>
                  </a:lnTo>
                  <a:cubicBezTo>
                    <a:pt x="69" y="692"/>
                    <a:pt x="51" y="703"/>
                    <a:pt x="40" y="721"/>
                  </a:cubicBezTo>
                  <a:lnTo>
                    <a:pt x="16" y="769"/>
                  </a:lnTo>
                  <a:cubicBezTo>
                    <a:pt x="1" y="799"/>
                    <a:pt x="21" y="835"/>
                    <a:pt x="54" y="839"/>
                  </a:cubicBezTo>
                  <a:lnTo>
                    <a:pt x="1107" y="936"/>
                  </a:lnTo>
                  <a:lnTo>
                    <a:pt x="759" y="1727"/>
                  </a:lnTo>
                  <a:lnTo>
                    <a:pt x="757" y="1727"/>
                  </a:lnTo>
                  <a:lnTo>
                    <a:pt x="743" y="1757"/>
                  </a:lnTo>
                  <a:lnTo>
                    <a:pt x="427" y="1820"/>
                  </a:lnTo>
                  <a:cubicBezTo>
                    <a:pt x="420" y="1821"/>
                    <a:pt x="412" y="1825"/>
                    <a:pt x="406" y="1831"/>
                  </a:cubicBezTo>
                  <a:lnTo>
                    <a:pt x="382" y="1889"/>
                  </a:lnTo>
                  <a:cubicBezTo>
                    <a:pt x="372" y="1913"/>
                    <a:pt x="389" y="1940"/>
                    <a:pt x="417" y="1942"/>
                  </a:cubicBezTo>
                  <a:lnTo>
                    <a:pt x="665" y="1954"/>
                  </a:lnTo>
                  <a:cubicBezTo>
                    <a:pt x="665" y="1954"/>
                    <a:pt x="671" y="1992"/>
                    <a:pt x="688" y="2025"/>
                  </a:cubicBezTo>
                  <a:cubicBezTo>
                    <a:pt x="702" y="2053"/>
                    <a:pt x="729" y="2069"/>
                    <a:pt x="758" y="2069"/>
                  </a:cubicBezTo>
                  <a:cubicBezTo>
                    <a:pt x="762" y="2069"/>
                    <a:pt x="766" y="2069"/>
                    <a:pt x="771" y="2068"/>
                  </a:cubicBezTo>
                  <a:cubicBezTo>
                    <a:pt x="808" y="2063"/>
                    <a:pt x="843" y="2049"/>
                    <a:pt x="843" y="2049"/>
                  </a:cubicBezTo>
                  <a:lnTo>
                    <a:pt x="991" y="2248"/>
                  </a:lnTo>
                  <a:cubicBezTo>
                    <a:pt x="999" y="2259"/>
                    <a:pt x="1011" y="2264"/>
                    <a:pt x="1023" y="2264"/>
                  </a:cubicBezTo>
                  <a:cubicBezTo>
                    <a:pt x="1035" y="2264"/>
                    <a:pt x="1048" y="2259"/>
                    <a:pt x="1055" y="2247"/>
                  </a:cubicBezTo>
                  <a:lnTo>
                    <a:pt x="1088" y="2196"/>
                  </a:lnTo>
                  <a:cubicBezTo>
                    <a:pt x="1090" y="2189"/>
                    <a:pt x="1090" y="2180"/>
                    <a:pt x="1086" y="2173"/>
                  </a:cubicBezTo>
                  <a:lnTo>
                    <a:pt x="960" y="1875"/>
                  </a:lnTo>
                  <a:lnTo>
                    <a:pt x="978" y="1847"/>
                  </a:lnTo>
                  <a:lnTo>
                    <a:pt x="976" y="1844"/>
                  </a:lnTo>
                  <a:lnTo>
                    <a:pt x="1439" y="1113"/>
                  </a:lnTo>
                  <a:lnTo>
                    <a:pt x="2109" y="1933"/>
                  </a:lnTo>
                  <a:cubicBezTo>
                    <a:pt x="2118" y="1945"/>
                    <a:pt x="2132" y="1950"/>
                    <a:pt x="2145" y="1950"/>
                  </a:cubicBezTo>
                  <a:cubicBezTo>
                    <a:pt x="2162" y="1950"/>
                    <a:pt x="2178" y="1942"/>
                    <a:pt x="2186" y="1926"/>
                  </a:cubicBezTo>
                  <a:lnTo>
                    <a:pt x="2213" y="1879"/>
                  </a:lnTo>
                  <a:cubicBezTo>
                    <a:pt x="2222" y="1860"/>
                    <a:pt x="2222" y="1838"/>
                    <a:pt x="2211" y="1820"/>
                  </a:cubicBezTo>
                  <a:lnTo>
                    <a:pt x="1609" y="777"/>
                  </a:lnTo>
                  <a:lnTo>
                    <a:pt x="1864" y="275"/>
                  </a:lnTo>
                  <a:cubicBezTo>
                    <a:pt x="1888" y="229"/>
                    <a:pt x="1895" y="175"/>
                    <a:pt x="1887" y="125"/>
                  </a:cubicBezTo>
                  <a:lnTo>
                    <a:pt x="1886" y="120"/>
                  </a:lnTo>
                  <a:cubicBezTo>
                    <a:pt x="1873" y="47"/>
                    <a:pt x="1810" y="0"/>
                    <a:pt x="17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5"/>
            <p:cNvSpPr/>
            <p:nvPr/>
          </p:nvSpPr>
          <p:spPr>
            <a:xfrm>
              <a:off x="4913369" y="2689206"/>
              <a:ext cx="26413" cy="24762"/>
            </a:xfrm>
            <a:custGeom>
              <a:avLst/>
              <a:gdLst/>
              <a:ahLst/>
              <a:cxnLst/>
              <a:rect l="l" t="t" r="r" b="b"/>
              <a:pathLst>
                <a:path w="144" h="135" extrusionOk="0">
                  <a:moveTo>
                    <a:pt x="86" y="1"/>
                  </a:moveTo>
                  <a:lnTo>
                    <a:pt x="22" y="42"/>
                  </a:lnTo>
                  <a:cubicBezTo>
                    <a:pt x="3" y="54"/>
                    <a:pt x="1" y="84"/>
                    <a:pt x="17" y="107"/>
                  </a:cubicBezTo>
                  <a:cubicBezTo>
                    <a:pt x="27" y="125"/>
                    <a:pt x="44" y="134"/>
                    <a:pt x="61" y="134"/>
                  </a:cubicBezTo>
                  <a:cubicBezTo>
                    <a:pt x="67" y="134"/>
                    <a:pt x="74" y="133"/>
                    <a:pt x="79" y="130"/>
                  </a:cubicBezTo>
                  <a:lnTo>
                    <a:pt x="143" y="89"/>
                  </a:lnTo>
                  <a:lnTo>
                    <a:pt x="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5"/>
            <p:cNvSpPr/>
            <p:nvPr/>
          </p:nvSpPr>
          <p:spPr>
            <a:xfrm>
              <a:off x="4945468" y="2744783"/>
              <a:ext cx="26229" cy="24762"/>
            </a:xfrm>
            <a:custGeom>
              <a:avLst/>
              <a:gdLst/>
              <a:ahLst/>
              <a:cxnLst/>
              <a:rect l="l" t="t" r="r" b="b"/>
              <a:pathLst>
                <a:path w="143" h="135" extrusionOk="0">
                  <a:moveTo>
                    <a:pt x="86" y="1"/>
                  </a:moveTo>
                  <a:lnTo>
                    <a:pt x="22" y="42"/>
                  </a:lnTo>
                  <a:cubicBezTo>
                    <a:pt x="3" y="54"/>
                    <a:pt x="0" y="83"/>
                    <a:pt x="16" y="107"/>
                  </a:cubicBezTo>
                  <a:cubicBezTo>
                    <a:pt x="28" y="124"/>
                    <a:pt x="46" y="134"/>
                    <a:pt x="61" y="134"/>
                  </a:cubicBezTo>
                  <a:cubicBezTo>
                    <a:pt x="67" y="134"/>
                    <a:pt x="73" y="133"/>
                    <a:pt x="78" y="130"/>
                  </a:cubicBezTo>
                  <a:lnTo>
                    <a:pt x="142" y="88"/>
                  </a:lnTo>
                  <a:lnTo>
                    <a:pt x="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4752691" y="2619505"/>
              <a:ext cx="19443" cy="21644"/>
            </a:xfrm>
            <a:custGeom>
              <a:avLst/>
              <a:gdLst/>
              <a:ahLst/>
              <a:cxnLst/>
              <a:rect l="l" t="t" r="r" b="b"/>
              <a:pathLst>
                <a:path w="106" h="118" extrusionOk="0">
                  <a:moveTo>
                    <a:pt x="105" y="0"/>
                  </a:moveTo>
                  <a:lnTo>
                    <a:pt x="0" y="1"/>
                  </a:lnTo>
                  <a:lnTo>
                    <a:pt x="2" y="77"/>
                  </a:lnTo>
                  <a:cubicBezTo>
                    <a:pt x="2" y="101"/>
                    <a:pt x="23" y="117"/>
                    <a:pt x="52" y="117"/>
                  </a:cubicBezTo>
                  <a:cubicBezTo>
                    <a:pt x="53" y="117"/>
                    <a:pt x="54" y="117"/>
                    <a:pt x="54" y="117"/>
                  </a:cubicBezTo>
                  <a:cubicBezTo>
                    <a:pt x="83" y="117"/>
                    <a:pt x="106" y="98"/>
                    <a:pt x="106" y="76"/>
                  </a:cubicBezTo>
                  <a:lnTo>
                    <a:pt x="1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4688677" y="2623724"/>
              <a:ext cx="19443" cy="21644"/>
            </a:xfrm>
            <a:custGeom>
              <a:avLst/>
              <a:gdLst/>
              <a:ahLst/>
              <a:cxnLst/>
              <a:rect l="l" t="t" r="r" b="b"/>
              <a:pathLst>
                <a:path w="106" h="118" extrusionOk="0">
                  <a:moveTo>
                    <a:pt x="104" y="1"/>
                  </a:moveTo>
                  <a:lnTo>
                    <a:pt x="0" y="2"/>
                  </a:lnTo>
                  <a:lnTo>
                    <a:pt x="2" y="78"/>
                  </a:lnTo>
                  <a:cubicBezTo>
                    <a:pt x="0" y="101"/>
                    <a:pt x="24" y="118"/>
                    <a:pt x="51" y="118"/>
                  </a:cubicBezTo>
                  <a:cubicBezTo>
                    <a:pt x="52" y="118"/>
                    <a:pt x="53" y="118"/>
                    <a:pt x="54" y="118"/>
                  </a:cubicBezTo>
                  <a:cubicBezTo>
                    <a:pt x="84" y="118"/>
                    <a:pt x="106" y="100"/>
                    <a:pt x="106" y="76"/>
                  </a:cubicBezTo>
                  <a:lnTo>
                    <a:pt x="1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1974942" y="3363833"/>
              <a:ext cx="647848" cy="647848"/>
            </a:xfrm>
            <a:custGeom>
              <a:avLst/>
              <a:gdLst/>
              <a:ahLst/>
              <a:cxnLst/>
              <a:rect l="l" t="t" r="r" b="b"/>
              <a:pathLst>
                <a:path w="3532" h="3532" extrusionOk="0">
                  <a:moveTo>
                    <a:pt x="2501" y="0"/>
                  </a:moveTo>
                  <a:lnTo>
                    <a:pt x="0" y="1031"/>
                  </a:lnTo>
                  <a:lnTo>
                    <a:pt x="1033" y="3532"/>
                  </a:lnTo>
                  <a:lnTo>
                    <a:pt x="3532" y="2499"/>
                  </a:lnTo>
                  <a:lnTo>
                    <a:pt x="2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1691187" y="424307"/>
              <a:ext cx="3142761" cy="3458248"/>
            </a:xfrm>
            <a:custGeom>
              <a:avLst/>
              <a:gdLst/>
              <a:ahLst/>
              <a:cxnLst/>
              <a:rect l="l" t="t" r="r" b="b"/>
              <a:pathLst>
                <a:path w="17134" h="18854" extrusionOk="0">
                  <a:moveTo>
                    <a:pt x="12099" y="1"/>
                  </a:moveTo>
                  <a:lnTo>
                    <a:pt x="0" y="14714"/>
                  </a:lnTo>
                  <a:lnTo>
                    <a:pt x="5034" y="18854"/>
                  </a:lnTo>
                  <a:lnTo>
                    <a:pt x="17134" y="4141"/>
                  </a:lnTo>
                  <a:lnTo>
                    <a:pt x="12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1546834" y="306000"/>
              <a:ext cx="2362849" cy="2875148"/>
            </a:xfrm>
            <a:custGeom>
              <a:avLst/>
              <a:gdLst/>
              <a:ahLst/>
              <a:cxnLst/>
              <a:rect l="l" t="t" r="r" b="b"/>
              <a:pathLst>
                <a:path w="12882" h="15675" extrusionOk="0">
                  <a:moveTo>
                    <a:pt x="12098" y="1"/>
                  </a:moveTo>
                  <a:lnTo>
                    <a:pt x="3298" y="10702"/>
                  </a:lnTo>
                  <a:lnTo>
                    <a:pt x="3145" y="10889"/>
                  </a:lnTo>
                  <a:lnTo>
                    <a:pt x="0" y="14714"/>
                  </a:lnTo>
                  <a:lnTo>
                    <a:pt x="783" y="15357"/>
                  </a:lnTo>
                  <a:lnTo>
                    <a:pt x="3926" y="11534"/>
                  </a:lnTo>
                  <a:lnTo>
                    <a:pt x="8961" y="15674"/>
                  </a:lnTo>
                  <a:lnTo>
                    <a:pt x="9115" y="15488"/>
                  </a:lnTo>
                  <a:lnTo>
                    <a:pt x="4080" y="11348"/>
                  </a:lnTo>
                  <a:lnTo>
                    <a:pt x="12882" y="645"/>
                  </a:lnTo>
                  <a:lnTo>
                    <a:pt x="12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2436066" y="560774"/>
              <a:ext cx="1568813" cy="1878063"/>
            </a:xfrm>
            <a:custGeom>
              <a:avLst/>
              <a:gdLst/>
              <a:ahLst/>
              <a:cxnLst/>
              <a:rect l="l" t="t" r="r" b="b"/>
              <a:pathLst>
                <a:path w="8553" h="10239" extrusionOk="0">
                  <a:moveTo>
                    <a:pt x="8143" y="1"/>
                  </a:moveTo>
                  <a:lnTo>
                    <a:pt x="1" y="9902"/>
                  </a:lnTo>
                  <a:lnTo>
                    <a:pt x="411" y="10239"/>
                  </a:lnTo>
                  <a:lnTo>
                    <a:pt x="8553" y="338"/>
                  </a:lnTo>
                  <a:lnTo>
                    <a:pt x="8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5"/>
            <p:cNvSpPr/>
            <p:nvPr/>
          </p:nvSpPr>
          <p:spPr>
            <a:xfrm>
              <a:off x="2579869" y="819216"/>
              <a:ext cx="1453440" cy="1737745"/>
            </a:xfrm>
            <a:custGeom>
              <a:avLst/>
              <a:gdLst/>
              <a:ahLst/>
              <a:cxnLst/>
              <a:rect l="l" t="t" r="r" b="b"/>
              <a:pathLst>
                <a:path w="7924" h="9474" extrusionOk="0">
                  <a:moveTo>
                    <a:pt x="7514" y="0"/>
                  </a:moveTo>
                  <a:lnTo>
                    <a:pt x="0" y="9137"/>
                  </a:lnTo>
                  <a:lnTo>
                    <a:pt x="410" y="9474"/>
                  </a:lnTo>
                  <a:lnTo>
                    <a:pt x="7923" y="337"/>
                  </a:lnTo>
                  <a:lnTo>
                    <a:pt x="7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2723489" y="1065185"/>
              <a:ext cx="1348522" cy="1610083"/>
            </a:xfrm>
            <a:custGeom>
              <a:avLst/>
              <a:gdLst/>
              <a:ahLst/>
              <a:cxnLst/>
              <a:rect l="l" t="t" r="r" b="b"/>
              <a:pathLst>
                <a:path w="7352" h="8778" extrusionOk="0">
                  <a:moveTo>
                    <a:pt x="6942" y="1"/>
                  </a:moveTo>
                  <a:lnTo>
                    <a:pt x="1" y="8441"/>
                  </a:lnTo>
                  <a:lnTo>
                    <a:pt x="410" y="8778"/>
                  </a:lnTo>
                  <a:lnTo>
                    <a:pt x="7352" y="338"/>
                  </a:lnTo>
                  <a:lnTo>
                    <a:pt x="69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3079328" y="1997520"/>
              <a:ext cx="822100" cy="969938"/>
            </a:xfrm>
            <a:custGeom>
              <a:avLst/>
              <a:gdLst/>
              <a:ahLst/>
              <a:cxnLst/>
              <a:rect l="l" t="t" r="r" b="b"/>
              <a:pathLst>
                <a:path w="4482" h="5288" extrusionOk="0">
                  <a:moveTo>
                    <a:pt x="4071" y="1"/>
                  </a:moveTo>
                  <a:lnTo>
                    <a:pt x="0" y="4951"/>
                  </a:lnTo>
                  <a:lnTo>
                    <a:pt x="410" y="5288"/>
                  </a:lnTo>
                  <a:lnTo>
                    <a:pt x="4482" y="337"/>
                  </a:lnTo>
                  <a:lnTo>
                    <a:pt x="4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3886204" y="1581885"/>
              <a:ext cx="356757" cy="404080"/>
            </a:xfrm>
            <a:custGeom>
              <a:avLst/>
              <a:gdLst/>
              <a:ahLst/>
              <a:cxnLst/>
              <a:rect l="l" t="t" r="r" b="b"/>
              <a:pathLst>
                <a:path w="1945" h="2203" extrusionOk="0">
                  <a:moveTo>
                    <a:pt x="1534" y="1"/>
                  </a:moveTo>
                  <a:lnTo>
                    <a:pt x="1" y="1866"/>
                  </a:lnTo>
                  <a:lnTo>
                    <a:pt x="411" y="2203"/>
                  </a:lnTo>
                  <a:lnTo>
                    <a:pt x="1944" y="338"/>
                  </a:lnTo>
                  <a:lnTo>
                    <a:pt x="15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2969825" y="1907643"/>
              <a:ext cx="822100" cy="969938"/>
            </a:xfrm>
            <a:custGeom>
              <a:avLst/>
              <a:gdLst/>
              <a:ahLst/>
              <a:cxnLst/>
              <a:rect l="l" t="t" r="r" b="b"/>
              <a:pathLst>
                <a:path w="4482" h="5288" extrusionOk="0">
                  <a:moveTo>
                    <a:pt x="4071" y="0"/>
                  </a:moveTo>
                  <a:lnTo>
                    <a:pt x="0" y="4951"/>
                  </a:lnTo>
                  <a:lnTo>
                    <a:pt x="410" y="5287"/>
                  </a:lnTo>
                  <a:lnTo>
                    <a:pt x="4482" y="337"/>
                  </a:lnTo>
                  <a:lnTo>
                    <a:pt x="40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2003923" y="2701495"/>
              <a:ext cx="550451" cy="639961"/>
            </a:xfrm>
            <a:custGeom>
              <a:avLst/>
              <a:gdLst/>
              <a:ahLst/>
              <a:cxnLst/>
              <a:rect l="l" t="t" r="r" b="b"/>
              <a:pathLst>
                <a:path w="3001" h="3489" extrusionOk="0">
                  <a:moveTo>
                    <a:pt x="2591" y="1"/>
                  </a:moveTo>
                  <a:lnTo>
                    <a:pt x="0" y="3152"/>
                  </a:lnTo>
                  <a:lnTo>
                    <a:pt x="410" y="3489"/>
                  </a:lnTo>
                  <a:lnTo>
                    <a:pt x="3001" y="338"/>
                  </a:lnTo>
                  <a:lnTo>
                    <a:pt x="25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1894419" y="2611618"/>
              <a:ext cx="550451" cy="639961"/>
            </a:xfrm>
            <a:custGeom>
              <a:avLst/>
              <a:gdLst/>
              <a:ahLst/>
              <a:cxnLst/>
              <a:rect l="l" t="t" r="r" b="b"/>
              <a:pathLst>
                <a:path w="3001" h="3489" extrusionOk="0">
                  <a:moveTo>
                    <a:pt x="2591" y="0"/>
                  </a:moveTo>
                  <a:lnTo>
                    <a:pt x="0" y="3151"/>
                  </a:lnTo>
                  <a:lnTo>
                    <a:pt x="410" y="3488"/>
                  </a:lnTo>
                  <a:lnTo>
                    <a:pt x="3001" y="337"/>
                  </a:lnTo>
                  <a:lnTo>
                    <a:pt x="25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4128505" y="999703"/>
              <a:ext cx="452320" cy="432510"/>
            </a:xfrm>
            <a:custGeom>
              <a:avLst/>
              <a:gdLst/>
              <a:ahLst/>
              <a:cxnLst/>
              <a:rect l="l" t="t" r="r" b="b"/>
              <a:pathLst>
                <a:path w="2466" h="2358" extrusionOk="0">
                  <a:moveTo>
                    <a:pt x="1230" y="0"/>
                  </a:moveTo>
                  <a:cubicBezTo>
                    <a:pt x="1187" y="0"/>
                    <a:pt x="1144" y="19"/>
                    <a:pt x="1115" y="56"/>
                  </a:cubicBezTo>
                  <a:cubicBezTo>
                    <a:pt x="1082" y="100"/>
                    <a:pt x="1062" y="153"/>
                    <a:pt x="1062" y="207"/>
                  </a:cubicBezTo>
                  <a:lnTo>
                    <a:pt x="1053" y="766"/>
                  </a:lnTo>
                  <a:lnTo>
                    <a:pt x="32" y="1406"/>
                  </a:lnTo>
                  <a:cubicBezTo>
                    <a:pt x="15" y="1417"/>
                    <a:pt x="3" y="1437"/>
                    <a:pt x="1" y="1456"/>
                  </a:cubicBezTo>
                  <a:lnTo>
                    <a:pt x="3" y="1509"/>
                  </a:lnTo>
                  <a:cubicBezTo>
                    <a:pt x="4" y="1536"/>
                    <a:pt x="25" y="1556"/>
                    <a:pt x="50" y="1556"/>
                  </a:cubicBezTo>
                  <a:cubicBezTo>
                    <a:pt x="56" y="1556"/>
                    <a:pt x="63" y="1555"/>
                    <a:pt x="69" y="1552"/>
                  </a:cubicBezTo>
                  <a:lnTo>
                    <a:pt x="1044" y="1141"/>
                  </a:lnTo>
                  <a:lnTo>
                    <a:pt x="1110" y="2004"/>
                  </a:lnTo>
                  <a:lnTo>
                    <a:pt x="1108" y="2005"/>
                  </a:lnTo>
                  <a:lnTo>
                    <a:pt x="1110" y="2037"/>
                  </a:lnTo>
                  <a:lnTo>
                    <a:pt x="861" y="2242"/>
                  </a:lnTo>
                  <a:cubicBezTo>
                    <a:pt x="854" y="2247"/>
                    <a:pt x="851" y="2254"/>
                    <a:pt x="847" y="2261"/>
                  </a:cubicBezTo>
                  <a:lnTo>
                    <a:pt x="854" y="2323"/>
                  </a:lnTo>
                  <a:cubicBezTo>
                    <a:pt x="856" y="2343"/>
                    <a:pt x="873" y="2358"/>
                    <a:pt x="892" y="2358"/>
                  </a:cubicBezTo>
                  <a:cubicBezTo>
                    <a:pt x="898" y="2358"/>
                    <a:pt x="904" y="2356"/>
                    <a:pt x="909" y="2354"/>
                  </a:cubicBezTo>
                  <a:lnTo>
                    <a:pt x="1134" y="2247"/>
                  </a:lnTo>
                  <a:cubicBezTo>
                    <a:pt x="1134" y="2247"/>
                    <a:pt x="1158" y="2277"/>
                    <a:pt x="1189" y="2298"/>
                  </a:cubicBezTo>
                  <a:cubicBezTo>
                    <a:pt x="1202" y="2308"/>
                    <a:pt x="1218" y="2314"/>
                    <a:pt x="1234" y="2314"/>
                  </a:cubicBezTo>
                  <a:cubicBezTo>
                    <a:pt x="1250" y="2314"/>
                    <a:pt x="1266" y="2308"/>
                    <a:pt x="1280" y="2298"/>
                  </a:cubicBezTo>
                  <a:cubicBezTo>
                    <a:pt x="1311" y="2276"/>
                    <a:pt x="1336" y="2247"/>
                    <a:pt x="1336" y="2247"/>
                  </a:cubicBezTo>
                  <a:lnTo>
                    <a:pt x="1561" y="2352"/>
                  </a:lnTo>
                  <a:cubicBezTo>
                    <a:pt x="1566" y="2355"/>
                    <a:pt x="1571" y="2356"/>
                    <a:pt x="1577" y="2356"/>
                  </a:cubicBezTo>
                  <a:cubicBezTo>
                    <a:pt x="1596" y="2356"/>
                    <a:pt x="1613" y="2340"/>
                    <a:pt x="1615" y="2320"/>
                  </a:cubicBezTo>
                  <a:lnTo>
                    <a:pt x="1620" y="2259"/>
                  </a:lnTo>
                  <a:cubicBezTo>
                    <a:pt x="1618" y="2250"/>
                    <a:pt x="1614" y="2244"/>
                    <a:pt x="1608" y="2239"/>
                  </a:cubicBezTo>
                  <a:lnTo>
                    <a:pt x="1357" y="2036"/>
                  </a:lnTo>
                  <a:lnTo>
                    <a:pt x="1359" y="2004"/>
                  </a:lnTo>
                  <a:lnTo>
                    <a:pt x="1357" y="2002"/>
                  </a:lnTo>
                  <a:lnTo>
                    <a:pt x="1422" y="1139"/>
                  </a:lnTo>
                  <a:lnTo>
                    <a:pt x="2398" y="1546"/>
                  </a:lnTo>
                  <a:cubicBezTo>
                    <a:pt x="2404" y="1548"/>
                    <a:pt x="2410" y="1550"/>
                    <a:pt x="2416" y="1550"/>
                  </a:cubicBezTo>
                  <a:cubicBezTo>
                    <a:pt x="2441" y="1550"/>
                    <a:pt x="2463" y="1529"/>
                    <a:pt x="2464" y="1503"/>
                  </a:cubicBezTo>
                  <a:lnTo>
                    <a:pt x="2466" y="1450"/>
                  </a:lnTo>
                  <a:cubicBezTo>
                    <a:pt x="2464" y="1428"/>
                    <a:pt x="2452" y="1410"/>
                    <a:pt x="2435" y="1399"/>
                  </a:cubicBezTo>
                  <a:lnTo>
                    <a:pt x="1411" y="765"/>
                  </a:lnTo>
                  <a:lnTo>
                    <a:pt x="1400" y="201"/>
                  </a:lnTo>
                  <a:cubicBezTo>
                    <a:pt x="1398" y="149"/>
                    <a:pt x="1380" y="100"/>
                    <a:pt x="1348" y="59"/>
                  </a:cubicBezTo>
                  <a:lnTo>
                    <a:pt x="1344" y="56"/>
                  </a:lnTo>
                  <a:cubicBezTo>
                    <a:pt x="1315" y="19"/>
                    <a:pt x="1273" y="0"/>
                    <a:pt x="12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4421797" y="1149926"/>
              <a:ext cx="25679" cy="24762"/>
            </a:xfrm>
            <a:custGeom>
              <a:avLst/>
              <a:gdLst/>
              <a:ahLst/>
              <a:cxnLst/>
              <a:rect l="l" t="t" r="r" b="b"/>
              <a:pathLst>
                <a:path w="140" h="135" extrusionOk="0">
                  <a:moveTo>
                    <a:pt x="48" y="0"/>
                  </a:moveTo>
                  <a:lnTo>
                    <a:pt x="11" y="67"/>
                  </a:lnTo>
                  <a:cubicBezTo>
                    <a:pt x="0" y="86"/>
                    <a:pt x="12" y="113"/>
                    <a:pt x="37" y="127"/>
                  </a:cubicBezTo>
                  <a:cubicBezTo>
                    <a:pt x="47" y="132"/>
                    <a:pt x="58" y="135"/>
                    <a:pt x="68" y="135"/>
                  </a:cubicBezTo>
                  <a:cubicBezTo>
                    <a:pt x="83" y="135"/>
                    <a:pt x="97" y="129"/>
                    <a:pt x="105" y="118"/>
                  </a:cubicBezTo>
                  <a:lnTo>
                    <a:pt x="140" y="51"/>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4476274" y="1183859"/>
              <a:ext cx="25863" cy="24762"/>
            </a:xfrm>
            <a:custGeom>
              <a:avLst/>
              <a:gdLst/>
              <a:ahLst/>
              <a:cxnLst/>
              <a:rect l="l" t="t" r="r" b="b"/>
              <a:pathLst>
                <a:path w="141" h="135" extrusionOk="0">
                  <a:moveTo>
                    <a:pt x="48" y="1"/>
                  </a:moveTo>
                  <a:lnTo>
                    <a:pt x="11" y="67"/>
                  </a:lnTo>
                  <a:cubicBezTo>
                    <a:pt x="1" y="86"/>
                    <a:pt x="12" y="114"/>
                    <a:pt x="38" y="127"/>
                  </a:cubicBezTo>
                  <a:cubicBezTo>
                    <a:pt x="48" y="132"/>
                    <a:pt x="59" y="135"/>
                    <a:pt x="69" y="135"/>
                  </a:cubicBezTo>
                  <a:cubicBezTo>
                    <a:pt x="84" y="135"/>
                    <a:pt x="96" y="129"/>
                    <a:pt x="103" y="118"/>
                  </a:cubicBezTo>
                  <a:lnTo>
                    <a:pt x="140" y="51"/>
                  </a:lnTo>
                  <a:lnTo>
                    <a:pt x="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4242594" y="1162582"/>
              <a:ext cx="25496" cy="24945"/>
            </a:xfrm>
            <a:custGeom>
              <a:avLst/>
              <a:gdLst/>
              <a:ahLst/>
              <a:cxnLst/>
              <a:rect l="l" t="t" r="r" b="b"/>
              <a:pathLst>
                <a:path w="139" h="136" extrusionOk="0">
                  <a:moveTo>
                    <a:pt x="91" y="1"/>
                  </a:moveTo>
                  <a:lnTo>
                    <a:pt x="0" y="51"/>
                  </a:lnTo>
                  <a:lnTo>
                    <a:pt x="38" y="118"/>
                  </a:lnTo>
                  <a:cubicBezTo>
                    <a:pt x="44" y="129"/>
                    <a:pt x="57" y="135"/>
                    <a:pt x="72" y="135"/>
                  </a:cubicBezTo>
                  <a:cubicBezTo>
                    <a:pt x="81" y="135"/>
                    <a:pt x="92" y="133"/>
                    <a:pt x="102" y="128"/>
                  </a:cubicBezTo>
                  <a:cubicBezTo>
                    <a:pt x="127" y="113"/>
                    <a:pt x="139" y="86"/>
                    <a:pt x="128" y="67"/>
                  </a:cubicBezTo>
                  <a:lnTo>
                    <a:pt x="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4187934" y="1196699"/>
              <a:ext cx="25679" cy="24945"/>
            </a:xfrm>
            <a:custGeom>
              <a:avLst/>
              <a:gdLst/>
              <a:ahLst/>
              <a:cxnLst/>
              <a:rect l="l" t="t" r="r" b="b"/>
              <a:pathLst>
                <a:path w="140" h="136" extrusionOk="0">
                  <a:moveTo>
                    <a:pt x="92" y="0"/>
                  </a:moveTo>
                  <a:lnTo>
                    <a:pt x="1" y="50"/>
                  </a:lnTo>
                  <a:lnTo>
                    <a:pt x="38" y="118"/>
                  </a:lnTo>
                  <a:cubicBezTo>
                    <a:pt x="44" y="129"/>
                    <a:pt x="56" y="135"/>
                    <a:pt x="71" y="135"/>
                  </a:cubicBezTo>
                  <a:cubicBezTo>
                    <a:pt x="81" y="135"/>
                    <a:pt x="92" y="132"/>
                    <a:pt x="102" y="126"/>
                  </a:cubicBezTo>
                  <a:cubicBezTo>
                    <a:pt x="128" y="112"/>
                    <a:pt x="140" y="86"/>
                    <a:pt x="129" y="66"/>
                  </a:cubicBezTo>
                  <a:lnTo>
                    <a:pt x="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2234485" y="2922702"/>
              <a:ext cx="698289" cy="698473"/>
            </a:xfrm>
            <a:custGeom>
              <a:avLst/>
              <a:gdLst/>
              <a:ahLst/>
              <a:cxnLst/>
              <a:rect l="l" t="t" r="r" b="b"/>
              <a:pathLst>
                <a:path w="3807" h="3808" extrusionOk="0">
                  <a:moveTo>
                    <a:pt x="1718" y="1"/>
                  </a:moveTo>
                  <a:lnTo>
                    <a:pt x="0" y="2090"/>
                  </a:lnTo>
                  <a:lnTo>
                    <a:pt x="2089" y="3807"/>
                  </a:lnTo>
                  <a:lnTo>
                    <a:pt x="3807" y="1719"/>
                  </a:lnTo>
                  <a:lnTo>
                    <a:pt x="1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1546834" y="306000"/>
              <a:ext cx="2362849" cy="2875148"/>
            </a:xfrm>
            <a:custGeom>
              <a:avLst/>
              <a:gdLst/>
              <a:ahLst/>
              <a:cxnLst/>
              <a:rect l="l" t="t" r="r" b="b"/>
              <a:pathLst>
                <a:path w="12882" h="15675" extrusionOk="0">
                  <a:moveTo>
                    <a:pt x="12098" y="1"/>
                  </a:moveTo>
                  <a:lnTo>
                    <a:pt x="3298" y="10702"/>
                  </a:lnTo>
                  <a:lnTo>
                    <a:pt x="3145" y="10889"/>
                  </a:lnTo>
                  <a:lnTo>
                    <a:pt x="0" y="14714"/>
                  </a:lnTo>
                  <a:lnTo>
                    <a:pt x="783" y="15357"/>
                  </a:lnTo>
                  <a:lnTo>
                    <a:pt x="3926" y="11534"/>
                  </a:lnTo>
                  <a:lnTo>
                    <a:pt x="8961" y="15674"/>
                  </a:lnTo>
                  <a:lnTo>
                    <a:pt x="9115" y="15488"/>
                  </a:lnTo>
                  <a:lnTo>
                    <a:pt x="4080" y="11348"/>
                  </a:lnTo>
                  <a:lnTo>
                    <a:pt x="12882" y="645"/>
                  </a:lnTo>
                  <a:lnTo>
                    <a:pt x="12098"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15"/>
          <p:cNvGrpSpPr/>
          <p:nvPr/>
        </p:nvGrpSpPr>
        <p:grpSpPr>
          <a:xfrm rot="3183955">
            <a:off x="-861105" y="-622859"/>
            <a:ext cx="1717649" cy="1461775"/>
            <a:chOff x="725975" y="529375"/>
            <a:chExt cx="4581126" cy="3898687"/>
          </a:xfrm>
        </p:grpSpPr>
        <p:sp>
          <p:nvSpPr>
            <p:cNvPr id="896" name="Google Shape;896;p15"/>
            <p:cNvSpPr/>
            <p:nvPr/>
          </p:nvSpPr>
          <p:spPr>
            <a:xfrm>
              <a:off x="725975" y="738407"/>
              <a:ext cx="4581126" cy="3689182"/>
            </a:xfrm>
            <a:custGeom>
              <a:avLst/>
              <a:gdLst/>
              <a:ahLst/>
              <a:cxnLst/>
              <a:rect l="l" t="t" r="r" b="b"/>
              <a:pathLst>
                <a:path w="29722" h="23367" extrusionOk="0">
                  <a:moveTo>
                    <a:pt x="23737" y="0"/>
                  </a:moveTo>
                  <a:cubicBezTo>
                    <a:pt x="23545" y="0"/>
                    <a:pt x="23350" y="24"/>
                    <a:pt x="23156" y="73"/>
                  </a:cubicBezTo>
                  <a:lnTo>
                    <a:pt x="2015" y="5472"/>
                  </a:lnTo>
                  <a:cubicBezTo>
                    <a:pt x="759" y="5793"/>
                    <a:pt x="0" y="7071"/>
                    <a:pt x="320" y="8326"/>
                  </a:cubicBezTo>
                  <a:lnTo>
                    <a:pt x="3710" y="21599"/>
                  </a:lnTo>
                  <a:cubicBezTo>
                    <a:pt x="3981" y="22660"/>
                    <a:pt x="4937" y="23367"/>
                    <a:pt x="5984" y="23367"/>
                  </a:cubicBezTo>
                  <a:cubicBezTo>
                    <a:pt x="6175" y="23367"/>
                    <a:pt x="6370" y="23343"/>
                    <a:pt x="6564" y="23294"/>
                  </a:cubicBezTo>
                  <a:lnTo>
                    <a:pt x="27706" y="17895"/>
                  </a:lnTo>
                  <a:cubicBezTo>
                    <a:pt x="28964" y="17577"/>
                    <a:pt x="29722" y="16299"/>
                    <a:pt x="29401" y="15042"/>
                  </a:cubicBezTo>
                  <a:lnTo>
                    <a:pt x="26011" y="1768"/>
                  </a:lnTo>
                  <a:cubicBezTo>
                    <a:pt x="25740" y="706"/>
                    <a:pt x="24785" y="0"/>
                    <a:pt x="23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1332633" y="25058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5"/>
            <p:cNvSpPr/>
            <p:nvPr/>
          </p:nvSpPr>
          <p:spPr>
            <a:xfrm>
              <a:off x="1216271" y="203768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5"/>
            <p:cNvSpPr/>
            <p:nvPr/>
          </p:nvSpPr>
          <p:spPr>
            <a:xfrm>
              <a:off x="1099508" y="156150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982908" y="11021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1449383" y="297373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5"/>
            <p:cNvSpPr/>
            <p:nvPr/>
          </p:nvSpPr>
          <p:spPr>
            <a:xfrm>
              <a:off x="1249249" y="738722"/>
              <a:ext cx="4057846" cy="3689340"/>
            </a:xfrm>
            <a:custGeom>
              <a:avLst/>
              <a:gdLst/>
              <a:ahLst/>
              <a:cxnLst/>
              <a:rect l="l" t="t" r="r" b="b"/>
              <a:pathLst>
                <a:path w="26327" h="23368" extrusionOk="0">
                  <a:moveTo>
                    <a:pt x="20344" y="1"/>
                  </a:moveTo>
                  <a:cubicBezTo>
                    <a:pt x="20281" y="1"/>
                    <a:pt x="20217" y="3"/>
                    <a:pt x="20153" y="8"/>
                  </a:cubicBezTo>
                  <a:cubicBezTo>
                    <a:pt x="20810" y="4619"/>
                    <a:pt x="21133" y="18976"/>
                    <a:pt x="0" y="20368"/>
                  </a:cubicBezTo>
                  <a:lnTo>
                    <a:pt x="315" y="21600"/>
                  </a:lnTo>
                  <a:cubicBezTo>
                    <a:pt x="586" y="22661"/>
                    <a:pt x="1541" y="23367"/>
                    <a:pt x="2588" y="23367"/>
                  </a:cubicBezTo>
                  <a:cubicBezTo>
                    <a:pt x="2780" y="23367"/>
                    <a:pt x="2975" y="23343"/>
                    <a:pt x="3169" y="23294"/>
                  </a:cubicBezTo>
                  <a:lnTo>
                    <a:pt x="24311" y="17897"/>
                  </a:lnTo>
                  <a:cubicBezTo>
                    <a:pt x="25569" y="17575"/>
                    <a:pt x="26327" y="16297"/>
                    <a:pt x="26006" y="15040"/>
                  </a:cubicBezTo>
                  <a:lnTo>
                    <a:pt x="22616" y="1766"/>
                  </a:lnTo>
                  <a:cubicBezTo>
                    <a:pt x="22345" y="705"/>
                    <a:pt x="21391" y="1"/>
                    <a:pt x="20344" y="1"/>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5"/>
            <p:cNvSpPr/>
            <p:nvPr/>
          </p:nvSpPr>
          <p:spPr>
            <a:xfrm>
              <a:off x="2004797" y="666256"/>
              <a:ext cx="1153528" cy="334548"/>
            </a:xfrm>
            <a:custGeom>
              <a:avLst/>
              <a:gdLst/>
              <a:ahLst/>
              <a:cxnLst/>
              <a:rect l="l" t="t" r="r" b="b"/>
              <a:pathLst>
                <a:path w="7484" h="2119" extrusionOk="0">
                  <a:moveTo>
                    <a:pt x="7427" y="0"/>
                  </a:moveTo>
                  <a:lnTo>
                    <a:pt x="1" y="1897"/>
                  </a:lnTo>
                  <a:lnTo>
                    <a:pt x="57" y="2119"/>
                  </a:lnTo>
                  <a:lnTo>
                    <a:pt x="7484" y="221"/>
                  </a:lnTo>
                  <a:lnTo>
                    <a:pt x="74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5"/>
            <p:cNvSpPr/>
            <p:nvPr/>
          </p:nvSpPr>
          <p:spPr>
            <a:xfrm>
              <a:off x="1850975" y="529375"/>
              <a:ext cx="1513581" cy="829817"/>
            </a:xfrm>
            <a:custGeom>
              <a:avLst/>
              <a:gdLst/>
              <a:ahLst/>
              <a:cxnLst/>
              <a:rect l="l" t="t" r="r" b="b"/>
              <a:pathLst>
                <a:path w="9820" h="5256" extrusionOk="0">
                  <a:moveTo>
                    <a:pt x="9069" y="0"/>
                  </a:moveTo>
                  <a:lnTo>
                    <a:pt x="8248" y="212"/>
                  </a:lnTo>
                  <a:lnTo>
                    <a:pt x="822" y="2106"/>
                  </a:lnTo>
                  <a:lnTo>
                    <a:pt x="1" y="2317"/>
                  </a:lnTo>
                  <a:lnTo>
                    <a:pt x="170" y="2981"/>
                  </a:lnTo>
                  <a:lnTo>
                    <a:pt x="226" y="3202"/>
                  </a:lnTo>
                  <a:lnTo>
                    <a:pt x="694" y="5034"/>
                  </a:lnTo>
                  <a:lnTo>
                    <a:pt x="751" y="5256"/>
                  </a:lnTo>
                  <a:lnTo>
                    <a:pt x="1572" y="5045"/>
                  </a:lnTo>
                  <a:lnTo>
                    <a:pt x="1516" y="4824"/>
                  </a:lnTo>
                  <a:lnTo>
                    <a:pt x="1049" y="2991"/>
                  </a:lnTo>
                  <a:lnTo>
                    <a:pt x="991" y="2771"/>
                  </a:lnTo>
                  <a:lnTo>
                    <a:pt x="8418" y="875"/>
                  </a:lnTo>
                  <a:lnTo>
                    <a:pt x="8473" y="1097"/>
                  </a:lnTo>
                  <a:lnTo>
                    <a:pt x="8942" y="2928"/>
                  </a:lnTo>
                  <a:lnTo>
                    <a:pt x="8999" y="3150"/>
                  </a:lnTo>
                  <a:lnTo>
                    <a:pt x="9820" y="2939"/>
                  </a:lnTo>
                  <a:lnTo>
                    <a:pt x="9763" y="2718"/>
                  </a:lnTo>
                  <a:lnTo>
                    <a:pt x="9296" y="885"/>
                  </a:lnTo>
                  <a:lnTo>
                    <a:pt x="9240" y="665"/>
                  </a:lnTo>
                  <a:lnTo>
                    <a:pt x="90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5"/>
            <p:cNvSpPr/>
            <p:nvPr/>
          </p:nvSpPr>
          <p:spPr>
            <a:xfrm>
              <a:off x="1947306" y="1248986"/>
              <a:ext cx="135482" cy="68204"/>
            </a:xfrm>
            <a:custGeom>
              <a:avLst/>
              <a:gdLst/>
              <a:ahLst/>
              <a:cxnLst/>
              <a:rect l="l" t="t" r="r" b="b"/>
              <a:pathLst>
                <a:path w="879" h="432" extrusionOk="0">
                  <a:moveTo>
                    <a:pt x="822" y="1"/>
                  </a:moveTo>
                  <a:lnTo>
                    <a:pt x="1" y="211"/>
                  </a:lnTo>
                  <a:lnTo>
                    <a:pt x="57" y="431"/>
                  </a:lnTo>
                  <a:lnTo>
                    <a:pt x="878" y="222"/>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5"/>
            <p:cNvSpPr/>
            <p:nvPr/>
          </p:nvSpPr>
          <p:spPr>
            <a:xfrm>
              <a:off x="3218884" y="917914"/>
              <a:ext cx="135328" cy="68204"/>
            </a:xfrm>
            <a:custGeom>
              <a:avLst/>
              <a:gdLst/>
              <a:ahLst/>
              <a:cxnLst/>
              <a:rect l="l" t="t" r="r" b="b"/>
              <a:pathLst>
                <a:path w="878" h="432" extrusionOk="0">
                  <a:moveTo>
                    <a:pt x="821" y="0"/>
                  </a:moveTo>
                  <a:lnTo>
                    <a:pt x="0" y="210"/>
                  </a:lnTo>
                  <a:lnTo>
                    <a:pt x="57" y="431"/>
                  </a:lnTo>
                  <a:lnTo>
                    <a:pt x="878" y="221"/>
                  </a:lnTo>
                  <a:lnTo>
                    <a:pt x="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5"/>
            <p:cNvSpPr/>
            <p:nvPr/>
          </p:nvSpPr>
          <p:spPr>
            <a:xfrm>
              <a:off x="3834328" y="798716"/>
              <a:ext cx="974117" cy="2885099"/>
            </a:xfrm>
            <a:custGeom>
              <a:avLst/>
              <a:gdLst/>
              <a:ahLst/>
              <a:cxnLst/>
              <a:rect l="l" t="t" r="r" b="b"/>
              <a:pathLst>
                <a:path w="6320" h="18274" extrusionOk="0">
                  <a:moveTo>
                    <a:pt x="1769" y="0"/>
                  </a:moveTo>
                  <a:lnTo>
                    <a:pt x="0" y="453"/>
                  </a:lnTo>
                  <a:lnTo>
                    <a:pt x="4551" y="18274"/>
                  </a:lnTo>
                  <a:lnTo>
                    <a:pt x="6320" y="17823"/>
                  </a:lnTo>
                  <a:lnTo>
                    <a:pt x="1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5"/>
            <p:cNvSpPr/>
            <p:nvPr/>
          </p:nvSpPr>
          <p:spPr>
            <a:xfrm>
              <a:off x="4280999" y="2213781"/>
              <a:ext cx="87547" cy="81150"/>
            </a:xfrm>
            <a:custGeom>
              <a:avLst/>
              <a:gdLst/>
              <a:ahLst/>
              <a:cxnLst/>
              <a:rect l="l" t="t" r="r" b="b"/>
              <a:pathLst>
                <a:path w="568" h="514" extrusionOk="0">
                  <a:moveTo>
                    <a:pt x="285" y="0"/>
                  </a:moveTo>
                  <a:cubicBezTo>
                    <a:pt x="264" y="0"/>
                    <a:pt x="242" y="3"/>
                    <a:pt x="221" y="9"/>
                  </a:cubicBezTo>
                  <a:cubicBezTo>
                    <a:pt x="83" y="43"/>
                    <a:pt x="0" y="184"/>
                    <a:pt x="35" y="320"/>
                  </a:cubicBezTo>
                  <a:cubicBezTo>
                    <a:pt x="64" y="436"/>
                    <a:pt x="169" y="514"/>
                    <a:pt x="283" y="514"/>
                  </a:cubicBezTo>
                  <a:cubicBezTo>
                    <a:pt x="304" y="514"/>
                    <a:pt x="325" y="511"/>
                    <a:pt x="347" y="506"/>
                  </a:cubicBezTo>
                  <a:cubicBezTo>
                    <a:pt x="484" y="471"/>
                    <a:pt x="567" y="331"/>
                    <a:pt x="532" y="194"/>
                  </a:cubicBezTo>
                  <a:cubicBezTo>
                    <a:pt x="502" y="78"/>
                    <a:pt x="398"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5"/>
            <p:cNvSpPr/>
            <p:nvPr/>
          </p:nvSpPr>
          <p:spPr>
            <a:xfrm>
              <a:off x="4035931" y="1908286"/>
              <a:ext cx="571677" cy="667201"/>
            </a:xfrm>
            <a:custGeom>
              <a:avLst/>
              <a:gdLst/>
              <a:ahLst/>
              <a:cxnLst/>
              <a:rect l="l" t="t" r="r" b="b"/>
              <a:pathLst>
                <a:path w="3709" h="4226" extrusionOk="0">
                  <a:moveTo>
                    <a:pt x="2568" y="546"/>
                  </a:moveTo>
                  <a:lnTo>
                    <a:pt x="3232" y="3150"/>
                  </a:lnTo>
                  <a:lnTo>
                    <a:pt x="3166" y="3165"/>
                  </a:lnTo>
                  <a:lnTo>
                    <a:pt x="1142" y="3682"/>
                  </a:lnTo>
                  <a:lnTo>
                    <a:pt x="478" y="1077"/>
                  </a:lnTo>
                  <a:lnTo>
                    <a:pt x="1354" y="853"/>
                  </a:lnTo>
                  <a:lnTo>
                    <a:pt x="1420" y="837"/>
                  </a:lnTo>
                  <a:lnTo>
                    <a:pt x="1763" y="2179"/>
                  </a:lnTo>
                  <a:cubicBezTo>
                    <a:pt x="1774" y="2223"/>
                    <a:pt x="1813" y="2247"/>
                    <a:pt x="1856" y="2252"/>
                  </a:cubicBezTo>
                  <a:cubicBezTo>
                    <a:pt x="1866" y="2253"/>
                    <a:pt x="1875" y="2258"/>
                    <a:pt x="1886" y="2258"/>
                  </a:cubicBezTo>
                  <a:cubicBezTo>
                    <a:pt x="1888" y="2258"/>
                    <a:pt x="1890" y="2258"/>
                    <a:pt x="1892" y="2257"/>
                  </a:cubicBezTo>
                  <a:cubicBezTo>
                    <a:pt x="1949" y="2242"/>
                    <a:pt x="1982" y="2185"/>
                    <a:pt x="1968" y="2127"/>
                  </a:cubicBezTo>
                  <a:lnTo>
                    <a:pt x="1625" y="786"/>
                  </a:lnTo>
                  <a:lnTo>
                    <a:pt x="2502" y="562"/>
                  </a:lnTo>
                  <a:lnTo>
                    <a:pt x="2568" y="546"/>
                  </a:lnTo>
                  <a:close/>
                  <a:moveTo>
                    <a:pt x="2813" y="0"/>
                  </a:moveTo>
                  <a:lnTo>
                    <a:pt x="2747" y="17"/>
                  </a:lnTo>
                  <a:lnTo>
                    <a:pt x="0" y="719"/>
                  </a:lnTo>
                  <a:lnTo>
                    <a:pt x="896" y="4225"/>
                  </a:lnTo>
                  <a:lnTo>
                    <a:pt x="3643" y="3524"/>
                  </a:lnTo>
                  <a:lnTo>
                    <a:pt x="3709" y="3508"/>
                  </a:lnTo>
                  <a:lnTo>
                    <a:pt x="28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5"/>
            <p:cNvSpPr/>
            <p:nvPr/>
          </p:nvSpPr>
          <p:spPr>
            <a:xfrm>
              <a:off x="4253718" y="2482491"/>
              <a:ext cx="279750" cy="97728"/>
            </a:xfrm>
            <a:custGeom>
              <a:avLst/>
              <a:gdLst/>
              <a:ahLst/>
              <a:cxnLst/>
              <a:rect l="l" t="t" r="r" b="b"/>
              <a:pathLst>
                <a:path w="1815" h="619" extrusionOk="0">
                  <a:moveTo>
                    <a:pt x="1772" y="1"/>
                  </a:moveTo>
                  <a:lnTo>
                    <a:pt x="0" y="453"/>
                  </a:lnTo>
                  <a:lnTo>
                    <a:pt x="43" y="618"/>
                  </a:lnTo>
                  <a:lnTo>
                    <a:pt x="1815" y="166"/>
                  </a:lnTo>
                  <a:lnTo>
                    <a:pt x="17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5"/>
            <p:cNvSpPr/>
            <p:nvPr/>
          </p:nvSpPr>
          <p:spPr>
            <a:xfrm>
              <a:off x="1223509" y="1481699"/>
              <a:ext cx="974272" cy="2885257"/>
            </a:xfrm>
            <a:custGeom>
              <a:avLst/>
              <a:gdLst/>
              <a:ahLst/>
              <a:cxnLst/>
              <a:rect l="l" t="t" r="r" b="b"/>
              <a:pathLst>
                <a:path w="6321" h="18275" extrusionOk="0">
                  <a:moveTo>
                    <a:pt x="1770" y="0"/>
                  </a:moveTo>
                  <a:lnTo>
                    <a:pt x="1" y="452"/>
                  </a:lnTo>
                  <a:lnTo>
                    <a:pt x="4552" y="18274"/>
                  </a:lnTo>
                  <a:lnTo>
                    <a:pt x="6321" y="17822"/>
                  </a:lnTo>
                  <a:lnTo>
                    <a:pt x="17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5"/>
            <p:cNvSpPr/>
            <p:nvPr/>
          </p:nvSpPr>
          <p:spPr>
            <a:xfrm>
              <a:off x="1670179" y="2896448"/>
              <a:ext cx="87547" cy="81308"/>
            </a:xfrm>
            <a:custGeom>
              <a:avLst/>
              <a:gdLst/>
              <a:ahLst/>
              <a:cxnLst/>
              <a:rect l="l" t="t" r="r" b="b"/>
              <a:pathLst>
                <a:path w="568" h="515" extrusionOk="0">
                  <a:moveTo>
                    <a:pt x="286" y="1"/>
                  </a:moveTo>
                  <a:cubicBezTo>
                    <a:pt x="264" y="1"/>
                    <a:pt x="242" y="4"/>
                    <a:pt x="221" y="9"/>
                  </a:cubicBezTo>
                  <a:cubicBezTo>
                    <a:pt x="84" y="45"/>
                    <a:pt x="1" y="184"/>
                    <a:pt x="36" y="322"/>
                  </a:cubicBezTo>
                  <a:cubicBezTo>
                    <a:pt x="65" y="437"/>
                    <a:pt x="169" y="514"/>
                    <a:pt x="284" y="514"/>
                  </a:cubicBezTo>
                  <a:cubicBezTo>
                    <a:pt x="305" y="514"/>
                    <a:pt x="326" y="512"/>
                    <a:pt x="348" y="506"/>
                  </a:cubicBezTo>
                  <a:cubicBezTo>
                    <a:pt x="485" y="472"/>
                    <a:pt x="567" y="332"/>
                    <a:pt x="533" y="195"/>
                  </a:cubicBezTo>
                  <a:cubicBezTo>
                    <a:pt x="503" y="78"/>
                    <a:pt x="400"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5"/>
            <p:cNvSpPr/>
            <p:nvPr/>
          </p:nvSpPr>
          <p:spPr>
            <a:xfrm>
              <a:off x="1425266" y="2591111"/>
              <a:ext cx="571523" cy="667043"/>
            </a:xfrm>
            <a:custGeom>
              <a:avLst/>
              <a:gdLst/>
              <a:ahLst/>
              <a:cxnLst/>
              <a:rect l="l" t="t" r="r" b="b"/>
              <a:pathLst>
                <a:path w="3708" h="4225" extrusionOk="0">
                  <a:moveTo>
                    <a:pt x="2566" y="546"/>
                  </a:moveTo>
                  <a:lnTo>
                    <a:pt x="3231" y="3149"/>
                  </a:lnTo>
                  <a:lnTo>
                    <a:pt x="3166" y="3164"/>
                  </a:lnTo>
                  <a:lnTo>
                    <a:pt x="1142" y="3681"/>
                  </a:lnTo>
                  <a:lnTo>
                    <a:pt x="477" y="1078"/>
                  </a:lnTo>
                  <a:lnTo>
                    <a:pt x="1354" y="854"/>
                  </a:lnTo>
                  <a:lnTo>
                    <a:pt x="1419" y="838"/>
                  </a:lnTo>
                  <a:lnTo>
                    <a:pt x="1762" y="2179"/>
                  </a:lnTo>
                  <a:cubicBezTo>
                    <a:pt x="1772" y="2224"/>
                    <a:pt x="1813" y="2246"/>
                    <a:pt x="1855" y="2252"/>
                  </a:cubicBezTo>
                  <a:cubicBezTo>
                    <a:pt x="1866" y="2252"/>
                    <a:pt x="1875" y="2257"/>
                    <a:pt x="1886" y="2257"/>
                  </a:cubicBezTo>
                  <a:cubicBezTo>
                    <a:pt x="1888" y="2257"/>
                    <a:pt x="1890" y="2257"/>
                    <a:pt x="1892" y="2257"/>
                  </a:cubicBezTo>
                  <a:cubicBezTo>
                    <a:pt x="1948" y="2242"/>
                    <a:pt x="1982" y="2184"/>
                    <a:pt x="1967" y="2128"/>
                  </a:cubicBezTo>
                  <a:lnTo>
                    <a:pt x="1625" y="785"/>
                  </a:lnTo>
                  <a:lnTo>
                    <a:pt x="2501" y="562"/>
                  </a:lnTo>
                  <a:lnTo>
                    <a:pt x="2566" y="546"/>
                  </a:lnTo>
                  <a:close/>
                  <a:moveTo>
                    <a:pt x="2812" y="1"/>
                  </a:moveTo>
                  <a:lnTo>
                    <a:pt x="2747" y="17"/>
                  </a:lnTo>
                  <a:lnTo>
                    <a:pt x="0" y="717"/>
                  </a:lnTo>
                  <a:lnTo>
                    <a:pt x="896" y="4224"/>
                  </a:lnTo>
                  <a:lnTo>
                    <a:pt x="3642" y="3522"/>
                  </a:lnTo>
                  <a:lnTo>
                    <a:pt x="3708" y="3506"/>
                  </a:lnTo>
                  <a:lnTo>
                    <a:pt x="28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5"/>
            <p:cNvSpPr/>
            <p:nvPr/>
          </p:nvSpPr>
          <p:spPr>
            <a:xfrm>
              <a:off x="1643207" y="3165315"/>
              <a:ext cx="279596" cy="97570"/>
            </a:xfrm>
            <a:custGeom>
              <a:avLst/>
              <a:gdLst/>
              <a:ahLst/>
              <a:cxnLst/>
              <a:rect l="l" t="t" r="r" b="b"/>
              <a:pathLst>
                <a:path w="1814" h="618" extrusionOk="0">
                  <a:moveTo>
                    <a:pt x="1771" y="1"/>
                  </a:moveTo>
                  <a:lnTo>
                    <a:pt x="0" y="453"/>
                  </a:lnTo>
                  <a:lnTo>
                    <a:pt x="42" y="618"/>
                  </a:lnTo>
                  <a:lnTo>
                    <a:pt x="1814" y="166"/>
                  </a:lnTo>
                  <a:lnTo>
                    <a:pt x="17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5"/>
            <p:cNvSpPr/>
            <p:nvPr/>
          </p:nvSpPr>
          <p:spPr>
            <a:xfrm>
              <a:off x="1908311" y="1270615"/>
              <a:ext cx="241680" cy="102780"/>
            </a:xfrm>
            <a:custGeom>
              <a:avLst/>
              <a:gdLst/>
              <a:ahLst/>
              <a:cxnLst/>
              <a:rect l="l" t="t" r="r" b="b"/>
              <a:pathLst>
                <a:path w="1568" h="651" extrusionOk="0">
                  <a:moveTo>
                    <a:pt x="1500" y="0"/>
                  </a:moveTo>
                  <a:lnTo>
                    <a:pt x="1537" y="146"/>
                  </a:lnTo>
                  <a:lnTo>
                    <a:pt x="1" y="540"/>
                  </a:lnTo>
                  <a:lnTo>
                    <a:pt x="29" y="651"/>
                  </a:lnTo>
                  <a:lnTo>
                    <a:pt x="1567" y="258"/>
                  </a:lnTo>
                  <a:lnTo>
                    <a:pt x="15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5"/>
            <p:cNvSpPr/>
            <p:nvPr/>
          </p:nvSpPr>
          <p:spPr>
            <a:xfrm>
              <a:off x="1902146" y="1270141"/>
              <a:ext cx="242913" cy="85413"/>
            </a:xfrm>
            <a:custGeom>
              <a:avLst/>
              <a:gdLst/>
              <a:ahLst/>
              <a:cxnLst/>
              <a:rect l="l" t="t" r="r" b="b"/>
              <a:pathLst>
                <a:path w="1576" h="541" extrusionOk="0">
                  <a:moveTo>
                    <a:pt x="1538" y="1"/>
                  </a:moveTo>
                  <a:lnTo>
                    <a:pt x="0" y="393"/>
                  </a:lnTo>
                  <a:lnTo>
                    <a:pt x="38" y="541"/>
                  </a:lnTo>
                  <a:lnTo>
                    <a:pt x="1575" y="148"/>
                  </a:lnTo>
                  <a:lnTo>
                    <a:pt x="1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5"/>
            <p:cNvSpPr/>
            <p:nvPr/>
          </p:nvSpPr>
          <p:spPr>
            <a:xfrm>
              <a:off x="3178502" y="938281"/>
              <a:ext cx="241526" cy="102938"/>
            </a:xfrm>
            <a:custGeom>
              <a:avLst/>
              <a:gdLst/>
              <a:ahLst/>
              <a:cxnLst/>
              <a:rect l="l" t="t" r="r" b="b"/>
              <a:pathLst>
                <a:path w="1567" h="652" extrusionOk="0">
                  <a:moveTo>
                    <a:pt x="1501" y="0"/>
                  </a:moveTo>
                  <a:lnTo>
                    <a:pt x="1538" y="149"/>
                  </a:lnTo>
                  <a:lnTo>
                    <a:pt x="1538" y="149"/>
                  </a:lnTo>
                  <a:lnTo>
                    <a:pt x="1538" y="149"/>
                  </a:lnTo>
                  <a:lnTo>
                    <a:pt x="1501" y="0"/>
                  </a:lnTo>
                  <a:close/>
                  <a:moveTo>
                    <a:pt x="1538" y="149"/>
                  </a:moveTo>
                  <a:lnTo>
                    <a:pt x="1" y="540"/>
                  </a:lnTo>
                  <a:lnTo>
                    <a:pt x="30" y="652"/>
                  </a:lnTo>
                  <a:lnTo>
                    <a:pt x="1566" y="261"/>
                  </a:lnTo>
                  <a:lnTo>
                    <a:pt x="1538" y="14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5"/>
            <p:cNvSpPr/>
            <p:nvPr/>
          </p:nvSpPr>
          <p:spPr>
            <a:xfrm>
              <a:off x="3172645" y="937807"/>
              <a:ext cx="243067" cy="85413"/>
            </a:xfrm>
            <a:custGeom>
              <a:avLst/>
              <a:gdLst/>
              <a:ahLst/>
              <a:cxnLst/>
              <a:rect l="l" t="t" r="r" b="b"/>
              <a:pathLst>
                <a:path w="1577" h="541" extrusionOk="0">
                  <a:moveTo>
                    <a:pt x="1538" y="0"/>
                  </a:moveTo>
                  <a:lnTo>
                    <a:pt x="0" y="394"/>
                  </a:lnTo>
                  <a:lnTo>
                    <a:pt x="38" y="541"/>
                  </a:lnTo>
                  <a:lnTo>
                    <a:pt x="1576" y="147"/>
                  </a:lnTo>
                  <a:lnTo>
                    <a:pt x="1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9" name="Google Shape;919;p15"/>
          <p:cNvSpPr txBox="1">
            <a:spLocks noGrp="1"/>
          </p:cNvSpPr>
          <p:nvPr>
            <p:ph type="title"/>
          </p:nvPr>
        </p:nvSpPr>
        <p:spPr>
          <a:xfrm>
            <a:off x="720000" y="1982426"/>
            <a:ext cx="4493100" cy="15951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3600"/>
              <a:buNone/>
              <a:defRPr sz="45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20" name="Google Shape;920;p15"/>
          <p:cNvSpPr txBox="1">
            <a:spLocks noGrp="1"/>
          </p:cNvSpPr>
          <p:nvPr>
            <p:ph type="title" idx="2" hasCustomPrompt="1"/>
          </p:nvPr>
        </p:nvSpPr>
        <p:spPr>
          <a:xfrm>
            <a:off x="720000" y="920800"/>
            <a:ext cx="1388100" cy="1033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21" name="Google Shape;921;p15"/>
          <p:cNvSpPr txBox="1">
            <a:spLocks noGrp="1"/>
          </p:cNvSpPr>
          <p:nvPr>
            <p:ph type="subTitle" idx="1"/>
          </p:nvPr>
        </p:nvSpPr>
        <p:spPr>
          <a:xfrm>
            <a:off x="720000" y="3605952"/>
            <a:ext cx="4493100" cy="72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22" name="Google Shape;922;p15"/>
          <p:cNvSpPr/>
          <p:nvPr/>
        </p:nvSpPr>
        <p:spPr>
          <a:xfrm>
            <a:off x="1559213" y="4772013"/>
            <a:ext cx="186813" cy="186676"/>
          </a:xfrm>
          <a:custGeom>
            <a:avLst/>
            <a:gdLst/>
            <a:ahLst/>
            <a:cxnLst/>
            <a:rect l="l" t="t" r="r" b="b"/>
            <a:pathLst>
              <a:path w="6113" h="6108" extrusionOk="0">
                <a:moveTo>
                  <a:pt x="3057" y="977"/>
                </a:moveTo>
                <a:cubicBezTo>
                  <a:pt x="4206" y="977"/>
                  <a:pt x="5131" y="1907"/>
                  <a:pt x="5131" y="3051"/>
                </a:cubicBezTo>
                <a:cubicBezTo>
                  <a:pt x="5131" y="4201"/>
                  <a:pt x="4206" y="5132"/>
                  <a:pt x="3057" y="5132"/>
                </a:cubicBezTo>
                <a:cubicBezTo>
                  <a:pt x="1913" y="5132"/>
                  <a:pt x="982" y="4201"/>
                  <a:pt x="982" y="3051"/>
                </a:cubicBezTo>
                <a:cubicBezTo>
                  <a:pt x="982" y="1907"/>
                  <a:pt x="1907" y="977"/>
                  <a:pt x="3057" y="977"/>
                </a:cubicBezTo>
                <a:close/>
                <a:moveTo>
                  <a:pt x="3057" y="1"/>
                </a:moveTo>
                <a:cubicBezTo>
                  <a:pt x="1369" y="1"/>
                  <a:pt x="0" y="1369"/>
                  <a:pt x="0" y="3051"/>
                </a:cubicBezTo>
                <a:cubicBezTo>
                  <a:pt x="0" y="4739"/>
                  <a:pt x="1369" y="6108"/>
                  <a:pt x="3057" y="6108"/>
                </a:cubicBezTo>
                <a:cubicBezTo>
                  <a:pt x="4744" y="6108"/>
                  <a:pt x="6113" y="4739"/>
                  <a:pt x="6113" y="3051"/>
                </a:cubicBezTo>
                <a:cubicBezTo>
                  <a:pt x="6113" y="1369"/>
                  <a:pt x="4744"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5"/>
          <p:cNvSpPr/>
          <p:nvPr/>
        </p:nvSpPr>
        <p:spPr>
          <a:xfrm>
            <a:off x="8745299" y="1732626"/>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5"/>
          <p:cNvSpPr/>
          <p:nvPr/>
        </p:nvSpPr>
        <p:spPr>
          <a:xfrm rot="8226048" flipH="1">
            <a:off x="2642871" y="4572579"/>
            <a:ext cx="1474175" cy="803830"/>
          </a:xfrm>
          <a:custGeom>
            <a:avLst/>
            <a:gdLst/>
            <a:ahLst/>
            <a:cxnLst/>
            <a:rect l="l" t="t" r="r" b="b"/>
            <a:pathLst>
              <a:path w="22813" h="12439" fill="none" extrusionOk="0">
                <a:moveTo>
                  <a:pt x="22812" y="0"/>
                </a:moveTo>
                <a:cubicBezTo>
                  <a:pt x="22812" y="0"/>
                  <a:pt x="20999" y="9660"/>
                  <a:pt x="12792" y="11049"/>
                </a:cubicBezTo>
                <a:cubicBezTo>
                  <a:pt x="4584" y="12439"/>
                  <a:pt x="0" y="710"/>
                  <a:pt x="0" y="71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5"/>
          <p:cNvSpPr/>
          <p:nvPr/>
        </p:nvSpPr>
        <p:spPr>
          <a:xfrm rot="1178988">
            <a:off x="4910040" y="4447507"/>
            <a:ext cx="3049772" cy="1105768"/>
          </a:xfrm>
          <a:custGeom>
            <a:avLst/>
            <a:gdLst/>
            <a:ahLst/>
            <a:cxnLst/>
            <a:rect l="l" t="t" r="r" b="b"/>
            <a:pathLst>
              <a:path w="53041" h="19231" fill="none" extrusionOk="0">
                <a:moveTo>
                  <a:pt x="53040" y="14789"/>
                </a:moveTo>
                <a:cubicBezTo>
                  <a:pt x="53040" y="14789"/>
                  <a:pt x="49618" y="17159"/>
                  <a:pt x="41611" y="7597"/>
                </a:cubicBezTo>
                <a:cubicBezTo>
                  <a:pt x="39545" y="5131"/>
                  <a:pt x="36120" y="1533"/>
                  <a:pt x="32481" y="2245"/>
                </a:cubicBezTo>
                <a:cubicBezTo>
                  <a:pt x="31418" y="2453"/>
                  <a:pt x="29859" y="3206"/>
                  <a:pt x="29615" y="4305"/>
                </a:cubicBezTo>
                <a:cubicBezTo>
                  <a:pt x="29228" y="6051"/>
                  <a:pt x="31316" y="6683"/>
                  <a:pt x="32165" y="5721"/>
                </a:cubicBezTo>
                <a:cubicBezTo>
                  <a:pt x="33756" y="3916"/>
                  <a:pt x="30902" y="2404"/>
                  <a:pt x="29468" y="1989"/>
                </a:cubicBezTo>
                <a:cubicBezTo>
                  <a:pt x="22600" y="1"/>
                  <a:pt x="23994" y="8233"/>
                  <a:pt x="15235" y="13731"/>
                </a:cubicBezTo>
                <a:cubicBezTo>
                  <a:pt x="6476" y="19230"/>
                  <a:pt x="1" y="17179"/>
                  <a:pt x="1" y="1717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5"/>
          <p:cNvSpPr/>
          <p:nvPr/>
        </p:nvSpPr>
        <p:spPr>
          <a:xfrm>
            <a:off x="1275424" y="353288"/>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7" name="Google Shape;927;p15"/>
          <p:cNvGrpSpPr/>
          <p:nvPr/>
        </p:nvGrpSpPr>
        <p:grpSpPr>
          <a:xfrm>
            <a:off x="4070755" y="4445673"/>
            <a:ext cx="812117" cy="751366"/>
            <a:chOff x="940201" y="467822"/>
            <a:chExt cx="4254149" cy="3935914"/>
          </a:xfrm>
        </p:grpSpPr>
        <p:sp>
          <p:nvSpPr>
            <p:cNvPr id="928" name="Google Shape;928;p15"/>
            <p:cNvSpPr/>
            <p:nvPr/>
          </p:nvSpPr>
          <p:spPr>
            <a:xfrm>
              <a:off x="940201" y="467822"/>
              <a:ext cx="4254149" cy="3935914"/>
            </a:xfrm>
            <a:custGeom>
              <a:avLst/>
              <a:gdLst/>
              <a:ahLst/>
              <a:cxnLst/>
              <a:rect l="l" t="t" r="r" b="b"/>
              <a:pathLst>
                <a:path w="22181" h="20522" extrusionOk="0">
                  <a:moveTo>
                    <a:pt x="17086" y="684"/>
                  </a:moveTo>
                  <a:cubicBezTo>
                    <a:pt x="17230" y="684"/>
                    <a:pt x="17376" y="723"/>
                    <a:pt x="17508" y="803"/>
                  </a:cubicBezTo>
                  <a:cubicBezTo>
                    <a:pt x="17888" y="1037"/>
                    <a:pt x="18006" y="1534"/>
                    <a:pt x="17773" y="1915"/>
                  </a:cubicBezTo>
                  <a:cubicBezTo>
                    <a:pt x="17621" y="2163"/>
                    <a:pt x="17356" y="2300"/>
                    <a:pt x="17084" y="2300"/>
                  </a:cubicBezTo>
                  <a:cubicBezTo>
                    <a:pt x="16940" y="2300"/>
                    <a:pt x="16794" y="2262"/>
                    <a:pt x="16662" y="2181"/>
                  </a:cubicBezTo>
                  <a:cubicBezTo>
                    <a:pt x="16282" y="1946"/>
                    <a:pt x="16162" y="1448"/>
                    <a:pt x="16396" y="1069"/>
                  </a:cubicBezTo>
                  <a:cubicBezTo>
                    <a:pt x="16549" y="821"/>
                    <a:pt x="16814" y="684"/>
                    <a:pt x="17086" y="684"/>
                  </a:cubicBezTo>
                  <a:close/>
                  <a:moveTo>
                    <a:pt x="17085" y="0"/>
                  </a:moveTo>
                  <a:cubicBezTo>
                    <a:pt x="16585" y="0"/>
                    <a:pt x="16096" y="253"/>
                    <a:pt x="15814" y="711"/>
                  </a:cubicBezTo>
                  <a:cubicBezTo>
                    <a:pt x="15563" y="1121"/>
                    <a:pt x="15534" y="1603"/>
                    <a:pt x="15693" y="2022"/>
                  </a:cubicBezTo>
                  <a:cubicBezTo>
                    <a:pt x="14261" y="1278"/>
                    <a:pt x="12717" y="922"/>
                    <a:pt x="11190" y="922"/>
                  </a:cubicBezTo>
                  <a:cubicBezTo>
                    <a:pt x="7899" y="922"/>
                    <a:pt x="4686" y="2578"/>
                    <a:pt x="2835" y="5587"/>
                  </a:cubicBezTo>
                  <a:cubicBezTo>
                    <a:pt x="1" y="10198"/>
                    <a:pt x="1440" y="16234"/>
                    <a:pt x="6052" y="19068"/>
                  </a:cubicBezTo>
                  <a:cubicBezTo>
                    <a:pt x="7653" y="20052"/>
                    <a:pt x="9425" y="20521"/>
                    <a:pt x="11176" y="20521"/>
                  </a:cubicBezTo>
                  <a:cubicBezTo>
                    <a:pt x="14468" y="20521"/>
                    <a:pt x="17682" y="18863"/>
                    <a:pt x="19532" y="15852"/>
                  </a:cubicBezTo>
                  <a:cubicBezTo>
                    <a:pt x="22181" y="11549"/>
                    <a:pt x="21099" y="6000"/>
                    <a:pt x="17190" y="2976"/>
                  </a:cubicBezTo>
                  <a:cubicBezTo>
                    <a:pt x="17652" y="2943"/>
                    <a:pt x="18092" y="2696"/>
                    <a:pt x="18353" y="2272"/>
                  </a:cubicBezTo>
                  <a:cubicBezTo>
                    <a:pt x="18784" y="1570"/>
                    <a:pt x="18565" y="653"/>
                    <a:pt x="17863" y="221"/>
                  </a:cubicBezTo>
                  <a:cubicBezTo>
                    <a:pt x="17620" y="72"/>
                    <a:pt x="17351" y="0"/>
                    <a:pt x="170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5"/>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5"/>
            <p:cNvSpPr/>
            <p:nvPr/>
          </p:nvSpPr>
          <p:spPr>
            <a:xfrm>
              <a:off x="1485656" y="958233"/>
              <a:ext cx="2913136" cy="2428445"/>
            </a:xfrm>
            <a:custGeom>
              <a:avLst/>
              <a:gdLst/>
              <a:ahLst/>
              <a:cxnLst/>
              <a:rect l="l" t="t" r="r" b="b"/>
              <a:pathLst>
                <a:path w="15189" h="12662" extrusionOk="0">
                  <a:moveTo>
                    <a:pt x="8349" y="0"/>
                  </a:moveTo>
                  <a:cubicBezTo>
                    <a:pt x="5607" y="0"/>
                    <a:pt x="2929" y="1382"/>
                    <a:pt x="1388" y="3890"/>
                  </a:cubicBezTo>
                  <a:cubicBezTo>
                    <a:pt x="348" y="5580"/>
                    <a:pt x="1" y="7499"/>
                    <a:pt x="262" y="9321"/>
                  </a:cubicBezTo>
                  <a:cubicBezTo>
                    <a:pt x="870" y="10151"/>
                    <a:pt x="1643" y="10880"/>
                    <a:pt x="2573" y="11452"/>
                  </a:cubicBezTo>
                  <a:cubicBezTo>
                    <a:pt x="3906" y="12271"/>
                    <a:pt x="5382" y="12662"/>
                    <a:pt x="6840" y="12662"/>
                  </a:cubicBezTo>
                  <a:cubicBezTo>
                    <a:pt x="9582" y="12662"/>
                    <a:pt x="12260" y="11281"/>
                    <a:pt x="13802" y="8773"/>
                  </a:cubicBezTo>
                  <a:cubicBezTo>
                    <a:pt x="14841" y="7083"/>
                    <a:pt x="15189" y="5164"/>
                    <a:pt x="14928" y="3342"/>
                  </a:cubicBezTo>
                  <a:cubicBezTo>
                    <a:pt x="14320" y="2511"/>
                    <a:pt x="13547" y="1783"/>
                    <a:pt x="12617" y="1211"/>
                  </a:cubicBezTo>
                  <a:cubicBezTo>
                    <a:pt x="11284" y="391"/>
                    <a:pt x="9807" y="0"/>
                    <a:pt x="83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5"/>
            <p:cNvSpPr/>
            <p:nvPr/>
          </p:nvSpPr>
          <p:spPr>
            <a:xfrm>
              <a:off x="2888995" y="1738823"/>
              <a:ext cx="612202" cy="925003"/>
            </a:xfrm>
            <a:custGeom>
              <a:avLst/>
              <a:gdLst/>
              <a:ahLst/>
              <a:cxnLst/>
              <a:rect l="l" t="t" r="r" b="b"/>
              <a:pathLst>
                <a:path w="3192" h="4823" extrusionOk="0">
                  <a:moveTo>
                    <a:pt x="3191" y="0"/>
                  </a:moveTo>
                  <a:lnTo>
                    <a:pt x="125" y="4171"/>
                  </a:lnTo>
                  <a:cubicBezTo>
                    <a:pt x="0" y="4373"/>
                    <a:pt x="63" y="4636"/>
                    <a:pt x="264" y="4759"/>
                  </a:cubicBezTo>
                  <a:cubicBezTo>
                    <a:pt x="335" y="4802"/>
                    <a:pt x="412" y="4823"/>
                    <a:pt x="489" y="4823"/>
                  </a:cubicBezTo>
                  <a:cubicBezTo>
                    <a:pt x="632" y="4823"/>
                    <a:pt x="772" y="4750"/>
                    <a:pt x="852" y="4619"/>
                  </a:cubicBezTo>
                  <a:lnTo>
                    <a:pt x="31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5"/>
            <p:cNvSpPr/>
            <p:nvPr/>
          </p:nvSpPr>
          <p:spPr>
            <a:xfrm>
              <a:off x="2892447" y="2499660"/>
              <a:ext cx="312046" cy="1046598"/>
            </a:xfrm>
            <a:custGeom>
              <a:avLst/>
              <a:gdLst/>
              <a:ahLst/>
              <a:cxnLst/>
              <a:rect l="l" t="t" r="r" b="b"/>
              <a:pathLst>
                <a:path w="1627" h="5457" extrusionOk="0">
                  <a:moveTo>
                    <a:pt x="471" y="0"/>
                  </a:moveTo>
                  <a:cubicBezTo>
                    <a:pt x="439" y="0"/>
                    <a:pt x="407" y="4"/>
                    <a:pt x="374" y="11"/>
                  </a:cubicBezTo>
                  <a:cubicBezTo>
                    <a:pt x="144" y="65"/>
                    <a:pt x="0" y="294"/>
                    <a:pt x="53" y="524"/>
                  </a:cubicBezTo>
                  <a:lnTo>
                    <a:pt x="1626" y="5457"/>
                  </a:lnTo>
                  <a:lnTo>
                    <a:pt x="887" y="332"/>
                  </a:lnTo>
                  <a:cubicBezTo>
                    <a:pt x="841" y="134"/>
                    <a:pt x="666" y="0"/>
                    <a:pt x="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5"/>
            <p:cNvSpPr/>
            <p:nvPr/>
          </p:nvSpPr>
          <p:spPr>
            <a:xfrm>
              <a:off x="2948642" y="2551827"/>
              <a:ext cx="68086" cy="59838"/>
            </a:xfrm>
            <a:custGeom>
              <a:avLst/>
              <a:gdLst/>
              <a:ahLst/>
              <a:cxnLst/>
              <a:rect l="l" t="t" r="r" b="b"/>
              <a:pathLst>
                <a:path w="355" h="312" extrusionOk="0">
                  <a:moveTo>
                    <a:pt x="178" y="1"/>
                  </a:moveTo>
                  <a:cubicBezTo>
                    <a:pt x="126" y="1"/>
                    <a:pt x="75" y="27"/>
                    <a:pt x="45" y="75"/>
                  </a:cubicBezTo>
                  <a:cubicBezTo>
                    <a:pt x="0" y="149"/>
                    <a:pt x="23" y="243"/>
                    <a:pt x="96" y="288"/>
                  </a:cubicBezTo>
                  <a:cubicBezTo>
                    <a:pt x="122" y="304"/>
                    <a:pt x="150" y="311"/>
                    <a:pt x="178" y="311"/>
                  </a:cubicBezTo>
                  <a:cubicBezTo>
                    <a:pt x="229" y="311"/>
                    <a:pt x="280" y="285"/>
                    <a:pt x="310" y="237"/>
                  </a:cubicBezTo>
                  <a:cubicBezTo>
                    <a:pt x="354" y="165"/>
                    <a:pt x="332" y="69"/>
                    <a:pt x="258" y="24"/>
                  </a:cubicBezTo>
                  <a:cubicBezTo>
                    <a:pt x="233" y="8"/>
                    <a:pt x="205" y="1"/>
                    <a:pt x="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5"/>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5"/>
            <p:cNvSpPr/>
            <p:nvPr/>
          </p:nvSpPr>
          <p:spPr>
            <a:xfrm>
              <a:off x="1621828" y="1098049"/>
              <a:ext cx="2989661" cy="2851917"/>
            </a:xfrm>
            <a:custGeom>
              <a:avLst/>
              <a:gdLst/>
              <a:ahLst/>
              <a:cxnLst/>
              <a:rect l="l" t="t" r="r" b="b"/>
              <a:pathLst>
                <a:path w="15588" h="14870" extrusionOk="0">
                  <a:moveTo>
                    <a:pt x="7618" y="230"/>
                  </a:moveTo>
                  <a:cubicBezTo>
                    <a:pt x="8229" y="230"/>
                    <a:pt x="8845" y="309"/>
                    <a:pt x="9453" y="468"/>
                  </a:cubicBezTo>
                  <a:cubicBezTo>
                    <a:pt x="10149" y="650"/>
                    <a:pt x="10805" y="929"/>
                    <a:pt x="11411" y="1305"/>
                  </a:cubicBezTo>
                  <a:lnTo>
                    <a:pt x="10572" y="2553"/>
                  </a:lnTo>
                  <a:lnTo>
                    <a:pt x="10763" y="2681"/>
                  </a:lnTo>
                  <a:lnTo>
                    <a:pt x="11604" y="1428"/>
                  </a:lnTo>
                  <a:cubicBezTo>
                    <a:pt x="11723" y="1507"/>
                    <a:pt x="11839" y="1587"/>
                    <a:pt x="11953" y="1673"/>
                  </a:cubicBezTo>
                  <a:cubicBezTo>
                    <a:pt x="14303" y="3437"/>
                    <a:pt x="15343" y="6413"/>
                    <a:pt x="14599" y="9257"/>
                  </a:cubicBezTo>
                  <a:cubicBezTo>
                    <a:pt x="14395" y="10035"/>
                    <a:pt x="14069" y="10760"/>
                    <a:pt x="13638" y="11414"/>
                  </a:cubicBezTo>
                  <a:lnTo>
                    <a:pt x="12353" y="10519"/>
                  </a:lnTo>
                  <a:lnTo>
                    <a:pt x="12223" y="10707"/>
                  </a:lnTo>
                  <a:lnTo>
                    <a:pt x="13509" y="11602"/>
                  </a:lnTo>
                  <a:cubicBezTo>
                    <a:pt x="12926" y="12428"/>
                    <a:pt x="12170" y="13126"/>
                    <a:pt x="11271" y="13652"/>
                  </a:cubicBezTo>
                  <a:cubicBezTo>
                    <a:pt x="10152" y="14306"/>
                    <a:pt x="8906" y="14641"/>
                    <a:pt x="7643" y="14641"/>
                  </a:cubicBezTo>
                  <a:cubicBezTo>
                    <a:pt x="7032" y="14641"/>
                    <a:pt x="6417" y="14563"/>
                    <a:pt x="5811" y="14404"/>
                  </a:cubicBezTo>
                  <a:cubicBezTo>
                    <a:pt x="5138" y="14228"/>
                    <a:pt x="4503" y="13958"/>
                    <a:pt x="3920" y="13609"/>
                  </a:cubicBezTo>
                  <a:lnTo>
                    <a:pt x="4691" y="12372"/>
                  </a:lnTo>
                  <a:lnTo>
                    <a:pt x="4497" y="12251"/>
                  </a:lnTo>
                  <a:lnTo>
                    <a:pt x="3726" y="13487"/>
                  </a:lnTo>
                  <a:cubicBezTo>
                    <a:pt x="2602" y="12762"/>
                    <a:pt x="1691" y="11732"/>
                    <a:pt x="1108" y="10488"/>
                  </a:cubicBezTo>
                  <a:cubicBezTo>
                    <a:pt x="396" y="8971"/>
                    <a:pt x="238" y="7239"/>
                    <a:pt x="663" y="5614"/>
                  </a:cubicBezTo>
                  <a:cubicBezTo>
                    <a:pt x="841" y="4935"/>
                    <a:pt x="1113" y="4297"/>
                    <a:pt x="1465" y="3711"/>
                  </a:cubicBezTo>
                  <a:lnTo>
                    <a:pt x="2639" y="4471"/>
                  </a:lnTo>
                  <a:lnTo>
                    <a:pt x="2762" y="4279"/>
                  </a:lnTo>
                  <a:lnTo>
                    <a:pt x="1587" y="3518"/>
                  </a:lnTo>
                  <a:cubicBezTo>
                    <a:pt x="2191" y="2585"/>
                    <a:pt x="3006" y="1798"/>
                    <a:pt x="3993" y="1220"/>
                  </a:cubicBezTo>
                  <a:cubicBezTo>
                    <a:pt x="5111" y="565"/>
                    <a:pt x="6355" y="230"/>
                    <a:pt x="7618" y="230"/>
                  </a:cubicBezTo>
                  <a:close/>
                  <a:moveTo>
                    <a:pt x="7619" y="0"/>
                  </a:moveTo>
                  <a:cubicBezTo>
                    <a:pt x="6315" y="0"/>
                    <a:pt x="5029" y="346"/>
                    <a:pt x="3874" y="1022"/>
                  </a:cubicBezTo>
                  <a:cubicBezTo>
                    <a:pt x="2161" y="2025"/>
                    <a:pt x="942" y="3635"/>
                    <a:pt x="440" y="5556"/>
                  </a:cubicBezTo>
                  <a:cubicBezTo>
                    <a:pt x="1" y="7233"/>
                    <a:pt x="165" y="9019"/>
                    <a:pt x="899" y="10584"/>
                  </a:cubicBezTo>
                  <a:cubicBezTo>
                    <a:pt x="1840" y="12592"/>
                    <a:pt x="3609" y="14064"/>
                    <a:pt x="5751" y="14624"/>
                  </a:cubicBezTo>
                  <a:cubicBezTo>
                    <a:pt x="6377" y="14788"/>
                    <a:pt x="7011" y="14869"/>
                    <a:pt x="7642" y="14869"/>
                  </a:cubicBezTo>
                  <a:cubicBezTo>
                    <a:pt x="8945" y="14869"/>
                    <a:pt x="10230" y="14523"/>
                    <a:pt x="11385" y="13847"/>
                  </a:cubicBezTo>
                  <a:cubicBezTo>
                    <a:pt x="13097" y="12843"/>
                    <a:pt x="14317" y="11233"/>
                    <a:pt x="14819" y="9313"/>
                  </a:cubicBezTo>
                  <a:cubicBezTo>
                    <a:pt x="15588" y="6381"/>
                    <a:pt x="14515" y="3309"/>
                    <a:pt x="12089" y="1488"/>
                  </a:cubicBezTo>
                  <a:cubicBezTo>
                    <a:pt x="11315" y="908"/>
                    <a:pt x="10448" y="490"/>
                    <a:pt x="9509" y="245"/>
                  </a:cubicBezTo>
                  <a:cubicBezTo>
                    <a:pt x="8884" y="81"/>
                    <a:pt x="8249" y="0"/>
                    <a:pt x="7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225"/>
        <p:cNvGrpSpPr/>
        <p:nvPr/>
      </p:nvGrpSpPr>
      <p:grpSpPr>
        <a:xfrm>
          <a:off x="0" y="0"/>
          <a:ext cx="0" cy="0"/>
          <a:chOff x="0" y="0"/>
          <a:chExt cx="0" cy="0"/>
        </a:xfrm>
      </p:grpSpPr>
      <p:sp>
        <p:nvSpPr>
          <p:cNvPr id="1226" name="Google Shape;1226;p20"/>
          <p:cNvSpPr/>
          <p:nvPr/>
        </p:nvSpPr>
        <p:spPr>
          <a:xfrm rot="10800000" flipH="1">
            <a:off x="1505393" y="4614125"/>
            <a:ext cx="1816404" cy="572700"/>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0"/>
          <p:cNvSpPr/>
          <p:nvPr/>
        </p:nvSpPr>
        <p:spPr>
          <a:xfrm flipH="1">
            <a:off x="5822243" y="-50"/>
            <a:ext cx="1816404" cy="572700"/>
          </a:xfrm>
          <a:custGeom>
            <a:avLst/>
            <a:gdLst/>
            <a:ahLst/>
            <a:cxnLst/>
            <a:rect l="l" t="t" r="r" b="b"/>
            <a:pathLst>
              <a:path w="42941" h="13539" extrusionOk="0">
                <a:moveTo>
                  <a:pt x="1" y="1"/>
                </a:moveTo>
                <a:cubicBezTo>
                  <a:pt x="2260" y="4416"/>
                  <a:pt x="6526" y="11298"/>
                  <a:pt x="11910" y="13122"/>
                </a:cubicBezTo>
                <a:cubicBezTo>
                  <a:pt x="12760" y="13411"/>
                  <a:pt x="13529" y="13538"/>
                  <a:pt x="14235" y="13538"/>
                </a:cubicBezTo>
                <a:cubicBezTo>
                  <a:pt x="19600" y="13538"/>
                  <a:pt x="21421" y="6191"/>
                  <a:pt x="28940" y="6191"/>
                </a:cubicBezTo>
                <a:cubicBezTo>
                  <a:pt x="29865" y="6191"/>
                  <a:pt x="30876" y="6302"/>
                  <a:pt x="31990" y="6552"/>
                </a:cubicBezTo>
                <a:cubicBezTo>
                  <a:pt x="33113" y="6803"/>
                  <a:pt x="34124" y="6917"/>
                  <a:pt x="35034" y="6917"/>
                </a:cubicBezTo>
                <a:cubicBezTo>
                  <a:pt x="40523" y="6917"/>
                  <a:pt x="42339" y="2794"/>
                  <a:pt x="42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0"/>
          <p:cNvSpPr/>
          <p:nvPr/>
        </p:nvSpPr>
        <p:spPr>
          <a:xfrm rot="5400000">
            <a:off x="270216" y="-270183"/>
            <a:ext cx="2226875" cy="2767242"/>
          </a:xfrm>
          <a:custGeom>
            <a:avLst/>
            <a:gdLst/>
            <a:ahLst/>
            <a:cxnLst/>
            <a:rect l="l" t="t" r="r" b="b"/>
            <a:pathLst>
              <a:path w="23083" h="28685" extrusionOk="0">
                <a:moveTo>
                  <a:pt x="0" y="1"/>
                </a:moveTo>
                <a:lnTo>
                  <a:pt x="0" y="28685"/>
                </a:lnTo>
                <a:lnTo>
                  <a:pt x="21459" y="28685"/>
                </a:lnTo>
                <a:cubicBezTo>
                  <a:pt x="21459" y="28685"/>
                  <a:pt x="23082" y="26140"/>
                  <a:pt x="18030" y="21621"/>
                </a:cubicBezTo>
                <a:cubicBezTo>
                  <a:pt x="12978" y="17100"/>
                  <a:pt x="5798" y="19892"/>
                  <a:pt x="5866" y="10775"/>
                </a:cubicBezTo>
                <a:cubicBezTo>
                  <a:pt x="5932" y="1659"/>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0"/>
          <p:cNvSpPr/>
          <p:nvPr/>
        </p:nvSpPr>
        <p:spPr>
          <a:xfrm>
            <a:off x="6527124" y="2252751"/>
            <a:ext cx="2616871" cy="2890847"/>
          </a:xfrm>
          <a:custGeom>
            <a:avLst/>
            <a:gdLst/>
            <a:ahLst/>
            <a:cxnLst/>
            <a:rect l="l" t="t" r="r" b="b"/>
            <a:pathLst>
              <a:path w="35850" h="39602" extrusionOk="0">
                <a:moveTo>
                  <a:pt x="35849" y="0"/>
                </a:moveTo>
                <a:cubicBezTo>
                  <a:pt x="31348" y="819"/>
                  <a:pt x="27986" y="1572"/>
                  <a:pt x="29982" y="14272"/>
                </a:cubicBezTo>
                <a:cubicBezTo>
                  <a:pt x="31965" y="26890"/>
                  <a:pt x="26923" y="30426"/>
                  <a:pt x="13686" y="30426"/>
                </a:cubicBezTo>
                <a:cubicBezTo>
                  <a:pt x="13600" y="30426"/>
                  <a:pt x="13514" y="30425"/>
                  <a:pt x="13427" y="30425"/>
                </a:cubicBezTo>
                <a:cubicBezTo>
                  <a:pt x="13395" y="30425"/>
                  <a:pt x="13362" y="30425"/>
                  <a:pt x="13330" y="30425"/>
                </a:cubicBezTo>
                <a:cubicBezTo>
                  <a:pt x="0" y="30425"/>
                  <a:pt x="1035" y="39600"/>
                  <a:pt x="1035" y="39600"/>
                </a:cubicBezTo>
                <a:lnTo>
                  <a:pt x="1035" y="39601"/>
                </a:lnTo>
                <a:lnTo>
                  <a:pt x="35849" y="39601"/>
                </a:lnTo>
                <a:lnTo>
                  <a:pt x="35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0" name="Google Shape;1230;p20"/>
          <p:cNvGrpSpPr/>
          <p:nvPr/>
        </p:nvGrpSpPr>
        <p:grpSpPr>
          <a:xfrm rot="1386721" flipH="1">
            <a:off x="-128287" y="4560984"/>
            <a:ext cx="1074878" cy="914756"/>
            <a:chOff x="725975" y="529375"/>
            <a:chExt cx="4581126" cy="3898687"/>
          </a:xfrm>
        </p:grpSpPr>
        <p:sp>
          <p:nvSpPr>
            <p:cNvPr id="1231" name="Google Shape;1231;p20"/>
            <p:cNvSpPr/>
            <p:nvPr/>
          </p:nvSpPr>
          <p:spPr>
            <a:xfrm>
              <a:off x="725975" y="738407"/>
              <a:ext cx="4581126" cy="3689182"/>
            </a:xfrm>
            <a:custGeom>
              <a:avLst/>
              <a:gdLst/>
              <a:ahLst/>
              <a:cxnLst/>
              <a:rect l="l" t="t" r="r" b="b"/>
              <a:pathLst>
                <a:path w="29722" h="23367" extrusionOk="0">
                  <a:moveTo>
                    <a:pt x="23737" y="0"/>
                  </a:moveTo>
                  <a:cubicBezTo>
                    <a:pt x="23545" y="0"/>
                    <a:pt x="23350" y="24"/>
                    <a:pt x="23156" y="73"/>
                  </a:cubicBezTo>
                  <a:lnTo>
                    <a:pt x="2015" y="5472"/>
                  </a:lnTo>
                  <a:cubicBezTo>
                    <a:pt x="759" y="5793"/>
                    <a:pt x="0" y="7071"/>
                    <a:pt x="320" y="8326"/>
                  </a:cubicBezTo>
                  <a:lnTo>
                    <a:pt x="3710" y="21599"/>
                  </a:lnTo>
                  <a:cubicBezTo>
                    <a:pt x="3981" y="22660"/>
                    <a:pt x="4937" y="23367"/>
                    <a:pt x="5984" y="23367"/>
                  </a:cubicBezTo>
                  <a:cubicBezTo>
                    <a:pt x="6175" y="23367"/>
                    <a:pt x="6370" y="23343"/>
                    <a:pt x="6564" y="23294"/>
                  </a:cubicBezTo>
                  <a:lnTo>
                    <a:pt x="27706" y="17895"/>
                  </a:lnTo>
                  <a:cubicBezTo>
                    <a:pt x="28964" y="17577"/>
                    <a:pt x="29722" y="16299"/>
                    <a:pt x="29401" y="15042"/>
                  </a:cubicBezTo>
                  <a:lnTo>
                    <a:pt x="26011" y="1768"/>
                  </a:lnTo>
                  <a:cubicBezTo>
                    <a:pt x="25740" y="706"/>
                    <a:pt x="24785" y="0"/>
                    <a:pt x="23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0"/>
            <p:cNvSpPr/>
            <p:nvPr/>
          </p:nvSpPr>
          <p:spPr>
            <a:xfrm>
              <a:off x="1332633" y="25058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0"/>
            <p:cNvSpPr/>
            <p:nvPr/>
          </p:nvSpPr>
          <p:spPr>
            <a:xfrm>
              <a:off x="1216271" y="203768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0"/>
            <p:cNvSpPr/>
            <p:nvPr/>
          </p:nvSpPr>
          <p:spPr>
            <a:xfrm>
              <a:off x="1099508" y="156150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0"/>
            <p:cNvSpPr/>
            <p:nvPr/>
          </p:nvSpPr>
          <p:spPr>
            <a:xfrm>
              <a:off x="982908" y="1102157"/>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0"/>
            <p:cNvSpPr/>
            <p:nvPr/>
          </p:nvSpPr>
          <p:spPr>
            <a:xfrm>
              <a:off x="1449383" y="2973732"/>
              <a:ext cx="3600535" cy="1090635"/>
            </a:xfrm>
            <a:custGeom>
              <a:avLst/>
              <a:gdLst/>
              <a:ahLst/>
              <a:cxnLst/>
              <a:rect l="l" t="t" r="r" b="b"/>
              <a:pathLst>
                <a:path w="23360" h="6908" extrusionOk="0">
                  <a:moveTo>
                    <a:pt x="22747" y="1"/>
                  </a:moveTo>
                  <a:cubicBezTo>
                    <a:pt x="22706" y="1"/>
                    <a:pt x="22665" y="6"/>
                    <a:pt x="22624" y="16"/>
                  </a:cubicBezTo>
                  <a:lnTo>
                    <a:pt x="427" y="5683"/>
                  </a:lnTo>
                  <a:cubicBezTo>
                    <a:pt x="163" y="5751"/>
                    <a:pt x="1" y="6022"/>
                    <a:pt x="69" y="6289"/>
                  </a:cubicBezTo>
                  <a:lnTo>
                    <a:pt x="132" y="6534"/>
                  </a:lnTo>
                  <a:cubicBezTo>
                    <a:pt x="190" y="6758"/>
                    <a:pt x="391" y="6908"/>
                    <a:pt x="613" y="6908"/>
                  </a:cubicBezTo>
                  <a:cubicBezTo>
                    <a:pt x="654" y="6908"/>
                    <a:pt x="695" y="6903"/>
                    <a:pt x="737" y="6892"/>
                  </a:cubicBezTo>
                  <a:lnTo>
                    <a:pt x="22933" y="1225"/>
                  </a:lnTo>
                  <a:cubicBezTo>
                    <a:pt x="23200" y="1157"/>
                    <a:pt x="23360" y="885"/>
                    <a:pt x="23292" y="621"/>
                  </a:cubicBezTo>
                  <a:lnTo>
                    <a:pt x="23229" y="375"/>
                  </a:lnTo>
                  <a:cubicBezTo>
                    <a:pt x="23172" y="151"/>
                    <a:pt x="22969" y="1"/>
                    <a:pt x="2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0"/>
            <p:cNvSpPr/>
            <p:nvPr/>
          </p:nvSpPr>
          <p:spPr>
            <a:xfrm>
              <a:off x="1249249" y="738722"/>
              <a:ext cx="4057846" cy="3689340"/>
            </a:xfrm>
            <a:custGeom>
              <a:avLst/>
              <a:gdLst/>
              <a:ahLst/>
              <a:cxnLst/>
              <a:rect l="l" t="t" r="r" b="b"/>
              <a:pathLst>
                <a:path w="26327" h="23368" extrusionOk="0">
                  <a:moveTo>
                    <a:pt x="20344" y="1"/>
                  </a:moveTo>
                  <a:cubicBezTo>
                    <a:pt x="20281" y="1"/>
                    <a:pt x="20217" y="3"/>
                    <a:pt x="20153" y="8"/>
                  </a:cubicBezTo>
                  <a:cubicBezTo>
                    <a:pt x="20810" y="4619"/>
                    <a:pt x="21133" y="18976"/>
                    <a:pt x="0" y="20368"/>
                  </a:cubicBezTo>
                  <a:lnTo>
                    <a:pt x="315" y="21600"/>
                  </a:lnTo>
                  <a:cubicBezTo>
                    <a:pt x="586" y="22661"/>
                    <a:pt x="1541" y="23367"/>
                    <a:pt x="2588" y="23367"/>
                  </a:cubicBezTo>
                  <a:cubicBezTo>
                    <a:pt x="2780" y="23367"/>
                    <a:pt x="2975" y="23343"/>
                    <a:pt x="3169" y="23294"/>
                  </a:cubicBezTo>
                  <a:lnTo>
                    <a:pt x="24311" y="17897"/>
                  </a:lnTo>
                  <a:cubicBezTo>
                    <a:pt x="25569" y="17575"/>
                    <a:pt x="26327" y="16297"/>
                    <a:pt x="26006" y="15040"/>
                  </a:cubicBezTo>
                  <a:lnTo>
                    <a:pt x="22616" y="1766"/>
                  </a:lnTo>
                  <a:cubicBezTo>
                    <a:pt x="22345" y="705"/>
                    <a:pt x="21391" y="1"/>
                    <a:pt x="20344" y="1"/>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0"/>
            <p:cNvSpPr/>
            <p:nvPr/>
          </p:nvSpPr>
          <p:spPr>
            <a:xfrm>
              <a:off x="2004797" y="666256"/>
              <a:ext cx="1153528" cy="334548"/>
            </a:xfrm>
            <a:custGeom>
              <a:avLst/>
              <a:gdLst/>
              <a:ahLst/>
              <a:cxnLst/>
              <a:rect l="l" t="t" r="r" b="b"/>
              <a:pathLst>
                <a:path w="7484" h="2119" extrusionOk="0">
                  <a:moveTo>
                    <a:pt x="7427" y="0"/>
                  </a:moveTo>
                  <a:lnTo>
                    <a:pt x="1" y="1897"/>
                  </a:lnTo>
                  <a:lnTo>
                    <a:pt x="57" y="2119"/>
                  </a:lnTo>
                  <a:lnTo>
                    <a:pt x="7484" y="221"/>
                  </a:lnTo>
                  <a:lnTo>
                    <a:pt x="74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0"/>
            <p:cNvSpPr/>
            <p:nvPr/>
          </p:nvSpPr>
          <p:spPr>
            <a:xfrm>
              <a:off x="1850975" y="529375"/>
              <a:ext cx="1513581" cy="829817"/>
            </a:xfrm>
            <a:custGeom>
              <a:avLst/>
              <a:gdLst/>
              <a:ahLst/>
              <a:cxnLst/>
              <a:rect l="l" t="t" r="r" b="b"/>
              <a:pathLst>
                <a:path w="9820" h="5256" extrusionOk="0">
                  <a:moveTo>
                    <a:pt x="9069" y="0"/>
                  </a:moveTo>
                  <a:lnTo>
                    <a:pt x="8248" y="212"/>
                  </a:lnTo>
                  <a:lnTo>
                    <a:pt x="822" y="2106"/>
                  </a:lnTo>
                  <a:lnTo>
                    <a:pt x="1" y="2317"/>
                  </a:lnTo>
                  <a:lnTo>
                    <a:pt x="170" y="2981"/>
                  </a:lnTo>
                  <a:lnTo>
                    <a:pt x="226" y="3202"/>
                  </a:lnTo>
                  <a:lnTo>
                    <a:pt x="694" y="5034"/>
                  </a:lnTo>
                  <a:lnTo>
                    <a:pt x="751" y="5256"/>
                  </a:lnTo>
                  <a:lnTo>
                    <a:pt x="1572" y="5045"/>
                  </a:lnTo>
                  <a:lnTo>
                    <a:pt x="1516" y="4824"/>
                  </a:lnTo>
                  <a:lnTo>
                    <a:pt x="1049" y="2991"/>
                  </a:lnTo>
                  <a:lnTo>
                    <a:pt x="991" y="2771"/>
                  </a:lnTo>
                  <a:lnTo>
                    <a:pt x="8418" y="875"/>
                  </a:lnTo>
                  <a:lnTo>
                    <a:pt x="8473" y="1097"/>
                  </a:lnTo>
                  <a:lnTo>
                    <a:pt x="8942" y="2928"/>
                  </a:lnTo>
                  <a:lnTo>
                    <a:pt x="8999" y="3150"/>
                  </a:lnTo>
                  <a:lnTo>
                    <a:pt x="9820" y="2939"/>
                  </a:lnTo>
                  <a:lnTo>
                    <a:pt x="9763" y="2718"/>
                  </a:lnTo>
                  <a:lnTo>
                    <a:pt x="9296" y="885"/>
                  </a:lnTo>
                  <a:lnTo>
                    <a:pt x="9240" y="665"/>
                  </a:lnTo>
                  <a:lnTo>
                    <a:pt x="90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0"/>
            <p:cNvSpPr/>
            <p:nvPr/>
          </p:nvSpPr>
          <p:spPr>
            <a:xfrm>
              <a:off x="1947306" y="1248986"/>
              <a:ext cx="135482" cy="68204"/>
            </a:xfrm>
            <a:custGeom>
              <a:avLst/>
              <a:gdLst/>
              <a:ahLst/>
              <a:cxnLst/>
              <a:rect l="l" t="t" r="r" b="b"/>
              <a:pathLst>
                <a:path w="879" h="432" extrusionOk="0">
                  <a:moveTo>
                    <a:pt x="822" y="1"/>
                  </a:moveTo>
                  <a:lnTo>
                    <a:pt x="1" y="211"/>
                  </a:lnTo>
                  <a:lnTo>
                    <a:pt x="57" y="431"/>
                  </a:lnTo>
                  <a:lnTo>
                    <a:pt x="878" y="222"/>
                  </a:lnTo>
                  <a:lnTo>
                    <a:pt x="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0"/>
            <p:cNvSpPr/>
            <p:nvPr/>
          </p:nvSpPr>
          <p:spPr>
            <a:xfrm>
              <a:off x="3218884" y="917914"/>
              <a:ext cx="135328" cy="68204"/>
            </a:xfrm>
            <a:custGeom>
              <a:avLst/>
              <a:gdLst/>
              <a:ahLst/>
              <a:cxnLst/>
              <a:rect l="l" t="t" r="r" b="b"/>
              <a:pathLst>
                <a:path w="878" h="432" extrusionOk="0">
                  <a:moveTo>
                    <a:pt x="821" y="0"/>
                  </a:moveTo>
                  <a:lnTo>
                    <a:pt x="0" y="210"/>
                  </a:lnTo>
                  <a:lnTo>
                    <a:pt x="57" y="431"/>
                  </a:lnTo>
                  <a:lnTo>
                    <a:pt x="878" y="221"/>
                  </a:lnTo>
                  <a:lnTo>
                    <a:pt x="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0"/>
            <p:cNvSpPr/>
            <p:nvPr/>
          </p:nvSpPr>
          <p:spPr>
            <a:xfrm>
              <a:off x="3834328" y="798716"/>
              <a:ext cx="974117" cy="2885099"/>
            </a:xfrm>
            <a:custGeom>
              <a:avLst/>
              <a:gdLst/>
              <a:ahLst/>
              <a:cxnLst/>
              <a:rect l="l" t="t" r="r" b="b"/>
              <a:pathLst>
                <a:path w="6320" h="18274" extrusionOk="0">
                  <a:moveTo>
                    <a:pt x="1769" y="0"/>
                  </a:moveTo>
                  <a:lnTo>
                    <a:pt x="0" y="453"/>
                  </a:lnTo>
                  <a:lnTo>
                    <a:pt x="4551" y="18274"/>
                  </a:lnTo>
                  <a:lnTo>
                    <a:pt x="6320" y="17823"/>
                  </a:lnTo>
                  <a:lnTo>
                    <a:pt x="1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0"/>
            <p:cNvSpPr/>
            <p:nvPr/>
          </p:nvSpPr>
          <p:spPr>
            <a:xfrm>
              <a:off x="4280999" y="2213781"/>
              <a:ext cx="87547" cy="81150"/>
            </a:xfrm>
            <a:custGeom>
              <a:avLst/>
              <a:gdLst/>
              <a:ahLst/>
              <a:cxnLst/>
              <a:rect l="l" t="t" r="r" b="b"/>
              <a:pathLst>
                <a:path w="568" h="514" extrusionOk="0">
                  <a:moveTo>
                    <a:pt x="285" y="0"/>
                  </a:moveTo>
                  <a:cubicBezTo>
                    <a:pt x="264" y="0"/>
                    <a:pt x="242" y="3"/>
                    <a:pt x="221" y="9"/>
                  </a:cubicBezTo>
                  <a:cubicBezTo>
                    <a:pt x="83" y="43"/>
                    <a:pt x="0" y="184"/>
                    <a:pt x="35" y="320"/>
                  </a:cubicBezTo>
                  <a:cubicBezTo>
                    <a:pt x="64" y="436"/>
                    <a:pt x="169" y="514"/>
                    <a:pt x="283" y="514"/>
                  </a:cubicBezTo>
                  <a:cubicBezTo>
                    <a:pt x="304" y="514"/>
                    <a:pt x="325" y="511"/>
                    <a:pt x="347" y="506"/>
                  </a:cubicBezTo>
                  <a:cubicBezTo>
                    <a:pt x="484" y="471"/>
                    <a:pt x="567" y="331"/>
                    <a:pt x="532" y="194"/>
                  </a:cubicBezTo>
                  <a:cubicBezTo>
                    <a:pt x="502" y="78"/>
                    <a:pt x="398"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0"/>
            <p:cNvSpPr/>
            <p:nvPr/>
          </p:nvSpPr>
          <p:spPr>
            <a:xfrm>
              <a:off x="4035931" y="1908286"/>
              <a:ext cx="571677" cy="667201"/>
            </a:xfrm>
            <a:custGeom>
              <a:avLst/>
              <a:gdLst/>
              <a:ahLst/>
              <a:cxnLst/>
              <a:rect l="l" t="t" r="r" b="b"/>
              <a:pathLst>
                <a:path w="3709" h="4226" extrusionOk="0">
                  <a:moveTo>
                    <a:pt x="2568" y="546"/>
                  </a:moveTo>
                  <a:lnTo>
                    <a:pt x="3232" y="3150"/>
                  </a:lnTo>
                  <a:lnTo>
                    <a:pt x="3166" y="3165"/>
                  </a:lnTo>
                  <a:lnTo>
                    <a:pt x="1142" y="3682"/>
                  </a:lnTo>
                  <a:lnTo>
                    <a:pt x="478" y="1077"/>
                  </a:lnTo>
                  <a:lnTo>
                    <a:pt x="1354" y="853"/>
                  </a:lnTo>
                  <a:lnTo>
                    <a:pt x="1420" y="837"/>
                  </a:lnTo>
                  <a:lnTo>
                    <a:pt x="1763" y="2179"/>
                  </a:lnTo>
                  <a:cubicBezTo>
                    <a:pt x="1774" y="2223"/>
                    <a:pt x="1813" y="2247"/>
                    <a:pt x="1856" y="2252"/>
                  </a:cubicBezTo>
                  <a:cubicBezTo>
                    <a:pt x="1866" y="2253"/>
                    <a:pt x="1875" y="2258"/>
                    <a:pt x="1886" y="2258"/>
                  </a:cubicBezTo>
                  <a:cubicBezTo>
                    <a:pt x="1888" y="2258"/>
                    <a:pt x="1890" y="2258"/>
                    <a:pt x="1892" y="2257"/>
                  </a:cubicBezTo>
                  <a:cubicBezTo>
                    <a:pt x="1949" y="2242"/>
                    <a:pt x="1982" y="2185"/>
                    <a:pt x="1968" y="2127"/>
                  </a:cubicBezTo>
                  <a:lnTo>
                    <a:pt x="1625" y="786"/>
                  </a:lnTo>
                  <a:lnTo>
                    <a:pt x="2502" y="562"/>
                  </a:lnTo>
                  <a:lnTo>
                    <a:pt x="2568" y="546"/>
                  </a:lnTo>
                  <a:close/>
                  <a:moveTo>
                    <a:pt x="2813" y="0"/>
                  </a:moveTo>
                  <a:lnTo>
                    <a:pt x="2747" y="17"/>
                  </a:lnTo>
                  <a:lnTo>
                    <a:pt x="0" y="719"/>
                  </a:lnTo>
                  <a:lnTo>
                    <a:pt x="896" y="4225"/>
                  </a:lnTo>
                  <a:lnTo>
                    <a:pt x="3643" y="3524"/>
                  </a:lnTo>
                  <a:lnTo>
                    <a:pt x="3709" y="3508"/>
                  </a:lnTo>
                  <a:lnTo>
                    <a:pt x="28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0"/>
            <p:cNvSpPr/>
            <p:nvPr/>
          </p:nvSpPr>
          <p:spPr>
            <a:xfrm>
              <a:off x="4253718" y="2482491"/>
              <a:ext cx="279750" cy="97728"/>
            </a:xfrm>
            <a:custGeom>
              <a:avLst/>
              <a:gdLst/>
              <a:ahLst/>
              <a:cxnLst/>
              <a:rect l="l" t="t" r="r" b="b"/>
              <a:pathLst>
                <a:path w="1815" h="619" extrusionOk="0">
                  <a:moveTo>
                    <a:pt x="1772" y="1"/>
                  </a:moveTo>
                  <a:lnTo>
                    <a:pt x="0" y="453"/>
                  </a:lnTo>
                  <a:lnTo>
                    <a:pt x="43" y="618"/>
                  </a:lnTo>
                  <a:lnTo>
                    <a:pt x="1815" y="166"/>
                  </a:lnTo>
                  <a:lnTo>
                    <a:pt x="17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0"/>
            <p:cNvSpPr/>
            <p:nvPr/>
          </p:nvSpPr>
          <p:spPr>
            <a:xfrm>
              <a:off x="1223509" y="1481699"/>
              <a:ext cx="974272" cy="2885257"/>
            </a:xfrm>
            <a:custGeom>
              <a:avLst/>
              <a:gdLst/>
              <a:ahLst/>
              <a:cxnLst/>
              <a:rect l="l" t="t" r="r" b="b"/>
              <a:pathLst>
                <a:path w="6321" h="18275" extrusionOk="0">
                  <a:moveTo>
                    <a:pt x="1770" y="0"/>
                  </a:moveTo>
                  <a:lnTo>
                    <a:pt x="1" y="452"/>
                  </a:lnTo>
                  <a:lnTo>
                    <a:pt x="4552" y="18274"/>
                  </a:lnTo>
                  <a:lnTo>
                    <a:pt x="6321" y="17822"/>
                  </a:lnTo>
                  <a:lnTo>
                    <a:pt x="17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0"/>
            <p:cNvSpPr/>
            <p:nvPr/>
          </p:nvSpPr>
          <p:spPr>
            <a:xfrm>
              <a:off x="1670179" y="2896448"/>
              <a:ext cx="87547" cy="81308"/>
            </a:xfrm>
            <a:custGeom>
              <a:avLst/>
              <a:gdLst/>
              <a:ahLst/>
              <a:cxnLst/>
              <a:rect l="l" t="t" r="r" b="b"/>
              <a:pathLst>
                <a:path w="568" h="515" extrusionOk="0">
                  <a:moveTo>
                    <a:pt x="286" y="1"/>
                  </a:moveTo>
                  <a:cubicBezTo>
                    <a:pt x="264" y="1"/>
                    <a:pt x="242" y="4"/>
                    <a:pt x="221" y="9"/>
                  </a:cubicBezTo>
                  <a:cubicBezTo>
                    <a:pt x="84" y="45"/>
                    <a:pt x="1" y="184"/>
                    <a:pt x="36" y="322"/>
                  </a:cubicBezTo>
                  <a:cubicBezTo>
                    <a:pt x="65" y="437"/>
                    <a:pt x="169" y="514"/>
                    <a:pt x="284" y="514"/>
                  </a:cubicBezTo>
                  <a:cubicBezTo>
                    <a:pt x="305" y="514"/>
                    <a:pt x="326" y="512"/>
                    <a:pt x="348" y="506"/>
                  </a:cubicBezTo>
                  <a:cubicBezTo>
                    <a:pt x="485" y="472"/>
                    <a:pt x="567" y="332"/>
                    <a:pt x="533" y="195"/>
                  </a:cubicBezTo>
                  <a:cubicBezTo>
                    <a:pt x="503" y="78"/>
                    <a:pt x="400"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0"/>
            <p:cNvSpPr/>
            <p:nvPr/>
          </p:nvSpPr>
          <p:spPr>
            <a:xfrm>
              <a:off x="1425266" y="2591111"/>
              <a:ext cx="571523" cy="667043"/>
            </a:xfrm>
            <a:custGeom>
              <a:avLst/>
              <a:gdLst/>
              <a:ahLst/>
              <a:cxnLst/>
              <a:rect l="l" t="t" r="r" b="b"/>
              <a:pathLst>
                <a:path w="3708" h="4225" extrusionOk="0">
                  <a:moveTo>
                    <a:pt x="2566" y="546"/>
                  </a:moveTo>
                  <a:lnTo>
                    <a:pt x="3231" y="3149"/>
                  </a:lnTo>
                  <a:lnTo>
                    <a:pt x="3166" y="3164"/>
                  </a:lnTo>
                  <a:lnTo>
                    <a:pt x="1142" y="3681"/>
                  </a:lnTo>
                  <a:lnTo>
                    <a:pt x="477" y="1078"/>
                  </a:lnTo>
                  <a:lnTo>
                    <a:pt x="1354" y="854"/>
                  </a:lnTo>
                  <a:lnTo>
                    <a:pt x="1419" y="838"/>
                  </a:lnTo>
                  <a:lnTo>
                    <a:pt x="1762" y="2179"/>
                  </a:lnTo>
                  <a:cubicBezTo>
                    <a:pt x="1772" y="2224"/>
                    <a:pt x="1813" y="2246"/>
                    <a:pt x="1855" y="2252"/>
                  </a:cubicBezTo>
                  <a:cubicBezTo>
                    <a:pt x="1866" y="2252"/>
                    <a:pt x="1875" y="2257"/>
                    <a:pt x="1886" y="2257"/>
                  </a:cubicBezTo>
                  <a:cubicBezTo>
                    <a:pt x="1888" y="2257"/>
                    <a:pt x="1890" y="2257"/>
                    <a:pt x="1892" y="2257"/>
                  </a:cubicBezTo>
                  <a:cubicBezTo>
                    <a:pt x="1948" y="2242"/>
                    <a:pt x="1982" y="2184"/>
                    <a:pt x="1967" y="2128"/>
                  </a:cubicBezTo>
                  <a:lnTo>
                    <a:pt x="1625" y="785"/>
                  </a:lnTo>
                  <a:lnTo>
                    <a:pt x="2501" y="562"/>
                  </a:lnTo>
                  <a:lnTo>
                    <a:pt x="2566" y="546"/>
                  </a:lnTo>
                  <a:close/>
                  <a:moveTo>
                    <a:pt x="2812" y="1"/>
                  </a:moveTo>
                  <a:lnTo>
                    <a:pt x="2747" y="17"/>
                  </a:lnTo>
                  <a:lnTo>
                    <a:pt x="0" y="717"/>
                  </a:lnTo>
                  <a:lnTo>
                    <a:pt x="896" y="4224"/>
                  </a:lnTo>
                  <a:lnTo>
                    <a:pt x="3642" y="3522"/>
                  </a:lnTo>
                  <a:lnTo>
                    <a:pt x="3708" y="3506"/>
                  </a:lnTo>
                  <a:lnTo>
                    <a:pt x="28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0"/>
            <p:cNvSpPr/>
            <p:nvPr/>
          </p:nvSpPr>
          <p:spPr>
            <a:xfrm>
              <a:off x="1643207" y="3165315"/>
              <a:ext cx="279596" cy="97570"/>
            </a:xfrm>
            <a:custGeom>
              <a:avLst/>
              <a:gdLst/>
              <a:ahLst/>
              <a:cxnLst/>
              <a:rect l="l" t="t" r="r" b="b"/>
              <a:pathLst>
                <a:path w="1814" h="618" extrusionOk="0">
                  <a:moveTo>
                    <a:pt x="1771" y="1"/>
                  </a:moveTo>
                  <a:lnTo>
                    <a:pt x="0" y="453"/>
                  </a:lnTo>
                  <a:lnTo>
                    <a:pt x="42" y="618"/>
                  </a:lnTo>
                  <a:lnTo>
                    <a:pt x="1814" y="166"/>
                  </a:lnTo>
                  <a:lnTo>
                    <a:pt x="17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0"/>
            <p:cNvSpPr/>
            <p:nvPr/>
          </p:nvSpPr>
          <p:spPr>
            <a:xfrm>
              <a:off x="1908311" y="1270615"/>
              <a:ext cx="241680" cy="102780"/>
            </a:xfrm>
            <a:custGeom>
              <a:avLst/>
              <a:gdLst/>
              <a:ahLst/>
              <a:cxnLst/>
              <a:rect l="l" t="t" r="r" b="b"/>
              <a:pathLst>
                <a:path w="1568" h="651" extrusionOk="0">
                  <a:moveTo>
                    <a:pt x="1500" y="0"/>
                  </a:moveTo>
                  <a:lnTo>
                    <a:pt x="1537" y="146"/>
                  </a:lnTo>
                  <a:lnTo>
                    <a:pt x="1" y="540"/>
                  </a:lnTo>
                  <a:lnTo>
                    <a:pt x="29" y="651"/>
                  </a:lnTo>
                  <a:lnTo>
                    <a:pt x="1567" y="258"/>
                  </a:lnTo>
                  <a:lnTo>
                    <a:pt x="15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0"/>
            <p:cNvSpPr/>
            <p:nvPr/>
          </p:nvSpPr>
          <p:spPr>
            <a:xfrm>
              <a:off x="1902146" y="1270141"/>
              <a:ext cx="242913" cy="85413"/>
            </a:xfrm>
            <a:custGeom>
              <a:avLst/>
              <a:gdLst/>
              <a:ahLst/>
              <a:cxnLst/>
              <a:rect l="l" t="t" r="r" b="b"/>
              <a:pathLst>
                <a:path w="1576" h="541" extrusionOk="0">
                  <a:moveTo>
                    <a:pt x="1538" y="1"/>
                  </a:moveTo>
                  <a:lnTo>
                    <a:pt x="0" y="393"/>
                  </a:lnTo>
                  <a:lnTo>
                    <a:pt x="38" y="541"/>
                  </a:lnTo>
                  <a:lnTo>
                    <a:pt x="1575" y="148"/>
                  </a:lnTo>
                  <a:lnTo>
                    <a:pt x="1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0"/>
            <p:cNvSpPr/>
            <p:nvPr/>
          </p:nvSpPr>
          <p:spPr>
            <a:xfrm>
              <a:off x="3178502" y="938281"/>
              <a:ext cx="241526" cy="102938"/>
            </a:xfrm>
            <a:custGeom>
              <a:avLst/>
              <a:gdLst/>
              <a:ahLst/>
              <a:cxnLst/>
              <a:rect l="l" t="t" r="r" b="b"/>
              <a:pathLst>
                <a:path w="1567" h="652" extrusionOk="0">
                  <a:moveTo>
                    <a:pt x="1501" y="0"/>
                  </a:moveTo>
                  <a:lnTo>
                    <a:pt x="1538" y="149"/>
                  </a:lnTo>
                  <a:lnTo>
                    <a:pt x="1538" y="149"/>
                  </a:lnTo>
                  <a:lnTo>
                    <a:pt x="1538" y="149"/>
                  </a:lnTo>
                  <a:lnTo>
                    <a:pt x="1501" y="0"/>
                  </a:lnTo>
                  <a:close/>
                  <a:moveTo>
                    <a:pt x="1538" y="149"/>
                  </a:moveTo>
                  <a:lnTo>
                    <a:pt x="1" y="540"/>
                  </a:lnTo>
                  <a:lnTo>
                    <a:pt x="30" y="652"/>
                  </a:lnTo>
                  <a:lnTo>
                    <a:pt x="1566" y="261"/>
                  </a:lnTo>
                  <a:lnTo>
                    <a:pt x="1538" y="14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0"/>
            <p:cNvSpPr/>
            <p:nvPr/>
          </p:nvSpPr>
          <p:spPr>
            <a:xfrm>
              <a:off x="3172645" y="937807"/>
              <a:ext cx="243067" cy="85413"/>
            </a:xfrm>
            <a:custGeom>
              <a:avLst/>
              <a:gdLst/>
              <a:ahLst/>
              <a:cxnLst/>
              <a:rect l="l" t="t" r="r" b="b"/>
              <a:pathLst>
                <a:path w="1577" h="541" extrusionOk="0">
                  <a:moveTo>
                    <a:pt x="1538" y="0"/>
                  </a:moveTo>
                  <a:lnTo>
                    <a:pt x="0" y="394"/>
                  </a:lnTo>
                  <a:lnTo>
                    <a:pt x="38" y="541"/>
                  </a:lnTo>
                  <a:lnTo>
                    <a:pt x="1576" y="147"/>
                  </a:lnTo>
                  <a:lnTo>
                    <a:pt x="1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20"/>
          <p:cNvGrpSpPr/>
          <p:nvPr/>
        </p:nvGrpSpPr>
        <p:grpSpPr>
          <a:xfrm>
            <a:off x="8301801" y="4440766"/>
            <a:ext cx="993769" cy="919430"/>
            <a:chOff x="940201" y="467822"/>
            <a:chExt cx="4254149" cy="3935914"/>
          </a:xfrm>
        </p:grpSpPr>
        <p:sp>
          <p:nvSpPr>
            <p:cNvPr id="1255" name="Google Shape;1255;p20"/>
            <p:cNvSpPr/>
            <p:nvPr/>
          </p:nvSpPr>
          <p:spPr>
            <a:xfrm>
              <a:off x="940201" y="467822"/>
              <a:ext cx="4254149" cy="3935914"/>
            </a:xfrm>
            <a:custGeom>
              <a:avLst/>
              <a:gdLst/>
              <a:ahLst/>
              <a:cxnLst/>
              <a:rect l="l" t="t" r="r" b="b"/>
              <a:pathLst>
                <a:path w="22181" h="20522" extrusionOk="0">
                  <a:moveTo>
                    <a:pt x="17086" y="684"/>
                  </a:moveTo>
                  <a:cubicBezTo>
                    <a:pt x="17230" y="684"/>
                    <a:pt x="17376" y="723"/>
                    <a:pt x="17508" y="803"/>
                  </a:cubicBezTo>
                  <a:cubicBezTo>
                    <a:pt x="17888" y="1037"/>
                    <a:pt x="18006" y="1534"/>
                    <a:pt x="17773" y="1915"/>
                  </a:cubicBezTo>
                  <a:cubicBezTo>
                    <a:pt x="17621" y="2163"/>
                    <a:pt x="17356" y="2300"/>
                    <a:pt x="17084" y="2300"/>
                  </a:cubicBezTo>
                  <a:cubicBezTo>
                    <a:pt x="16940" y="2300"/>
                    <a:pt x="16794" y="2262"/>
                    <a:pt x="16662" y="2181"/>
                  </a:cubicBezTo>
                  <a:cubicBezTo>
                    <a:pt x="16282" y="1946"/>
                    <a:pt x="16162" y="1448"/>
                    <a:pt x="16396" y="1069"/>
                  </a:cubicBezTo>
                  <a:cubicBezTo>
                    <a:pt x="16549" y="821"/>
                    <a:pt x="16814" y="684"/>
                    <a:pt x="17086" y="684"/>
                  </a:cubicBezTo>
                  <a:close/>
                  <a:moveTo>
                    <a:pt x="17085" y="0"/>
                  </a:moveTo>
                  <a:cubicBezTo>
                    <a:pt x="16585" y="0"/>
                    <a:pt x="16096" y="253"/>
                    <a:pt x="15814" y="711"/>
                  </a:cubicBezTo>
                  <a:cubicBezTo>
                    <a:pt x="15563" y="1121"/>
                    <a:pt x="15534" y="1603"/>
                    <a:pt x="15693" y="2022"/>
                  </a:cubicBezTo>
                  <a:cubicBezTo>
                    <a:pt x="14261" y="1278"/>
                    <a:pt x="12717" y="922"/>
                    <a:pt x="11190" y="922"/>
                  </a:cubicBezTo>
                  <a:cubicBezTo>
                    <a:pt x="7899" y="922"/>
                    <a:pt x="4686" y="2578"/>
                    <a:pt x="2835" y="5587"/>
                  </a:cubicBezTo>
                  <a:cubicBezTo>
                    <a:pt x="1" y="10198"/>
                    <a:pt x="1440" y="16234"/>
                    <a:pt x="6052" y="19068"/>
                  </a:cubicBezTo>
                  <a:cubicBezTo>
                    <a:pt x="7653" y="20052"/>
                    <a:pt x="9425" y="20521"/>
                    <a:pt x="11176" y="20521"/>
                  </a:cubicBezTo>
                  <a:cubicBezTo>
                    <a:pt x="14468" y="20521"/>
                    <a:pt x="17682" y="18863"/>
                    <a:pt x="19532" y="15852"/>
                  </a:cubicBezTo>
                  <a:cubicBezTo>
                    <a:pt x="22181" y="11549"/>
                    <a:pt x="21099" y="6000"/>
                    <a:pt x="17190" y="2976"/>
                  </a:cubicBezTo>
                  <a:cubicBezTo>
                    <a:pt x="17652" y="2943"/>
                    <a:pt x="18092" y="2696"/>
                    <a:pt x="18353" y="2272"/>
                  </a:cubicBezTo>
                  <a:cubicBezTo>
                    <a:pt x="18784" y="1570"/>
                    <a:pt x="18565" y="653"/>
                    <a:pt x="17863" y="221"/>
                  </a:cubicBezTo>
                  <a:cubicBezTo>
                    <a:pt x="17620" y="72"/>
                    <a:pt x="17351" y="0"/>
                    <a:pt x="170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0"/>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0"/>
            <p:cNvSpPr/>
            <p:nvPr/>
          </p:nvSpPr>
          <p:spPr>
            <a:xfrm>
              <a:off x="1485656" y="958233"/>
              <a:ext cx="2913136" cy="2428445"/>
            </a:xfrm>
            <a:custGeom>
              <a:avLst/>
              <a:gdLst/>
              <a:ahLst/>
              <a:cxnLst/>
              <a:rect l="l" t="t" r="r" b="b"/>
              <a:pathLst>
                <a:path w="15189" h="12662" extrusionOk="0">
                  <a:moveTo>
                    <a:pt x="8349" y="0"/>
                  </a:moveTo>
                  <a:cubicBezTo>
                    <a:pt x="5607" y="0"/>
                    <a:pt x="2929" y="1382"/>
                    <a:pt x="1388" y="3890"/>
                  </a:cubicBezTo>
                  <a:cubicBezTo>
                    <a:pt x="348" y="5580"/>
                    <a:pt x="1" y="7499"/>
                    <a:pt x="262" y="9321"/>
                  </a:cubicBezTo>
                  <a:cubicBezTo>
                    <a:pt x="870" y="10151"/>
                    <a:pt x="1643" y="10880"/>
                    <a:pt x="2573" y="11452"/>
                  </a:cubicBezTo>
                  <a:cubicBezTo>
                    <a:pt x="3906" y="12271"/>
                    <a:pt x="5382" y="12662"/>
                    <a:pt x="6840" y="12662"/>
                  </a:cubicBezTo>
                  <a:cubicBezTo>
                    <a:pt x="9582" y="12662"/>
                    <a:pt x="12260" y="11281"/>
                    <a:pt x="13802" y="8773"/>
                  </a:cubicBezTo>
                  <a:cubicBezTo>
                    <a:pt x="14841" y="7083"/>
                    <a:pt x="15189" y="5164"/>
                    <a:pt x="14928" y="3342"/>
                  </a:cubicBezTo>
                  <a:cubicBezTo>
                    <a:pt x="14320" y="2511"/>
                    <a:pt x="13547" y="1783"/>
                    <a:pt x="12617" y="1211"/>
                  </a:cubicBezTo>
                  <a:cubicBezTo>
                    <a:pt x="11284" y="391"/>
                    <a:pt x="9807" y="0"/>
                    <a:pt x="83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0"/>
            <p:cNvSpPr/>
            <p:nvPr/>
          </p:nvSpPr>
          <p:spPr>
            <a:xfrm>
              <a:off x="2888995" y="1738823"/>
              <a:ext cx="612202" cy="925003"/>
            </a:xfrm>
            <a:custGeom>
              <a:avLst/>
              <a:gdLst/>
              <a:ahLst/>
              <a:cxnLst/>
              <a:rect l="l" t="t" r="r" b="b"/>
              <a:pathLst>
                <a:path w="3192" h="4823" extrusionOk="0">
                  <a:moveTo>
                    <a:pt x="3191" y="0"/>
                  </a:moveTo>
                  <a:lnTo>
                    <a:pt x="125" y="4171"/>
                  </a:lnTo>
                  <a:cubicBezTo>
                    <a:pt x="0" y="4373"/>
                    <a:pt x="63" y="4636"/>
                    <a:pt x="264" y="4759"/>
                  </a:cubicBezTo>
                  <a:cubicBezTo>
                    <a:pt x="335" y="4802"/>
                    <a:pt x="412" y="4823"/>
                    <a:pt x="489" y="4823"/>
                  </a:cubicBezTo>
                  <a:cubicBezTo>
                    <a:pt x="632" y="4823"/>
                    <a:pt x="772" y="4750"/>
                    <a:pt x="852" y="4619"/>
                  </a:cubicBezTo>
                  <a:lnTo>
                    <a:pt x="31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0"/>
            <p:cNvSpPr/>
            <p:nvPr/>
          </p:nvSpPr>
          <p:spPr>
            <a:xfrm>
              <a:off x="2892447" y="2499660"/>
              <a:ext cx="312046" cy="1046598"/>
            </a:xfrm>
            <a:custGeom>
              <a:avLst/>
              <a:gdLst/>
              <a:ahLst/>
              <a:cxnLst/>
              <a:rect l="l" t="t" r="r" b="b"/>
              <a:pathLst>
                <a:path w="1627" h="5457" extrusionOk="0">
                  <a:moveTo>
                    <a:pt x="471" y="0"/>
                  </a:moveTo>
                  <a:cubicBezTo>
                    <a:pt x="439" y="0"/>
                    <a:pt x="407" y="4"/>
                    <a:pt x="374" y="11"/>
                  </a:cubicBezTo>
                  <a:cubicBezTo>
                    <a:pt x="144" y="65"/>
                    <a:pt x="0" y="294"/>
                    <a:pt x="53" y="524"/>
                  </a:cubicBezTo>
                  <a:lnTo>
                    <a:pt x="1626" y="5457"/>
                  </a:lnTo>
                  <a:lnTo>
                    <a:pt x="887" y="332"/>
                  </a:lnTo>
                  <a:cubicBezTo>
                    <a:pt x="841" y="134"/>
                    <a:pt x="666" y="0"/>
                    <a:pt x="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0"/>
            <p:cNvSpPr/>
            <p:nvPr/>
          </p:nvSpPr>
          <p:spPr>
            <a:xfrm>
              <a:off x="2948642" y="2551827"/>
              <a:ext cx="68086" cy="59838"/>
            </a:xfrm>
            <a:custGeom>
              <a:avLst/>
              <a:gdLst/>
              <a:ahLst/>
              <a:cxnLst/>
              <a:rect l="l" t="t" r="r" b="b"/>
              <a:pathLst>
                <a:path w="355" h="312" extrusionOk="0">
                  <a:moveTo>
                    <a:pt x="178" y="1"/>
                  </a:moveTo>
                  <a:cubicBezTo>
                    <a:pt x="126" y="1"/>
                    <a:pt x="75" y="27"/>
                    <a:pt x="45" y="75"/>
                  </a:cubicBezTo>
                  <a:cubicBezTo>
                    <a:pt x="0" y="149"/>
                    <a:pt x="23" y="243"/>
                    <a:pt x="96" y="288"/>
                  </a:cubicBezTo>
                  <a:cubicBezTo>
                    <a:pt x="122" y="304"/>
                    <a:pt x="150" y="311"/>
                    <a:pt x="178" y="311"/>
                  </a:cubicBezTo>
                  <a:cubicBezTo>
                    <a:pt x="229" y="311"/>
                    <a:pt x="280" y="285"/>
                    <a:pt x="310" y="237"/>
                  </a:cubicBezTo>
                  <a:cubicBezTo>
                    <a:pt x="354" y="165"/>
                    <a:pt x="332" y="69"/>
                    <a:pt x="258" y="24"/>
                  </a:cubicBezTo>
                  <a:cubicBezTo>
                    <a:pt x="233" y="8"/>
                    <a:pt x="205" y="1"/>
                    <a:pt x="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0"/>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0"/>
            <p:cNvSpPr/>
            <p:nvPr/>
          </p:nvSpPr>
          <p:spPr>
            <a:xfrm>
              <a:off x="1621828" y="1098049"/>
              <a:ext cx="2989661" cy="2851917"/>
            </a:xfrm>
            <a:custGeom>
              <a:avLst/>
              <a:gdLst/>
              <a:ahLst/>
              <a:cxnLst/>
              <a:rect l="l" t="t" r="r" b="b"/>
              <a:pathLst>
                <a:path w="15588" h="14870" extrusionOk="0">
                  <a:moveTo>
                    <a:pt x="7618" y="230"/>
                  </a:moveTo>
                  <a:cubicBezTo>
                    <a:pt x="8229" y="230"/>
                    <a:pt x="8845" y="309"/>
                    <a:pt x="9453" y="468"/>
                  </a:cubicBezTo>
                  <a:cubicBezTo>
                    <a:pt x="10149" y="650"/>
                    <a:pt x="10805" y="929"/>
                    <a:pt x="11411" y="1305"/>
                  </a:cubicBezTo>
                  <a:lnTo>
                    <a:pt x="10572" y="2553"/>
                  </a:lnTo>
                  <a:lnTo>
                    <a:pt x="10763" y="2681"/>
                  </a:lnTo>
                  <a:lnTo>
                    <a:pt x="11604" y="1428"/>
                  </a:lnTo>
                  <a:cubicBezTo>
                    <a:pt x="11723" y="1507"/>
                    <a:pt x="11839" y="1587"/>
                    <a:pt x="11953" y="1673"/>
                  </a:cubicBezTo>
                  <a:cubicBezTo>
                    <a:pt x="14303" y="3437"/>
                    <a:pt x="15343" y="6413"/>
                    <a:pt x="14599" y="9257"/>
                  </a:cubicBezTo>
                  <a:cubicBezTo>
                    <a:pt x="14395" y="10035"/>
                    <a:pt x="14069" y="10760"/>
                    <a:pt x="13638" y="11414"/>
                  </a:cubicBezTo>
                  <a:lnTo>
                    <a:pt x="12353" y="10519"/>
                  </a:lnTo>
                  <a:lnTo>
                    <a:pt x="12223" y="10707"/>
                  </a:lnTo>
                  <a:lnTo>
                    <a:pt x="13509" y="11602"/>
                  </a:lnTo>
                  <a:cubicBezTo>
                    <a:pt x="12926" y="12428"/>
                    <a:pt x="12170" y="13126"/>
                    <a:pt x="11271" y="13652"/>
                  </a:cubicBezTo>
                  <a:cubicBezTo>
                    <a:pt x="10152" y="14306"/>
                    <a:pt x="8906" y="14641"/>
                    <a:pt x="7643" y="14641"/>
                  </a:cubicBezTo>
                  <a:cubicBezTo>
                    <a:pt x="7032" y="14641"/>
                    <a:pt x="6417" y="14563"/>
                    <a:pt x="5811" y="14404"/>
                  </a:cubicBezTo>
                  <a:cubicBezTo>
                    <a:pt x="5138" y="14228"/>
                    <a:pt x="4503" y="13958"/>
                    <a:pt x="3920" y="13609"/>
                  </a:cubicBezTo>
                  <a:lnTo>
                    <a:pt x="4691" y="12372"/>
                  </a:lnTo>
                  <a:lnTo>
                    <a:pt x="4497" y="12251"/>
                  </a:lnTo>
                  <a:lnTo>
                    <a:pt x="3726" y="13487"/>
                  </a:lnTo>
                  <a:cubicBezTo>
                    <a:pt x="2602" y="12762"/>
                    <a:pt x="1691" y="11732"/>
                    <a:pt x="1108" y="10488"/>
                  </a:cubicBezTo>
                  <a:cubicBezTo>
                    <a:pt x="396" y="8971"/>
                    <a:pt x="238" y="7239"/>
                    <a:pt x="663" y="5614"/>
                  </a:cubicBezTo>
                  <a:cubicBezTo>
                    <a:pt x="841" y="4935"/>
                    <a:pt x="1113" y="4297"/>
                    <a:pt x="1465" y="3711"/>
                  </a:cubicBezTo>
                  <a:lnTo>
                    <a:pt x="2639" y="4471"/>
                  </a:lnTo>
                  <a:lnTo>
                    <a:pt x="2762" y="4279"/>
                  </a:lnTo>
                  <a:lnTo>
                    <a:pt x="1587" y="3518"/>
                  </a:lnTo>
                  <a:cubicBezTo>
                    <a:pt x="2191" y="2585"/>
                    <a:pt x="3006" y="1798"/>
                    <a:pt x="3993" y="1220"/>
                  </a:cubicBezTo>
                  <a:cubicBezTo>
                    <a:pt x="5111" y="565"/>
                    <a:pt x="6355" y="230"/>
                    <a:pt x="7618" y="230"/>
                  </a:cubicBezTo>
                  <a:close/>
                  <a:moveTo>
                    <a:pt x="7619" y="0"/>
                  </a:moveTo>
                  <a:cubicBezTo>
                    <a:pt x="6315" y="0"/>
                    <a:pt x="5029" y="346"/>
                    <a:pt x="3874" y="1022"/>
                  </a:cubicBezTo>
                  <a:cubicBezTo>
                    <a:pt x="2161" y="2025"/>
                    <a:pt x="942" y="3635"/>
                    <a:pt x="440" y="5556"/>
                  </a:cubicBezTo>
                  <a:cubicBezTo>
                    <a:pt x="1" y="7233"/>
                    <a:pt x="165" y="9019"/>
                    <a:pt x="899" y="10584"/>
                  </a:cubicBezTo>
                  <a:cubicBezTo>
                    <a:pt x="1840" y="12592"/>
                    <a:pt x="3609" y="14064"/>
                    <a:pt x="5751" y="14624"/>
                  </a:cubicBezTo>
                  <a:cubicBezTo>
                    <a:pt x="6377" y="14788"/>
                    <a:pt x="7011" y="14869"/>
                    <a:pt x="7642" y="14869"/>
                  </a:cubicBezTo>
                  <a:cubicBezTo>
                    <a:pt x="8945" y="14869"/>
                    <a:pt x="10230" y="14523"/>
                    <a:pt x="11385" y="13847"/>
                  </a:cubicBezTo>
                  <a:cubicBezTo>
                    <a:pt x="13097" y="12843"/>
                    <a:pt x="14317" y="11233"/>
                    <a:pt x="14819" y="9313"/>
                  </a:cubicBezTo>
                  <a:cubicBezTo>
                    <a:pt x="15588" y="6381"/>
                    <a:pt x="14515" y="3309"/>
                    <a:pt x="12089" y="1488"/>
                  </a:cubicBezTo>
                  <a:cubicBezTo>
                    <a:pt x="11315" y="908"/>
                    <a:pt x="10448" y="490"/>
                    <a:pt x="9509" y="245"/>
                  </a:cubicBezTo>
                  <a:cubicBezTo>
                    <a:pt x="8884" y="81"/>
                    <a:pt x="8249" y="0"/>
                    <a:pt x="7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 name="Google Shape;1263;p20"/>
          <p:cNvGrpSpPr/>
          <p:nvPr/>
        </p:nvGrpSpPr>
        <p:grpSpPr>
          <a:xfrm rot="716367">
            <a:off x="-338944" y="-405049"/>
            <a:ext cx="1063534" cy="1228871"/>
            <a:chOff x="725975" y="580175"/>
            <a:chExt cx="3328618" cy="3846085"/>
          </a:xfrm>
        </p:grpSpPr>
        <p:sp>
          <p:nvSpPr>
            <p:cNvPr id="1264" name="Google Shape;1264;p20"/>
            <p:cNvSpPr/>
            <p:nvPr/>
          </p:nvSpPr>
          <p:spPr>
            <a:xfrm>
              <a:off x="726139" y="580832"/>
              <a:ext cx="3328454" cy="3845428"/>
            </a:xfrm>
            <a:custGeom>
              <a:avLst/>
              <a:gdLst/>
              <a:ahLst/>
              <a:cxnLst/>
              <a:rect l="l" t="t" r="r" b="b"/>
              <a:pathLst>
                <a:path w="20255" h="23401" extrusionOk="0">
                  <a:moveTo>
                    <a:pt x="8446" y="1"/>
                  </a:moveTo>
                  <a:lnTo>
                    <a:pt x="1" y="18241"/>
                  </a:lnTo>
                  <a:lnTo>
                    <a:pt x="10888" y="23282"/>
                  </a:lnTo>
                  <a:cubicBezTo>
                    <a:pt x="11062" y="23363"/>
                    <a:pt x="11244" y="23401"/>
                    <a:pt x="11424" y="23401"/>
                  </a:cubicBezTo>
                  <a:cubicBezTo>
                    <a:pt x="11908" y="23401"/>
                    <a:pt x="12371" y="23125"/>
                    <a:pt x="12588" y="22658"/>
                  </a:cubicBezTo>
                  <a:lnTo>
                    <a:pt x="19957" y="6742"/>
                  </a:lnTo>
                  <a:cubicBezTo>
                    <a:pt x="20255" y="6102"/>
                    <a:pt x="19975" y="5340"/>
                    <a:pt x="19334" y="5043"/>
                  </a:cubicBez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0"/>
            <p:cNvSpPr/>
            <p:nvPr/>
          </p:nvSpPr>
          <p:spPr>
            <a:xfrm>
              <a:off x="726304" y="580175"/>
              <a:ext cx="2377983" cy="3455479"/>
            </a:xfrm>
            <a:custGeom>
              <a:avLst/>
              <a:gdLst/>
              <a:ahLst/>
              <a:cxnLst/>
              <a:rect l="l" t="t" r="r" b="b"/>
              <a:pathLst>
                <a:path w="14471" h="21028" extrusionOk="0">
                  <a:moveTo>
                    <a:pt x="8446" y="0"/>
                  </a:moveTo>
                  <a:lnTo>
                    <a:pt x="1" y="18237"/>
                  </a:lnTo>
                  <a:lnTo>
                    <a:pt x="6025" y="21028"/>
                  </a:lnTo>
                  <a:lnTo>
                    <a:pt x="14471" y="2790"/>
                  </a:lnTo>
                  <a:lnTo>
                    <a:pt x="8446" y="0"/>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0"/>
            <p:cNvSpPr/>
            <p:nvPr/>
          </p:nvSpPr>
          <p:spPr>
            <a:xfrm>
              <a:off x="725975" y="580175"/>
              <a:ext cx="1562590" cy="3077854"/>
            </a:xfrm>
            <a:custGeom>
              <a:avLst/>
              <a:gdLst/>
              <a:ahLst/>
              <a:cxnLst/>
              <a:rect l="l" t="t" r="r" b="b"/>
              <a:pathLst>
                <a:path w="9509" h="18730" extrusionOk="0">
                  <a:moveTo>
                    <a:pt x="8446" y="0"/>
                  </a:moveTo>
                  <a:lnTo>
                    <a:pt x="1" y="18238"/>
                  </a:lnTo>
                  <a:lnTo>
                    <a:pt x="1063" y="18730"/>
                  </a:lnTo>
                  <a:lnTo>
                    <a:pt x="9508" y="492"/>
                  </a:lnTo>
                  <a:lnTo>
                    <a:pt x="84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0"/>
            <p:cNvSpPr/>
            <p:nvPr/>
          </p:nvSpPr>
          <p:spPr>
            <a:xfrm>
              <a:off x="1577516" y="2620953"/>
              <a:ext cx="1396291" cy="712031"/>
            </a:xfrm>
            <a:custGeom>
              <a:avLst/>
              <a:gdLst/>
              <a:ahLst/>
              <a:cxnLst/>
              <a:rect l="l" t="t" r="r" b="b"/>
              <a:pathLst>
                <a:path w="8497" h="4333" extrusionOk="0">
                  <a:moveTo>
                    <a:pt x="235" y="1"/>
                  </a:moveTo>
                  <a:lnTo>
                    <a:pt x="0" y="507"/>
                  </a:lnTo>
                  <a:lnTo>
                    <a:pt x="8262" y="4333"/>
                  </a:lnTo>
                  <a:lnTo>
                    <a:pt x="8496" y="3826"/>
                  </a:lnTo>
                  <a:lnTo>
                    <a:pt x="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0"/>
            <p:cNvSpPr/>
            <p:nvPr/>
          </p:nvSpPr>
          <p:spPr>
            <a:xfrm>
              <a:off x="1485493" y="2819296"/>
              <a:ext cx="1396291" cy="712031"/>
            </a:xfrm>
            <a:custGeom>
              <a:avLst/>
              <a:gdLst/>
              <a:ahLst/>
              <a:cxnLst/>
              <a:rect l="l" t="t" r="r" b="b"/>
              <a:pathLst>
                <a:path w="8497" h="4333" extrusionOk="0">
                  <a:moveTo>
                    <a:pt x="235" y="1"/>
                  </a:moveTo>
                  <a:lnTo>
                    <a:pt x="1" y="507"/>
                  </a:lnTo>
                  <a:lnTo>
                    <a:pt x="8262" y="4333"/>
                  </a:lnTo>
                  <a:lnTo>
                    <a:pt x="8496" y="3826"/>
                  </a:lnTo>
                  <a:lnTo>
                    <a:pt x="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0"/>
            <p:cNvSpPr/>
            <p:nvPr/>
          </p:nvSpPr>
          <p:spPr>
            <a:xfrm>
              <a:off x="1393798" y="3017967"/>
              <a:ext cx="1396126" cy="712195"/>
            </a:xfrm>
            <a:custGeom>
              <a:avLst/>
              <a:gdLst/>
              <a:ahLst/>
              <a:cxnLst/>
              <a:rect l="l" t="t" r="r" b="b"/>
              <a:pathLst>
                <a:path w="8496" h="4334" extrusionOk="0">
                  <a:moveTo>
                    <a:pt x="235" y="1"/>
                  </a:moveTo>
                  <a:lnTo>
                    <a:pt x="0" y="507"/>
                  </a:lnTo>
                  <a:lnTo>
                    <a:pt x="8261" y="4333"/>
                  </a:lnTo>
                  <a:lnTo>
                    <a:pt x="8496" y="3827"/>
                  </a:lnTo>
                  <a:lnTo>
                    <a:pt x="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0"/>
            <p:cNvSpPr/>
            <p:nvPr/>
          </p:nvSpPr>
          <p:spPr>
            <a:xfrm>
              <a:off x="2072632" y="1651423"/>
              <a:ext cx="1161960" cy="1019816"/>
            </a:xfrm>
            <a:custGeom>
              <a:avLst/>
              <a:gdLst/>
              <a:ahLst/>
              <a:cxnLst/>
              <a:rect l="l" t="t" r="r" b="b"/>
              <a:pathLst>
                <a:path w="7071" h="6206" extrusionOk="0">
                  <a:moveTo>
                    <a:pt x="3537" y="280"/>
                  </a:moveTo>
                  <a:cubicBezTo>
                    <a:pt x="3941" y="280"/>
                    <a:pt x="4344" y="367"/>
                    <a:pt x="4724" y="543"/>
                  </a:cubicBezTo>
                  <a:cubicBezTo>
                    <a:pt x="6137" y="1198"/>
                    <a:pt x="6753" y="2879"/>
                    <a:pt x="6100" y="4292"/>
                  </a:cubicBezTo>
                  <a:cubicBezTo>
                    <a:pt x="5622" y="5322"/>
                    <a:pt x="4599" y="5929"/>
                    <a:pt x="3532" y="5929"/>
                  </a:cubicBezTo>
                  <a:cubicBezTo>
                    <a:pt x="3135" y="5929"/>
                    <a:pt x="2733" y="5845"/>
                    <a:pt x="2350" y="5667"/>
                  </a:cubicBezTo>
                  <a:cubicBezTo>
                    <a:pt x="1665" y="5351"/>
                    <a:pt x="1145" y="4786"/>
                    <a:pt x="886" y="4078"/>
                  </a:cubicBezTo>
                  <a:cubicBezTo>
                    <a:pt x="625" y="3370"/>
                    <a:pt x="656" y="2604"/>
                    <a:pt x="973" y="1918"/>
                  </a:cubicBezTo>
                  <a:cubicBezTo>
                    <a:pt x="1291" y="1234"/>
                    <a:pt x="1856" y="714"/>
                    <a:pt x="2564" y="453"/>
                  </a:cubicBezTo>
                  <a:cubicBezTo>
                    <a:pt x="2881" y="336"/>
                    <a:pt x="3210" y="280"/>
                    <a:pt x="3537" y="280"/>
                  </a:cubicBezTo>
                  <a:close/>
                  <a:moveTo>
                    <a:pt x="3539" y="0"/>
                  </a:moveTo>
                  <a:cubicBezTo>
                    <a:pt x="3178" y="0"/>
                    <a:pt x="2817" y="64"/>
                    <a:pt x="2468" y="191"/>
                  </a:cubicBezTo>
                  <a:cubicBezTo>
                    <a:pt x="1690" y="477"/>
                    <a:pt x="1068" y="1048"/>
                    <a:pt x="720" y="1800"/>
                  </a:cubicBezTo>
                  <a:cubicBezTo>
                    <a:pt x="1" y="3353"/>
                    <a:pt x="679" y="5201"/>
                    <a:pt x="2231" y="5920"/>
                  </a:cubicBezTo>
                  <a:cubicBezTo>
                    <a:pt x="2652" y="6114"/>
                    <a:pt x="3095" y="6206"/>
                    <a:pt x="3531" y="6206"/>
                  </a:cubicBezTo>
                  <a:cubicBezTo>
                    <a:pt x="4703" y="6206"/>
                    <a:pt x="5828" y="5539"/>
                    <a:pt x="6351" y="4408"/>
                  </a:cubicBezTo>
                  <a:cubicBezTo>
                    <a:pt x="7071" y="2856"/>
                    <a:pt x="6393" y="1007"/>
                    <a:pt x="4840" y="288"/>
                  </a:cubicBezTo>
                  <a:cubicBezTo>
                    <a:pt x="4425" y="96"/>
                    <a:pt x="3983" y="0"/>
                    <a:pt x="3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0"/>
            <p:cNvSpPr/>
            <p:nvPr/>
          </p:nvSpPr>
          <p:spPr>
            <a:xfrm>
              <a:off x="2156603" y="2048766"/>
              <a:ext cx="886054" cy="439412"/>
            </a:xfrm>
            <a:custGeom>
              <a:avLst/>
              <a:gdLst/>
              <a:ahLst/>
              <a:cxnLst/>
              <a:rect l="l" t="t" r="r" b="b"/>
              <a:pathLst>
                <a:path w="5392" h="2674" extrusionOk="0">
                  <a:moveTo>
                    <a:pt x="238" y="1"/>
                  </a:moveTo>
                  <a:lnTo>
                    <a:pt x="0" y="147"/>
                  </a:lnTo>
                  <a:cubicBezTo>
                    <a:pt x="1383" y="2397"/>
                    <a:pt x="3751" y="2674"/>
                    <a:pt x="4828" y="2674"/>
                  </a:cubicBezTo>
                  <a:cubicBezTo>
                    <a:pt x="5169" y="2674"/>
                    <a:pt x="5382" y="2646"/>
                    <a:pt x="5391" y="2645"/>
                  </a:cubicBezTo>
                  <a:lnTo>
                    <a:pt x="5352" y="2368"/>
                  </a:lnTo>
                  <a:cubicBezTo>
                    <a:pt x="5344" y="2369"/>
                    <a:pt x="5145" y="2395"/>
                    <a:pt x="4823" y="2395"/>
                  </a:cubicBezTo>
                  <a:cubicBezTo>
                    <a:pt x="3803" y="2395"/>
                    <a:pt x="1550" y="2134"/>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0"/>
            <p:cNvSpPr/>
            <p:nvPr/>
          </p:nvSpPr>
          <p:spPr>
            <a:xfrm>
              <a:off x="2279190" y="1661940"/>
              <a:ext cx="462746" cy="873401"/>
            </a:xfrm>
            <a:custGeom>
              <a:avLst/>
              <a:gdLst/>
              <a:ahLst/>
              <a:cxnLst/>
              <a:rect l="l" t="t" r="r" b="b"/>
              <a:pathLst>
                <a:path w="2816" h="5315" extrusionOk="0">
                  <a:moveTo>
                    <a:pt x="2647" y="0"/>
                  </a:moveTo>
                  <a:cubicBezTo>
                    <a:pt x="2620" y="19"/>
                    <a:pt x="1" y="2024"/>
                    <a:pt x="185" y="5314"/>
                  </a:cubicBezTo>
                  <a:lnTo>
                    <a:pt x="466" y="5299"/>
                  </a:lnTo>
                  <a:cubicBezTo>
                    <a:pt x="290" y="2160"/>
                    <a:pt x="2790" y="243"/>
                    <a:pt x="2816" y="224"/>
                  </a:cubicBezTo>
                  <a:lnTo>
                    <a:pt x="264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0"/>
            <p:cNvSpPr/>
            <p:nvPr/>
          </p:nvSpPr>
          <p:spPr>
            <a:xfrm>
              <a:off x="2262758" y="1838920"/>
              <a:ext cx="886054" cy="439576"/>
            </a:xfrm>
            <a:custGeom>
              <a:avLst/>
              <a:gdLst/>
              <a:ahLst/>
              <a:cxnLst/>
              <a:rect l="l" t="t" r="r" b="b"/>
              <a:pathLst>
                <a:path w="5392" h="2675" extrusionOk="0">
                  <a:moveTo>
                    <a:pt x="564" y="1"/>
                  </a:moveTo>
                  <a:cubicBezTo>
                    <a:pt x="221" y="1"/>
                    <a:pt x="9" y="29"/>
                    <a:pt x="1" y="30"/>
                  </a:cubicBezTo>
                  <a:lnTo>
                    <a:pt x="39" y="307"/>
                  </a:lnTo>
                  <a:cubicBezTo>
                    <a:pt x="47" y="306"/>
                    <a:pt x="247" y="280"/>
                    <a:pt x="570" y="280"/>
                  </a:cubicBezTo>
                  <a:cubicBezTo>
                    <a:pt x="1591" y="280"/>
                    <a:pt x="3842" y="541"/>
                    <a:pt x="5153" y="2674"/>
                  </a:cubicBezTo>
                  <a:lnTo>
                    <a:pt x="5391" y="2527"/>
                  </a:lnTo>
                  <a:cubicBezTo>
                    <a:pt x="4008" y="277"/>
                    <a:pt x="1641" y="1"/>
                    <a:pt x="5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0"/>
            <p:cNvSpPr/>
            <p:nvPr/>
          </p:nvSpPr>
          <p:spPr>
            <a:xfrm>
              <a:off x="2563311" y="1792087"/>
              <a:ext cx="462582" cy="873565"/>
            </a:xfrm>
            <a:custGeom>
              <a:avLst/>
              <a:gdLst/>
              <a:ahLst/>
              <a:cxnLst/>
              <a:rect l="l" t="t" r="r" b="b"/>
              <a:pathLst>
                <a:path w="2815" h="5316" extrusionOk="0">
                  <a:moveTo>
                    <a:pt x="2628" y="1"/>
                  </a:moveTo>
                  <a:lnTo>
                    <a:pt x="2350" y="16"/>
                  </a:lnTo>
                  <a:cubicBezTo>
                    <a:pt x="2525" y="3155"/>
                    <a:pt x="25" y="5073"/>
                    <a:pt x="0" y="5092"/>
                  </a:cubicBezTo>
                  <a:lnTo>
                    <a:pt x="168" y="5316"/>
                  </a:lnTo>
                  <a:cubicBezTo>
                    <a:pt x="194" y="5295"/>
                    <a:pt x="2815" y="3292"/>
                    <a:pt x="2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0"/>
            <p:cNvSpPr/>
            <p:nvPr/>
          </p:nvSpPr>
          <p:spPr>
            <a:xfrm>
              <a:off x="2428563" y="1711074"/>
              <a:ext cx="451079" cy="903308"/>
            </a:xfrm>
            <a:custGeom>
              <a:avLst/>
              <a:gdLst/>
              <a:ahLst/>
              <a:cxnLst/>
              <a:rect l="l" t="t" r="r" b="b"/>
              <a:pathLst>
                <a:path w="2745" h="5497" extrusionOk="0">
                  <a:moveTo>
                    <a:pt x="2491" y="1"/>
                  </a:moveTo>
                  <a:lnTo>
                    <a:pt x="0" y="5379"/>
                  </a:lnTo>
                  <a:lnTo>
                    <a:pt x="254" y="5496"/>
                  </a:lnTo>
                  <a:lnTo>
                    <a:pt x="2745" y="118"/>
                  </a:lnTo>
                  <a:lnTo>
                    <a:pt x="24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0"/>
            <p:cNvSpPr/>
            <p:nvPr/>
          </p:nvSpPr>
          <p:spPr>
            <a:xfrm>
              <a:off x="2201135" y="1935216"/>
              <a:ext cx="903144" cy="451243"/>
            </a:xfrm>
            <a:custGeom>
              <a:avLst/>
              <a:gdLst/>
              <a:ahLst/>
              <a:cxnLst/>
              <a:rect l="l" t="t" r="r" b="b"/>
              <a:pathLst>
                <a:path w="5496" h="2746" extrusionOk="0">
                  <a:moveTo>
                    <a:pt x="117" y="1"/>
                  </a:moveTo>
                  <a:lnTo>
                    <a:pt x="0" y="254"/>
                  </a:lnTo>
                  <a:lnTo>
                    <a:pt x="5378" y="2745"/>
                  </a:lnTo>
                  <a:lnTo>
                    <a:pt x="5496" y="2491"/>
                  </a:lnTo>
                  <a:lnTo>
                    <a:pt x="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0"/>
            <p:cNvSpPr/>
            <p:nvPr/>
          </p:nvSpPr>
          <p:spPr>
            <a:xfrm>
              <a:off x="2114042" y="580832"/>
              <a:ext cx="1885987" cy="847108"/>
            </a:xfrm>
            <a:custGeom>
              <a:avLst/>
              <a:gdLst/>
              <a:ahLst/>
              <a:cxnLst/>
              <a:rect l="l" t="t" r="r" b="b"/>
              <a:pathLst>
                <a:path w="11477" h="5155" extrusionOk="0">
                  <a:moveTo>
                    <a:pt x="0" y="1"/>
                  </a:moveTo>
                  <a:lnTo>
                    <a:pt x="11130" y="5155"/>
                  </a:lnTo>
                  <a:lnTo>
                    <a:pt x="11221" y="4935"/>
                  </a:lnTo>
                  <a:cubicBezTo>
                    <a:pt x="11476" y="4322"/>
                    <a:pt x="11153" y="3620"/>
                    <a:pt x="10522" y="3416"/>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8" name="Google Shape;1278;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20"/>
          <p:cNvSpPr txBox="1">
            <a:spLocks noGrp="1"/>
          </p:cNvSpPr>
          <p:nvPr>
            <p:ph type="subTitle" idx="1"/>
          </p:nvPr>
        </p:nvSpPr>
        <p:spPr>
          <a:xfrm>
            <a:off x="4778693" y="2769889"/>
            <a:ext cx="27945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80" name="Google Shape;1280;p20"/>
          <p:cNvSpPr txBox="1">
            <a:spLocks noGrp="1"/>
          </p:cNvSpPr>
          <p:nvPr>
            <p:ph type="subTitle" idx="2"/>
          </p:nvPr>
        </p:nvSpPr>
        <p:spPr>
          <a:xfrm>
            <a:off x="1570813" y="2769889"/>
            <a:ext cx="27945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81" name="Google Shape;1281;p20"/>
          <p:cNvSpPr txBox="1">
            <a:spLocks noGrp="1"/>
          </p:cNvSpPr>
          <p:nvPr>
            <p:ph type="subTitle" idx="3"/>
          </p:nvPr>
        </p:nvSpPr>
        <p:spPr>
          <a:xfrm>
            <a:off x="4778701" y="2376289"/>
            <a:ext cx="2794500" cy="453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82" name="Google Shape;1282;p20"/>
          <p:cNvSpPr txBox="1">
            <a:spLocks noGrp="1"/>
          </p:cNvSpPr>
          <p:nvPr>
            <p:ph type="subTitle" idx="4"/>
          </p:nvPr>
        </p:nvSpPr>
        <p:spPr>
          <a:xfrm>
            <a:off x="1570825" y="2376289"/>
            <a:ext cx="2794500" cy="453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latin typeface="Work Sans"/>
                <a:ea typeface="Work Sans"/>
                <a:cs typeface="Work Sans"/>
                <a:sym typeface="Work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83" name="Google Shape;1283;p20"/>
          <p:cNvSpPr/>
          <p:nvPr/>
        </p:nvSpPr>
        <p:spPr>
          <a:xfrm>
            <a:off x="8719537" y="3488063"/>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0"/>
          <p:cNvSpPr/>
          <p:nvPr/>
        </p:nvSpPr>
        <p:spPr>
          <a:xfrm>
            <a:off x="272699" y="1659751"/>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0"/>
          <p:cNvSpPr/>
          <p:nvPr/>
        </p:nvSpPr>
        <p:spPr>
          <a:xfrm>
            <a:off x="1583413" y="4807138"/>
            <a:ext cx="186813" cy="186676"/>
          </a:xfrm>
          <a:custGeom>
            <a:avLst/>
            <a:gdLst/>
            <a:ahLst/>
            <a:cxnLst/>
            <a:rect l="l" t="t" r="r" b="b"/>
            <a:pathLst>
              <a:path w="6113" h="6108" extrusionOk="0">
                <a:moveTo>
                  <a:pt x="3057" y="977"/>
                </a:moveTo>
                <a:cubicBezTo>
                  <a:pt x="4206" y="977"/>
                  <a:pt x="5131" y="1907"/>
                  <a:pt x="5131" y="3051"/>
                </a:cubicBezTo>
                <a:cubicBezTo>
                  <a:pt x="5131" y="4201"/>
                  <a:pt x="4206" y="5132"/>
                  <a:pt x="3057" y="5132"/>
                </a:cubicBezTo>
                <a:cubicBezTo>
                  <a:pt x="1913" y="5132"/>
                  <a:pt x="982" y="4201"/>
                  <a:pt x="982" y="3051"/>
                </a:cubicBezTo>
                <a:cubicBezTo>
                  <a:pt x="982" y="1907"/>
                  <a:pt x="1907" y="977"/>
                  <a:pt x="3057" y="977"/>
                </a:cubicBezTo>
                <a:close/>
                <a:moveTo>
                  <a:pt x="3057" y="1"/>
                </a:moveTo>
                <a:cubicBezTo>
                  <a:pt x="1369" y="1"/>
                  <a:pt x="0" y="1369"/>
                  <a:pt x="0" y="3051"/>
                </a:cubicBezTo>
                <a:cubicBezTo>
                  <a:pt x="0" y="4739"/>
                  <a:pt x="1369" y="6108"/>
                  <a:pt x="3057" y="6108"/>
                </a:cubicBezTo>
                <a:cubicBezTo>
                  <a:pt x="4744" y="6108"/>
                  <a:pt x="6113" y="4739"/>
                  <a:pt x="6113" y="3051"/>
                </a:cubicBezTo>
                <a:cubicBezTo>
                  <a:pt x="6113" y="1369"/>
                  <a:pt x="4744"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6" name="Google Shape;1286;p20"/>
          <p:cNvGrpSpPr/>
          <p:nvPr/>
        </p:nvGrpSpPr>
        <p:grpSpPr>
          <a:xfrm rot="2499223">
            <a:off x="8211342" y="-432131"/>
            <a:ext cx="1201924" cy="1146588"/>
            <a:chOff x="936800" y="644000"/>
            <a:chExt cx="3397834" cy="3241401"/>
          </a:xfrm>
        </p:grpSpPr>
        <p:sp>
          <p:nvSpPr>
            <p:cNvPr id="1287" name="Google Shape;1287;p20"/>
            <p:cNvSpPr/>
            <p:nvPr/>
          </p:nvSpPr>
          <p:spPr>
            <a:xfrm>
              <a:off x="936800" y="644000"/>
              <a:ext cx="3397834" cy="3241401"/>
            </a:xfrm>
            <a:custGeom>
              <a:avLst/>
              <a:gdLst/>
              <a:ahLst/>
              <a:cxnLst/>
              <a:rect l="l" t="t" r="r" b="b"/>
              <a:pathLst>
                <a:path w="28454" h="27144" extrusionOk="0">
                  <a:moveTo>
                    <a:pt x="25151" y="0"/>
                  </a:moveTo>
                  <a:lnTo>
                    <a:pt x="16731" y="4241"/>
                  </a:lnTo>
                  <a:lnTo>
                    <a:pt x="8297" y="2636"/>
                  </a:lnTo>
                  <a:lnTo>
                    <a:pt x="0" y="7528"/>
                  </a:lnTo>
                  <a:lnTo>
                    <a:pt x="3282" y="27143"/>
                  </a:lnTo>
                  <a:lnTo>
                    <a:pt x="11612" y="22505"/>
                  </a:lnTo>
                  <a:lnTo>
                    <a:pt x="20028" y="24257"/>
                  </a:lnTo>
                  <a:lnTo>
                    <a:pt x="28454" y="19750"/>
                  </a:lnTo>
                  <a:lnTo>
                    <a:pt x="251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0"/>
            <p:cNvSpPr/>
            <p:nvPr/>
          </p:nvSpPr>
          <p:spPr>
            <a:xfrm>
              <a:off x="1060634" y="813332"/>
              <a:ext cx="3149690" cy="2895933"/>
            </a:xfrm>
            <a:custGeom>
              <a:avLst/>
              <a:gdLst/>
              <a:ahLst/>
              <a:cxnLst/>
              <a:rect l="l" t="t" r="r" b="b"/>
              <a:pathLst>
                <a:path w="26376" h="24251" extrusionOk="0">
                  <a:moveTo>
                    <a:pt x="23394" y="0"/>
                  </a:moveTo>
                  <a:lnTo>
                    <a:pt x="15831" y="3809"/>
                  </a:lnTo>
                  <a:lnTo>
                    <a:pt x="7432" y="2211"/>
                  </a:lnTo>
                  <a:lnTo>
                    <a:pt x="1" y="6593"/>
                  </a:lnTo>
                  <a:lnTo>
                    <a:pt x="2954" y="24251"/>
                  </a:lnTo>
                  <a:lnTo>
                    <a:pt x="10424" y="20092"/>
                  </a:lnTo>
                  <a:lnTo>
                    <a:pt x="18849" y="21847"/>
                  </a:lnTo>
                  <a:lnTo>
                    <a:pt x="26375" y="17819"/>
                  </a:lnTo>
                  <a:lnTo>
                    <a:pt x="233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0"/>
            <p:cNvSpPr/>
            <p:nvPr/>
          </p:nvSpPr>
          <p:spPr>
            <a:xfrm>
              <a:off x="1948130" y="1077241"/>
              <a:ext cx="1363361" cy="2344952"/>
            </a:xfrm>
            <a:custGeom>
              <a:avLst/>
              <a:gdLst/>
              <a:ahLst/>
              <a:cxnLst/>
              <a:rect l="l" t="t" r="r" b="b"/>
              <a:pathLst>
                <a:path w="11417" h="19637" extrusionOk="0">
                  <a:moveTo>
                    <a:pt x="0" y="1"/>
                  </a:moveTo>
                  <a:lnTo>
                    <a:pt x="2992" y="17882"/>
                  </a:lnTo>
                  <a:lnTo>
                    <a:pt x="11417" y="19637"/>
                  </a:lnTo>
                  <a:lnTo>
                    <a:pt x="8399" y="1599"/>
                  </a:lnTo>
                  <a:lnTo>
                    <a:pt x="0"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0"/>
            <p:cNvSpPr/>
            <p:nvPr/>
          </p:nvSpPr>
          <p:spPr>
            <a:xfrm>
              <a:off x="1060634" y="1139815"/>
              <a:ext cx="3097506" cy="2569572"/>
            </a:xfrm>
            <a:custGeom>
              <a:avLst/>
              <a:gdLst/>
              <a:ahLst/>
              <a:cxnLst/>
              <a:rect l="l" t="t" r="r" b="b"/>
              <a:pathLst>
                <a:path w="25939" h="21518" extrusionOk="0">
                  <a:moveTo>
                    <a:pt x="20544" y="3424"/>
                  </a:moveTo>
                  <a:lnTo>
                    <a:pt x="21169" y="7163"/>
                  </a:lnTo>
                  <a:lnTo>
                    <a:pt x="18286" y="8550"/>
                  </a:lnTo>
                  <a:lnTo>
                    <a:pt x="17673" y="4884"/>
                  </a:lnTo>
                  <a:lnTo>
                    <a:pt x="20544" y="3424"/>
                  </a:lnTo>
                  <a:close/>
                  <a:moveTo>
                    <a:pt x="8173" y="3902"/>
                  </a:moveTo>
                  <a:lnTo>
                    <a:pt x="10917" y="4408"/>
                  </a:lnTo>
                  <a:lnTo>
                    <a:pt x="11567" y="8293"/>
                  </a:lnTo>
                  <a:lnTo>
                    <a:pt x="11567" y="8293"/>
                  </a:lnTo>
                  <a:lnTo>
                    <a:pt x="8814" y="7837"/>
                  </a:lnTo>
                  <a:lnTo>
                    <a:pt x="6186" y="9254"/>
                  </a:lnTo>
                  <a:lnTo>
                    <a:pt x="5538" y="5384"/>
                  </a:lnTo>
                  <a:lnTo>
                    <a:pt x="8173" y="3902"/>
                  </a:lnTo>
                  <a:close/>
                  <a:moveTo>
                    <a:pt x="12156" y="4634"/>
                  </a:moveTo>
                  <a:lnTo>
                    <a:pt x="16563" y="5448"/>
                  </a:lnTo>
                  <a:lnTo>
                    <a:pt x="17172" y="9088"/>
                  </a:lnTo>
                  <a:lnTo>
                    <a:pt x="17403" y="10461"/>
                  </a:lnTo>
                  <a:lnTo>
                    <a:pt x="17452" y="10754"/>
                  </a:lnTo>
                  <a:lnTo>
                    <a:pt x="18127" y="14788"/>
                  </a:lnTo>
                  <a:lnTo>
                    <a:pt x="18127" y="14788"/>
                  </a:lnTo>
                  <a:lnTo>
                    <a:pt x="13732" y="14060"/>
                  </a:lnTo>
                  <a:lnTo>
                    <a:pt x="12156" y="4634"/>
                  </a:lnTo>
                  <a:close/>
                  <a:moveTo>
                    <a:pt x="9045" y="9210"/>
                  </a:moveTo>
                  <a:lnTo>
                    <a:pt x="11806" y="9719"/>
                  </a:lnTo>
                  <a:lnTo>
                    <a:pt x="12498" y="13856"/>
                  </a:lnTo>
                  <a:lnTo>
                    <a:pt x="12498" y="13856"/>
                  </a:lnTo>
                  <a:lnTo>
                    <a:pt x="9763" y="13403"/>
                  </a:lnTo>
                  <a:lnTo>
                    <a:pt x="7119" y="14829"/>
                  </a:lnTo>
                  <a:lnTo>
                    <a:pt x="6279" y="9810"/>
                  </a:lnTo>
                  <a:lnTo>
                    <a:pt x="6279" y="9810"/>
                  </a:lnTo>
                  <a:lnTo>
                    <a:pt x="6426" y="10684"/>
                  </a:lnTo>
                  <a:lnTo>
                    <a:pt x="9045" y="9210"/>
                  </a:lnTo>
                  <a:close/>
                  <a:moveTo>
                    <a:pt x="4508" y="5962"/>
                  </a:moveTo>
                  <a:lnTo>
                    <a:pt x="6085" y="15386"/>
                  </a:lnTo>
                  <a:lnTo>
                    <a:pt x="3304" y="16884"/>
                  </a:lnTo>
                  <a:lnTo>
                    <a:pt x="1739" y="7522"/>
                  </a:lnTo>
                  <a:lnTo>
                    <a:pt x="4508" y="5962"/>
                  </a:lnTo>
                  <a:close/>
                  <a:moveTo>
                    <a:pt x="10180" y="0"/>
                  </a:moveTo>
                  <a:lnTo>
                    <a:pt x="10679" y="2980"/>
                  </a:lnTo>
                  <a:lnTo>
                    <a:pt x="7944" y="2527"/>
                  </a:lnTo>
                  <a:lnTo>
                    <a:pt x="5300" y="3954"/>
                  </a:lnTo>
                  <a:lnTo>
                    <a:pt x="4810" y="1025"/>
                  </a:lnTo>
                  <a:lnTo>
                    <a:pt x="3784" y="1631"/>
                  </a:lnTo>
                  <a:lnTo>
                    <a:pt x="4267" y="4510"/>
                  </a:lnTo>
                  <a:lnTo>
                    <a:pt x="1486" y="6009"/>
                  </a:lnTo>
                  <a:lnTo>
                    <a:pt x="1025" y="3257"/>
                  </a:lnTo>
                  <a:lnTo>
                    <a:pt x="1" y="3861"/>
                  </a:lnTo>
                  <a:lnTo>
                    <a:pt x="452" y="6566"/>
                  </a:lnTo>
                  <a:lnTo>
                    <a:pt x="710" y="8103"/>
                  </a:lnTo>
                  <a:lnTo>
                    <a:pt x="2272" y="17443"/>
                  </a:lnTo>
                  <a:lnTo>
                    <a:pt x="2529" y="18979"/>
                  </a:lnTo>
                  <a:lnTo>
                    <a:pt x="2954" y="21518"/>
                  </a:lnTo>
                  <a:lnTo>
                    <a:pt x="3984" y="20945"/>
                  </a:lnTo>
                  <a:lnTo>
                    <a:pt x="3559" y="18401"/>
                  </a:lnTo>
                  <a:lnTo>
                    <a:pt x="6329" y="16841"/>
                  </a:lnTo>
                  <a:lnTo>
                    <a:pt x="6756" y="19401"/>
                  </a:lnTo>
                  <a:lnTo>
                    <a:pt x="7786" y="18829"/>
                  </a:lnTo>
                  <a:lnTo>
                    <a:pt x="7358" y="16264"/>
                  </a:lnTo>
                  <a:lnTo>
                    <a:pt x="9992" y="14780"/>
                  </a:lnTo>
                  <a:lnTo>
                    <a:pt x="12737" y="15287"/>
                  </a:lnTo>
                  <a:lnTo>
                    <a:pt x="13179" y="17934"/>
                  </a:lnTo>
                  <a:lnTo>
                    <a:pt x="14423" y="18192"/>
                  </a:lnTo>
                  <a:lnTo>
                    <a:pt x="13975" y="15515"/>
                  </a:lnTo>
                  <a:lnTo>
                    <a:pt x="18383" y="16329"/>
                  </a:lnTo>
                  <a:lnTo>
                    <a:pt x="18849" y="19116"/>
                  </a:lnTo>
                  <a:lnTo>
                    <a:pt x="19953" y="18524"/>
                  </a:lnTo>
                  <a:lnTo>
                    <a:pt x="19493" y="15763"/>
                  </a:lnTo>
                  <a:lnTo>
                    <a:pt x="25939" y="12486"/>
                  </a:lnTo>
                  <a:lnTo>
                    <a:pt x="25694" y="11018"/>
                  </a:lnTo>
                  <a:lnTo>
                    <a:pt x="19238" y="14238"/>
                  </a:lnTo>
                  <a:lnTo>
                    <a:pt x="18517" y="9925"/>
                  </a:lnTo>
                  <a:lnTo>
                    <a:pt x="24988" y="6786"/>
                  </a:lnTo>
                  <a:lnTo>
                    <a:pt x="24762" y="5438"/>
                  </a:lnTo>
                  <a:lnTo>
                    <a:pt x="21891" y="6820"/>
                  </a:lnTo>
                  <a:lnTo>
                    <a:pt x="21263" y="3065"/>
                  </a:lnTo>
                  <a:lnTo>
                    <a:pt x="24120" y="1608"/>
                  </a:lnTo>
                  <a:lnTo>
                    <a:pt x="23868" y="97"/>
                  </a:lnTo>
                  <a:lnTo>
                    <a:pt x="17418" y="3353"/>
                  </a:lnTo>
                  <a:lnTo>
                    <a:pt x="16943" y="516"/>
                  </a:lnTo>
                  <a:lnTo>
                    <a:pt x="15832" y="1076"/>
                  </a:lnTo>
                  <a:lnTo>
                    <a:pt x="16307" y="3913"/>
                  </a:lnTo>
                  <a:lnTo>
                    <a:pt x="11913" y="3186"/>
                  </a:lnTo>
                  <a:lnTo>
                    <a:pt x="11420" y="236"/>
                  </a:lnTo>
                  <a:lnTo>
                    <a:pt x="101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0"/>
            <p:cNvSpPr/>
            <p:nvPr/>
          </p:nvSpPr>
          <p:spPr>
            <a:xfrm>
              <a:off x="1816773" y="1592998"/>
              <a:ext cx="145567" cy="249697"/>
            </a:xfrm>
            <a:custGeom>
              <a:avLst/>
              <a:gdLst/>
              <a:ahLst/>
              <a:cxnLst/>
              <a:rect l="l" t="t" r="r" b="b"/>
              <a:pathLst>
                <a:path w="1219" h="2091" extrusionOk="0">
                  <a:moveTo>
                    <a:pt x="582" y="315"/>
                  </a:moveTo>
                  <a:cubicBezTo>
                    <a:pt x="734" y="315"/>
                    <a:pt x="868" y="424"/>
                    <a:pt x="894" y="580"/>
                  </a:cubicBezTo>
                  <a:cubicBezTo>
                    <a:pt x="921" y="749"/>
                    <a:pt x="805" y="911"/>
                    <a:pt x="633" y="937"/>
                  </a:cubicBezTo>
                  <a:cubicBezTo>
                    <a:pt x="622" y="938"/>
                    <a:pt x="608" y="939"/>
                    <a:pt x="596" y="940"/>
                  </a:cubicBezTo>
                  <a:cubicBezTo>
                    <a:pt x="591" y="941"/>
                    <a:pt x="586" y="941"/>
                    <a:pt x="581" y="941"/>
                  </a:cubicBezTo>
                  <a:cubicBezTo>
                    <a:pt x="430" y="941"/>
                    <a:pt x="298" y="831"/>
                    <a:pt x="274" y="677"/>
                  </a:cubicBezTo>
                  <a:cubicBezTo>
                    <a:pt x="249" y="518"/>
                    <a:pt x="347" y="369"/>
                    <a:pt x="498" y="326"/>
                  </a:cubicBezTo>
                  <a:cubicBezTo>
                    <a:pt x="510" y="322"/>
                    <a:pt x="521" y="320"/>
                    <a:pt x="533" y="319"/>
                  </a:cubicBezTo>
                  <a:cubicBezTo>
                    <a:pt x="550" y="316"/>
                    <a:pt x="566" y="315"/>
                    <a:pt x="582" y="315"/>
                  </a:cubicBezTo>
                  <a:close/>
                  <a:moveTo>
                    <a:pt x="584" y="0"/>
                  </a:moveTo>
                  <a:cubicBezTo>
                    <a:pt x="539" y="0"/>
                    <a:pt x="494" y="5"/>
                    <a:pt x="450" y="15"/>
                  </a:cubicBezTo>
                  <a:cubicBezTo>
                    <a:pt x="217" y="66"/>
                    <a:pt x="12" y="255"/>
                    <a:pt x="8" y="551"/>
                  </a:cubicBezTo>
                  <a:cubicBezTo>
                    <a:pt x="0" y="874"/>
                    <a:pt x="176" y="1349"/>
                    <a:pt x="771" y="2038"/>
                  </a:cubicBezTo>
                  <a:cubicBezTo>
                    <a:pt x="786" y="2055"/>
                    <a:pt x="802" y="2074"/>
                    <a:pt x="818" y="2091"/>
                  </a:cubicBezTo>
                  <a:cubicBezTo>
                    <a:pt x="1194" y="1211"/>
                    <a:pt x="1219" y="688"/>
                    <a:pt x="1111" y="375"/>
                  </a:cubicBezTo>
                  <a:cubicBezTo>
                    <a:pt x="1021" y="118"/>
                    <a:pt x="803" y="0"/>
                    <a:pt x="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0"/>
            <p:cNvSpPr/>
            <p:nvPr/>
          </p:nvSpPr>
          <p:spPr>
            <a:xfrm>
              <a:off x="1888423" y="1866938"/>
              <a:ext cx="67111" cy="23047"/>
            </a:xfrm>
            <a:custGeom>
              <a:avLst/>
              <a:gdLst/>
              <a:ahLst/>
              <a:cxnLst/>
              <a:rect l="l" t="t" r="r" b="b"/>
              <a:pathLst>
                <a:path w="562" h="193" extrusionOk="0">
                  <a:moveTo>
                    <a:pt x="396" y="0"/>
                  </a:moveTo>
                  <a:cubicBezTo>
                    <a:pt x="357" y="0"/>
                    <a:pt x="313" y="4"/>
                    <a:pt x="267" y="11"/>
                  </a:cubicBezTo>
                  <a:cubicBezTo>
                    <a:pt x="117" y="37"/>
                    <a:pt x="0" y="95"/>
                    <a:pt x="8" y="142"/>
                  </a:cubicBezTo>
                  <a:cubicBezTo>
                    <a:pt x="13" y="175"/>
                    <a:pt x="75" y="193"/>
                    <a:pt x="162" y="193"/>
                  </a:cubicBezTo>
                  <a:cubicBezTo>
                    <a:pt x="202" y="193"/>
                    <a:pt x="247" y="189"/>
                    <a:pt x="295" y="181"/>
                  </a:cubicBezTo>
                  <a:cubicBezTo>
                    <a:pt x="445" y="155"/>
                    <a:pt x="561" y="97"/>
                    <a:pt x="554" y="51"/>
                  </a:cubicBezTo>
                  <a:cubicBezTo>
                    <a:pt x="548" y="18"/>
                    <a:pt x="484"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0"/>
            <p:cNvSpPr/>
            <p:nvPr/>
          </p:nvSpPr>
          <p:spPr>
            <a:xfrm>
              <a:off x="3401537" y="2314987"/>
              <a:ext cx="145686" cy="249816"/>
            </a:xfrm>
            <a:custGeom>
              <a:avLst/>
              <a:gdLst/>
              <a:ahLst/>
              <a:cxnLst/>
              <a:rect l="l" t="t" r="r" b="b"/>
              <a:pathLst>
                <a:path w="1220" h="2092" extrusionOk="0">
                  <a:moveTo>
                    <a:pt x="583" y="316"/>
                  </a:moveTo>
                  <a:cubicBezTo>
                    <a:pt x="735" y="316"/>
                    <a:pt x="869" y="426"/>
                    <a:pt x="894" y="581"/>
                  </a:cubicBezTo>
                  <a:cubicBezTo>
                    <a:pt x="922" y="750"/>
                    <a:pt x="805" y="911"/>
                    <a:pt x="635" y="938"/>
                  </a:cubicBezTo>
                  <a:cubicBezTo>
                    <a:pt x="622" y="939"/>
                    <a:pt x="609" y="940"/>
                    <a:pt x="598" y="941"/>
                  </a:cubicBezTo>
                  <a:cubicBezTo>
                    <a:pt x="593" y="941"/>
                    <a:pt x="588" y="941"/>
                    <a:pt x="583" y="941"/>
                  </a:cubicBezTo>
                  <a:cubicBezTo>
                    <a:pt x="431" y="941"/>
                    <a:pt x="299" y="832"/>
                    <a:pt x="274" y="678"/>
                  </a:cubicBezTo>
                  <a:cubicBezTo>
                    <a:pt x="249" y="519"/>
                    <a:pt x="348" y="370"/>
                    <a:pt x="498" y="327"/>
                  </a:cubicBezTo>
                  <a:cubicBezTo>
                    <a:pt x="510" y="324"/>
                    <a:pt x="523" y="321"/>
                    <a:pt x="535" y="319"/>
                  </a:cubicBezTo>
                  <a:cubicBezTo>
                    <a:pt x="551" y="317"/>
                    <a:pt x="567" y="316"/>
                    <a:pt x="583" y="316"/>
                  </a:cubicBezTo>
                  <a:close/>
                  <a:moveTo>
                    <a:pt x="584" y="1"/>
                  </a:moveTo>
                  <a:cubicBezTo>
                    <a:pt x="539" y="1"/>
                    <a:pt x="493" y="6"/>
                    <a:pt x="449" y="16"/>
                  </a:cubicBezTo>
                  <a:cubicBezTo>
                    <a:pt x="216" y="68"/>
                    <a:pt x="12" y="255"/>
                    <a:pt x="7" y="553"/>
                  </a:cubicBezTo>
                  <a:cubicBezTo>
                    <a:pt x="0" y="875"/>
                    <a:pt x="175" y="1349"/>
                    <a:pt x="770" y="2038"/>
                  </a:cubicBezTo>
                  <a:cubicBezTo>
                    <a:pt x="785" y="2056"/>
                    <a:pt x="801" y="2074"/>
                    <a:pt x="817" y="2092"/>
                  </a:cubicBezTo>
                  <a:cubicBezTo>
                    <a:pt x="1196" y="1212"/>
                    <a:pt x="1219" y="688"/>
                    <a:pt x="1110" y="377"/>
                  </a:cubicBezTo>
                  <a:cubicBezTo>
                    <a:pt x="1020" y="119"/>
                    <a:pt x="802"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0"/>
            <p:cNvSpPr/>
            <p:nvPr/>
          </p:nvSpPr>
          <p:spPr>
            <a:xfrm>
              <a:off x="3473067" y="2589046"/>
              <a:ext cx="67111" cy="23047"/>
            </a:xfrm>
            <a:custGeom>
              <a:avLst/>
              <a:gdLst/>
              <a:ahLst/>
              <a:cxnLst/>
              <a:rect l="l" t="t" r="r" b="b"/>
              <a:pathLst>
                <a:path w="562" h="193" extrusionOk="0">
                  <a:moveTo>
                    <a:pt x="400" y="0"/>
                  </a:moveTo>
                  <a:cubicBezTo>
                    <a:pt x="360" y="0"/>
                    <a:pt x="315" y="4"/>
                    <a:pt x="267" y="12"/>
                  </a:cubicBezTo>
                  <a:cubicBezTo>
                    <a:pt x="117" y="36"/>
                    <a:pt x="1" y="95"/>
                    <a:pt x="9" y="142"/>
                  </a:cubicBezTo>
                  <a:cubicBezTo>
                    <a:pt x="14" y="174"/>
                    <a:pt x="76" y="192"/>
                    <a:pt x="162" y="192"/>
                  </a:cubicBezTo>
                  <a:cubicBezTo>
                    <a:pt x="202" y="192"/>
                    <a:pt x="248" y="188"/>
                    <a:pt x="295" y="180"/>
                  </a:cubicBezTo>
                  <a:cubicBezTo>
                    <a:pt x="445" y="156"/>
                    <a:pt x="562" y="97"/>
                    <a:pt x="554" y="50"/>
                  </a:cubicBezTo>
                  <a:cubicBezTo>
                    <a:pt x="548" y="18"/>
                    <a:pt x="486" y="0"/>
                    <a:pt x="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0"/>
            <p:cNvSpPr/>
            <p:nvPr/>
          </p:nvSpPr>
          <p:spPr>
            <a:xfrm>
              <a:off x="1583077" y="3103012"/>
              <a:ext cx="145686" cy="249816"/>
            </a:xfrm>
            <a:custGeom>
              <a:avLst/>
              <a:gdLst/>
              <a:ahLst/>
              <a:cxnLst/>
              <a:rect l="l" t="t" r="r" b="b"/>
              <a:pathLst>
                <a:path w="1220" h="2092" extrusionOk="0">
                  <a:moveTo>
                    <a:pt x="583" y="316"/>
                  </a:moveTo>
                  <a:cubicBezTo>
                    <a:pt x="734" y="316"/>
                    <a:pt x="869" y="425"/>
                    <a:pt x="894" y="581"/>
                  </a:cubicBezTo>
                  <a:cubicBezTo>
                    <a:pt x="922" y="749"/>
                    <a:pt x="806" y="909"/>
                    <a:pt x="634" y="938"/>
                  </a:cubicBezTo>
                  <a:cubicBezTo>
                    <a:pt x="622" y="939"/>
                    <a:pt x="608" y="940"/>
                    <a:pt x="597" y="941"/>
                  </a:cubicBezTo>
                  <a:cubicBezTo>
                    <a:pt x="592" y="941"/>
                    <a:pt x="587" y="941"/>
                    <a:pt x="582" y="941"/>
                  </a:cubicBezTo>
                  <a:cubicBezTo>
                    <a:pt x="430" y="941"/>
                    <a:pt x="298" y="831"/>
                    <a:pt x="275" y="678"/>
                  </a:cubicBezTo>
                  <a:cubicBezTo>
                    <a:pt x="249" y="519"/>
                    <a:pt x="347" y="369"/>
                    <a:pt x="498" y="327"/>
                  </a:cubicBezTo>
                  <a:cubicBezTo>
                    <a:pt x="510" y="323"/>
                    <a:pt x="522" y="320"/>
                    <a:pt x="534" y="319"/>
                  </a:cubicBezTo>
                  <a:cubicBezTo>
                    <a:pt x="550" y="317"/>
                    <a:pt x="567" y="316"/>
                    <a:pt x="583" y="316"/>
                  </a:cubicBezTo>
                  <a:close/>
                  <a:moveTo>
                    <a:pt x="585" y="1"/>
                  </a:moveTo>
                  <a:cubicBezTo>
                    <a:pt x="540" y="1"/>
                    <a:pt x="495" y="6"/>
                    <a:pt x="451" y="15"/>
                  </a:cubicBezTo>
                  <a:cubicBezTo>
                    <a:pt x="217" y="67"/>
                    <a:pt x="13" y="255"/>
                    <a:pt x="8" y="552"/>
                  </a:cubicBezTo>
                  <a:cubicBezTo>
                    <a:pt x="1" y="875"/>
                    <a:pt x="176" y="1349"/>
                    <a:pt x="771" y="2038"/>
                  </a:cubicBezTo>
                  <a:cubicBezTo>
                    <a:pt x="786" y="2055"/>
                    <a:pt x="802" y="2074"/>
                    <a:pt x="818" y="2091"/>
                  </a:cubicBezTo>
                  <a:cubicBezTo>
                    <a:pt x="1195" y="1212"/>
                    <a:pt x="1219" y="688"/>
                    <a:pt x="1112" y="376"/>
                  </a:cubicBezTo>
                  <a:cubicBezTo>
                    <a:pt x="1021" y="119"/>
                    <a:pt x="804" y="1"/>
                    <a:pt x="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0"/>
            <p:cNvSpPr/>
            <p:nvPr/>
          </p:nvSpPr>
          <p:spPr>
            <a:xfrm>
              <a:off x="1654607" y="3376833"/>
              <a:ext cx="67111" cy="23047"/>
            </a:xfrm>
            <a:custGeom>
              <a:avLst/>
              <a:gdLst/>
              <a:ahLst/>
              <a:cxnLst/>
              <a:rect l="l" t="t" r="r" b="b"/>
              <a:pathLst>
                <a:path w="562" h="193" extrusionOk="0">
                  <a:moveTo>
                    <a:pt x="398" y="0"/>
                  </a:moveTo>
                  <a:cubicBezTo>
                    <a:pt x="358" y="0"/>
                    <a:pt x="314" y="4"/>
                    <a:pt x="267" y="12"/>
                  </a:cubicBezTo>
                  <a:cubicBezTo>
                    <a:pt x="116" y="37"/>
                    <a:pt x="1" y="96"/>
                    <a:pt x="8" y="143"/>
                  </a:cubicBezTo>
                  <a:cubicBezTo>
                    <a:pt x="13" y="174"/>
                    <a:pt x="76" y="192"/>
                    <a:pt x="164" y="192"/>
                  </a:cubicBezTo>
                  <a:cubicBezTo>
                    <a:pt x="203" y="192"/>
                    <a:pt x="248" y="189"/>
                    <a:pt x="295" y="181"/>
                  </a:cubicBezTo>
                  <a:cubicBezTo>
                    <a:pt x="445" y="156"/>
                    <a:pt x="562" y="97"/>
                    <a:pt x="553" y="50"/>
                  </a:cubicBezTo>
                  <a:cubicBezTo>
                    <a:pt x="548" y="18"/>
                    <a:pt x="485" y="0"/>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20"/>
          <p:cNvSpPr/>
          <p:nvPr/>
        </p:nvSpPr>
        <p:spPr>
          <a:xfrm rot="264510">
            <a:off x="985246" y="-594631"/>
            <a:ext cx="2434587" cy="1082623"/>
          </a:xfrm>
          <a:custGeom>
            <a:avLst/>
            <a:gdLst/>
            <a:ahLst/>
            <a:cxnLst/>
            <a:rect l="l" t="t" r="r" b="b"/>
            <a:pathLst>
              <a:path w="50510" h="22461" fill="none" extrusionOk="0">
                <a:moveTo>
                  <a:pt x="4938" y="2301"/>
                </a:moveTo>
                <a:cubicBezTo>
                  <a:pt x="4938" y="2301"/>
                  <a:pt x="0" y="7475"/>
                  <a:pt x="5128" y="15874"/>
                </a:cubicBezTo>
                <a:cubicBezTo>
                  <a:pt x="5128" y="15874"/>
                  <a:pt x="9575" y="22461"/>
                  <a:pt x="16976" y="17787"/>
                </a:cubicBezTo>
                <a:cubicBezTo>
                  <a:pt x="18640" y="16545"/>
                  <a:pt x="20622" y="15532"/>
                  <a:pt x="22624" y="14987"/>
                </a:cubicBezTo>
                <a:cubicBezTo>
                  <a:pt x="27121" y="13763"/>
                  <a:pt x="31216" y="16768"/>
                  <a:pt x="35411" y="17807"/>
                </a:cubicBezTo>
                <a:cubicBezTo>
                  <a:pt x="38253" y="18512"/>
                  <a:pt x="41637" y="17704"/>
                  <a:pt x="44281" y="16320"/>
                </a:cubicBezTo>
                <a:cubicBezTo>
                  <a:pt x="49842" y="13406"/>
                  <a:pt x="50118" y="5671"/>
                  <a:pt x="50510" y="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0"/>
          <p:cNvSpPr/>
          <p:nvPr/>
        </p:nvSpPr>
        <p:spPr>
          <a:xfrm rot="10535490" flipH="1">
            <a:off x="5451446" y="4625969"/>
            <a:ext cx="2434587" cy="1082623"/>
          </a:xfrm>
          <a:custGeom>
            <a:avLst/>
            <a:gdLst/>
            <a:ahLst/>
            <a:cxnLst/>
            <a:rect l="l" t="t" r="r" b="b"/>
            <a:pathLst>
              <a:path w="50510" h="22461" fill="none" extrusionOk="0">
                <a:moveTo>
                  <a:pt x="4938" y="2301"/>
                </a:moveTo>
                <a:cubicBezTo>
                  <a:pt x="4938" y="2301"/>
                  <a:pt x="0" y="7475"/>
                  <a:pt x="5128" y="15874"/>
                </a:cubicBezTo>
                <a:cubicBezTo>
                  <a:pt x="5128" y="15874"/>
                  <a:pt x="9575" y="22461"/>
                  <a:pt x="16976" y="17787"/>
                </a:cubicBezTo>
                <a:cubicBezTo>
                  <a:pt x="18640" y="16545"/>
                  <a:pt x="20622" y="15532"/>
                  <a:pt x="22624" y="14987"/>
                </a:cubicBezTo>
                <a:cubicBezTo>
                  <a:pt x="27121" y="13763"/>
                  <a:pt x="31216" y="16768"/>
                  <a:pt x="35411" y="17807"/>
                </a:cubicBezTo>
                <a:cubicBezTo>
                  <a:pt x="38253" y="18512"/>
                  <a:pt x="41637" y="17704"/>
                  <a:pt x="44281" y="16320"/>
                </a:cubicBezTo>
                <a:cubicBezTo>
                  <a:pt x="49842" y="13406"/>
                  <a:pt x="50118" y="5671"/>
                  <a:pt x="50510" y="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9" name="Google Shape;1299;p20"/>
          <p:cNvGrpSpPr/>
          <p:nvPr/>
        </p:nvGrpSpPr>
        <p:grpSpPr>
          <a:xfrm>
            <a:off x="218008" y="3537562"/>
            <a:ext cx="262163" cy="531538"/>
            <a:chOff x="2322875" y="1049950"/>
            <a:chExt cx="1301705" cy="2640525"/>
          </a:xfrm>
        </p:grpSpPr>
        <p:sp>
          <p:nvSpPr>
            <p:cNvPr id="1300" name="Google Shape;1300;p20"/>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0"/>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0"/>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 name="Google Shape;1303;p20"/>
          <p:cNvGrpSpPr/>
          <p:nvPr/>
        </p:nvGrpSpPr>
        <p:grpSpPr>
          <a:xfrm>
            <a:off x="8719533" y="1017737"/>
            <a:ext cx="262163" cy="531538"/>
            <a:chOff x="2322875" y="1049950"/>
            <a:chExt cx="1301705" cy="2640525"/>
          </a:xfrm>
        </p:grpSpPr>
        <p:sp>
          <p:nvSpPr>
            <p:cNvPr id="1304" name="Google Shape;1304;p20"/>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0"/>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0"/>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5975" y="445025"/>
            <a:ext cx="76920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Work Sans"/>
              <a:buNone/>
              <a:defRPr sz="3500" b="1">
                <a:solidFill>
                  <a:schemeClr val="dk1"/>
                </a:solidFill>
                <a:latin typeface="Work Sans"/>
                <a:ea typeface="Work Sans"/>
                <a:cs typeface="Work Sans"/>
                <a:sym typeface="Work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5975" y="1152475"/>
            <a:ext cx="7692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1pPr>
            <a:lvl2pPr marL="914400" lvl="1"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3pPr>
            <a:lvl4pPr marL="1828800" lvl="3"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a:lnSpc>
                <a:spcPct val="115000"/>
              </a:lnSpc>
              <a:spcBef>
                <a:spcPts val="1600"/>
              </a:spcBef>
              <a:spcAft>
                <a:spcPts val="1600"/>
              </a:spcAft>
              <a:buClr>
                <a:schemeClr val="dk1"/>
              </a:buClr>
              <a:buSzPts val="1400"/>
              <a:buFont typeface="Inter"/>
              <a:buChar char="■"/>
              <a:defRPr>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8" r:id="rId5"/>
    <p:sldLayoutId id="2147483659" r:id="rId6"/>
    <p:sldLayoutId id="2147483660" r:id="rId7"/>
    <p:sldLayoutId id="2147483661" r:id="rId8"/>
    <p:sldLayoutId id="2147483666" r:id="rId9"/>
    <p:sldLayoutId id="2147483667" r:id="rId10"/>
    <p:sldLayoutId id="2147483675" r:id="rId11"/>
    <p:sldLayoutId id="2147483679" r:id="rId12"/>
    <p:sldLayoutId id="2147483680" r:id="rId13"/>
    <p:sldLayoutId id="214748368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38"/>
        <p:cNvGrpSpPr/>
        <p:nvPr/>
      </p:nvGrpSpPr>
      <p:grpSpPr>
        <a:xfrm>
          <a:off x="0" y="0"/>
          <a:ext cx="0" cy="0"/>
          <a:chOff x="0" y="0"/>
          <a:chExt cx="0" cy="0"/>
        </a:xfrm>
      </p:grpSpPr>
      <p:sp>
        <p:nvSpPr>
          <p:cNvPr id="2539" name="Google Shape;2539;p39"/>
          <p:cNvSpPr txBox="1">
            <a:spLocks noGrp="1"/>
          </p:cNvSpPr>
          <p:nvPr>
            <p:ph type="subTitle" idx="1"/>
          </p:nvPr>
        </p:nvSpPr>
        <p:spPr>
          <a:xfrm>
            <a:off x="725975" y="3334125"/>
            <a:ext cx="4771500" cy="47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RO" dirty="0"/>
              <a:t>Mihai Irina - Ștefania</a:t>
            </a:r>
            <a:endParaRPr dirty="0"/>
          </a:p>
        </p:txBody>
      </p:sp>
      <p:sp>
        <p:nvSpPr>
          <p:cNvPr id="2540" name="Google Shape;2540;p39"/>
          <p:cNvSpPr txBox="1">
            <a:spLocks noGrp="1"/>
          </p:cNvSpPr>
          <p:nvPr>
            <p:ph type="ctrTitle"/>
          </p:nvPr>
        </p:nvSpPr>
        <p:spPr>
          <a:xfrm>
            <a:off x="725975" y="1112875"/>
            <a:ext cx="4771500" cy="215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sz="5100" dirty="0"/>
              <a:t>Erasmus+</a:t>
            </a:r>
            <a:br>
              <a:rPr lang="ro-RO" sz="5100" dirty="0"/>
            </a:br>
            <a:r>
              <a:rPr lang="ro-RO" sz="5100" dirty="0"/>
              <a:t>dans </a:t>
            </a:r>
            <a:r>
              <a:rPr lang="ro-RO" sz="5100" dirty="0" err="1"/>
              <a:t>Hillerod</a:t>
            </a:r>
            <a:endParaRPr dirty="0"/>
          </a:p>
        </p:txBody>
      </p:sp>
      <p:sp>
        <p:nvSpPr>
          <p:cNvPr id="2541" name="Google Shape;2541;p39"/>
          <p:cNvSpPr/>
          <p:nvPr/>
        </p:nvSpPr>
        <p:spPr>
          <a:xfrm>
            <a:off x="6326349" y="2874601"/>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2" name="Google Shape;2542;p39"/>
          <p:cNvGrpSpPr/>
          <p:nvPr/>
        </p:nvGrpSpPr>
        <p:grpSpPr>
          <a:xfrm rot="5400000">
            <a:off x="6896989" y="426711"/>
            <a:ext cx="1575451" cy="1466605"/>
            <a:chOff x="1438025" y="366400"/>
            <a:chExt cx="4722574" cy="4396298"/>
          </a:xfrm>
        </p:grpSpPr>
        <p:sp>
          <p:nvSpPr>
            <p:cNvPr id="2543" name="Google Shape;2543;p39"/>
            <p:cNvSpPr/>
            <p:nvPr/>
          </p:nvSpPr>
          <p:spPr>
            <a:xfrm>
              <a:off x="1438025" y="366589"/>
              <a:ext cx="4722574" cy="4396108"/>
            </a:xfrm>
            <a:custGeom>
              <a:avLst/>
              <a:gdLst/>
              <a:ahLst/>
              <a:cxnLst/>
              <a:rect l="l" t="t" r="r" b="b"/>
              <a:pathLst>
                <a:path w="24939" h="23215" extrusionOk="0">
                  <a:moveTo>
                    <a:pt x="1718" y="22620"/>
                  </a:moveTo>
                  <a:lnTo>
                    <a:pt x="1718" y="22620"/>
                  </a:lnTo>
                  <a:cubicBezTo>
                    <a:pt x="1735" y="22639"/>
                    <a:pt x="1756" y="22658"/>
                    <a:pt x="1776" y="22676"/>
                  </a:cubicBezTo>
                  <a:cubicBezTo>
                    <a:pt x="1755" y="22659"/>
                    <a:pt x="1735" y="22639"/>
                    <a:pt x="1718" y="22620"/>
                  </a:cubicBezTo>
                  <a:close/>
                  <a:moveTo>
                    <a:pt x="18955" y="0"/>
                  </a:moveTo>
                  <a:cubicBezTo>
                    <a:pt x="18718" y="0"/>
                    <a:pt x="18489" y="152"/>
                    <a:pt x="18418" y="406"/>
                  </a:cubicBezTo>
                  <a:lnTo>
                    <a:pt x="15061" y="12210"/>
                  </a:lnTo>
                  <a:lnTo>
                    <a:pt x="15053" y="12239"/>
                  </a:lnTo>
                  <a:lnTo>
                    <a:pt x="6768" y="6556"/>
                  </a:lnTo>
                  <a:lnTo>
                    <a:pt x="6732" y="2813"/>
                  </a:lnTo>
                  <a:cubicBezTo>
                    <a:pt x="6731" y="2717"/>
                    <a:pt x="6699" y="2627"/>
                    <a:pt x="6645" y="2550"/>
                  </a:cubicBezTo>
                  <a:cubicBezTo>
                    <a:pt x="6611" y="2499"/>
                    <a:pt x="6570" y="2454"/>
                    <a:pt x="6516" y="2419"/>
                  </a:cubicBezTo>
                  <a:lnTo>
                    <a:pt x="5737" y="1912"/>
                  </a:lnTo>
                  <a:cubicBezTo>
                    <a:pt x="5660" y="1862"/>
                    <a:pt x="5576" y="1839"/>
                    <a:pt x="5493" y="1839"/>
                  </a:cubicBezTo>
                  <a:cubicBezTo>
                    <a:pt x="5293" y="1839"/>
                    <a:pt x="5102" y="1973"/>
                    <a:pt x="5051" y="2187"/>
                  </a:cubicBezTo>
                  <a:lnTo>
                    <a:pt x="4386" y="4996"/>
                  </a:lnTo>
                  <a:cubicBezTo>
                    <a:pt x="4386" y="4996"/>
                    <a:pt x="4384" y="4996"/>
                    <a:pt x="4380" y="4996"/>
                  </a:cubicBezTo>
                  <a:cubicBezTo>
                    <a:pt x="4326" y="4996"/>
                    <a:pt x="3910" y="4999"/>
                    <a:pt x="3516" y="5110"/>
                  </a:cubicBezTo>
                  <a:cubicBezTo>
                    <a:pt x="3135" y="5216"/>
                    <a:pt x="2870" y="5550"/>
                    <a:pt x="2850" y="5945"/>
                  </a:cubicBezTo>
                  <a:cubicBezTo>
                    <a:pt x="2827" y="6382"/>
                    <a:pt x="2931" y="6819"/>
                    <a:pt x="2931" y="6819"/>
                  </a:cubicBezTo>
                  <a:lnTo>
                    <a:pt x="340" y="8089"/>
                  </a:lnTo>
                  <a:cubicBezTo>
                    <a:pt x="60" y="8226"/>
                    <a:pt x="1" y="8600"/>
                    <a:pt x="224" y="8816"/>
                  </a:cubicBezTo>
                  <a:lnTo>
                    <a:pt x="891" y="9464"/>
                  </a:lnTo>
                  <a:cubicBezTo>
                    <a:pt x="936" y="9508"/>
                    <a:pt x="989" y="9539"/>
                    <a:pt x="1045" y="9561"/>
                  </a:cubicBezTo>
                  <a:cubicBezTo>
                    <a:pt x="1103" y="9585"/>
                    <a:pt x="1165" y="9598"/>
                    <a:pt x="1228" y="9598"/>
                  </a:cubicBezTo>
                  <a:cubicBezTo>
                    <a:pt x="1259" y="9598"/>
                    <a:pt x="1290" y="9595"/>
                    <a:pt x="1321" y="9588"/>
                  </a:cubicBezTo>
                  <a:lnTo>
                    <a:pt x="4978" y="8795"/>
                  </a:lnTo>
                  <a:lnTo>
                    <a:pt x="12326" y="15628"/>
                  </a:lnTo>
                  <a:lnTo>
                    <a:pt x="1557" y="21514"/>
                  </a:lnTo>
                  <a:cubicBezTo>
                    <a:pt x="1215" y="21703"/>
                    <a:pt x="1165" y="22175"/>
                    <a:pt x="1463" y="22428"/>
                  </a:cubicBezTo>
                  <a:lnTo>
                    <a:pt x="2176" y="23031"/>
                  </a:lnTo>
                  <a:cubicBezTo>
                    <a:pt x="2198" y="23051"/>
                    <a:pt x="2226" y="23063"/>
                    <a:pt x="2251" y="23080"/>
                  </a:cubicBezTo>
                  <a:cubicBezTo>
                    <a:pt x="2383" y="23167"/>
                    <a:pt x="2535" y="23215"/>
                    <a:pt x="2689" y="23215"/>
                  </a:cubicBezTo>
                  <a:cubicBezTo>
                    <a:pt x="2772" y="23215"/>
                    <a:pt x="2856" y="23201"/>
                    <a:pt x="2938" y="23172"/>
                  </a:cubicBezTo>
                  <a:lnTo>
                    <a:pt x="8602" y="21172"/>
                  </a:lnTo>
                  <a:cubicBezTo>
                    <a:pt x="8606" y="21194"/>
                    <a:pt x="8957" y="22055"/>
                    <a:pt x="8957" y="22055"/>
                  </a:cubicBezTo>
                  <a:lnTo>
                    <a:pt x="10076" y="21594"/>
                  </a:lnTo>
                  <a:cubicBezTo>
                    <a:pt x="10076" y="21594"/>
                    <a:pt x="9737" y="20775"/>
                    <a:pt x="9736" y="20772"/>
                  </a:cubicBezTo>
                  <a:lnTo>
                    <a:pt x="12435" y="19819"/>
                  </a:lnTo>
                  <a:cubicBezTo>
                    <a:pt x="12439" y="19843"/>
                    <a:pt x="12790" y="20704"/>
                    <a:pt x="12790" y="20704"/>
                  </a:cubicBezTo>
                  <a:lnTo>
                    <a:pt x="13910" y="20243"/>
                  </a:lnTo>
                  <a:cubicBezTo>
                    <a:pt x="13910" y="20243"/>
                    <a:pt x="13569" y="19422"/>
                    <a:pt x="13568" y="19419"/>
                  </a:cubicBezTo>
                  <a:lnTo>
                    <a:pt x="16118" y="18518"/>
                  </a:lnTo>
                  <a:lnTo>
                    <a:pt x="21310" y="22503"/>
                  </a:lnTo>
                  <a:cubicBezTo>
                    <a:pt x="21785" y="22867"/>
                    <a:pt x="22365" y="23066"/>
                    <a:pt x="22963" y="23074"/>
                  </a:cubicBezTo>
                  <a:lnTo>
                    <a:pt x="23030" y="23074"/>
                  </a:lnTo>
                  <a:cubicBezTo>
                    <a:pt x="23036" y="23074"/>
                    <a:pt x="23041" y="23074"/>
                    <a:pt x="23047" y="23074"/>
                  </a:cubicBezTo>
                  <a:cubicBezTo>
                    <a:pt x="24133" y="23074"/>
                    <a:pt x="24938" y="22057"/>
                    <a:pt x="24685" y="20998"/>
                  </a:cubicBezTo>
                  <a:cubicBezTo>
                    <a:pt x="24537" y="20374"/>
                    <a:pt x="24189" y="19816"/>
                    <a:pt x="23698" y="19407"/>
                  </a:cubicBezTo>
                  <a:lnTo>
                    <a:pt x="18714" y="15267"/>
                  </a:lnTo>
                  <a:lnTo>
                    <a:pt x="19198" y="11132"/>
                  </a:lnTo>
                  <a:lnTo>
                    <a:pt x="20067" y="11278"/>
                  </a:lnTo>
                  <a:lnTo>
                    <a:pt x="20270" y="10084"/>
                  </a:lnTo>
                  <a:cubicBezTo>
                    <a:pt x="20270" y="10084"/>
                    <a:pt x="19359" y="9935"/>
                    <a:pt x="19339" y="9935"/>
                  </a:cubicBezTo>
                  <a:lnTo>
                    <a:pt x="19670" y="7094"/>
                  </a:lnTo>
                  <a:lnTo>
                    <a:pt x="20538" y="7241"/>
                  </a:lnTo>
                  <a:lnTo>
                    <a:pt x="20741" y="6047"/>
                  </a:lnTo>
                  <a:cubicBezTo>
                    <a:pt x="20741" y="6047"/>
                    <a:pt x="19832" y="5898"/>
                    <a:pt x="19812" y="5898"/>
                  </a:cubicBezTo>
                  <a:lnTo>
                    <a:pt x="20340" y="1384"/>
                  </a:lnTo>
                  <a:cubicBezTo>
                    <a:pt x="20368" y="1139"/>
                    <a:pt x="20275" y="902"/>
                    <a:pt x="20099" y="736"/>
                  </a:cubicBezTo>
                  <a:cubicBezTo>
                    <a:pt x="20078" y="715"/>
                    <a:pt x="20058" y="690"/>
                    <a:pt x="20035" y="673"/>
                  </a:cubicBezTo>
                  <a:lnTo>
                    <a:pt x="19289" y="112"/>
                  </a:lnTo>
                  <a:cubicBezTo>
                    <a:pt x="19187" y="36"/>
                    <a:pt x="19070" y="0"/>
                    <a:pt x="18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9"/>
            <p:cNvSpPr/>
            <p:nvPr/>
          </p:nvSpPr>
          <p:spPr>
            <a:xfrm>
              <a:off x="1658447" y="3326383"/>
              <a:ext cx="2831764" cy="1411148"/>
            </a:xfrm>
            <a:custGeom>
              <a:avLst/>
              <a:gdLst/>
              <a:ahLst/>
              <a:cxnLst/>
              <a:rect l="l" t="t" r="r" b="b"/>
              <a:pathLst>
                <a:path w="14954" h="7452" extrusionOk="0">
                  <a:moveTo>
                    <a:pt x="11162" y="0"/>
                  </a:moveTo>
                  <a:lnTo>
                    <a:pt x="10726" y="238"/>
                  </a:lnTo>
                  <a:lnTo>
                    <a:pt x="393" y="5886"/>
                  </a:lnTo>
                  <a:cubicBezTo>
                    <a:pt x="51" y="6074"/>
                    <a:pt x="1" y="6547"/>
                    <a:pt x="299" y="6799"/>
                  </a:cubicBezTo>
                  <a:lnTo>
                    <a:pt x="1012" y="7402"/>
                  </a:lnTo>
                  <a:cubicBezTo>
                    <a:pt x="1034" y="7422"/>
                    <a:pt x="1062" y="7434"/>
                    <a:pt x="1087" y="7451"/>
                  </a:cubicBezTo>
                  <a:lnTo>
                    <a:pt x="612" y="7048"/>
                  </a:lnTo>
                  <a:cubicBezTo>
                    <a:pt x="313" y="6793"/>
                    <a:pt x="361" y="6320"/>
                    <a:pt x="705" y="6133"/>
                  </a:cubicBezTo>
                  <a:lnTo>
                    <a:pt x="11041" y="486"/>
                  </a:lnTo>
                  <a:lnTo>
                    <a:pt x="14365" y="3096"/>
                  </a:lnTo>
                  <a:lnTo>
                    <a:pt x="14954" y="2888"/>
                  </a:lnTo>
                  <a:lnTo>
                    <a:pt x="11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9"/>
            <p:cNvSpPr/>
            <p:nvPr/>
          </p:nvSpPr>
          <p:spPr>
            <a:xfrm>
              <a:off x="4287984" y="366400"/>
              <a:ext cx="955536" cy="2891414"/>
            </a:xfrm>
            <a:custGeom>
              <a:avLst/>
              <a:gdLst/>
              <a:ahLst/>
              <a:cxnLst/>
              <a:rect l="l" t="t" r="r" b="b"/>
              <a:pathLst>
                <a:path w="5046" h="15269" extrusionOk="0">
                  <a:moveTo>
                    <a:pt x="3903" y="0"/>
                  </a:moveTo>
                  <a:cubicBezTo>
                    <a:pt x="3666" y="0"/>
                    <a:pt x="3437" y="152"/>
                    <a:pt x="3365" y="406"/>
                  </a:cubicBezTo>
                  <a:lnTo>
                    <a:pt x="8" y="12210"/>
                  </a:lnTo>
                  <a:lnTo>
                    <a:pt x="0" y="12239"/>
                  </a:lnTo>
                  <a:lnTo>
                    <a:pt x="3663" y="15269"/>
                  </a:lnTo>
                  <a:lnTo>
                    <a:pt x="3740" y="14604"/>
                  </a:lnTo>
                  <a:lnTo>
                    <a:pt x="455" y="11981"/>
                  </a:lnTo>
                  <a:lnTo>
                    <a:pt x="3676" y="654"/>
                  </a:lnTo>
                  <a:cubicBezTo>
                    <a:pt x="3748" y="401"/>
                    <a:pt x="3976" y="249"/>
                    <a:pt x="4214" y="249"/>
                  </a:cubicBezTo>
                  <a:cubicBezTo>
                    <a:pt x="4328" y="249"/>
                    <a:pt x="4445" y="284"/>
                    <a:pt x="4547" y="361"/>
                  </a:cubicBezTo>
                  <a:lnTo>
                    <a:pt x="5046" y="737"/>
                  </a:lnTo>
                  <a:cubicBezTo>
                    <a:pt x="5024" y="716"/>
                    <a:pt x="5006" y="691"/>
                    <a:pt x="4982" y="673"/>
                  </a:cubicBezTo>
                  <a:lnTo>
                    <a:pt x="4235" y="112"/>
                  </a:lnTo>
                  <a:cubicBezTo>
                    <a:pt x="4134" y="36"/>
                    <a:pt x="4017" y="0"/>
                    <a:pt x="39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9"/>
            <p:cNvSpPr/>
            <p:nvPr/>
          </p:nvSpPr>
          <p:spPr>
            <a:xfrm>
              <a:off x="5749890" y="4331728"/>
              <a:ext cx="289160" cy="323435"/>
            </a:xfrm>
            <a:custGeom>
              <a:avLst/>
              <a:gdLst/>
              <a:ahLst/>
              <a:cxnLst/>
              <a:rect l="l" t="t" r="r" b="b"/>
              <a:pathLst>
                <a:path w="1527" h="1708" extrusionOk="0">
                  <a:moveTo>
                    <a:pt x="1010" y="0"/>
                  </a:moveTo>
                  <a:cubicBezTo>
                    <a:pt x="979" y="257"/>
                    <a:pt x="892" y="533"/>
                    <a:pt x="694" y="783"/>
                  </a:cubicBezTo>
                  <a:cubicBezTo>
                    <a:pt x="496" y="1031"/>
                    <a:pt x="245" y="1177"/>
                    <a:pt x="1" y="1265"/>
                  </a:cubicBezTo>
                  <a:lnTo>
                    <a:pt x="254" y="1707"/>
                  </a:lnTo>
                  <a:cubicBezTo>
                    <a:pt x="414" y="1691"/>
                    <a:pt x="571" y="1655"/>
                    <a:pt x="720" y="1592"/>
                  </a:cubicBezTo>
                  <a:cubicBezTo>
                    <a:pt x="908" y="1511"/>
                    <a:pt x="1083" y="1372"/>
                    <a:pt x="1221" y="1203"/>
                  </a:cubicBezTo>
                  <a:cubicBezTo>
                    <a:pt x="1382" y="1005"/>
                    <a:pt x="1493" y="764"/>
                    <a:pt x="1515" y="520"/>
                  </a:cubicBezTo>
                  <a:cubicBezTo>
                    <a:pt x="1527" y="398"/>
                    <a:pt x="1517" y="274"/>
                    <a:pt x="1501" y="152"/>
                  </a:cubicBezTo>
                  <a:lnTo>
                    <a:pt x="10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9"/>
            <p:cNvSpPr/>
            <p:nvPr/>
          </p:nvSpPr>
          <p:spPr>
            <a:xfrm>
              <a:off x="5583248" y="4575252"/>
              <a:ext cx="202431" cy="81995"/>
            </a:xfrm>
            <a:custGeom>
              <a:avLst/>
              <a:gdLst/>
              <a:ahLst/>
              <a:cxnLst/>
              <a:rect l="l" t="t" r="r" b="b"/>
              <a:pathLst>
                <a:path w="1069" h="433" extrusionOk="0">
                  <a:moveTo>
                    <a:pt x="821" y="0"/>
                  </a:moveTo>
                  <a:cubicBezTo>
                    <a:pt x="561" y="82"/>
                    <a:pt x="316" y="99"/>
                    <a:pt x="162" y="99"/>
                  </a:cubicBezTo>
                  <a:cubicBezTo>
                    <a:pt x="62" y="99"/>
                    <a:pt x="0" y="92"/>
                    <a:pt x="0" y="92"/>
                  </a:cubicBezTo>
                  <a:lnTo>
                    <a:pt x="0" y="92"/>
                  </a:lnTo>
                  <a:lnTo>
                    <a:pt x="351" y="371"/>
                  </a:lnTo>
                  <a:cubicBezTo>
                    <a:pt x="401" y="412"/>
                    <a:pt x="567" y="408"/>
                    <a:pt x="635" y="416"/>
                  </a:cubicBezTo>
                  <a:cubicBezTo>
                    <a:pt x="731" y="426"/>
                    <a:pt x="829" y="432"/>
                    <a:pt x="925" y="432"/>
                  </a:cubicBezTo>
                  <a:cubicBezTo>
                    <a:pt x="939" y="432"/>
                    <a:pt x="953" y="432"/>
                    <a:pt x="967" y="432"/>
                  </a:cubicBezTo>
                  <a:cubicBezTo>
                    <a:pt x="1001" y="430"/>
                    <a:pt x="1034" y="428"/>
                    <a:pt x="1069" y="424"/>
                  </a:cubicBezTo>
                  <a:lnTo>
                    <a:pt x="8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9"/>
            <p:cNvSpPr/>
            <p:nvPr/>
          </p:nvSpPr>
          <p:spPr>
            <a:xfrm>
              <a:off x="5924864" y="4164517"/>
              <a:ext cx="107559" cy="183684"/>
            </a:xfrm>
            <a:custGeom>
              <a:avLst/>
              <a:gdLst/>
              <a:ahLst/>
              <a:cxnLst/>
              <a:rect l="l" t="t" r="r" b="b"/>
              <a:pathLst>
                <a:path w="568" h="970" extrusionOk="0">
                  <a:moveTo>
                    <a:pt x="0" y="0"/>
                  </a:moveTo>
                  <a:cubicBezTo>
                    <a:pt x="0" y="0"/>
                    <a:pt x="131" y="370"/>
                    <a:pt x="94" y="821"/>
                  </a:cubicBezTo>
                  <a:lnTo>
                    <a:pt x="568" y="970"/>
                  </a:lnTo>
                  <a:cubicBezTo>
                    <a:pt x="527" y="732"/>
                    <a:pt x="449" y="497"/>
                    <a:pt x="351" y="28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9"/>
            <p:cNvSpPr/>
            <p:nvPr/>
          </p:nvSpPr>
          <p:spPr>
            <a:xfrm>
              <a:off x="1438404" y="714455"/>
              <a:ext cx="1282001" cy="1463223"/>
            </a:xfrm>
            <a:custGeom>
              <a:avLst/>
              <a:gdLst/>
              <a:ahLst/>
              <a:cxnLst/>
              <a:rect l="l" t="t" r="r" b="b"/>
              <a:pathLst>
                <a:path w="6770" h="7727" extrusionOk="0">
                  <a:moveTo>
                    <a:pt x="5494" y="1"/>
                  </a:moveTo>
                  <a:cubicBezTo>
                    <a:pt x="5295" y="1"/>
                    <a:pt x="5104" y="135"/>
                    <a:pt x="5054" y="349"/>
                  </a:cubicBezTo>
                  <a:lnTo>
                    <a:pt x="4468" y="2820"/>
                  </a:lnTo>
                  <a:lnTo>
                    <a:pt x="4388" y="3159"/>
                  </a:lnTo>
                  <a:cubicBezTo>
                    <a:pt x="4388" y="3159"/>
                    <a:pt x="4386" y="3159"/>
                    <a:pt x="4382" y="3159"/>
                  </a:cubicBezTo>
                  <a:cubicBezTo>
                    <a:pt x="4328" y="3159"/>
                    <a:pt x="3912" y="3162"/>
                    <a:pt x="3518" y="3273"/>
                  </a:cubicBezTo>
                  <a:cubicBezTo>
                    <a:pt x="3136" y="3379"/>
                    <a:pt x="2872" y="3713"/>
                    <a:pt x="2852" y="4108"/>
                  </a:cubicBezTo>
                  <a:cubicBezTo>
                    <a:pt x="2829" y="4546"/>
                    <a:pt x="2933" y="4982"/>
                    <a:pt x="2933" y="4982"/>
                  </a:cubicBezTo>
                  <a:lnTo>
                    <a:pt x="2621" y="5136"/>
                  </a:lnTo>
                  <a:lnTo>
                    <a:pt x="341" y="6253"/>
                  </a:lnTo>
                  <a:cubicBezTo>
                    <a:pt x="60" y="6391"/>
                    <a:pt x="1" y="6764"/>
                    <a:pt x="225" y="6981"/>
                  </a:cubicBezTo>
                  <a:lnTo>
                    <a:pt x="891" y="7628"/>
                  </a:lnTo>
                  <a:cubicBezTo>
                    <a:pt x="937" y="7673"/>
                    <a:pt x="990" y="7703"/>
                    <a:pt x="1046" y="7727"/>
                  </a:cubicBezTo>
                  <a:lnTo>
                    <a:pt x="535" y="7231"/>
                  </a:lnTo>
                  <a:cubicBezTo>
                    <a:pt x="311" y="7013"/>
                    <a:pt x="372" y="6640"/>
                    <a:pt x="651" y="6502"/>
                  </a:cubicBezTo>
                  <a:lnTo>
                    <a:pt x="2888" y="5407"/>
                  </a:lnTo>
                  <a:lnTo>
                    <a:pt x="4525" y="7060"/>
                  </a:lnTo>
                  <a:lnTo>
                    <a:pt x="4981" y="6961"/>
                  </a:lnTo>
                  <a:lnTo>
                    <a:pt x="3208" y="5248"/>
                  </a:lnTo>
                  <a:lnTo>
                    <a:pt x="3244" y="5229"/>
                  </a:lnTo>
                  <a:cubicBezTo>
                    <a:pt x="3244" y="5229"/>
                    <a:pt x="3141" y="4794"/>
                    <a:pt x="3162" y="4355"/>
                  </a:cubicBezTo>
                  <a:cubicBezTo>
                    <a:pt x="3182" y="3961"/>
                    <a:pt x="3449" y="3628"/>
                    <a:pt x="3828" y="3521"/>
                  </a:cubicBezTo>
                  <a:cubicBezTo>
                    <a:pt x="4230" y="3409"/>
                    <a:pt x="4653" y="3406"/>
                    <a:pt x="4695" y="3406"/>
                  </a:cubicBezTo>
                  <a:cubicBezTo>
                    <a:pt x="4697" y="3406"/>
                    <a:pt x="4698" y="3406"/>
                    <a:pt x="4698" y="3406"/>
                  </a:cubicBezTo>
                  <a:lnTo>
                    <a:pt x="4708" y="3368"/>
                  </a:lnTo>
                  <a:lnTo>
                    <a:pt x="6769" y="4720"/>
                  </a:lnTo>
                  <a:lnTo>
                    <a:pt x="6765" y="4252"/>
                  </a:lnTo>
                  <a:lnTo>
                    <a:pt x="4791" y="3021"/>
                  </a:lnTo>
                  <a:lnTo>
                    <a:pt x="5365" y="599"/>
                  </a:lnTo>
                  <a:cubicBezTo>
                    <a:pt x="5416" y="384"/>
                    <a:pt x="5606" y="251"/>
                    <a:pt x="5806" y="251"/>
                  </a:cubicBezTo>
                  <a:cubicBezTo>
                    <a:pt x="5889" y="251"/>
                    <a:pt x="5973" y="274"/>
                    <a:pt x="6050" y="324"/>
                  </a:cubicBezTo>
                  <a:lnTo>
                    <a:pt x="6648" y="712"/>
                  </a:lnTo>
                  <a:cubicBezTo>
                    <a:pt x="6613" y="661"/>
                    <a:pt x="6572" y="616"/>
                    <a:pt x="6519" y="581"/>
                  </a:cubicBezTo>
                  <a:lnTo>
                    <a:pt x="5738" y="74"/>
                  </a:lnTo>
                  <a:cubicBezTo>
                    <a:pt x="5662" y="24"/>
                    <a:pt x="5577" y="1"/>
                    <a:pt x="5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0" name="Google Shape;2550;p39"/>
          <p:cNvSpPr/>
          <p:nvPr/>
        </p:nvSpPr>
        <p:spPr>
          <a:xfrm rot="1175547" flipH="1">
            <a:off x="6812254" y="2172884"/>
            <a:ext cx="2929697" cy="1759778"/>
          </a:xfrm>
          <a:custGeom>
            <a:avLst/>
            <a:gdLst/>
            <a:ahLst/>
            <a:cxnLst/>
            <a:rect l="l" t="t" r="r" b="b"/>
            <a:pathLst>
              <a:path w="43197" h="25948" fill="none" extrusionOk="0">
                <a:moveTo>
                  <a:pt x="2642" y="0"/>
                </a:moveTo>
                <a:cubicBezTo>
                  <a:pt x="2642" y="0"/>
                  <a:pt x="0" y="7192"/>
                  <a:pt x="5885" y="12347"/>
                </a:cubicBezTo>
                <a:cubicBezTo>
                  <a:pt x="10249" y="16168"/>
                  <a:pt x="20454" y="13429"/>
                  <a:pt x="18652" y="10311"/>
                </a:cubicBezTo>
                <a:cubicBezTo>
                  <a:pt x="16851" y="7190"/>
                  <a:pt x="14020" y="15272"/>
                  <a:pt x="17099" y="19675"/>
                </a:cubicBezTo>
                <a:cubicBezTo>
                  <a:pt x="21244" y="25602"/>
                  <a:pt x="37533" y="25947"/>
                  <a:pt x="43196" y="453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9"/>
          <p:cNvSpPr/>
          <p:nvPr/>
        </p:nvSpPr>
        <p:spPr>
          <a:xfrm rot="-6605851">
            <a:off x="7482312" y="-597765"/>
            <a:ext cx="1439676" cy="784978"/>
          </a:xfrm>
          <a:custGeom>
            <a:avLst/>
            <a:gdLst/>
            <a:ahLst/>
            <a:cxnLst/>
            <a:rect l="l" t="t" r="r" b="b"/>
            <a:pathLst>
              <a:path w="22813" h="12439" fill="none" extrusionOk="0">
                <a:moveTo>
                  <a:pt x="22812" y="0"/>
                </a:moveTo>
                <a:cubicBezTo>
                  <a:pt x="22812" y="0"/>
                  <a:pt x="20999" y="9660"/>
                  <a:pt x="12792" y="11049"/>
                </a:cubicBezTo>
                <a:cubicBezTo>
                  <a:pt x="4584" y="12439"/>
                  <a:pt x="0" y="710"/>
                  <a:pt x="0" y="71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2" name="Google Shape;2552;p39"/>
          <p:cNvGrpSpPr/>
          <p:nvPr/>
        </p:nvGrpSpPr>
        <p:grpSpPr>
          <a:xfrm>
            <a:off x="1818071" y="4209099"/>
            <a:ext cx="262163" cy="531538"/>
            <a:chOff x="2322875" y="1049950"/>
            <a:chExt cx="1301705" cy="2640525"/>
          </a:xfrm>
        </p:grpSpPr>
        <p:sp>
          <p:nvSpPr>
            <p:cNvPr id="2553" name="Google Shape;2553;p39"/>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9"/>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9"/>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6" name="Google Shape;2556;p39"/>
          <p:cNvGrpSpPr/>
          <p:nvPr/>
        </p:nvGrpSpPr>
        <p:grpSpPr>
          <a:xfrm>
            <a:off x="5704921" y="529374"/>
            <a:ext cx="262163" cy="531538"/>
            <a:chOff x="2322875" y="1049950"/>
            <a:chExt cx="1301705" cy="2640525"/>
          </a:xfrm>
        </p:grpSpPr>
        <p:sp>
          <p:nvSpPr>
            <p:cNvPr id="2557" name="Google Shape;2557;p39"/>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9"/>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9"/>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0" name="Google Shape;2560;p39"/>
          <p:cNvSpPr/>
          <p:nvPr/>
        </p:nvSpPr>
        <p:spPr>
          <a:xfrm rot="693687" flipH="1">
            <a:off x="1897425" y="-600783"/>
            <a:ext cx="3025015" cy="1817032"/>
          </a:xfrm>
          <a:custGeom>
            <a:avLst/>
            <a:gdLst/>
            <a:ahLst/>
            <a:cxnLst/>
            <a:rect l="l" t="t" r="r" b="b"/>
            <a:pathLst>
              <a:path w="43197" h="25948" fill="none" extrusionOk="0">
                <a:moveTo>
                  <a:pt x="2642" y="0"/>
                </a:moveTo>
                <a:cubicBezTo>
                  <a:pt x="2642" y="0"/>
                  <a:pt x="0" y="7192"/>
                  <a:pt x="5885" y="12347"/>
                </a:cubicBezTo>
                <a:cubicBezTo>
                  <a:pt x="10249" y="16168"/>
                  <a:pt x="20454" y="13429"/>
                  <a:pt x="18652" y="10311"/>
                </a:cubicBezTo>
                <a:cubicBezTo>
                  <a:pt x="16851" y="7190"/>
                  <a:pt x="14020" y="15272"/>
                  <a:pt x="17099" y="19675"/>
                </a:cubicBezTo>
                <a:cubicBezTo>
                  <a:pt x="21244" y="25602"/>
                  <a:pt x="37533" y="25947"/>
                  <a:pt x="43196" y="453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9"/>
          <p:cNvSpPr/>
          <p:nvPr/>
        </p:nvSpPr>
        <p:spPr>
          <a:xfrm rot="-8317620">
            <a:off x="6131499" y="4299204"/>
            <a:ext cx="1579063" cy="861001"/>
          </a:xfrm>
          <a:custGeom>
            <a:avLst/>
            <a:gdLst/>
            <a:ahLst/>
            <a:cxnLst/>
            <a:rect l="l" t="t" r="r" b="b"/>
            <a:pathLst>
              <a:path w="22813" h="12439" fill="none" extrusionOk="0">
                <a:moveTo>
                  <a:pt x="22812" y="0"/>
                </a:moveTo>
                <a:cubicBezTo>
                  <a:pt x="22812" y="0"/>
                  <a:pt x="20999" y="9660"/>
                  <a:pt x="12792" y="11049"/>
                </a:cubicBezTo>
                <a:cubicBezTo>
                  <a:pt x="4584" y="12439"/>
                  <a:pt x="0" y="710"/>
                  <a:pt x="0" y="71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9"/>
          <p:cNvSpPr/>
          <p:nvPr/>
        </p:nvSpPr>
        <p:spPr>
          <a:xfrm rot="-926629" flipH="1">
            <a:off x="2014909" y="4212124"/>
            <a:ext cx="3266596" cy="1184365"/>
          </a:xfrm>
          <a:custGeom>
            <a:avLst/>
            <a:gdLst/>
            <a:ahLst/>
            <a:cxnLst/>
            <a:rect l="l" t="t" r="r" b="b"/>
            <a:pathLst>
              <a:path w="53041" h="19231" fill="none" extrusionOk="0">
                <a:moveTo>
                  <a:pt x="53040" y="14789"/>
                </a:moveTo>
                <a:cubicBezTo>
                  <a:pt x="53040" y="14789"/>
                  <a:pt x="49618" y="17159"/>
                  <a:pt x="41611" y="7597"/>
                </a:cubicBezTo>
                <a:cubicBezTo>
                  <a:pt x="39545" y="5131"/>
                  <a:pt x="36120" y="1533"/>
                  <a:pt x="32481" y="2245"/>
                </a:cubicBezTo>
                <a:cubicBezTo>
                  <a:pt x="31418" y="2453"/>
                  <a:pt x="29859" y="3206"/>
                  <a:pt x="29615" y="4305"/>
                </a:cubicBezTo>
                <a:cubicBezTo>
                  <a:pt x="29228" y="6051"/>
                  <a:pt x="31316" y="6683"/>
                  <a:pt x="32165" y="5721"/>
                </a:cubicBezTo>
                <a:cubicBezTo>
                  <a:pt x="33756" y="3916"/>
                  <a:pt x="30902" y="2404"/>
                  <a:pt x="29468" y="1989"/>
                </a:cubicBezTo>
                <a:cubicBezTo>
                  <a:pt x="22600" y="1"/>
                  <a:pt x="23994" y="8233"/>
                  <a:pt x="15235" y="13731"/>
                </a:cubicBezTo>
                <a:cubicBezTo>
                  <a:pt x="6476" y="19230"/>
                  <a:pt x="1" y="17179"/>
                  <a:pt x="1" y="1717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3" name="Google Shape;2563;p39"/>
          <p:cNvGrpSpPr/>
          <p:nvPr/>
        </p:nvGrpSpPr>
        <p:grpSpPr>
          <a:xfrm rot="2251379">
            <a:off x="5201774" y="4151513"/>
            <a:ext cx="1067193" cy="1018060"/>
            <a:chOff x="936800" y="644000"/>
            <a:chExt cx="3397834" cy="3241401"/>
          </a:xfrm>
        </p:grpSpPr>
        <p:sp>
          <p:nvSpPr>
            <p:cNvPr id="2564" name="Google Shape;2564;p39"/>
            <p:cNvSpPr/>
            <p:nvPr/>
          </p:nvSpPr>
          <p:spPr>
            <a:xfrm>
              <a:off x="936800" y="644000"/>
              <a:ext cx="3397834" cy="3241401"/>
            </a:xfrm>
            <a:custGeom>
              <a:avLst/>
              <a:gdLst/>
              <a:ahLst/>
              <a:cxnLst/>
              <a:rect l="l" t="t" r="r" b="b"/>
              <a:pathLst>
                <a:path w="28454" h="27144" extrusionOk="0">
                  <a:moveTo>
                    <a:pt x="25151" y="0"/>
                  </a:moveTo>
                  <a:lnTo>
                    <a:pt x="16731" y="4241"/>
                  </a:lnTo>
                  <a:lnTo>
                    <a:pt x="8297" y="2636"/>
                  </a:lnTo>
                  <a:lnTo>
                    <a:pt x="0" y="7528"/>
                  </a:lnTo>
                  <a:lnTo>
                    <a:pt x="3282" y="27143"/>
                  </a:lnTo>
                  <a:lnTo>
                    <a:pt x="11612" y="22505"/>
                  </a:lnTo>
                  <a:lnTo>
                    <a:pt x="20028" y="24257"/>
                  </a:lnTo>
                  <a:lnTo>
                    <a:pt x="28454" y="19750"/>
                  </a:lnTo>
                  <a:lnTo>
                    <a:pt x="251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9"/>
            <p:cNvSpPr/>
            <p:nvPr/>
          </p:nvSpPr>
          <p:spPr>
            <a:xfrm>
              <a:off x="1060634" y="813332"/>
              <a:ext cx="3149690" cy="2895933"/>
            </a:xfrm>
            <a:custGeom>
              <a:avLst/>
              <a:gdLst/>
              <a:ahLst/>
              <a:cxnLst/>
              <a:rect l="l" t="t" r="r" b="b"/>
              <a:pathLst>
                <a:path w="26376" h="24251" extrusionOk="0">
                  <a:moveTo>
                    <a:pt x="23394" y="0"/>
                  </a:moveTo>
                  <a:lnTo>
                    <a:pt x="15831" y="3809"/>
                  </a:lnTo>
                  <a:lnTo>
                    <a:pt x="7432" y="2211"/>
                  </a:lnTo>
                  <a:lnTo>
                    <a:pt x="1" y="6593"/>
                  </a:lnTo>
                  <a:lnTo>
                    <a:pt x="2954" y="24251"/>
                  </a:lnTo>
                  <a:lnTo>
                    <a:pt x="10424" y="20092"/>
                  </a:lnTo>
                  <a:lnTo>
                    <a:pt x="18849" y="21847"/>
                  </a:lnTo>
                  <a:lnTo>
                    <a:pt x="26375" y="17819"/>
                  </a:lnTo>
                  <a:lnTo>
                    <a:pt x="233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9"/>
            <p:cNvSpPr/>
            <p:nvPr/>
          </p:nvSpPr>
          <p:spPr>
            <a:xfrm>
              <a:off x="1948130" y="1077241"/>
              <a:ext cx="1363361" cy="2344952"/>
            </a:xfrm>
            <a:custGeom>
              <a:avLst/>
              <a:gdLst/>
              <a:ahLst/>
              <a:cxnLst/>
              <a:rect l="l" t="t" r="r" b="b"/>
              <a:pathLst>
                <a:path w="11417" h="19637" extrusionOk="0">
                  <a:moveTo>
                    <a:pt x="0" y="1"/>
                  </a:moveTo>
                  <a:lnTo>
                    <a:pt x="2992" y="17882"/>
                  </a:lnTo>
                  <a:lnTo>
                    <a:pt x="11417" y="19637"/>
                  </a:lnTo>
                  <a:lnTo>
                    <a:pt x="8399" y="1599"/>
                  </a:lnTo>
                  <a:lnTo>
                    <a:pt x="0"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9"/>
            <p:cNvSpPr/>
            <p:nvPr/>
          </p:nvSpPr>
          <p:spPr>
            <a:xfrm>
              <a:off x="1060634" y="1139815"/>
              <a:ext cx="3097506" cy="2569572"/>
            </a:xfrm>
            <a:custGeom>
              <a:avLst/>
              <a:gdLst/>
              <a:ahLst/>
              <a:cxnLst/>
              <a:rect l="l" t="t" r="r" b="b"/>
              <a:pathLst>
                <a:path w="25939" h="21518" extrusionOk="0">
                  <a:moveTo>
                    <a:pt x="20544" y="3424"/>
                  </a:moveTo>
                  <a:lnTo>
                    <a:pt x="21169" y="7163"/>
                  </a:lnTo>
                  <a:lnTo>
                    <a:pt x="18286" y="8550"/>
                  </a:lnTo>
                  <a:lnTo>
                    <a:pt x="17673" y="4884"/>
                  </a:lnTo>
                  <a:lnTo>
                    <a:pt x="20544" y="3424"/>
                  </a:lnTo>
                  <a:close/>
                  <a:moveTo>
                    <a:pt x="8173" y="3902"/>
                  </a:moveTo>
                  <a:lnTo>
                    <a:pt x="10917" y="4408"/>
                  </a:lnTo>
                  <a:lnTo>
                    <a:pt x="11567" y="8293"/>
                  </a:lnTo>
                  <a:lnTo>
                    <a:pt x="11567" y="8293"/>
                  </a:lnTo>
                  <a:lnTo>
                    <a:pt x="8814" y="7837"/>
                  </a:lnTo>
                  <a:lnTo>
                    <a:pt x="6186" y="9254"/>
                  </a:lnTo>
                  <a:lnTo>
                    <a:pt x="5538" y="5384"/>
                  </a:lnTo>
                  <a:lnTo>
                    <a:pt x="8173" y="3902"/>
                  </a:lnTo>
                  <a:close/>
                  <a:moveTo>
                    <a:pt x="12156" y="4634"/>
                  </a:moveTo>
                  <a:lnTo>
                    <a:pt x="16563" y="5448"/>
                  </a:lnTo>
                  <a:lnTo>
                    <a:pt x="17172" y="9088"/>
                  </a:lnTo>
                  <a:lnTo>
                    <a:pt x="17403" y="10461"/>
                  </a:lnTo>
                  <a:lnTo>
                    <a:pt x="17452" y="10754"/>
                  </a:lnTo>
                  <a:lnTo>
                    <a:pt x="18127" y="14788"/>
                  </a:lnTo>
                  <a:lnTo>
                    <a:pt x="18127" y="14788"/>
                  </a:lnTo>
                  <a:lnTo>
                    <a:pt x="13732" y="14060"/>
                  </a:lnTo>
                  <a:lnTo>
                    <a:pt x="12156" y="4634"/>
                  </a:lnTo>
                  <a:close/>
                  <a:moveTo>
                    <a:pt x="9045" y="9210"/>
                  </a:moveTo>
                  <a:lnTo>
                    <a:pt x="11806" y="9719"/>
                  </a:lnTo>
                  <a:lnTo>
                    <a:pt x="12498" y="13856"/>
                  </a:lnTo>
                  <a:lnTo>
                    <a:pt x="12498" y="13856"/>
                  </a:lnTo>
                  <a:lnTo>
                    <a:pt x="9763" y="13403"/>
                  </a:lnTo>
                  <a:lnTo>
                    <a:pt x="7119" y="14829"/>
                  </a:lnTo>
                  <a:lnTo>
                    <a:pt x="6279" y="9810"/>
                  </a:lnTo>
                  <a:lnTo>
                    <a:pt x="6279" y="9810"/>
                  </a:lnTo>
                  <a:lnTo>
                    <a:pt x="6426" y="10684"/>
                  </a:lnTo>
                  <a:lnTo>
                    <a:pt x="9045" y="9210"/>
                  </a:lnTo>
                  <a:close/>
                  <a:moveTo>
                    <a:pt x="4508" y="5962"/>
                  </a:moveTo>
                  <a:lnTo>
                    <a:pt x="6085" y="15386"/>
                  </a:lnTo>
                  <a:lnTo>
                    <a:pt x="3304" y="16884"/>
                  </a:lnTo>
                  <a:lnTo>
                    <a:pt x="1739" y="7522"/>
                  </a:lnTo>
                  <a:lnTo>
                    <a:pt x="4508" y="5962"/>
                  </a:lnTo>
                  <a:close/>
                  <a:moveTo>
                    <a:pt x="10180" y="0"/>
                  </a:moveTo>
                  <a:lnTo>
                    <a:pt x="10679" y="2980"/>
                  </a:lnTo>
                  <a:lnTo>
                    <a:pt x="7944" y="2527"/>
                  </a:lnTo>
                  <a:lnTo>
                    <a:pt x="5300" y="3954"/>
                  </a:lnTo>
                  <a:lnTo>
                    <a:pt x="4810" y="1025"/>
                  </a:lnTo>
                  <a:lnTo>
                    <a:pt x="3784" y="1631"/>
                  </a:lnTo>
                  <a:lnTo>
                    <a:pt x="4267" y="4510"/>
                  </a:lnTo>
                  <a:lnTo>
                    <a:pt x="1486" y="6009"/>
                  </a:lnTo>
                  <a:lnTo>
                    <a:pt x="1025" y="3257"/>
                  </a:lnTo>
                  <a:lnTo>
                    <a:pt x="1" y="3861"/>
                  </a:lnTo>
                  <a:lnTo>
                    <a:pt x="452" y="6566"/>
                  </a:lnTo>
                  <a:lnTo>
                    <a:pt x="710" y="8103"/>
                  </a:lnTo>
                  <a:lnTo>
                    <a:pt x="2272" y="17443"/>
                  </a:lnTo>
                  <a:lnTo>
                    <a:pt x="2529" y="18979"/>
                  </a:lnTo>
                  <a:lnTo>
                    <a:pt x="2954" y="21518"/>
                  </a:lnTo>
                  <a:lnTo>
                    <a:pt x="3984" y="20945"/>
                  </a:lnTo>
                  <a:lnTo>
                    <a:pt x="3559" y="18401"/>
                  </a:lnTo>
                  <a:lnTo>
                    <a:pt x="6329" y="16841"/>
                  </a:lnTo>
                  <a:lnTo>
                    <a:pt x="6756" y="19401"/>
                  </a:lnTo>
                  <a:lnTo>
                    <a:pt x="7786" y="18829"/>
                  </a:lnTo>
                  <a:lnTo>
                    <a:pt x="7358" y="16264"/>
                  </a:lnTo>
                  <a:lnTo>
                    <a:pt x="9992" y="14780"/>
                  </a:lnTo>
                  <a:lnTo>
                    <a:pt x="12737" y="15287"/>
                  </a:lnTo>
                  <a:lnTo>
                    <a:pt x="13179" y="17934"/>
                  </a:lnTo>
                  <a:lnTo>
                    <a:pt x="14423" y="18192"/>
                  </a:lnTo>
                  <a:lnTo>
                    <a:pt x="13975" y="15515"/>
                  </a:lnTo>
                  <a:lnTo>
                    <a:pt x="18383" y="16329"/>
                  </a:lnTo>
                  <a:lnTo>
                    <a:pt x="18849" y="19116"/>
                  </a:lnTo>
                  <a:lnTo>
                    <a:pt x="19953" y="18524"/>
                  </a:lnTo>
                  <a:lnTo>
                    <a:pt x="19493" y="15763"/>
                  </a:lnTo>
                  <a:lnTo>
                    <a:pt x="25939" y="12486"/>
                  </a:lnTo>
                  <a:lnTo>
                    <a:pt x="25694" y="11018"/>
                  </a:lnTo>
                  <a:lnTo>
                    <a:pt x="19238" y="14238"/>
                  </a:lnTo>
                  <a:lnTo>
                    <a:pt x="18517" y="9925"/>
                  </a:lnTo>
                  <a:lnTo>
                    <a:pt x="24988" y="6786"/>
                  </a:lnTo>
                  <a:lnTo>
                    <a:pt x="24762" y="5438"/>
                  </a:lnTo>
                  <a:lnTo>
                    <a:pt x="21891" y="6820"/>
                  </a:lnTo>
                  <a:lnTo>
                    <a:pt x="21263" y="3065"/>
                  </a:lnTo>
                  <a:lnTo>
                    <a:pt x="24120" y="1608"/>
                  </a:lnTo>
                  <a:lnTo>
                    <a:pt x="23868" y="97"/>
                  </a:lnTo>
                  <a:lnTo>
                    <a:pt x="17418" y="3353"/>
                  </a:lnTo>
                  <a:lnTo>
                    <a:pt x="16943" y="516"/>
                  </a:lnTo>
                  <a:lnTo>
                    <a:pt x="15832" y="1076"/>
                  </a:lnTo>
                  <a:lnTo>
                    <a:pt x="16307" y="3913"/>
                  </a:lnTo>
                  <a:lnTo>
                    <a:pt x="11913" y="3186"/>
                  </a:lnTo>
                  <a:lnTo>
                    <a:pt x="11420" y="236"/>
                  </a:lnTo>
                  <a:lnTo>
                    <a:pt x="101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9"/>
            <p:cNvSpPr/>
            <p:nvPr/>
          </p:nvSpPr>
          <p:spPr>
            <a:xfrm>
              <a:off x="1816773" y="1592998"/>
              <a:ext cx="145567" cy="249697"/>
            </a:xfrm>
            <a:custGeom>
              <a:avLst/>
              <a:gdLst/>
              <a:ahLst/>
              <a:cxnLst/>
              <a:rect l="l" t="t" r="r" b="b"/>
              <a:pathLst>
                <a:path w="1219" h="2091" extrusionOk="0">
                  <a:moveTo>
                    <a:pt x="582" y="315"/>
                  </a:moveTo>
                  <a:cubicBezTo>
                    <a:pt x="734" y="315"/>
                    <a:pt x="868" y="424"/>
                    <a:pt x="894" y="580"/>
                  </a:cubicBezTo>
                  <a:cubicBezTo>
                    <a:pt x="921" y="749"/>
                    <a:pt x="805" y="911"/>
                    <a:pt x="633" y="937"/>
                  </a:cubicBezTo>
                  <a:cubicBezTo>
                    <a:pt x="622" y="938"/>
                    <a:pt x="608" y="939"/>
                    <a:pt x="596" y="940"/>
                  </a:cubicBezTo>
                  <a:cubicBezTo>
                    <a:pt x="591" y="941"/>
                    <a:pt x="586" y="941"/>
                    <a:pt x="581" y="941"/>
                  </a:cubicBezTo>
                  <a:cubicBezTo>
                    <a:pt x="430" y="941"/>
                    <a:pt x="298" y="831"/>
                    <a:pt x="274" y="677"/>
                  </a:cubicBezTo>
                  <a:cubicBezTo>
                    <a:pt x="249" y="518"/>
                    <a:pt x="347" y="369"/>
                    <a:pt x="498" y="326"/>
                  </a:cubicBezTo>
                  <a:cubicBezTo>
                    <a:pt x="510" y="322"/>
                    <a:pt x="521" y="320"/>
                    <a:pt x="533" y="319"/>
                  </a:cubicBezTo>
                  <a:cubicBezTo>
                    <a:pt x="550" y="316"/>
                    <a:pt x="566" y="315"/>
                    <a:pt x="582" y="315"/>
                  </a:cubicBezTo>
                  <a:close/>
                  <a:moveTo>
                    <a:pt x="584" y="0"/>
                  </a:moveTo>
                  <a:cubicBezTo>
                    <a:pt x="539" y="0"/>
                    <a:pt x="494" y="5"/>
                    <a:pt x="450" y="15"/>
                  </a:cubicBezTo>
                  <a:cubicBezTo>
                    <a:pt x="217" y="66"/>
                    <a:pt x="12" y="255"/>
                    <a:pt x="8" y="551"/>
                  </a:cubicBezTo>
                  <a:cubicBezTo>
                    <a:pt x="0" y="874"/>
                    <a:pt x="176" y="1349"/>
                    <a:pt x="771" y="2038"/>
                  </a:cubicBezTo>
                  <a:cubicBezTo>
                    <a:pt x="786" y="2055"/>
                    <a:pt x="802" y="2074"/>
                    <a:pt x="818" y="2091"/>
                  </a:cubicBezTo>
                  <a:cubicBezTo>
                    <a:pt x="1194" y="1211"/>
                    <a:pt x="1219" y="688"/>
                    <a:pt x="1111" y="375"/>
                  </a:cubicBezTo>
                  <a:cubicBezTo>
                    <a:pt x="1021" y="118"/>
                    <a:pt x="803" y="0"/>
                    <a:pt x="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9"/>
            <p:cNvSpPr/>
            <p:nvPr/>
          </p:nvSpPr>
          <p:spPr>
            <a:xfrm>
              <a:off x="1888423" y="1866938"/>
              <a:ext cx="67111" cy="23047"/>
            </a:xfrm>
            <a:custGeom>
              <a:avLst/>
              <a:gdLst/>
              <a:ahLst/>
              <a:cxnLst/>
              <a:rect l="l" t="t" r="r" b="b"/>
              <a:pathLst>
                <a:path w="562" h="193" extrusionOk="0">
                  <a:moveTo>
                    <a:pt x="396" y="0"/>
                  </a:moveTo>
                  <a:cubicBezTo>
                    <a:pt x="357" y="0"/>
                    <a:pt x="313" y="4"/>
                    <a:pt x="267" y="11"/>
                  </a:cubicBezTo>
                  <a:cubicBezTo>
                    <a:pt x="117" y="37"/>
                    <a:pt x="0" y="95"/>
                    <a:pt x="8" y="142"/>
                  </a:cubicBezTo>
                  <a:cubicBezTo>
                    <a:pt x="13" y="175"/>
                    <a:pt x="75" y="193"/>
                    <a:pt x="162" y="193"/>
                  </a:cubicBezTo>
                  <a:cubicBezTo>
                    <a:pt x="202" y="193"/>
                    <a:pt x="247" y="189"/>
                    <a:pt x="295" y="181"/>
                  </a:cubicBezTo>
                  <a:cubicBezTo>
                    <a:pt x="445" y="155"/>
                    <a:pt x="561" y="97"/>
                    <a:pt x="554" y="51"/>
                  </a:cubicBezTo>
                  <a:cubicBezTo>
                    <a:pt x="548" y="18"/>
                    <a:pt x="484"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9"/>
            <p:cNvSpPr/>
            <p:nvPr/>
          </p:nvSpPr>
          <p:spPr>
            <a:xfrm>
              <a:off x="3401537" y="2314987"/>
              <a:ext cx="145686" cy="249816"/>
            </a:xfrm>
            <a:custGeom>
              <a:avLst/>
              <a:gdLst/>
              <a:ahLst/>
              <a:cxnLst/>
              <a:rect l="l" t="t" r="r" b="b"/>
              <a:pathLst>
                <a:path w="1220" h="2092" extrusionOk="0">
                  <a:moveTo>
                    <a:pt x="583" y="316"/>
                  </a:moveTo>
                  <a:cubicBezTo>
                    <a:pt x="735" y="316"/>
                    <a:pt x="869" y="426"/>
                    <a:pt x="894" y="581"/>
                  </a:cubicBezTo>
                  <a:cubicBezTo>
                    <a:pt x="922" y="750"/>
                    <a:pt x="805" y="911"/>
                    <a:pt x="635" y="938"/>
                  </a:cubicBezTo>
                  <a:cubicBezTo>
                    <a:pt x="622" y="939"/>
                    <a:pt x="609" y="940"/>
                    <a:pt x="598" y="941"/>
                  </a:cubicBezTo>
                  <a:cubicBezTo>
                    <a:pt x="593" y="941"/>
                    <a:pt x="588" y="941"/>
                    <a:pt x="583" y="941"/>
                  </a:cubicBezTo>
                  <a:cubicBezTo>
                    <a:pt x="431" y="941"/>
                    <a:pt x="299" y="832"/>
                    <a:pt x="274" y="678"/>
                  </a:cubicBezTo>
                  <a:cubicBezTo>
                    <a:pt x="249" y="519"/>
                    <a:pt x="348" y="370"/>
                    <a:pt x="498" y="327"/>
                  </a:cubicBezTo>
                  <a:cubicBezTo>
                    <a:pt x="510" y="324"/>
                    <a:pt x="523" y="321"/>
                    <a:pt x="535" y="319"/>
                  </a:cubicBezTo>
                  <a:cubicBezTo>
                    <a:pt x="551" y="317"/>
                    <a:pt x="567" y="316"/>
                    <a:pt x="583" y="316"/>
                  </a:cubicBezTo>
                  <a:close/>
                  <a:moveTo>
                    <a:pt x="584" y="1"/>
                  </a:moveTo>
                  <a:cubicBezTo>
                    <a:pt x="539" y="1"/>
                    <a:pt x="493" y="6"/>
                    <a:pt x="449" y="16"/>
                  </a:cubicBezTo>
                  <a:cubicBezTo>
                    <a:pt x="216" y="68"/>
                    <a:pt x="12" y="255"/>
                    <a:pt x="7" y="553"/>
                  </a:cubicBezTo>
                  <a:cubicBezTo>
                    <a:pt x="0" y="875"/>
                    <a:pt x="175" y="1349"/>
                    <a:pt x="770" y="2038"/>
                  </a:cubicBezTo>
                  <a:cubicBezTo>
                    <a:pt x="785" y="2056"/>
                    <a:pt x="801" y="2074"/>
                    <a:pt x="817" y="2092"/>
                  </a:cubicBezTo>
                  <a:cubicBezTo>
                    <a:pt x="1196" y="1212"/>
                    <a:pt x="1219" y="688"/>
                    <a:pt x="1110" y="377"/>
                  </a:cubicBezTo>
                  <a:cubicBezTo>
                    <a:pt x="1020" y="119"/>
                    <a:pt x="802"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9"/>
            <p:cNvSpPr/>
            <p:nvPr/>
          </p:nvSpPr>
          <p:spPr>
            <a:xfrm>
              <a:off x="3473067" y="2589046"/>
              <a:ext cx="67111" cy="23047"/>
            </a:xfrm>
            <a:custGeom>
              <a:avLst/>
              <a:gdLst/>
              <a:ahLst/>
              <a:cxnLst/>
              <a:rect l="l" t="t" r="r" b="b"/>
              <a:pathLst>
                <a:path w="562" h="193" extrusionOk="0">
                  <a:moveTo>
                    <a:pt x="400" y="0"/>
                  </a:moveTo>
                  <a:cubicBezTo>
                    <a:pt x="360" y="0"/>
                    <a:pt x="315" y="4"/>
                    <a:pt x="267" y="12"/>
                  </a:cubicBezTo>
                  <a:cubicBezTo>
                    <a:pt x="117" y="36"/>
                    <a:pt x="1" y="95"/>
                    <a:pt x="9" y="142"/>
                  </a:cubicBezTo>
                  <a:cubicBezTo>
                    <a:pt x="14" y="174"/>
                    <a:pt x="76" y="192"/>
                    <a:pt x="162" y="192"/>
                  </a:cubicBezTo>
                  <a:cubicBezTo>
                    <a:pt x="202" y="192"/>
                    <a:pt x="248" y="188"/>
                    <a:pt x="295" y="180"/>
                  </a:cubicBezTo>
                  <a:cubicBezTo>
                    <a:pt x="445" y="156"/>
                    <a:pt x="562" y="97"/>
                    <a:pt x="554" y="50"/>
                  </a:cubicBezTo>
                  <a:cubicBezTo>
                    <a:pt x="548" y="18"/>
                    <a:pt x="486" y="0"/>
                    <a:pt x="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9"/>
            <p:cNvSpPr/>
            <p:nvPr/>
          </p:nvSpPr>
          <p:spPr>
            <a:xfrm>
              <a:off x="1583077" y="3103012"/>
              <a:ext cx="145686" cy="249816"/>
            </a:xfrm>
            <a:custGeom>
              <a:avLst/>
              <a:gdLst/>
              <a:ahLst/>
              <a:cxnLst/>
              <a:rect l="l" t="t" r="r" b="b"/>
              <a:pathLst>
                <a:path w="1220" h="2092" extrusionOk="0">
                  <a:moveTo>
                    <a:pt x="583" y="316"/>
                  </a:moveTo>
                  <a:cubicBezTo>
                    <a:pt x="734" y="316"/>
                    <a:pt x="869" y="425"/>
                    <a:pt x="894" y="581"/>
                  </a:cubicBezTo>
                  <a:cubicBezTo>
                    <a:pt x="922" y="749"/>
                    <a:pt x="806" y="909"/>
                    <a:pt x="634" y="938"/>
                  </a:cubicBezTo>
                  <a:cubicBezTo>
                    <a:pt x="622" y="939"/>
                    <a:pt x="608" y="940"/>
                    <a:pt x="597" y="941"/>
                  </a:cubicBezTo>
                  <a:cubicBezTo>
                    <a:pt x="592" y="941"/>
                    <a:pt x="587" y="941"/>
                    <a:pt x="582" y="941"/>
                  </a:cubicBezTo>
                  <a:cubicBezTo>
                    <a:pt x="430" y="941"/>
                    <a:pt x="298" y="831"/>
                    <a:pt x="275" y="678"/>
                  </a:cubicBezTo>
                  <a:cubicBezTo>
                    <a:pt x="249" y="519"/>
                    <a:pt x="347" y="369"/>
                    <a:pt x="498" y="327"/>
                  </a:cubicBezTo>
                  <a:cubicBezTo>
                    <a:pt x="510" y="323"/>
                    <a:pt x="522" y="320"/>
                    <a:pt x="534" y="319"/>
                  </a:cubicBezTo>
                  <a:cubicBezTo>
                    <a:pt x="550" y="317"/>
                    <a:pt x="567" y="316"/>
                    <a:pt x="583" y="316"/>
                  </a:cubicBezTo>
                  <a:close/>
                  <a:moveTo>
                    <a:pt x="585" y="1"/>
                  </a:moveTo>
                  <a:cubicBezTo>
                    <a:pt x="540" y="1"/>
                    <a:pt x="495" y="6"/>
                    <a:pt x="451" y="15"/>
                  </a:cubicBezTo>
                  <a:cubicBezTo>
                    <a:pt x="217" y="67"/>
                    <a:pt x="13" y="255"/>
                    <a:pt x="8" y="552"/>
                  </a:cubicBezTo>
                  <a:cubicBezTo>
                    <a:pt x="1" y="875"/>
                    <a:pt x="176" y="1349"/>
                    <a:pt x="771" y="2038"/>
                  </a:cubicBezTo>
                  <a:cubicBezTo>
                    <a:pt x="786" y="2055"/>
                    <a:pt x="802" y="2074"/>
                    <a:pt x="818" y="2091"/>
                  </a:cubicBezTo>
                  <a:cubicBezTo>
                    <a:pt x="1195" y="1212"/>
                    <a:pt x="1219" y="688"/>
                    <a:pt x="1112" y="376"/>
                  </a:cubicBezTo>
                  <a:cubicBezTo>
                    <a:pt x="1021" y="119"/>
                    <a:pt x="804" y="1"/>
                    <a:pt x="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9"/>
            <p:cNvSpPr/>
            <p:nvPr/>
          </p:nvSpPr>
          <p:spPr>
            <a:xfrm>
              <a:off x="1654607" y="3376833"/>
              <a:ext cx="67111" cy="23047"/>
            </a:xfrm>
            <a:custGeom>
              <a:avLst/>
              <a:gdLst/>
              <a:ahLst/>
              <a:cxnLst/>
              <a:rect l="l" t="t" r="r" b="b"/>
              <a:pathLst>
                <a:path w="562" h="193" extrusionOk="0">
                  <a:moveTo>
                    <a:pt x="398" y="0"/>
                  </a:moveTo>
                  <a:cubicBezTo>
                    <a:pt x="358" y="0"/>
                    <a:pt x="314" y="4"/>
                    <a:pt x="267" y="12"/>
                  </a:cubicBezTo>
                  <a:cubicBezTo>
                    <a:pt x="116" y="37"/>
                    <a:pt x="1" y="96"/>
                    <a:pt x="8" y="143"/>
                  </a:cubicBezTo>
                  <a:cubicBezTo>
                    <a:pt x="13" y="174"/>
                    <a:pt x="76" y="192"/>
                    <a:pt x="164" y="192"/>
                  </a:cubicBezTo>
                  <a:cubicBezTo>
                    <a:pt x="203" y="192"/>
                    <a:pt x="248" y="189"/>
                    <a:pt x="295" y="181"/>
                  </a:cubicBezTo>
                  <a:cubicBezTo>
                    <a:pt x="445" y="156"/>
                    <a:pt x="562" y="97"/>
                    <a:pt x="553" y="50"/>
                  </a:cubicBezTo>
                  <a:cubicBezTo>
                    <a:pt x="548" y="18"/>
                    <a:pt x="485" y="0"/>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0"/>
        <p:cNvGrpSpPr/>
        <p:nvPr/>
      </p:nvGrpSpPr>
      <p:grpSpPr>
        <a:xfrm>
          <a:off x="0" y="0"/>
          <a:ext cx="0" cy="0"/>
          <a:chOff x="0" y="0"/>
          <a:chExt cx="0" cy="0"/>
        </a:xfrm>
      </p:grpSpPr>
      <p:sp>
        <p:nvSpPr>
          <p:cNvPr id="3011" name="Google Shape;3011;p52"/>
          <p:cNvSpPr txBox="1">
            <a:spLocks noGrp="1"/>
          </p:cNvSpPr>
          <p:nvPr>
            <p:ph type="title"/>
          </p:nvPr>
        </p:nvSpPr>
        <p:spPr>
          <a:xfrm>
            <a:off x="579323" y="-104511"/>
            <a:ext cx="4493100" cy="1595100"/>
          </a:xfrm>
          <a:prstGeom prst="rect">
            <a:avLst/>
          </a:prstGeom>
        </p:spPr>
        <p:txBody>
          <a:bodyPr spcFirstLastPara="1" wrap="square" lIns="91425" tIns="91425" rIns="0" bIns="91425" anchor="ctr" anchorCtr="0">
            <a:noAutofit/>
          </a:bodyPr>
          <a:lstStyle/>
          <a:p>
            <a:pPr marL="0" lvl="0" indent="0" algn="l" rtl="0">
              <a:spcBef>
                <a:spcPts val="0"/>
              </a:spcBef>
              <a:spcAft>
                <a:spcPts val="0"/>
              </a:spcAft>
              <a:buNone/>
            </a:pPr>
            <a:r>
              <a:rPr lang="ro-RO" dirty="0"/>
              <a:t>J </a:t>
            </a:r>
            <a:r>
              <a:rPr lang="ro-RO" dirty="0" err="1"/>
              <a:t>our</a:t>
            </a:r>
            <a:r>
              <a:rPr lang="ro-RO" dirty="0"/>
              <a:t> 5</a:t>
            </a:r>
            <a:endParaRPr dirty="0"/>
          </a:p>
        </p:txBody>
      </p:sp>
      <p:sp>
        <p:nvSpPr>
          <p:cNvPr id="3013" name="Google Shape;3013;p52"/>
          <p:cNvSpPr txBox="1">
            <a:spLocks noGrp="1"/>
          </p:cNvSpPr>
          <p:nvPr>
            <p:ph type="subTitle" idx="1"/>
          </p:nvPr>
        </p:nvSpPr>
        <p:spPr>
          <a:xfrm>
            <a:off x="294533" y="1232684"/>
            <a:ext cx="4493100" cy="2309854"/>
          </a:xfrm>
          <a:prstGeom prst="rect">
            <a:avLst/>
          </a:prstGeom>
        </p:spPr>
        <p:txBody>
          <a:bodyPr spcFirstLastPara="1" wrap="square" lIns="91425" tIns="91425" rIns="0" bIns="91425" anchor="t" anchorCtr="0">
            <a:noAutofit/>
          </a:bodyPr>
          <a:lstStyle/>
          <a:p>
            <a:pPr marL="0" lvl="0" indent="0">
              <a:spcAft>
                <a:spcPts val="1600"/>
              </a:spcAft>
            </a:pPr>
            <a:r>
              <a:rPr lang="fr-FR" sz="1200" dirty="0"/>
              <a:t>Le dernier jour, nos sacs bouclés, nous sommes allés à l'école une dernière fois. Nous avons fait un exposé sur notre séjour (selon le modèle danois) et nous allions recevoir nos certificats. Nous avons également présenté les projets que nous avions réalisés pour y participer, et les élèves ont été impressionnés. Ensuite, nous avons joué aux cartes avec eux et nous sommes partis pour l'aéroport.</a:t>
            </a:r>
          </a:p>
          <a:p>
            <a:pPr marL="0" lvl="0" indent="0">
              <a:spcAft>
                <a:spcPts val="1600"/>
              </a:spcAft>
            </a:pPr>
            <a:r>
              <a:rPr lang="fr-FR" sz="1200" dirty="0"/>
              <a:t>Ces journées ont été riches en énergie et en enthousiasme !</a:t>
            </a:r>
            <a:endParaRPr sz="1200" dirty="0"/>
          </a:p>
        </p:txBody>
      </p:sp>
      <p:sp>
        <p:nvSpPr>
          <p:cNvPr id="3014" name="Google Shape;3014;p52"/>
          <p:cNvSpPr/>
          <p:nvPr/>
        </p:nvSpPr>
        <p:spPr>
          <a:xfrm rot="1175547" flipH="1">
            <a:off x="6812254" y="2172884"/>
            <a:ext cx="2929697" cy="1759778"/>
          </a:xfrm>
          <a:custGeom>
            <a:avLst/>
            <a:gdLst/>
            <a:ahLst/>
            <a:cxnLst/>
            <a:rect l="l" t="t" r="r" b="b"/>
            <a:pathLst>
              <a:path w="43197" h="25948" fill="none" extrusionOk="0">
                <a:moveTo>
                  <a:pt x="2642" y="0"/>
                </a:moveTo>
                <a:cubicBezTo>
                  <a:pt x="2642" y="0"/>
                  <a:pt x="0" y="7192"/>
                  <a:pt x="5885" y="12347"/>
                </a:cubicBezTo>
                <a:cubicBezTo>
                  <a:pt x="10249" y="16168"/>
                  <a:pt x="20454" y="13429"/>
                  <a:pt x="18652" y="10311"/>
                </a:cubicBezTo>
                <a:cubicBezTo>
                  <a:pt x="16851" y="7190"/>
                  <a:pt x="14020" y="15272"/>
                  <a:pt x="17099" y="19675"/>
                </a:cubicBezTo>
                <a:cubicBezTo>
                  <a:pt x="21244" y="25602"/>
                  <a:pt x="37533" y="25947"/>
                  <a:pt x="43196" y="453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2"/>
          <p:cNvSpPr/>
          <p:nvPr/>
        </p:nvSpPr>
        <p:spPr>
          <a:xfrm rot="-6605851">
            <a:off x="7482312" y="-597765"/>
            <a:ext cx="1439676" cy="784978"/>
          </a:xfrm>
          <a:custGeom>
            <a:avLst/>
            <a:gdLst/>
            <a:ahLst/>
            <a:cxnLst/>
            <a:rect l="l" t="t" r="r" b="b"/>
            <a:pathLst>
              <a:path w="22813" h="12439" fill="none" extrusionOk="0">
                <a:moveTo>
                  <a:pt x="22812" y="0"/>
                </a:moveTo>
                <a:cubicBezTo>
                  <a:pt x="22812" y="0"/>
                  <a:pt x="20999" y="9660"/>
                  <a:pt x="12792" y="11049"/>
                </a:cubicBezTo>
                <a:cubicBezTo>
                  <a:pt x="4584" y="12439"/>
                  <a:pt x="0" y="710"/>
                  <a:pt x="0" y="71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6" name="Google Shape;3016;p52"/>
          <p:cNvGrpSpPr/>
          <p:nvPr/>
        </p:nvGrpSpPr>
        <p:grpSpPr>
          <a:xfrm rot="5189599">
            <a:off x="6968783" y="451075"/>
            <a:ext cx="1575094" cy="1466273"/>
            <a:chOff x="1438025" y="366400"/>
            <a:chExt cx="4722574" cy="4396298"/>
          </a:xfrm>
        </p:grpSpPr>
        <p:sp>
          <p:nvSpPr>
            <p:cNvPr id="3017" name="Google Shape;3017;p52"/>
            <p:cNvSpPr/>
            <p:nvPr/>
          </p:nvSpPr>
          <p:spPr>
            <a:xfrm>
              <a:off x="1438025" y="366589"/>
              <a:ext cx="4722574" cy="4396108"/>
            </a:xfrm>
            <a:custGeom>
              <a:avLst/>
              <a:gdLst/>
              <a:ahLst/>
              <a:cxnLst/>
              <a:rect l="l" t="t" r="r" b="b"/>
              <a:pathLst>
                <a:path w="24939" h="23215" extrusionOk="0">
                  <a:moveTo>
                    <a:pt x="1718" y="22620"/>
                  </a:moveTo>
                  <a:lnTo>
                    <a:pt x="1718" y="22620"/>
                  </a:lnTo>
                  <a:cubicBezTo>
                    <a:pt x="1735" y="22639"/>
                    <a:pt x="1756" y="22658"/>
                    <a:pt x="1776" y="22676"/>
                  </a:cubicBezTo>
                  <a:cubicBezTo>
                    <a:pt x="1755" y="22659"/>
                    <a:pt x="1735" y="22639"/>
                    <a:pt x="1718" y="22620"/>
                  </a:cubicBezTo>
                  <a:close/>
                  <a:moveTo>
                    <a:pt x="18955" y="0"/>
                  </a:moveTo>
                  <a:cubicBezTo>
                    <a:pt x="18718" y="0"/>
                    <a:pt x="18489" y="152"/>
                    <a:pt x="18418" y="406"/>
                  </a:cubicBezTo>
                  <a:lnTo>
                    <a:pt x="15061" y="12210"/>
                  </a:lnTo>
                  <a:lnTo>
                    <a:pt x="15053" y="12239"/>
                  </a:lnTo>
                  <a:lnTo>
                    <a:pt x="6768" y="6556"/>
                  </a:lnTo>
                  <a:lnTo>
                    <a:pt x="6732" y="2813"/>
                  </a:lnTo>
                  <a:cubicBezTo>
                    <a:pt x="6731" y="2717"/>
                    <a:pt x="6699" y="2627"/>
                    <a:pt x="6645" y="2550"/>
                  </a:cubicBezTo>
                  <a:cubicBezTo>
                    <a:pt x="6611" y="2499"/>
                    <a:pt x="6570" y="2454"/>
                    <a:pt x="6516" y="2419"/>
                  </a:cubicBezTo>
                  <a:lnTo>
                    <a:pt x="5737" y="1912"/>
                  </a:lnTo>
                  <a:cubicBezTo>
                    <a:pt x="5660" y="1862"/>
                    <a:pt x="5576" y="1839"/>
                    <a:pt x="5493" y="1839"/>
                  </a:cubicBezTo>
                  <a:cubicBezTo>
                    <a:pt x="5293" y="1839"/>
                    <a:pt x="5102" y="1973"/>
                    <a:pt x="5051" y="2187"/>
                  </a:cubicBezTo>
                  <a:lnTo>
                    <a:pt x="4386" y="4996"/>
                  </a:lnTo>
                  <a:cubicBezTo>
                    <a:pt x="4386" y="4996"/>
                    <a:pt x="4384" y="4996"/>
                    <a:pt x="4380" y="4996"/>
                  </a:cubicBezTo>
                  <a:cubicBezTo>
                    <a:pt x="4326" y="4996"/>
                    <a:pt x="3910" y="4999"/>
                    <a:pt x="3516" y="5110"/>
                  </a:cubicBezTo>
                  <a:cubicBezTo>
                    <a:pt x="3135" y="5216"/>
                    <a:pt x="2870" y="5550"/>
                    <a:pt x="2850" y="5945"/>
                  </a:cubicBezTo>
                  <a:cubicBezTo>
                    <a:pt x="2827" y="6382"/>
                    <a:pt x="2931" y="6819"/>
                    <a:pt x="2931" y="6819"/>
                  </a:cubicBezTo>
                  <a:lnTo>
                    <a:pt x="340" y="8089"/>
                  </a:lnTo>
                  <a:cubicBezTo>
                    <a:pt x="60" y="8226"/>
                    <a:pt x="1" y="8600"/>
                    <a:pt x="224" y="8816"/>
                  </a:cubicBezTo>
                  <a:lnTo>
                    <a:pt x="891" y="9464"/>
                  </a:lnTo>
                  <a:cubicBezTo>
                    <a:pt x="936" y="9508"/>
                    <a:pt x="989" y="9539"/>
                    <a:pt x="1045" y="9561"/>
                  </a:cubicBezTo>
                  <a:cubicBezTo>
                    <a:pt x="1103" y="9585"/>
                    <a:pt x="1165" y="9598"/>
                    <a:pt x="1228" y="9598"/>
                  </a:cubicBezTo>
                  <a:cubicBezTo>
                    <a:pt x="1259" y="9598"/>
                    <a:pt x="1290" y="9595"/>
                    <a:pt x="1321" y="9588"/>
                  </a:cubicBezTo>
                  <a:lnTo>
                    <a:pt x="4978" y="8795"/>
                  </a:lnTo>
                  <a:lnTo>
                    <a:pt x="12326" y="15628"/>
                  </a:lnTo>
                  <a:lnTo>
                    <a:pt x="1557" y="21514"/>
                  </a:lnTo>
                  <a:cubicBezTo>
                    <a:pt x="1215" y="21703"/>
                    <a:pt x="1165" y="22175"/>
                    <a:pt x="1463" y="22428"/>
                  </a:cubicBezTo>
                  <a:lnTo>
                    <a:pt x="2176" y="23031"/>
                  </a:lnTo>
                  <a:cubicBezTo>
                    <a:pt x="2198" y="23051"/>
                    <a:pt x="2226" y="23063"/>
                    <a:pt x="2251" y="23080"/>
                  </a:cubicBezTo>
                  <a:cubicBezTo>
                    <a:pt x="2383" y="23167"/>
                    <a:pt x="2535" y="23215"/>
                    <a:pt x="2689" y="23215"/>
                  </a:cubicBezTo>
                  <a:cubicBezTo>
                    <a:pt x="2772" y="23215"/>
                    <a:pt x="2856" y="23201"/>
                    <a:pt x="2938" y="23172"/>
                  </a:cubicBezTo>
                  <a:lnTo>
                    <a:pt x="8602" y="21172"/>
                  </a:lnTo>
                  <a:cubicBezTo>
                    <a:pt x="8606" y="21194"/>
                    <a:pt x="8957" y="22055"/>
                    <a:pt x="8957" y="22055"/>
                  </a:cubicBezTo>
                  <a:lnTo>
                    <a:pt x="10076" y="21594"/>
                  </a:lnTo>
                  <a:cubicBezTo>
                    <a:pt x="10076" y="21594"/>
                    <a:pt x="9737" y="20775"/>
                    <a:pt x="9736" y="20772"/>
                  </a:cubicBezTo>
                  <a:lnTo>
                    <a:pt x="12435" y="19819"/>
                  </a:lnTo>
                  <a:cubicBezTo>
                    <a:pt x="12439" y="19843"/>
                    <a:pt x="12790" y="20704"/>
                    <a:pt x="12790" y="20704"/>
                  </a:cubicBezTo>
                  <a:lnTo>
                    <a:pt x="13910" y="20243"/>
                  </a:lnTo>
                  <a:cubicBezTo>
                    <a:pt x="13910" y="20243"/>
                    <a:pt x="13569" y="19422"/>
                    <a:pt x="13568" y="19419"/>
                  </a:cubicBezTo>
                  <a:lnTo>
                    <a:pt x="16118" y="18518"/>
                  </a:lnTo>
                  <a:lnTo>
                    <a:pt x="21310" y="22503"/>
                  </a:lnTo>
                  <a:cubicBezTo>
                    <a:pt x="21785" y="22867"/>
                    <a:pt x="22365" y="23066"/>
                    <a:pt x="22963" y="23074"/>
                  </a:cubicBezTo>
                  <a:lnTo>
                    <a:pt x="23030" y="23074"/>
                  </a:lnTo>
                  <a:cubicBezTo>
                    <a:pt x="23036" y="23074"/>
                    <a:pt x="23041" y="23074"/>
                    <a:pt x="23047" y="23074"/>
                  </a:cubicBezTo>
                  <a:cubicBezTo>
                    <a:pt x="24133" y="23074"/>
                    <a:pt x="24938" y="22057"/>
                    <a:pt x="24685" y="20998"/>
                  </a:cubicBezTo>
                  <a:cubicBezTo>
                    <a:pt x="24537" y="20374"/>
                    <a:pt x="24189" y="19816"/>
                    <a:pt x="23698" y="19407"/>
                  </a:cubicBezTo>
                  <a:lnTo>
                    <a:pt x="18714" y="15267"/>
                  </a:lnTo>
                  <a:lnTo>
                    <a:pt x="19198" y="11132"/>
                  </a:lnTo>
                  <a:lnTo>
                    <a:pt x="20067" y="11278"/>
                  </a:lnTo>
                  <a:lnTo>
                    <a:pt x="20270" y="10084"/>
                  </a:lnTo>
                  <a:cubicBezTo>
                    <a:pt x="20270" y="10084"/>
                    <a:pt x="19359" y="9935"/>
                    <a:pt x="19339" y="9935"/>
                  </a:cubicBezTo>
                  <a:lnTo>
                    <a:pt x="19670" y="7094"/>
                  </a:lnTo>
                  <a:lnTo>
                    <a:pt x="20538" y="7241"/>
                  </a:lnTo>
                  <a:lnTo>
                    <a:pt x="20741" y="6047"/>
                  </a:lnTo>
                  <a:cubicBezTo>
                    <a:pt x="20741" y="6047"/>
                    <a:pt x="19832" y="5898"/>
                    <a:pt x="19812" y="5898"/>
                  </a:cubicBezTo>
                  <a:lnTo>
                    <a:pt x="20340" y="1384"/>
                  </a:lnTo>
                  <a:cubicBezTo>
                    <a:pt x="20368" y="1139"/>
                    <a:pt x="20275" y="902"/>
                    <a:pt x="20099" y="736"/>
                  </a:cubicBezTo>
                  <a:cubicBezTo>
                    <a:pt x="20078" y="715"/>
                    <a:pt x="20058" y="690"/>
                    <a:pt x="20035" y="673"/>
                  </a:cubicBezTo>
                  <a:lnTo>
                    <a:pt x="19289" y="112"/>
                  </a:lnTo>
                  <a:cubicBezTo>
                    <a:pt x="19187" y="36"/>
                    <a:pt x="19070" y="0"/>
                    <a:pt x="18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52"/>
            <p:cNvSpPr/>
            <p:nvPr/>
          </p:nvSpPr>
          <p:spPr>
            <a:xfrm>
              <a:off x="1658447" y="3326383"/>
              <a:ext cx="2831764" cy="1411148"/>
            </a:xfrm>
            <a:custGeom>
              <a:avLst/>
              <a:gdLst/>
              <a:ahLst/>
              <a:cxnLst/>
              <a:rect l="l" t="t" r="r" b="b"/>
              <a:pathLst>
                <a:path w="14954" h="7452" extrusionOk="0">
                  <a:moveTo>
                    <a:pt x="11162" y="0"/>
                  </a:moveTo>
                  <a:lnTo>
                    <a:pt x="10726" y="238"/>
                  </a:lnTo>
                  <a:lnTo>
                    <a:pt x="393" y="5886"/>
                  </a:lnTo>
                  <a:cubicBezTo>
                    <a:pt x="51" y="6074"/>
                    <a:pt x="1" y="6547"/>
                    <a:pt x="299" y="6799"/>
                  </a:cubicBezTo>
                  <a:lnTo>
                    <a:pt x="1012" y="7402"/>
                  </a:lnTo>
                  <a:cubicBezTo>
                    <a:pt x="1034" y="7422"/>
                    <a:pt x="1062" y="7434"/>
                    <a:pt x="1087" y="7451"/>
                  </a:cubicBezTo>
                  <a:lnTo>
                    <a:pt x="612" y="7048"/>
                  </a:lnTo>
                  <a:cubicBezTo>
                    <a:pt x="313" y="6793"/>
                    <a:pt x="361" y="6320"/>
                    <a:pt x="705" y="6133"/>
                  </a:cubicBezTo>
                  <a:lnTo>
                    <a:pt x="11041" y="486"/>
                  </a:lnTo>
                  <a:lnTo>
                    <a:pt x="14365" y="3096"/>
                  </a:lnTo>
                  <a:lnTo>
                    <a:pt x="14954" y="2888"/>
                  </a:lnTo>
                  <a:lnTo>
                    <a:pt x="11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2"/>
            <p:cNvSpPr/>
            <p:nvPr/>
          </p:nvSpPr>
          <p:spPr>
            <a:xfrm>
              <a:off x="4287984" y="366400"/>
              <a:ext cx="955536" cy="2891414"/>
            </a:xfrm>
            <a:custGeom>
              <a:avLst/>
              <a:gdLst/>
              <a:ahLst/>
              <a:cxnLst/>
              <a:rect l="l" t="t" r="r" b="b"/>
              <a:pathLst>
                <a:path w="5046" h="15269" extrusionOk="0">
                  <a:moveTo>
                    <a:pt x="3903" y="0"/>
                  </a:moveTo>
                  <a:cubicBezTo>
                    <a:pt x="3666" y="0"/>
                    <a:pt x="3437" y="152"/>
                    <a:pt x="3365" y="406"/>
                  </a:cubicBezTo>
                  <a:lnTo>
                    <a:pt x="8" y="12210"/>
                  </a:lnTo>
                  <a:lnTo>
                    <a:pt x="0" y="12239"/>
                  </a:lnTo>
                  <a:lnTo>
                    <a:pt x="3663" y="15269"/>
                  </a:lnTo>
                  <a:lnTo>
                    <a:pt x="3740" y="14604"/>
                  </a:lnTo>
                  <a:lnTo>
                    <a:pt x="455" y="11981"/>
                  </a:lnTo>
                  <a:lnTo>
                    <a:pt x="3676" y="654"/>
                  </a:lnTo>
                  <a:cubicBezTo>
                    <a:pt x="3748" y="401"/>
                    <a:pt x="3976" y="249"/>
                    <a:pt x="4214" y="249"/>
                  </a:cubicBezTo>
                  <a:cubicBezTo>
                    <a:pt x="4328" y="249"/>
                    <a:pt x="4445" y="284"/>
                    <a:pt x="4547" y="361"/>
                  </a:cubicBezTo>
                  <a:lnTo>
                    <a:pt x="5046" y="737"/>
                  </a:lnTo>
                  <a:cubicBezTo>
                    <a:pt x="5024" y="716"/>
                    <a:pt x="5006" y="691"/>
                    <a:pt x="4982" y="673"/>
                  </a:cubicBezTo>
                  <a:lnTo>
                    <a:pt x="4235" y="112"/>
                  </a:lnTo>
                  <a:cubicBezTo>
                    <a:pt x="4134" y="36"/>
                    <a:pt x="4017" y="0"/>
                    <a:pt x="39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2"/>
            <p:cNvSpPr/>
            <p:nvPr/>
          </p:nvSpPr>
          <p:spPr>
            <a:xfrm>
              <a:off x="5749890" y="4331728"/>
              <a:ext cx="289160" cy="323435"/>
            </a:xfrm>
            <a:custGeom>
              <a:avLst/>
              <a:gdLst/>
              <a:ahLst/>
              <a:cxnLst/>
              <a:rect l="l" t="t" r="r" b="b"/>
              <a:pathLst>
                <a:path w="1527" h="1708" extrusionOk="0">
                  <a:moveTo>
                    <a:pt x="1010" y="0"/>
                  </a:moveTo>
                  <a:cubicBezTo>
                    <a:pt x="979" y="257"/>
                    <a:pt x="892" y="533"/>
                    <a:pt x="694" y="783"/>
                  </a:cubicBezTo>
                  <a:cubicBezTo>
                    <a:pt x="496" y="1031"/>
                    <a:pt x="245" y="1177"/>
                    <a:pt x="1" y="1265"/>
                  </a:cubicBezTo>
                  <a:lnTo>
                    <a:pt x="254" y="1707"/>
                  </a:lnTo>
                  <a:cubicBezTo>
                    <a:pt x="414" y="1691"/>
                    <a:pt x="571" y="1655"/>
                    <a:pt x="720" y="1592"/>
                  </a:cubicBezTo>
                  <a:cubicBezTo>
                    <a:pt x="908" y="1511"/>
                    <a:pt x="1083" y="1372"/>
                    <a:pt x="1221" y="1203"/>
                  </a:cubicBezTo>
                  <a:cubicBezTo>
                    <a:pt x="1382" y="1005"/>
                    <a:pt x="1493" y="764"/>
                    <a:pt x="1515" y="520"/>
                  </a:cubicBezTo>
                  <a:cubicBezTo>
                    <a:pt x="1527" y="398"/>
                    <a:pt x="1517" y="274"/>
                    <a:pt x="1501" y="152"/>
                  </a:cubicBezTo>
                  <a:lnTo>
                    <a:pt x="10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2"/>
            <p:cNvSpPr/>
            <p:nvPr/>
          </p:nvSpPr>
          <p:spPr>
            <a:xfrm>
              <a:off x="5583248" y="4575252"/>
              <a:ext cx="202431" cy="81995"/>
            </a:xfrm>
            <a:custGeom>
              <a:avLst/>
              <a:gdLst/>
              <a:ahLst/>
              <a:cxnLst/>
              <a:rect l="l" t="t" r="r" b="b"/>
              <a:pathLst>
                <a:path w="1069" h="433" extrusionOk="0">
                  <a:moveTo>
                    <a:pt x="821" y="0"/>
                  </a:moveTo>
                  <a:cubicBezTo>
                    <a:pt x="561" y="82"/>
                    <a:pt x="316" y="99"/>
                    <a:pt x="162" y="99"/>
                  </a:cubicBezTo>
                  <a:cubicBezTo>
                    <a:pt x="62" y="99"/>
                    <a:pt x="0" y="92"/>
                    <a:pt x="0" y="92"/>
                  </a:cubicBezTo>
                  <a:lnTo>
                    <a:pt x="0" y="92"/>
                  </a:lnTo>
                  <a:lnTo>
                    <a:pt x="351" y="371"/>
                  </a:lnTo>
                  <a:cubicBezTo>
                    <a:pt x="401" y="412"/>
                    <a:pt x="567" y="408"/>
                    <a:pt x="635" y="416"/>
                  </a:cubicBezTo>
                  <a:cubicBezTo>
                    <a:pt x="731" y="426"/>
                    <a:pt x="829" y="432"/>
                    <a:pt x="925" y="432"/>
                  </a:cubicBezTo>
                  <a:cubicBezTo>
                    <a:pt x="939" y="432"/>
                    <a:pt x="953" y="432"/>
                    <a:pt x="967" y="432"/>
                  </a:cubicBezTo>
                  <a:cubicBezTo>
                    <a:pt x="1001" y="430"/>
                    <a:pt x="1034" y="428"/>
                    <a:pt x="1069" y="424"/>
                  </a:cubicBezTo>
                  <a:lnTo>
                    <a:pt x="8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2"/>
            <p:cNvSpPr/>
            <p:nvPr/>
          </p:nvSpPr>
          <p:spPr>
            <a:xfrm>
              <a:off x="5924864" y="4164517"/>
              <a:ext cx="107559" cy="183684"/>
            </a:xfrm>
            <a:custGeom>
              <a:avLst/>
              <a:gdLst/>
              <a:ahLst/>
              <a:cxnLst/>
              <a:rect l="l" t="t" r="r" b="b"/>
              <a:pathLst>
                <a:path w="568" h="970" extrusionOk="0">
                  <a:moveTo>
                    <a:pt x="0" y="0"/>
                  </a:moveTo>
                  <a:cubicBezTo>
                    <a:pt x="0" y="0"/>
                    <a:pt x="131" y="370"/>
                    <a:pt x="94" y="821"/>
                  </a:cubicBezTo>
                  <a:lnTo>
                    <a:pt x="568" y="970"/>
                  </a:lnTo>
                  <a:cubicBezTo>
                    <a:pt x="527" y="732"/>
                    <a:pt x="449" y="497"/>
                    <a:pt x="351" y="28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2"/>
            <p:cNvSpPr/>
            <p:nvPr/>
          </p:nvSpPr>
          <p:spPr>
            <a:xfrm>
              <a:off x="1438404" y="714455"/>
              <a:ext cx="1282001" cy="1463223"/>
            </a:xfrm>
            <a:custGeom>
              <a:avLst/>
              <a:gdLst/>
              <a:ahLst/>
              <a:cxnLst/>
              <a:rect l="l" t="t" r="r" b="b"/>
              <a:pathLst>
                <a:path w="6770" h="7727" extrusionOk="0">
                  <a:moveTo>
                    <a:pt x="5494" y="1"/>
                  </a:moveTo>
                  <a:cubicBezTo>
                    <a:pt x="5295" y="1"/>
                    <a:pt x="5104" y="135"/>
                    <a:pt x="5054" y="349"/>
                  </a:cubicBezTo>
                  <a:lnTo>
                    <a:pt x="4468" y="2820"/>
                  </a:lnTo>
                  <a:lnTo>
                    <a:pt x="4388" y="3159"/>
                  </a:lnTo>
                  <a:cubicBezTo>
                    <a:pt x="4388" y="3159"/>
                    <a:pt x="4386" y="3159"/>
                    <a:pt x="4382" y="3159"/>
                  </a:cubicBezTo>
                  <a:cubicBezTo>
                    <a:pt x="4328" y="3159"/>
                    <a:pt x="3912" y="3162"/>
                    <a:pt x="3518" y="3273"/>
                  </a:cubicBezTo>
                  <a:cubicBezTo>
                    <a:pt x="3136" y="3379"/>
                    <a:pt x="2872" y="3713"/>
                    <a:pt x="2852" y="4108"/>
                  </a:cubicBezTo>
                  <a:cubicBezTo>
                    <a:pt x="2829" y="4546"/>
                    <a:pt x="2933" y="4982"/>
                    <a:pt x="2933" y="4982"/>
                  </a:cubicBezTo>
                  <a:lnTo>
                    <a:pt x="2621" y="5136"/>
                  </a:lnTo>
                  <a:lnTo>
                    <a:pt x="341" y="6253"/>
                  </a:lnTo>
                  <a:cubicBezTo>
                    <a:pt x="60" y="6391"/>
                    <a:pt x="1" y="6764"/>
                    <a:pt x="225" y="6981"/>
                  </a:cubicBezTo>
                  <a:lnTo>
                    <a:pt x="891" y="7628"/>
                  </a:lnTo>
                  <a:cubicBezTo>
                    <a:pt x="937" y="7673"/>
                    <a:pt x="990" y="7703"/>
                    <a:pt x="1046" y="7727"/>
                  </a:cubicBezTo>
                  <a:lnTo>
                    <a:pt x="535" y="7231"/>
                  </a:lnTo>
                  <a:cubicBezTo>
                    <a:pt x="311" y="7013"/>
                    <a:pt x="372" y="6640"/>
                    <a:pt x="651" y="6502"/>
                  </a:cubicBezTo>
                  <a:lnTo>
                    <a:pt x="2888" y="5407"/>
                  </a:lnTo>
                  <a:lnTo>
                    <a:pt x="4525" y="7060"/>
                  </a:lnTo>
                  <a:lnTo>
                    <a:pt x="4981" y="6961"/>
                  </a:lnTo>
                  <a:lnTo>
                    <a:pt x="3208" y="5248"/>
                  </a:lnTo>
                  <a:lnTo>
                    <a:pt x="3244" y="5229"/>
                  </a:lnTo>
                  <a:cubicBezTo>
                    <a:pt x="3244" y="5229"/>
                    <a:pt x="3141" y="4794"/>
                    <a:pt x="3162" y="4355"/>
                  </a:cubicBezTo>
                  <a:cubicBezTo>
                    <a:pt x="3182" y="3961"/>
                    <a:pt x="3449" y="3628"/>
                    <a:pt x="3828" y="3521"/>
                  </a:cubicBezTo>
                  <a:cubicBezTo>
                    <a:pt x="4230" y="3409"/>
                    <a:pt x="4653" y="3406"/>
                    <a:pt x="4695" y="3406"/>
                  </a:cubicBezTo>
                  <a:cubicBezTo>
                    <a:pt x="4697" y="3406"/>
                    <a:pt x="4698" y="3406"/>
                    <a:pt x="4698" y="3406"/>
                  </a:cubicBezTo>
                  <a:lnTo>
                    <a:pt x="4708" y="3368"/>
                  </a:lnTo>
                  <a:lnTo>
                    <a:pt x="6769" y="4720"/>
                  </a:lnTo>
                  <a:lnTo>
                    <a:pt x="6765" y="4252"/>
                  </a:lnTo>
                  <a:lnTo>
                    <a:pt x="4791" y="3021"/>
                  </a:lnTo>
                  <a:lnTo>
                    <a:pt x="5365" y="599"/>
                  </a:lnTo>
                  <a:cubicBezTo>
                    <a:pt x="5416" y="384"/>
                    <a:pt x="5606" y="251"/>
                    <a:pt x="5806" y="251"/>
                  </a:cubicBezTo>
                  <a:cubicBezTo>
                    <a:pt x="5889" y="251"/>
                    <a:pt x="5973" y="274"/>
                    <a:pt x="6050" y="324"/>
                  </a:cubicBezTo>
                  <a:lnTo>
                    <a:pt x="6648" y="712"/>
                  </a:lnTo>
                  <a:cubicBezTo>
                    <a:pt x="6613" y="661"/>
                    <a:pt x="6572" y="616"/>
                    <a:pt x="6519" y="581"/>
                  </a:cubicBezTo>
                  <a:lnTo>
                    <a:pt x="5738" y="74"/>
                  </a:lnTo>
                  <a:cubicBezTo>
                    <a:pt x="5662" y="24"/>
                    <a:pt x="5577" y="1"/>
                    <a:pt x="5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4" name="Google Shape;3024;p52"/>
          <p:cNvGrpSpPr/>
          <p:nvPr/>
        </p:nvGrpSpPr>
        <p:grpSpPr>
          <a:xfrm>
            <a:off x="5212971" y="1366924"/>
            <a:ext cx="262163" cy="531538"/>
            <a:chOff x="2322875" y="1049950"/>
            <a:chExt cx="1301705" cy="2640525"/>
          </a:xfrm>
        </p:grpSpPr>
        <p:sp>
          <p:nvSpPr>
            <p:cNvPr id="3025" name="Google Shape;3025;p52"/>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52"/>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52"/>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8" name="Google Shape;3028;p52"/>
          <p:cNvGrpSpPr/>
          <p:nvPr/>
        </p:nvGrpSpPr>
        <p:grpSpPr>
          <a:xfrm flipH="1">
            <a:off x="6025236" y="2787012"/>
            <a:ext cx="262163" cy="531538"/>
            <a:chOff x="2322875" y="1049950"/>
            <a:chExt cx="1301705" cy="2640525"/>
          </a:xfrm>
        </p:grpSpPr>
        <p:sp>
          <p:nvSpPr>
            <p:cNvPr id="3029" name="Google Shape;3029;p52"/>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2"/>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2"/>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2" name="Google Shape;3032;p52"/>
          <p:cNvSpPr/>
          <p:nvPr/>
        </p:nvSpPr>
        <p:spPr>
          <a:xfrm rot="693687" flipH="1">
            <a:off x="1897425" y="-600783"/>
            <a:ext cx="3025015" cy="1817032"/>
          </a:xfrm>
          <a:custGeom>
            <a:avLst/>
            <a:gdLst/>
            <a:ahLst/>
            <a:cxnLst/>
            <a:rect l="l" t="t" r="r" b="b"/>
            <a:pathLst>
              <a:path w="43197" h="25948" fill="none" extrusionOk="0">
                <a:moveTo>
                  <a:pt x="2642" y="0"/>
                </a:moveTo>
                <a:cubicBezTo>
                  <a:pt x="2642" y="0"/>
                  <a:pt x="0" y="7192"/>
                  <a:pt x="5885" y="12347"/>
                </a:cubicBezTo>
                <a:cubicBezTo>
                  <a:pt x="10249" y="16168"/>
                  <a:pt x="20454" y="13429"/>
                  <a:pt x="18652" y="10311"/>
                </a:cubicBezTo>
                <a:cubicBezTo>
                  <a:pt x="16851" y="7190"/>
                  <a:pt x="14020" y="15272"/>
                  <a:pt x="17099" y="19675"/>
                </a:cubicBezTo>
                <a:cubicBezTo>
                  <a:pt x="21244" y="25602"/>
                  <a:pt x="37533" y="25947"/>
                  <a:pt x="43196" y="453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3" name="Google Shape;3033;p52"/>
          <p:cNvGrpSpPr/>
          <p:nvPr/>
        </p:nvGrpSpPr>
        <p:grpSpPr>
          <a:xfrm rot="1679771">
            <a:off x="2503892" y="389720"/>
            <a:ext cx="900467" cy="859010"/>
            <a:chOff x="936800" y="644000"/>
            <a:chExt cx="3397834" cy="3241401"/>
          </a:xfrm>
        </p:grpSpPr>
        <p:sp>
          <p:nvSpPr>
            <p:cNvPr id="3034" name="Google Shape;3034;p52"/>
            <p:cNvSpPr/>
            <p:nvPr/>
          </p:nvSpPr>
          <p:spPr>
            <a:xfrm>
              <a:off x="936800" y="644000"/>
              <a:ext cx="3397834" cy="3241401"/>
            </a:xfrm>
            <a:custGeom>
              <a:avLst/>
              <a:gdLst/>
              <a:ahLst/>
              <a:cxnLst/>
              <a:rect l="l" t="t" r="r" b="b"/>
              <a:pathLst>
                <a:path w="28454" h="27144" extrusionOk="0">
                  <a:moveTo>
                    <a:pt x="25151" y="0"/>
                  </a:moveTo>
                  <a:lnTo>
                    <a:pt x="16731" y="4241"/>
                  </a:lnTo>
                  <a:lnTo>
                    <a:pt x="8297" y="2636"/>
                  </a:lnTo>
                  <a:lnTo>
                    <a:pt x="0" y="7528"/>
                  </a:lnTo>
                  <a:lnTo>
                    <a:pt x="3282" y="27143"/>
                  </a:lnTo>
                  <a:lnTo>
                    <a:pt x="11612" y="22505"/>
                  </a:lnTo>
                  <a:lnTo>
                    <a:pt x="20028" y="24257"/>
                  </a:lnTo>
                  <a:lnTo>
                    <a:pt x="28454" y="19750"/>
                  </a:lnTo>
                  <a:lnTo>
                    <a:pt x="251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2"/>
            <p:cNvSpPr/>
            <p:nvPr/>
          </p:nvSpPr>
          <p:spPr>
            <a:xfrm>
              <a:off x="1060634" y="813332"/>
              <a:ext cx="3149690" cy="2895933"/>
            </a:xfrm>
            <a:custGeom>
              <a:avLst/>
              <a:gdLst/>
              <a:ahLst/>
              <a:cxnLst/>
              <a:rect l="l" t="t" r="r" b="b"/>
              <a:pathLst>
                <a:path w="26376" h="24251" extrusionOk="0">
                  <a:moveTo>
                    <a:pt x="23394" y="0"/>
                  </a:moveTo>
                  <a:lnTo>
                    <a:pt x="15831" y="3809"/>
                  </a:lnTo>
                  <a:lnTo>
                    <a:pt x="7432" y="2211"/>
                  </a:lnTo>
                  <a:lnTo>
                    <a:pt x="1" y="6593"/>
                  </a:lnTo>
                  <a:lnTo>
                    <a:pt x="2954" y="24251"/>
                  </a:lnTo>
                  <a:lnTo>
                    <a:pt x="10424" y="20092"/>
                  </a:lnTo>
                  <a:lnTo>
                    <a:pt x="18849" y="21847"/>
                  </a:lnTo>
                  <a:lnTo>
                    <a:pt x="26375" y="17819"/>
                  </a:lnTo>
                  <a:lnTo>
                    <a:pt x="233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52"/>
            <p:cNvSpPr/>
            <p:nvPr/>
          </p:nvSpPr>
          <p:spPr>
            <a:xfrm>
              <a:off x="1948130" y="1077241"/>
              <a:ext cx="1363361" cy="2344952"/>
            </a:xfrm>
            <a:custGeom>
              <a:avLst/>
              <a:gdLst/>
              <a:ahLst/>
              <a:cxnLst/>
              <a:rect l="l" t="t" r="r" b="b"/>
              <a:pathLst>
                <a:path w="11417" h="19637" extrusionOk="0">
                  <a:moveTo>
                    <a:pt x="0" y="1"/>
                  </a:moveTo>
                  <a:lnTo>
                    <a:pt x="2992" y="17882"/>
                  </a:lnTo>
                  <a:lnTo>
                    <a:pt x="11417" y="19637"/>
                  </a:lnTo>
                  <a:lnTo>
                    <a:pt x="8399" y="1599"/>
                  </a:lnTo>
                  <a:lnTo>
                    <a:pt x="0"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52"/>
            <p:cNvSpPr/>
            <p:nvPr/>
          </p:nvSpPr>
          <p:spPr>
            <a:xfrm>
              <a:off x="1060634" y="1139815"/>
              <a:ext cx="3097506" cy="2569572"/>
            </a:xfrm>
            <a:custGeom>
              <a:avLst/>
              <a:gdLst/>
              <a:ahLst/>
              <a:cxnLst/>
              <a:rect l="l" t="t" r="r" b="b"/>
              <a:pathLst>
                <a:path w="25939" h="21518" extrusionOk="0">
                  <a:moveTo>
                    <a:pt x="20544" y="3424"/>
                  </a:moveTo>
                  <a:lnTo>
                    <a:pt x="21169" y="7163"/>
                  </a:lnTo>
                  <a:lnTo>
                    <a:pt x="18286" y="8550"/>
                  </a:lnTo>
                  <a:lnTo>
                    <a:pt x="17673" y="4884"/>
                  </a:lnTo>
                  <a:lnTo>
                    <a:pt x="20544" y="3424"/>
                  </a:lnTo>
                  <a:close/>
                  <a:moveTo>
                    <a:pt x="8173" y="3902"/>
                  </a:moveTo>
                  <a:lnTo>
                    <a:pt x="10917" y="4408"/>
                  </a:lnTo>
                  <a:lnTo>
                    <a:pt x="11567" y="8293"/>
                  </a:lnTo>
                  <a:lnTo>
                    <a:pt x="11567" y="8293"/>
                  </a:lnTo>
                  <a:lnTo>
                    <a:pt x="8814" y="7837"/>
                  </a:lnTo>
                  <a:lnTo>
                    <a:pt x="6186" y="9254"/>
                  </a:lnTo>
                  <a:lnTo>
                    <a:pt x="5538" y="5384"/>
                  </a:lnTo>
                  <a:lnTo>
                    <a:pt x="8173" y="3902"/>
                  </a:lnTo>
                  <a:close/>
                  <a:moveTo>
                    <a:pt x="12156" y="4634"/>
                  </a:moveTo>
                  <a:lnTo>
                    <a:pt x="16563" y="5448"/>
                  </a:lnTo>
                  <a:lnTo>
                    <a:pt x="17172" y="9088"/>
                  </a:lnTo>
                  <a:lnTo>
                    <a:pt x="17403" y="10461"/>
                  </a:lnTo>
                  <a:lnTo>
                    <a:pt x="17452" y="10754"/>
                  </a:lnTo>
                  <a:lnTo>
                    <a:pt x="18127" y="14788"/>
                  </a:lnTo>
                  <a:lnTo>
                    <a:pt x="18127" y="14788"/>
                  </a:lnTo>
                  <a:lnTo>
                    <a:pt x="13732" y="14060"/>
                  </a:lnTo>
                  <a:lnTo>
                    <a:pt x="12156" y="4634"/>
                  </a:lnTo>
                  <a:close/>
                  <a:moveTo>
                    <a:pt x="9045" y="9210"/>
                  </a:moveTo>
                  <a:lnTo>
                    <a:pt x="11806" y="9719"/>
                  </a:lnTo>
                  <a:lnTo>
                    <a:pt x="12498" y="13856"/>
                  </a:lnTo>
                  <a:lnTo>
                    <a:pt x="12498" y="13856"/>
                  </a:lnTo>
                  <a:lnTo>
                    <a:pt x="9763" y="13403"/>
                  </a:lnTo>
                  <a:lnTo>
                    <a:pt x="7119" y="14829"/>
                  </a:lnTo>
                  <a:lnTo>
                    <a:pt x="6279" y="9810"/>
                  </a:lnTo>
                  <a:lnTo>
                    <a:pt x="6279" y="9810"/>
                  </a:lnTo>
                  <a:lnTo>
                    <a:pt x="6426" y="10684"/>
                  </a:lnTo>
                  <a:lnTo>
                    <a:pt x="9045" y="9210"/>
                  </a:lnTo>
                  <a:close/>
                  <a:moveTo>
                    <a:pt x="4508" y="5962"/>
                  </a:moveTo>
                  <a:lnTo>
                    <a:pt x="6085" y="15386"/>
                  </a:lnTo>
                  <a:lnTo>
                    <a:pt x="3304" y="16884"/>
                  </a:lnTo>
                  <a:lnTo>
                    <a:pt x="1739" y="7522"/>
                  </a:lnTo>
                  <a:lnTo>
                    <a:pt x="4508" y="5962"/>
                  </a:lnTo>
                  <a:close/>
                  <a:moveTo>
                    <a:pt x="10180" y="0"/>
                  </a:moveTo>
                  <a:lnTo>
                    <a:pt x="10679" y="2980"/>
                  </a:lnTo>
                  <a:lnTo>
                    <a:pt x="7944" y="2527"/>
                  </a:lnTo>
                  <a:lnTo>
                    <a:pt x="5300" y="3954"/>
                  </a:lnTo>
                  <a:lnTo>
                    <a:pt x="4810" y="1025"/>
                  </a:lnTo>
                  <a:lnTo>
                    <a:pt x="3784" y="1631"/>
                  </a:lnTo>
                  <a:lnTo>
                    <a:pt x="4267" y="4510"/>
                  </a:lnTo>
                  <a:lnTo>
                    <a:pt x="1486" y="6009"/>
                  </a:lnTo>
                  <a:lnTo>
                    <a:pt x="1025" y="3257"/>
                  </a:lnTo>
                  <a:lnTo>
                    <a:pt x="1" y="3861"/>
                  </a:lnTo>
                  <a:lnTo>
                    <a:pt x="452" y="6566"/>
                  </a:lnTo>
                  <a:lnTo>
                    <a:pt x="710" y="8103"/>
                  </a:lnTo>
                  <a:lnTo>
                    <a:pt x="2272" y="17443"/>
                  </a:lnTo>
                  <a:lnTo>
                    <a:pt x="2529" y="18979"/>
                  </a:lnTo>
                  <a:lnTo>
                    <a:pt x="2954" y="21518"/>
                  </a:lnTo>
                  <a:lnTo>
                    <a:pt x="3984" y="20945"/>
                  </a:lnTo>
                  <a:lnTo>
                    <a:pt x="3559" y="18401"/>
                  </a:lnTo>
                  <a:lnTo>
                    <a:pt x="6329" y="16841"/>
                  </a:lnTo>
                  <a:lnTo>
                    <a:pt x="6756" y="19401"/>
                  </a:lnTo>
                  <a:lnTo>
                    <a:pt x="7786" y="18829"/>
                  </a:lnTo>
                  <a:lnTo>
                    <a:pt x="7358" y="16264"/>
                  </a:lnTo>
                  <a:lnTo>
                    <a:pt x="9992" y="14780"/>
                  </a:lnTo>
                  <a:lnTo>
                    <a:pt x="12737" y="15287"/>
                  </a:lnTo>
                  <a:lnTo>
                    <a:pt x="13179" y="17934"/>
                  </a:lnTo>
                  <a:lnTo>
                    <a:pt x="14423" y="18192"/>
                  </a:lnTo>
                  <a:lnTo>
                    <a:pt x="13975" y="15515"/>
                  </a:lnTo>
                  <a:lnTo>
                    <a:pt x="18383" y="16329"/>
                  </a:lnTo>
                  <a:lnTo>
                    <a:pt x="18849" y="19116"/>
                  </a:lnTo>
                  <a:lnTo>
                    <a:pt x="19953" y="18524"/>
                  </a:lnTo>
                  <a:lnTo>
                    <a:pt x="19493" y="15763"/>
                  </a:lnTo>
                  <a:lnTo>
                    <a:pt x="25939" y="12486"/>
                  </a:lnTo>
                  <a:lnTo>
                    <a:pt x="25694" y="11018"/>
                  </a:lnTo>
                  <a:lnTo>
                    <a:pt x="19238" y="14238"/>
                  </a:lnTo>
                  <a:lnTo>
                    <a:pt x="18517" y="9925"/>
                  </a:lnTo>
                  <a:lnTo>
                    <a:pt x="24988" y="6786"/>
                  </a:lnTo>
                  <a:lnTo>
                    <a:pt x="24762" y="5438"/>
                  </a:lnTo>
                  <a:lnTo>
                    <a:pt x="21891" y="6820"/>
                  </a:lnTo>
                  <a:lnTo>
                    <a:pt x="21263" y="3065"/>
                  </a:lnTo>
                  <a:lnTo>
                    <a:pt x="24120" y="1608"/>
                  </a:lnTo>
                  <a:lnTo>
                    <a:pt x="23868" y="97"/>
                  </a:lnTo>
                  <a:lnTo>
                    <a:pt x="17418" y="3353"/>
                  </a:lnTo>
                  <a:lnTo>
                    <a:pt x="16943" y="516"/>
                  </a:lnTo>
                  <a:lnTo>
                    <a:pt x="15832" y="1076"/>
                  </a:lnTo>
                  <a:lnTo>
                    <a:pt x="16307" y="3913"/>
                  </a:lnTo>
                  <a:lnTo>
                    <a:pt x="11913" y="3186"/>
                  </a:lnTo>
                  <a:lnTo>
                    <a:pt x="11420" y="236"/>
                  </a:lnTo>
                  <a:lnTo>
                    <a:pt x="101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2"/>
            <p:cNvSpPr/>
            <p:nvPr/>
          </p:nvSpPr>
          <p:spPr>
            <a:xfrm>
              <a:off x="1816773" y="1592998"/>
              <a:ext cx="145567" cy="249697"/>
            </a:xfrm>
            <a:custGeom>
              <a:avLst/>
              <a:gdLst/>
              <a:ahLst/>
              <a:cxnLst/>
              <a:rect l="l" t="t" r="r" b="b"/>
              <a:pathLst>
                <a:path w="1219" h="2091" extrusionOk="0">
                  <a:moveTo>
                    <a:pt x="582" y="315"/>
                  </a:moveTo>
                  <a:cubicBezTo>
                    <a:pt x="734" y="315"/>
                    <a:pt x="868" y="424"/>
                    <a:pt x="894" y="580"/>
                  </a:cubicBezTo>
                  <a:cubicBezTo>
                    <a:pt x="921" y="749"/>
                    <a:pt x="805" y="911"/>
                    <a:pt x="633" y="937"/>
                  </a:cubicBezTo>
                  <a:cubicBezTo>
                    <a:pt x="622" y="938"/>
                    <a:pt x="608" y="939"/>
                    <a:pt x="596" y="940"/>
                  </a:cubicBezTo>
                  <a:cubicBezTo>
                    <a:pt x="591" y="941"/>
                    <a:pt x="586" y="941"/>
                    <a:pt x="581" y="941"/>
                  </a:cubicBezTo>
                  <a:cubicBezTo>
                    <a:pt x="430" y="941"/>
                    <a:pt x="298" y="831"/>
                    <a:pt x="274" y="677"/>
                  </a:cubicBezTo>
                  <a:cubicBezTo>
                    <a:pt x="249" y="518"/>
                    <a:pt x="347" y="369"/>
                    <a:pt x="498" y="326"/>
                  </a:cubicBezTo>
                  <a:cubicBezTo>
                    <a:pt x="510" y="322"/>
                    <a:pt x="521" y="320"/>
                    <a:pt x="533" y="319"/>
                  </a:cubicBezTo>
                  <a:cubicBezTo>
                    <a:pt x="550" y="316"/>
                    <a:pt x="566" y="315"/>
                    <a:pt x="582" y="315"/>
                  </a:cubicBezTo>
                  <a:close/>
                  <a:moveTo>
                    <a:pt x="584" y="0"/>
                  </a:moveTo>
                  <a:cubicBezTo>
                    <a:pt x="539" y="0"/>
                    <a:pt x="494" y="5"/>
                    <a:pt x="450" y="15"/>
                  </a:cubicBezTo>
                  <a:cubicBezTo>
                    <a:pt x="217" y="66"/>
                    <a:pt x="12" y="255"/>
                    <a:pt x="8" y="551"/>
                  </a:cubicBezTo>
                  <a:cubicBezTo>
                    <a:pt x="0" y="874"/>
                    <a:pt x="176" y="1349"/>
                    <a:pt x="771" y="2038"/>
                  </a:cubicBezTo>
                  <a:cubicBezTo>
                    <a:pt x="786" y="2055"/>
                    <a:pt x="802" y="2074"/>
                    <a:pt x="818" y="2091"/>
                  </a:cubicBezTo>
                  <a:cubicBezTo>
                    <a:pt x="1194" y="1211"/>
                    <a:pt x="1219" y="688"/>
                    <a:pt x="1111" y="375"/>
                  </a:cubicBezTo>
                  <a:cubicBezTo>
                    <a:pt x="1021" y="118"/>
                    <a:pt x="803" y="0"/>
                    <a:pt x="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2"/>
            <p:cNvSpPr/>
            <p:nvPr/>
          </p:nvSpPr>
          <p:spPr>
            <a:xfrm>
              <a:off x="1888423" y="1866938"/>
              <a:ext cx="67111" cy="23047"/>
            </a:xfrm>
            <a:custGeom>
              <a:avLst/>
              <a:gdLst/>
              <a:ahLst/>
              <a:cxnLst/>
              <a:rect l="l" t="t" r="r" b="b"/>
              <a:pathLst>
                <a:path w="562" h="193" extrusionOk="0">
                  <a:moveTo>
                    <a:pt x="396" y="0"/>
                  </a:moveTo>
                  <a:cubicBezTo>
                    <a:pt x="357" y="0"/>
                    <a:pt x="313" y="4"/>
                    <a:pt x="267" y="11"/>
                  </a:cubicBezTo>
                  <a:cubicBezTo>
                    <a:pt x="117" y="37"/>
                    <a:pt x="0" y="95"/>
                    <a:pt x="8" y="142"/>
                  </a:cubicBezTo>
                  <a:cubicBezTo>
                    <a:pt x="13" y="175"/>
                    <a:pt x="75" y="193"/>
                    <a:pt x="162" y="193"/>
                  </a:cubicBezTo>
                  <a:cubicBezTo>
                    <a:pt x="202" y="193"/>
                    <a:pt x="247" y="189"/>
                    <a:pt x="295" y="181"/>
                  </a:cubicBezTo>
                  <a:cubicBezTo>
                    <a:pt x="445" y="155"/>
                    <a:pt x="561" y="97"/>
                    <a:pt x="554" y="51"/>
                  </a:cubicBezTo>
                  <a:cubicBezTo>
                    <a:pt x="548" y="18"/>
                    <a:pt x="484"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2"/>
            <p:cNvSpPr/>
            <p:nvPr/>
          </p:nvSpPr>
          <p:spPr>
            <a:xfrm>
              <a:off x="3401537" y="2314987"/>
              <a:ext cx="145686" cy="249816"/>
            </a:xfrm>
            <a:custGeom>
              <a:avLst/>
              <a:gdLst/>
              <a:ahLst/>
              <a:cxnLst/>
              <a:rect l="l" t="t" r="r" b="b"/>
              <a:pathLst>
                <a:path w="1220" h="2092" extrusionOk="0">
                  <a:moveTo>
                    <a:pt x="583" y="316"/>
                  </a:moveTo>
                  <a:cubicBezTo>
                    <a:pt x="735" y="316"/>
                    <a:pt x="869" y="426"/>
                    <a:pt x="894" y="581"/>
                  </a:cubicBezTo>
                  <a:cubicBezTo>
                    <a:pt x="922" y="750"/>
                    <a:pt x="805" y="911"/>
                    <a:pt x="635" y="938"/>
                  </a:cubicBezTo>
                  <a:cubicBezTo>
                    <a:pt x="622" y="939"/>
                    <a:pt x="609" y="940"/>
                    <a:pt x="598" y="941"/>
                  </a:cubicBezTo>
                  <a:cubicBezTo>
                    <a:pt x="593" y="941"/>
                    <a:pt x="588" y="941"/>
                    <a:pt x="583" y="941"/>
                  </a:cubicBezTo>
                  <a:cubicBezTo>
                    <a:pt x="431" y="941"/>
                    <a:pt x="299" y="832"/>
                    <a:pt x="274" y="678"/>
                  </a:cubicBezTo>
                  <a:cubicBezTo>
                    <a:pt x="249" y="519"/>
                    <a:pt x="348" y="370"/>
                    <a:pt x="498" y="327"/>
                  </a:cubicBezTo>
                  <a:cubicBezTo>
                    <a:pt x="510" y="324"/>
                    <a:pt x="523" y="321"/>
                    <a:pt x="535" y="319"/>
                  </a:cubicBezTo>
                  <a:cubicBezTo>
                    <a:pt x="551" y="317"/>
                    <a:pt x="567" y="316"/>
                    <a:pt x="583" y="316"/>
                  </a:cubicBezTo>
                  <a:close/>
                  <a:moveTo>
                    <a:pt x="584" y="1"/>
                  </a:moveTo>
                  <a:cubicBezTo>
                    <a:pt x="539" y="1"/>
                    <a:pt x="493" y="6"/>
                    <a:pt x="449" y="16"/>
                  </a:cubicBezTo>
                  <a:cubicBezTo>
                    <a:pt x="216" y="68"/>
                    <a:pt x="12" y="255"/>
                    <a:pt x="7" y="553"/>
                  </a:cubicBezTo>
                  <a:cubicBezTo>
                    <a:pt x="0" y="875"/>
                    <a:pt x="175" y="1349"/>
                    <a:pt x="770" y="2038"/>
                  </a:cubicBezTo>
                  <a:cubicBezTo>
                    <a:pt x="785" y="2056"/>
                    <a:pt x="801" y="2074"/>
                    <a:pt x="817" y="2092"/>
                  </a:cubicBezTo>
                  <a:cubicBezTo>
                    <a:pt x="1196" y="1212"/>
                    <a:pt x="1219" y="688"/>
                    <a:pt x="1110" y="377"/>
                  </a:cubicBezTo>
                  <a:cubicBezTo>
                    <a:pt x="1020" y="119"/>
                    <a:pt x="802"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2"/>
            <p:cNvSpPr/>
            <p:nvPr/>
          </p:nvSpPr>
          <p:spPr>
            <a:xfrm>
              <a:off x="3473067" y="2589046"/>
              <a:ext cx="67111" cy="23047"/>
            </a:xfrm>
            <a:custGeom>
              <a:avLst/>
              <a:gdLst/>
              <a:ahLst/>
              <a:cxnLst/>
              <a:rect l="l" t="t" r="r" b="b"/>
              <a:pathLst>
                <a:path w="562" h="193" extrusionOk="0">
                  <a:moveTo>
                    <a:pt x="400" y="0"/>
                  </a:moveTo>
                  <a:cubicBezTo>
                    <a:pt x="360" y="0"/>
                    <a:pt x="315" y="4"/>
                    <a:pt x="267" y="12"/>
                  </a:cubicBezTo>
                  <a:cubicBezTo>
                    <a:pt x="117" y="36"/>
                    <a:pt x="1" y="95"/>
                    <a:pt x="9" y="142"/>
                  </a:cubicBezTo>
                  <a:cubicBezTo>
                    <a:pt x="14" y="174"/>
                    <a:pt x="76" y="192"/>
                    <a:pt x="162" y="192"/>
                  </a:cubicBezTo>
                  <a:cubicBezTo>
                    <a:pt x="202" y="192"/>
                    <a:pt x="248" y="188"/>
                    <a:pt x="295" y="180"/>
                  </a:cubicBezTo>
                  <a:cubicBezTo>
                    <a:pt x="445" y="156"/>
                    <a:pt x="562" y="97"/>
                    <a:pt x="554" y="50"/>
                  </a:cubicBezTo>
                  <a:cubicBezTo>
                    <a:pt x="548" y="18"/>
                    <a:pt x="486" y="0"/>
                    <a:pt x="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2"/>
            <p:cNvSpPr/>
            <p:nvPr/>
          </p:nvSpPr>
          <p:spPr>
            <a:xfrm>
              <a:off x="1583077" y="3103012"/>
              <a:ext cx="145686" cy="249816"/>
            </a:xfrm>
            <a:custGeom>
              <a:avLst/>
              <a:gdLst/>
              <a:ahLst/>
              <a:cxnLst/>
              <a:rect l="l" t="t" r="r" b="b"/>
              <a:pathLst>
                <a:path w="1220" h="2092" extrusionOk="0">
                  <a:moveTo>
                    <a:pt x="583" y="316"/>
                  </a:moveTo>
                  <a:cubicBezTo>
                    <a:pt x="734" y="316"/>
                    <a:pt x="869" y="425"/>
                    <a:pt x="894" y="581"/>
                  </a:cubicBezTo>
                  <a:cubicBezTo>
                    <a:pt x="922" y="749"/>
                    <a:pt x="806" y="909"/>
                    <a:pt x="634" y="938"/>
                  </a:cubicBezTo>
                  <a:cubicBezTo>
                    <a:pt x="622" y="939"/>
                    <a:pt x="608" y="940"/>
                    <a:pt x="597" y="941"/>
                  </a:cubicBezTo>
                  <a:cubicBezTo>
                    <a:pt x="592" y="941"/>
                    <a:pt x="587" y="941"/>
                    <a:pt x="582" y="941"/>
                  </a:cubicBezTo>
                  <a:cubicBezTo>
                    <a:pt x="430" y="941"/>
                    <a:pt x="298" y="831"/>
                    <a:pt x="275" y="678"/>
                  </a:cubicBezTo>
                  <a:cubicBezTo>
                    <a:pt x="249" y="519"/>
                    <a:pt x="347" y="369"/>
                    <a:pt x="498" y="327"/>
                  </a:cubicBezTo>
                  <a:cubicBezTo>
                    <a:pt x="510" y="323"/>
                    <a:pt x="522" y="320"/>
                    <a:pt x="534" y="319"/>
                  </a:cubicBezTo>
                  <a:cubicBezTo>
                    <a:pt x="550" y="317"/>
                    <a:pt x="567" y="316"/>
                    <a:pt x="583" y="316"/>
                  </a:cubicBezTo>
                  <a:close/>
                  <a:moveTo>
                    <a:pt x="585" y="1"/>
                  </a:moveTo>
                  <a:cubicBezTo>
                    <a:pt x="540" y="1"/>
                    <a:pt x="495" y="6"/>
                    <a:pt x="451" y="15"/>
                  </a:cubicBezTo>
                  <a:cubicBezTo>
                    <a:pt x="217" y="67"/>
                    <a:pt x="13" y="255"/>
                    <a:pt x="8" y="552"/>
                  </a:cubicBezTo>
                  <a:cubicBezTo>
                    <a:pt x="1" y="875"/>
                    <a:pt x="176" y="1349"/>
                    <a:pt x="771" y="2038"/>
                  </a:cubicBezTo>
                  <a:cubicBezTo>
                    <a:pt x="786" y="2055"/>
                    <a:pt x="802" y="2074"/>
                    <a:pt x="818" y="2091"/>
                  </a:cubicBezTo>
                  <a:cubicBezTo>
                    <a:pt x="1195" y="1212"/>
                    <a:pt x="1219" y="688"/>
                    <a:pt x="1112" y="376"/>
                  </a:cubicBezTo>
                  <a:cubicBezTo>
                    <a:pt x="1021" y="119"/>
                    <a:pt x="804" y="1"/>
                    <a:pt x="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2"/>
            <p:cNvSpPr/>
            <p:nvPr/>
          </p:nvSpPr>
          <p:spPr>
            <a:xfrm>
              <a:off x="1654607" y="3376833"/>
              <a:ext cx="67111" cy="23047"/>
            </a:xfrm>
            <a:custGeom>
              <a:avLst/>
              <a:gdLst/>
              <a:ahLst/>
              <a:cxnLst/>
              <a:rect l="l" t="t" r="r" b="b"/>
              <a:pathLst>
                <a:path w="562" h="193" extrusionOk="0">
                  <a:moveTo>
                    <a:pt x="398" y="0"/>
                  </a:moveTo>
                  <a:cubicBezTo>
                    <a:pt x="358" y="0"/>
                    <a:pt x="314" y="4"/>
                    <a:pt x="267" y="12"/>
                  </a:cubicBezTo>
                  <a:cubicBezTo>
                    <a:pt x="116" y="37"/>
                    <a:pt x="1" y="96"/>
                    <a:pt x="8" y="143"/>
                  </a:cubicBezTo>
                  <a:cubicBezTo>
                    <a:pt x="13" y="174"/>
                    <a:pt x="76" y="192"/>
                    <a:pt x="164" y="192"/>
                  </a:cubicBezTo>
                  <a:cubicBezTo>
                    <a:pt x="203" y="192"/>
                    <a:pt x="248" y="189"/>
                    <a:pt x="295" y="181"/>
                  </a:cubicBezTo>
                  <a:cubicBezTo>
                    <a:pt x="445" y="156"/>
                    <a:pt x="562" y="97"/>
                    <a:pt x="553" y="50"/>
                  </a:cubicBezTo>
                  <a:cubicBezTo>
                    <a:pt x="548" y="18"/>
                    <a:pt x="485" y="0"/>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Imagine 4">
            <a:extLst>
              <a:ext uri="{FF2B5EF4-FFF2-40B4-BE49-F238E27FC236}">
                <a16:creationId xmlns:a16="http://schemas.microsoft.com/office/drawing/2014/main" id="{493DD17F-6680-FD5C-51DE-F4BC1562D866}"/>
              </a:ext>
            </a:extLst>
          </p:cNvPr>
          <p:cNvPicPr>
            <a:picLocks noChangeAspect="1"/>
          </p:cNvPicPr>
          <p:nvPr/>
        </p:nvPicPr>
        <p:blipFill>
          <a:blip r:embed="rId3"/>
          <a:stretch>
            <a:fillRect/>
          </a:stretch>
        </p:blipFill>
        <p:spPr>
          <a:xfrm>
            <a:off x="4939803" y="246715"/>
            <a:ext cx="3995091" cy="1844792"/>
          </a:xfrm>
          <a:prstGeom prst="rect">
            <a:avLst/>
          </a:prstGeom>
        </p:spPr>
      </p:pic>
      <p:pic>
        <p:nvPicPr>
          <p:cNvPr id="7" name="Imagine 6">
            <a:extLst>
              <a:ext uri="{FF2B5EF4-FFF2-40B4-BE49-F238E27FC236}">
                <a16:creationId xmlns:a16="http://schemas.microsoft.com/office/drawing/2014/main" id="{CEF7E6C2-354E-4C1E-69DA-E0D23A2F2054}"/>
              </a:ext>
            </a:extLst>
          </p:cNvPr>
          <p:cNvPicPr>
            <a:picLocks noChangeAspect="1"/>
          </p:cNvPicPr>
          <p:nvPr/>
        </p:nvPicPr>
        <p:blipFill>
          <a:blip r:embed="rId4"/>
          <a:stretch>
            <a:fillRect/>
          </a:stretch>
        </p:blipFill>
        <p:spPr>
          <a:xfrm>
            <a:off x="4850703" y="1725807"/>
            <a:ext cx="4089607" cy="1888436"/>
          </a:xfrm>
          <a:prstGeom prst="rect">
            <a:avLst/>
          </a:prstGeom>
        </p:spPr>
      </p:pic>
      <p:pic>
        <p:nvPicPr>
          <p:cNvPr id="9" name="Imagine 8">
            <a:extLst>
              <a:ext uri="{FF2B5EF4-FFF2-40B4-BE49-F238E27FC236}">
                <a16:creationId xmlns:a16="http://schemas.microsoft.com/office/drawing/2014/main" id="{A784BD8B-3E79-0AD3-BD9B-00F8C85EE721}"/>
              </a:ext>
            </a:extLst>
          </p:cNvPr>
          <p:cNvPicPr>
            <a:picLocks noChangeAspect="1"/>
          </p:cNvPicPr>
          <p:nvPr/>
        </p:nvPicPr>
        <p:blipFill>
          <a:blip r:embed="rId5"/>
          <a:stretch>
            <a:fillRect/>
          </a:stretch>
        </p:blipFill>
        <p:spPr>
          <a:xfrm>
            <a:off x="4147177" y="3193099"/>
            <a:ext cx="4129925" cy="1907053"/>
          </a:xfrm>
          <a:prstGeom prst="rect">
            <a:avLst/>
          </a:prstGeom>
        </p:spPr>
      </p:pic>
      <p:pic>
        <p:nvPicPr>
          <p:cNvPr id="13" name="Imagine 12">
            <a:extLst>
              <a:ext uri="{FF2B5EF4-FFF2-40B4-BE49-F238E27FC236}">
                <a16:creationId xmlns:a16="http://schemas.microsoft.com/office/drawing/2014/main" id="{DCCF0E99-D2E0-7283-E0F4-44E30B80DADF}"/>
              </a:ext>
            </a:extLst>
          </p:cNvPr>
          <p:cNvPicPr>
            <a:picLocks noChangeAspect="1"/>
          </p:cNvPicPr>
          <p:nvPr/>
        </p:nvPicPr>
        <p:blipFill>
          <a:blip r:embed="rId6"/>
          <a:stretch>
            <a:fillRect/>
          </a:stretch>
        </p:blipFill>
        <p:spPr>
          <a:xfrm>
            <a:off x="-911621" y="3276128"/>
            <a:ext cx="4750444" cy="219358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53"/>
        <p:cNvGrpSpPr/>
        <p:nvPr/>
      </p:nvGrpSpPr>
      <p:grpSpPr>
        <a:xfrm>
          <a:off x="0" y="0"/>
          <a:ext cx="0" cy="0"/>
          <a:chOff x="0" y="0"/>
          <a:chExt cx="0" cy="0"/>
        </a:xfrm>
      </p:grpSpPr>
      <p:sp>
        <p:nvSpPr>
          <p:cNvPr id="4154" name="Google Shape;4154;p76"/>
          <p:cNvSpPr txBox="1">
            <a:spLocks noGrp="1"/>
          </p:cNvSpPr>
          <p:nvPr>
            <p:ph type="title"/>
          </p:nvPr>
        </p:nvSpPr>
        <p:spPr>
          <a:xfrm>
            <a:off x="726032" y="692775"/>
            <a:ext cx="4915272" cy="78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RO" dirty="0" err="1"/>
              <a:t>Merci</a:t>
            </a:r>
            <a:r>
              <a:rPr lang="ro-RO" dirty="0"/>
              <a:t> </a:t>
            </a:r>
            <a:r>
              <a:rPr lang="ro-RO" dirty="0" err="1"/>
              <a:t>pour</a:t>
            </a:r>
            <a:r>
              <a:rPr lang="ro-RO" dirty="0"/>
              <a:t> </a:t>
            </a:r>
            <a:r>
              <a:rPr lang="ro-RO" dirty="0" err="1"/>
              <a:t>votre</a:t>
            </a:r>
            <a:r>
              <a:rPr lang="ro-RO" dirty="0"/>
              <a:t> </a:t>
            </a:r>
            <a:r>
              <a:rPr lang="ro-RO" dirty="0" err="1"/>
              <a:t>attention</a:t>
            </a:r>
            <a:r>
              <a:rPr lang="ro-RO" dirty="0"/>
              <a:t>!</a:t>
            </a:r>
            <a:r>
              <a:rPr lang="en" dirty="0"/>
              <a:t>!</a:t>
            </a:r>
            <a:endParaRPr dirty="0"/>
          </a:p>
        </p:txBody>
      </p:sp>
      <p:sp>
        <p:nvSpPr>
          <p:cNvPr id="4156" name="Google Shape;4156;p76"/>
          <p:cNvSpPr txBox="1"/>
          <p:nvPr/>
        </p:nvSpPr>
        <p:spPr>
          <a:xfrm>
            <a:off x="726032" y="4146025"/>
            <a:ext cx="3619500" cy="26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Inter"/>
                <a:ea typeface="Inter"/>
                <a:cs typeface="Inter"/>
                <a:sym typeface="Inter"/>
              </a:rPr>
              <a:t>Please keep this slide for attribution</a:t>
            </a:r>
            <a:endParaRPr sz="1200">
              <a:solidFill>
                <a:schemeClr val="dk1"/>
              </a:solidFill>
              <a:latin typeface="Inter"/>
              <a:ea typeface="Inter"/>
              <a:cs typeface="Inter"/>
              <a:sym typeface="Inter"/>
            </a:endParaRPr>
          </a:p>
        </p:txBody>
      </p:sp>
      <p:sp>
        <p:nvSpPr>
          <p:cNvPr id="4174" name="Google Shape;4174;p76"/>
          <p:cNvSpPr/>
          <p:nvPr/>
        </p:nvSpPr>
        <p:spPr>
          <a:xfrm rot="1175547" flipH="1">
            <a:off x="6483679" y="2333809"/>
            <a:ext cx="2929697" cy="1759778"/>
          </a:xfrm>
          <a:custGeom>
            <a:avLst/>
            <a:gdLst/>
            <a:ahLst/>
            <a:cxnLst/>
            <a:rect l="l" t="t" r="r" b="b"/>
            <a:pathLst>
              <a:path w="43197" h="25948" fill="none" extrusionOk="0">
                <a:moveTo>
                  <a:pt x="2642" y="0"/>
                </a:moveTo>
                <a:cubicBezTo>
                  <a:pt x="2642" y="0"/>
                  <a:pt x="0" y="7192"/>
                  <a:pt x="5885" y="12347"/>
                </a:cubicBezTo>
                <a:cubicBezTo>
                  <a:pt x="10249" y="16168"/>
                  <a:pt x="20454" y="13429"/>
                  <a:pt x="18652" y="10311"/>
                </a:cubicBezTo>
                <a:cubicBezTo>
                  <a:pt x="16851" y="7190"/>
                  <a:pt x="14020" y="15272"/>
                  <a:pt x="17099" y="19675"/>
                </a:cubicBezTo>
                <a:cubicBezTo>
                  <a:pt x="21244" y="25602"/>
                  <a:pt x="37533" y="25947"/>
                  <a:pt x="43196" y="453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76"/>
          <p:cNvSpPr/>
          <p:nvPr/>
        </p:nvSpPr>
        <p:spPr>
          <a:xfrm rot="-6605851">
            <a:off x="7153737" y="-436840"/>
            <a:ext cx="1439676" cy="784978"/>
          </a:xfrm>
          <a:custGeom>
            <a:avLst/>
            <a:gdLst/>
            <a:ahLst/>
            <a:cxnLst/>
            <a:rect l="l" t="t" r="r" b="b"/>
            <a:pathLst>
              <a:path w="22813" h="12439" fill="none" extrusionOk="0">
                <a:moveTo>
                  <a:pt x="22812" y="0"/>
                </a:moveTo>
                <a:cubicBezTo>
                  <a:pt x="22812" y="0"/>
                  <a:pt x="20999" y="9660"/>
                  <a:pt x="12792" y="11049"/>
                </a:cubicBezTo>
                <a:cubicBezTo>
                  <a:pt x="4584" y="12439"/>
                  <a:pt x="0" y="710"/>
                  <a:pt x="0" y="71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6" name="Google Shape;4176;p76"/>
          <p:cNvGrpSpPr/>
          <p:nvPr/>
        </p:nvGrpSpPr>
        <p:grpSpPr>
          <a:xfrm rot="5189599">
            <a:off x="6640208" y="612000"/>
            <a:ext cx="1575094" cy="1466273"/>
            <a:chOff x="1438025" y="366400"/>
            <a:chExt cx="4722574" cy="4396298"/>
          </a:xfrm>
        </p:grpSpPr>
        <p:sp>
          <p:nvSpPr>
            <p:cNvPr id="4177" name="Google Shape;4177;p76"/>
            <p:cNvSpPr/>
            <p:nvPr/>
          </p:nvSpPr>
          <p:spPr>
            <a:xfrm>
              <a:off x="1438025" y="366589"/>
              <a:ext cx="4722574" cy="4396108"/>
            </a:xfrm>
            <a:custGeom>
              <a:avLst/>
              <a:gdLst/>
              <a:ahLst/>
              <a:cxnLst/>
              <a:rect l="l" t="t" r="r" b="b"/>
              <a:pathLst>
                <a:path w="24939" h="23215" extrusionOk="0">
                  <a:moveTo>
                    <a:pt x="1718" y="22620"/>
                  </a:moveTo>
                  <a:lnTo>
                    <a:pt x="1718" y="22620"/>
                  </a:lnTo>
                  <a:cubicBezTo>
                    <a:pt x="1735" y="22639"/>
                    <a:pt x="1756" y="22658"/>
                    <a:pt x="1776" y="22676"/>
                  </a:cubicBezTo>
                  <a:cubicBezTo>
                    <a:pt x="1755" y="22659"/>
                    <a:pt x="1735" y="22639"/>
                    <a:pt x="1718" y="22620"/>
                  </a:cubicBezTo>
                  <a:close/>
                  <a:moveTo>
                    <a:pt x="18955" y="0"/>
                  </a:moveTo>
                  <a:cubicBezTo>
                    <a:pt x="18718" y="0"/>
                    <a:pt x="18489" y="152"/>
                    <a:pt x="18418" y="406"/>
                  </a:cubicBezTo>
                  <a:lnTo>
                    <a:pt x="15061" y="12210"/>
                  </a:lnTo>
                  <a:lnTo>
                    <a:pt x="15053" y="12239"/>
                  </a:lnTo>
                  <a:lnTo>
                    <a:pt x="6768" y="6556"/>
                  </a:lnTo>
                  <a:lnTo>
                    <a:pt x="6732" y="2813"/>
                  </a:lnTo>
                  <a:cubicBezTo>
                    <a:pt x="6731" y="2717"/>
                    <a:pt x="6699" y="2627"/>
                    <a:pt x="6645" y="2550"/>
                  </a:cubicBezTo>
                  <a:cubicBezTo>
                    <a:pt x="6611" y="2499"/>
                    <a:pt x="6570" y="2454"/>
                    <a:pt x="6516" y="2419"/>
                  </a:cubicBezTo>
                  <a:lnTo>
                    <a:pt x="5737" y="1912"/>
                  </a:lnTo>
                  <a:cubicBezTo>
                    <a:pt x="5660" y="1862"/>
                    <a:pt x="5576" y="1839"/>
                    <a:pt x="5493" y="1839"/>
                  </a:cubicBezTo>
                  <a:cubicBezTo>
                    <a:pt x="5293" y="1839"/>
                    <a:pt x="5102" y="1973"/>
                    <a:pt x="5051" y="2187"/>
                  </a:cubicBezTo>
                  <a:lnTo>
                    <a:pt x="4386" y="4996"/>
                  </a:lnTo>
                  <a:cubicBezTo>
                    <a:pt x="4386" y="4996"/>
                    <a:pt x="4384" y="4996"/>
                    <a:pt x="4380" y="4996"/>
                  </a:cubicBezTo>
                  <a:cubicBezTo>
                    <a:pt x="4326" y="4996"/>
                    <a:pt x="3910" y="4999"/>
                    <a:pt x="3516" y="5110"/>
                  </a:cubicBezTo>
                  <a:cubicBezTo>
                    <a:pt x="3135" y="5216"/>
                    <a:pt x="2870" y="5550"/>
                    <a:pt x="2850" y="5945"/>
                  </a:cubicBezTo>
                  <a:cubicBezTo>
                    <a:pt x="2827" y="6382"/>
                    <a:pt x="2931" y="6819"/>
                    <a:pt x="2931" y="6819"/>
                  </a:cubicBezTo>
                  <a:lnTo>
                    <a:pt x="340" y="8089"/>
                  </a:lnTo>
                  <a:cubicBezTo>
                    <a:pt x="60" y="8226"/>
                    <a:pt x="1" y="8600"/>
                    <a:pt x="224" y="8816"/>
                  </a:cubicBezTo>
                  <a:lnTo>
                    <a:pt x="891" y="9464"/>
                  </a:lnTo>
                  <a:cubicBezTo>
                    <a:pt x="936" y="9508"/>
                    <a:pt x="989" y="9539"/>
                    <a:pt x="1045" y="9561"/>
                  </a:cubicBezTo>
                  <a:cubicBezTo>
                    <a:pt x="1103" y="9585"/>
                    <a:pt x="1165" y="9598"/>
                    <a:pt x="1228" y="9598"/>
                  </a:cubicBezTo>
                  <a:cubicBezTo>
                    <a:pt x="1259" y="9598"/>
                    <a:pt x="1290" y="9595"/>
                    <a:pt x="1321" y="9588"/>
                  </a:cubicBezTo>
                  <a:lnTo>
                    <a:pt x="4978" y="8795"/>
                  </a:lnTo>
                  <a:lnTo>
                    <a:pt x="12326" y="15628"/>
                  </a:lnTo>
                  <a:lnTo>
                    <a:pt x="1557" y="21514"/>
                  </a:lnTo>
                  <a:cubicBezTo>
                    <a:pt x="1215" y="21703"/>
                    <a:pt x="1165" y="22175"/>
                    <a:pt x="1463" y="22428"/>
                  </a:cubicBezTo>
                  <a:lnTo>
                    <a:pt x="2176" y="23031"/>
                  </a:lnTo>
                  <a:cubicBezTo>
                    <a:pt x="2198" y="23051"/>
                    <a:pt x="2226" y="23063"/>
                    <a:pt x="2251" y="23080"/>
                  </a:cubicBezTo>
                  <a:cubicBezTo>
                    <a:pt x="2383" y="23167"/>
                    <a:pt x="2535" y="23215"/>
                    <a:pt x="2689" y="23215"/>
                  </a:cubicBezTo>
                  <a:cubicBezTo>
                    <a:pt x="2772" y="23215"/>
                    <a:pt x="2856" y="23201"/>
                    <a:pt x="2938" y="23172"/>
                  </a:cubicBezTo>
                  <a:lnTo>
                    <a:pt x="8602" y="21172"/>
                  </a:lnTo>
                  <a:cubicBezTo>
                    <a:pt x="8606" y="21194"/>
                    <a:pt x="8957" y="22055"/>
                    <a:pt x="8957" y="22055"/>
                  </a:cubicBezTo>
                  <a:lnTo>
                    <a:pt x="10076" y="21594"/>
                  </a:lnTo>
                  <a:cubicBezTo>
                    <a:pt x="10076" y="21594"/>
                    <a:pt x="9737" y="20775"/>
                    <a:pt x="9736" y="20772"/>
                  </a:cubicBezTo>
                  <a:lnTo>
                    <a:pt x="12435" y="19819"/>
                  </a:lnTo>
                  <a:cubicBezTo>
                    <a:pt x="12439" y="19843"/>
                    <a:pt x="12790" y="20704"/>
                    <a:pt x="12790" y="20704"/>
                  </a:cubicBezTo>
                  <a:lnTo>
                    <a:pt x="13910" y="20243"/>
                  </a:lnTo>
                  <a:cubicBezTo>
                    <a:pt x="13910" y="20243"/>
                    <a:pt x="13569" y="19422"/>
                    <a:pt x="13568" y="19419"/>
                  </a:cubicBezTo>
                  <a:lnTo>
                    <a:pt x="16118" y="18518"/>
                  </a:lnTo>
                  <a:lnTo>
                    <a:pt x="21310" y="22503"/>
                  </a:lnTo>
                  <a:cubicBezTo>
                    <a:pt x="21785" y="22867"/>
                    <a:pt x="22365" y="23066"/>
                    <a:pt x="22963" y="23074"/>
                  </a:cubicBezTo>
                  <a:lnTo>
                    <a:pt x="23030" y="23074"/>
                  </a:lnTo>
                  <a:cubicBezTo>
                    <a:pt x="23036" y="23074"/>
                    <a:pt x="23041" y="23074"/>
                    <a:pt x="23047" y="23074"/>
                  </a:cubicBezTo>
                  <a:cubicBezTo>
                    <a:pt x="24133" y="23074"/>
                    <a:pt x="24938" y="22057"/>
                    <a:pt x="24685" y="20998"/>
                  </a:cubicBezTo>
                  <a:cubicBezTo>
                    <a:pt x="24537" y="20374"/>
                    <a:pt x="24189" y="19816"/>
                    <a:pt x="23698" y="19407"/>
                  </a:cubicBezTo>
                  <a:lnTo>
                    <a:pt x="18714" y="15267"/>
                  </a:lnTo>
                  <a:lnTo>
                    <a:pt x="19198" y="11132"/>
                  </a:lnTo>
                  <a:lnTo>
                    <a:pt x="20067" y="11278"/>
                  </a:lnTo>
                  <a:lnTo>
                    <a:pt x="20270" y="10084"/>
                  </a:lnTo>
                  <a:cubicBezTo>
                    <a:pt x="20270" y="10084"/>
                    <a:pt x="19359" y="9935"/>
                    <a:pt x="19339" y="9935"/>
                  </a:cubicBezTo>
                  <a:lnTo>
                    <a:pt x="19670" y="7094"/>
                  </a:lnTo>
                  <a:lnTo>
                    <a:pt x="20538" y="7241"/>
                  </a:lnTo>
                  <a:lnTo>
                    <a:pt x="20741" y="6047"/>
                  </a:lnTo>
                  <a:cubicBezTo>
                    <a:pt x="20741" y="6047"/>
                    <a:pt x="19832" y="5898"/>
                    <a:pt x="19812" y="5898"/>
                  </a:cubicBezTo>
                  <a:lnTo>
                    <a:pt x="20340" y="1384"/>
                  </a:lnTo>
                  <a:cubicBezTo>
                    <a:pt x="20368" y="1139"/>
                    <a:pt x="20275" y="902"/>
                    <a:pt x="20099" y="736"/>
                  </a:cubicBezTo>
                  <a:cubicBezTo>
                    <a:pt x="20078" y="715"/>
                    <a:pt x="20058" y="690"/>
                    <a:pt x="20035" y="673"/>
                  </a:cubicBezTo>
                  <a:lnTo>
                    <a:pt x="19289" y="112"/>
                  </a:lnTo>
                  <a:cubicBezTo>
                    <a:pt x="19187" y="36"/>
                    <a:pt x="19070" y="0"/>
                    <a:pt x="18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76"/>
            <p:cNvSpPr/>
            <p:nvPr/>
          </p:nvSpPr>
          <p:spPr>
            <a:xfrm>
              <a:off x="1658447" y="3326383"/>
              <a:ext cx="2831764" cy="1411148"/>
            </a:xfrm>
            <a:custGeom>
              <a:avLst/>
              <a:gdLst/>
              <a:ahLst/>
              <a:cxnLst/>
              <a:rect l="l" t="t" r="r" b="b"/>
              <a:pathLst>
                <a:path w="14954" h="7452" extrusionOk="0">
                  <a:moveTo>
                    <a:pt x="11162" y="0"/>
                  </a:moveTo>
                  <a:lnTo>
                    <a:pt x="10726" y="238"/>
                  </a:lnTo>
                  <a:lnTo>
                    <a:pt x="393" y="5886"/>
                  </a:lnTo>
                  <a:cubicBezTo>
                    <a:pt x="51" y="6074"/>
                    <a:pt x="1" y="6547"/>
                    <a:pt x="299" y="6799"/>
                  </a:cubicBezTo>
                  <a:lnTo>
                    <a:pt x="1012" y="7402"/>
                  </a:lnTo>
                  <a:cubicBezTo>
                    <a:pt x="1034" y="7422"/>
                    <a:pt x="1062" y="7434"/>
                    <a:pt x="1087" y="7451"/>
                  </a:cubicBezTo>
                  <a:lnTo>
                    <a:pt x="612" y="7048"/>
                  </a:lnTo>
                  <a:cubicBezTo>
                    <a:pt x="313" y="6793"/>
                    <a:pt x="361" y="6320"/>
                    <a:pt x="705" y="6133"/>
                  </a:cubicBezTo>
                  <a:lnTo>
                    <a:pt x="11041" y="486"/>
                  </a:lnTo>
                  <a:lnTo>
                    <a:pt x="14365" y="3096"/>
                  </a:lnTo>
                  <a:lnTo>
                    <a:pt x="14954" y="2888"/>
                  </a:lnTo>
                  <a:lnTo>
                    <a:pt x="11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76"/>
            <p:cNvSpPr/>
            <p:nvPr/>
          </p:nvSpPr>
          <p:spPr>
            <a:xfrm>
              <a:off x="4287984" y="366400"/>
              <a:ext cx="955536" cy="2891414"/>
            </a:xfrm>
            <a:custGeom>
              <a:avLst/>
              <a:gdLst/>
              <a:ahLst/>
              <a:cxnLst/>
              <a:rect l="l" t="t" r="r" b="b"/>
              <a:pathLst>
                <a:path w="5046" h="15269" extrusionOk="0">
                  <a:moveTo>
                    <a:pt x="3903" y="0"/>
                  </a:moveTo>
                  <a:cubicBezTo>
                    <a:pt x="3666" y="0"/>
                    <a:pt x="3437" y="152"/>
                    <a:pt x="3365" y="406"/>
                  </a:cubicBezTo>
                  <a:lnTo>
                    <a:pt x="8" y="12210"/>
                  </a:lnTo>
                  <a:lnTo>
                    <a:pt x="0" y="12239"/>
                  </a:lnTo>
                  <a:lnTo>
                    <a:pt x="3663" y="15269"/>
                  </a:lnTo>
                  <a:lnTo>
                    <a:pt x="3740" y="14604"/>
                  </a:lnTo>
                  <a:lnTo>
                    <a:pt x="455" y="11981"/>
                  </a:lnTo>
                  <a:lnTo>
                    <a:pt x="3676" y="654"/>
                  </a:lnTo>
                  <a:cubicBezTo>
                    <a:pt x="3748" y="401"/>
                    <a:pt x="3976" y="249"/>
                    <a:pt x="4214" y="249"/>
                  </a:cubicBezTo>
                  <a:cubicBezTo>
                    <a:pt x="4328" y="249"/>
                    <a:pt x="4445" y="284"/>
                    <a:pt x="4547" y="361"/>
                  </a:cubicBezTo>
                  <a:lnTo>
                    <a:pt x="5046" y="737"/>
                  </a:lnTo>
                  <a:cubicBezTo>
                    <a:pt x="5024" y="716"/>
                    <a:pt x="5006" y="691"/>
                    <a:pt x="4982" y="673"/>
                  </a:cubicBezTo>
                  <a:lnTo>
                    <a:pt x="4235" y="112"/>
                  </a:lnTo>
                  <a:cubicBezTo>
                    <a:pt x="4134" y="36"/>
                    <a:pt x="4017" y="0"/>
                    <a:pt x="39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76"/>
            <p:cNvSpPr/>
            <p:nvPr/>
          </p:nvSpPr>
          <p:spPr>
            <a:xfrm>
              <a:off x="5749890" y="4331728"/>
              <a:ext cx="289160" cy="323435"/>
            </a:xfrm>
            <a:custGeom>
              <a:avLst/>
              <a:gdLst/>
              <a:ahLst/>
              <a:cxnLst/>
              <a:rect l="l" t="t" r="r" b="b"/>
              <a:pathLst>
                <a:path w="1527" h="1708" extrusionOk="0">
                  <a:moveTo>
                    <a:pt x="1010" y="0"/>
                  </a:moveTo>
                  <a:cubicBezTo>
                    <a:pt x="979" y="257"/>
                    <a:pt x="892" y="533"/>
                    <a:pt x="694" y="783"/>
                  </a:cubicBezTo>
                  <a:cubicBezTo>
                    <a:pt x="496" y="1031"/>
                    <a:pt x="245" y="1177"/>
                    <a:pt x="1" y="1265"/>
                  </a:cubicBezTo>
                  <a:lnTo>
                    <a:pt x="254" y="1707"/>
                  </a:lnTo>
                  <a:cubicBezTo>
                    <a:pt x="414" y="1691"/>
                    <a:pt x="571" y="1655"/>
                    <a:pt x="720" y="1592"/>
                  </a:cubicBezTo>
                  <a:cubicBezTo>
                    <a:pt x="908" y="1511"/>
                    <a:pt x="1083" y="1372"/>
                    <a:pt x="1221" y="1203"/>
                  </a:cubicBezTo>
                  <a:cubicBezTo>
                    <a:pt x="1382" y="1005"/>
                    <a:pt x="1493" y="764"/>
                    <a:pt x="1515" y="520"/>
                  </a:cubicBezTo>
                  <a:cubicBezTo>
                    <a:pt x="1527" y="398"/>
                    <a:pt x="1517" y="274"/>
                    <a:pt x="1501" y="152"/>
                  </a:cubicBezTo>
                  <a:lnTo>
                    <a:pt x="10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76"/>
            <p:cNvSpPr/>
            <p:nvPr/>
          </p:nvSpPr>
          <p:spPr>
            <a:xfrm>
              <a:off x="5583248" y="4575252"/>
              <a:ext cx="202431" cy="81995"/>
            </a:xfrm>
            <a:custGeom>
              <a:avLst/>
              <a:gdLst/>
              <a:ahLst/>
              <a:cxnLst/>
              <a:rect l="l" t="t" r="r" b="b"/>
              <a:pathLst>
                <a:path w="1069" h="433" extrusionOk="0">
                  <a:moveTo>
                    <a:pt x="821" y="0"/>
                  </a:moveTo>
                  <a:cubicBezTo>
                    <a:pt x="561" y="82"/>
                    <a:pt x="316" y="99"/>
                    <a:pt x="162" y="99"/>
                  </a:cubicBezTo>
                  <a:cubicBezTo>
                    <a:pt x="62" y="99"/>
                    <a:pt x="0" y="92"/>
                    <a:pt x="0" y="92"/>
                  </a:cubicBezTo>
                  <a:lnTo>
                    <a:pt x="0" y="92"/>
                  </a:lnTo>
                  <a:lnTo>
                    <a:pt x="351" y="371"/>
                  </a:lnTo>
                  <a:cubicBezTo>
                    <a:pt x="401" y="412"/>
                    <a:pt x="567" y="408"/>
                    <a:pt x="635" y="416"/>
                  </a:cubicBezTo>
                  <a:cubicBezTo>
                    <a:pt x="731" y="426"/>
                    <a:pt x="829" y="432"/>
                    <a:pt x="925" y="432"/>
                  </a:cubicBezTo>
                  <a:cubicBezTo>
                    <a:pt x="939" y="432"/>
                    <a:pt x="953" y="432"/>
                    <a:pt x="967" y="432"/>
                  </a:cubicBezTo>
                  <a:cubicBezTo>
                    <a:pt x="1001" y="430"/>
                    <a:pt x="1034" y="428"/>
                    <a:pt x="1069" y="424"/>
                  </a:cubicBezTo>
                  <a:lnTo>
                    <a:pt x="8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76"/>
            <p:cNvSpPr/>
            <p:nvPr/>
          </p:nvSpPr>
          <p:spPr>
            <a:xfrm>
              <a:off x="5924864" y="4164517"/>
              <a:ext cx="107559" cy="183684"/>
            </a:xfrm>
            <a:custGeom>
              <a:avLst/>
              <a:gdLst/>
              <a:ahLst/>
              <a:cxnLst/>
              <a:rect l="l" t="t" r="r" b="b"/>
              <a:pathLst>
                <a:path w="568" h="970" extrusionOk="0">
                  <a:moveTo>
                    <a:pt x="0" y="0"/>
                  </a:moveTo>
                  <a:cubicBezTo>
                    <a:pt x="0" y="0"/>
                    <a:pt x="131" y="370"/>
                    <a:pt x="94" y="821"/>
                  </a:cubicBezTo>
                  <a:lnTo>
                    <a:pt x="568" y="970"/>
                  </a:lnTo>
                  <a:cubicBezTo>
                    <a:pt x="527" y="732"/>
                    <a:pt x="449" y="497"/>
                    <a:pt x="351" y="28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76"/>
            <p:cNvSpPr/>
            <p:nvPr/>
          </p:nvSpPr>
          <p:spPr>
            <a:xfrm>
              <a:off x="1438404" y="714455"/>
              <a:ext cx="1282001" cy="1463223"/>
            </a:xfrm>
            <a:custGeom>
              <a:avLst/>
              <a:gdLst/>
              <a:ahLst/>
              <a:cxnLst/>
              <a:rect l="l" t="t" r="r" b="b"/>
              <a:pathLst>
                <a:path w="6770" h="7727" extrusionOk="0">
                  <a:moveTo>
                    <a:pt x="5494" y="1"/>
                  </a:moveTo>
                  <a:cubicBezTo>
                    <a:pt x="5295" y="1"/>
                    <a:pt x="5104" y="135"/>
                    <a:pt x="5054" y="349"/>
                  </a:cubicBezTo>
                  <a:lnTo>
                    <a:pt x="4468" y="2820"/>
                  </a:lnTo>
                  <a:lnTo>
                    <a:pt x="4388" y="3159"/>
                  </a:lnTo>
                  <a:cubicBezTo>
                    <a:pt x="4388" y="3159"/>
                    <a:pt x="4386" y="3159"/>
                    <a:pt x="4382" y="3159"/>
                  </a:cubicBezTo>
                  <a:cubicBezTo>
                    <a:pt x="4328" y="3159"/>
                    <a:pt x="3912" y="3162"/>
                    <a:pt x="3518" y="3273"/>
                  </a:cubicBezTo>
                  <a:cubicBezTo>
                    <a:pt x="3136" y="3379"/>
                    <a:pt x="2872" y="3713"/>
                    <a:pt x="2852" y="4108"/>
                  </a:cubicBezTo>
                  <a:cubicBezTo>
                    <a:pt x="2829" y="4546"/>
                    <a:pt x="2933" y="4982"/>
                    <a:pt x="2933" y="4982"/>
                  </a:cubicBezTo>
                  <a:lnTo>
                    <a:pt x="2621" y="5136"/>
                  </a:lnTo>
                  <a:lnTo>
                    <a:pt x="341" y="6253"/>
                  </a:lnTo>
                  <a:cubicBezTo>
                    <a:pt x="60" y="6391"/>
                    <a:pt x="1" y="6764"/>
                    <a:pt x="225" y="6981"/>
                  </a:cubicBezTo>
                  <a:lnTo>
                    <a:pt x="891" y="7628"/>
                  </a:lnTo>
                  <a:cubicBezTo>
                    <a:pt x="937" y="7673"/>
                    <a:pt x="990" y="7703"/>
                    <a:pt x="1046" y="7727"/>
                  </a:cubicBezTo>
                  <a:lnTo>
                    <a:pt x="535" y="7231"/>
                  </a:lnTo>
                  <a:cubicBezTo>
                    <a:pt x="311" y="7013"/>
                    <a:pt x="372" y="6640"/>
                    <a:pt x="651" y="6502"/>
                  </a:cubicBezTo>
                  <a:lnTo>
                    <a:pt x="2888" y="5407"/>
                  </a:lnTo>
                  <a:lnTo>
                    <a:pt x="4525" y="7060"/>
                  </a:lnTo>
                  <a:lnTo>
                    <a:pt x="4981" y="6961"/>
                  </a:lnTo>
                  <a:lnTo>
                    <a:pt x="3208" y="5248"/>
                  </a:lnTo>
                  <a:lnTo>
                    <a:pt x="3244" y="5229"/>
                  </a:lnTo>
                  <a:cubicBezTo>
                    <a:pt x="3244" y="5229"/>
                    <a:pt x="3141" y="4794"/>
                    <a:pt x="3162" y="4355"/>
                  </a:cubicBezTo>
                  <a:cubicBezTo>
                    <a:pt x="3182" y="3961"/>
                    <a:pt x="3449" y="3628"/>
                    <a:pt x="3828" y="3521"/>
                  </a:cubicBezTo>
                  <a:cubicBezTo>
                    <a:pt x="4230" y="3409"/>
                    <a:pt x="4653" y="3406"/>
                    <a:pt x="4695" y="3406"/>
                  </a:cubicBezTo>
                  <a:cubicBezTo>
                    <a:pt x="4697" y="3406"/>
                    <a:pt x="4698" y="3406"/>
                    <a:pt x="4698" y="3406"/>
                  </a:cubicBezTo>
                  <a:lnTo>
                    <a:pt x="4708" y="3368"/>
                  </a:lnTo>
                  <a:lnTo>
                    <a:pt x="6769" y="4720"/>
                  </a:lnTo>
                  <a:lnTo>
                    <a:pt x="6765" y="4252"/>
                  </a:lnTo>
                  <a:lnTo>
                    <a:pt x="4791" y="3021"/>
                  </a:lnTo>
                  <a:lnTo>
                    <a:pt x="5365" y="599"/>
                  </a:lnTo>
                  <a:cubicBezTo>
                    <a:pt x="5416" y="384"/>
                    <a:pt x="5606" y="251"/>
                    <a:pt x="5806" y="251"/>
                  </a:cubicBezTo>
                  <a:cubicBezTo>
                    <a:pt x="5889" y="251"/>
                    <a:pt x="5973" y="274"/>
                    <a:pt x="6050" y="324"/>
                  </a:cubicBezTo>
                  <a:lnTo>
                    <a:pt x="6648" y="712"/>
                  </a:lnTo>
                  <a:cubicBezTo>
                    <a:pt x="6613" y="661"/>
                    <a:pt x="6572" y="616"/>
                    <a:pt x="6519" y="581"/>
                  </a:cubicBezTo>
                  <a:lnTo>
                    <a:pt x="5738" y="74"/>
                  </a:lnTo>
                  <a:cubicBezTo>
                    <a:pt x="5662" y="24"/>
                    <a:pt x="5577" y="1"/>
                    <a:pt x="5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4" name="Google Shape;4184;p76"/>
          <p:cNvGrpSpPr/>
          <p:nvPr/>
        </p:nvGrpSpPr>
        <p:grpSpPr>
          <a:xfrm>
            <a:off x="4839771" y="1323937"/>
            <a:ext cx="262163" cy="531538"/>
            <a:chOff x="2322875" y="1049950"/>
            <a:chExt cx="1301705" cy="2640525"/>
          </a:xfrm>
        </p:grpSpPr>
        <p:sp>
          <p:nvSpPr>
            <p:cNvPr id="4185" name="Google Shape;4185;p76"/>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76"/>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76"/>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8" name="Google Shape;4188;p76"/>
          <p:cNvGrpSpPr/>
          <p:nvPr/>
        </p:nvGrpSpPr>
        <p:grpSpPr>
          <a:xfrm>
            <a:off x="5604246" y="3248562"/>
            <a:ext cx="262163" cy="531538"/>
            <a:chOff x="2322875" y="1049950"/>
            <a:chExt cx="1301705" cy="2640525"/>
          </a:xfrm>
        </p:grpSpPr>
        <p:sp>
          <p:nvSpPr>
            <p:cNvPr id="4189" name="Google Shape;4189;p76"/>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76"/>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76"/>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Dreptunghi 3">
            <a:extLst>
              <a:ext uri="{FF2B5EF4-FFF2-40B4-BE49-F238E27FC236}">
                <a16:creationId xmlns:a16="http://schemas.microsoft.com/office/drawing/2014/main" id="{73CA3398-C0B2-FC98-6C67-77BEF77C5C3C}"/>
              </a:ext>
            </a:extLst>
          </p:cNvPr>
          <p:cNvSpPr/>
          <p:nvPr/>
        </p:nvSpPr>
        <p:spPr>
          <a:xfrm>
            <a:off x="426720" y="3248562"/>
            <a:ext cx="3777313" cy="189493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o-RO"/>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86"/>
        <p:cNvGrpSpPr/>
        <p:nvPr/>
      </p:nvGrpSpPr>
      <p:grpSpPr>
        <a:xfrm>
          <a:off x="0" y="0"/>
          <a:ext cx="0" cy="0"/>
          <a:chOff x="0" y="0"/>
          <a:chExt cx="0" cy="0"/>
        </a:xfrm>
      </p:grpSpPr>
      <p:sp>
        <p:nvSpPr>
          <p:cNvPr id="2588" name="Google Shape;2588;p41"/>
          <p:cNvSpPr txBox="1">
            <a:spLocks noGrp="1"/>
          </p:cNvSpPr>
          <p:nvPr>
            <p:ph type="subTitle" idx="3"/>
          </p:nvPr>
        </p:nvSpPr>
        <p:spPr>
          <a:xfrm>
            <a:off x="590060" y="875997"/>
            <a:ext cx="8134690" cy="3033775"/>
          </a:xfrm>
          <a:prstGeom prst="rect">
            <a:avLst/>
          </a:prstGeom>
        </p:spPr>
        <p:txBody>
          <a:bodyPr spcFirstLastPara="1" wrap="square" lIns="91425" tIns="91425" rIns="91425" bIns="91425" anchor="t" anchorCtr="0">
            <a:noAutofit/>
          </a:bodyPr>
          <a:lstStyle/>
          <a:p>
            <a:r>
              <a:rPr lang="fr-FR" dirty="0"/>
              <a:t>Notre aventure a commencé à </a:t>
            </a:r>
            <a:r>
              <a:rPr lang="fr-FR" dirty="0" err="1"/>
              <a:t>Hilleröd</a:t>
            </a:r>
            <a:r>
              <a:rPr lang="fr-FR" dirty="0"/>
              <a:t>, une ville à 40 minutes de Copenhague, la capitale du pays. Nous logions à </a:t>
            </a:r>
            <a:r>
              <a:rPr lang="fr-FR" dirty="0" err="1"/>
              <a:t>Frederiksbourg</a:t>
            </a:r>
            <a:r>
              <a:rPr lang="fr-FR" dirty="0"/>
              <a:t>, d'où nous prenions le train le matin pour aller à l'école. Là-bas, nous avions cours le matin, puis nous participions à diverses activités les jours suivants.</a:t>
            </a:r>
            <a:r>
              <a:rPr lang="ro-RO" dirty="0"/>
              <a:t> </a:t>
            </a:r>
            <a:endParaRPr lang="fr-FR" dirty="0"/>
          </a:p>
        </p:txBody>
      </p:sp>
      <p:sp>
        <p:nvSpPr>
          <p:cNvPr id="2602" name="Google Shape;2602;p41"/>
          <p:cNvSpPr txBox="1">
            <a:spLocks noGrp="1"/>
          </p:cNvSpPr>
          <p:nvPr>
            <p:ph type="subTitle" idx="18"/>
          </p:nvPr>
        </p:nvSpPr>
        <p:spPr>
          <a:xfrm>
            <a:off x="747358" y="391197"/>
            <a:ext cx="4068481" cy="484800"/>
          </a:xfrm>
          <a:prstGeom prst="rect">
            <a:avLst/>
          </a:prstGeom>
        </p:spPr>
        <p:txBody>
          <a:bodyPr spcFirstLastPara="1" wrap="square" lIns="91425" tIns="91425" rIns="91425" bIns="91425" anchor="b" anchorCtr="0">
            <a:noAutofit/>
          </a:bodyPr>
          <a:lstStyle/>
          <a:p>
            <a:r>
              <a:rPr lang="fr-FR" sz="3200" dirty="0"/>
              <a:t>Idées générales</a:t>
            </a:r>
          </a:p>
        </p:txBody>
      </p:sp>
      <p:pic>
        <p:nvPicPr>
          <p:cNvPr id="37" name="Imagine 36">
            <a:extLst>
              <a:ext uri="{FF2B5EF4-FFF2-40B4-BE49-F238E27FC236}">
                <a16:creationId xmlns:a16="http://schemas.microsoft.com/office/drawing/2014/main" id="{F7B379B5-090F-20CF-D416-CC6D0B74C948}"/>
              </a:ext>
            </a:extLst>
          </p:cNvPr>
          <p:cNvPicPr>
            <a:picLocks noChangeAspect="1"/>
          </p:cNvPicPr>
          <p:nvPr/>
        </p:nvPicPr>
        <p:blipFill>
          <a:blip r:embed="rId3"/>
          <a:stretch>
            <a:fillRect/>
          </a:stretch>
        </p:blipFill>
        <p:spPr>
          <a:xfrm>
            <a:off x="326136" y="2170294"/>
            <a:ext cx="2965704" cy="2224278"/>
          </a:xfrm>
          <a:prstGeom prst="rect">
            <a:avLst/>
          </a:prstGeom>
        </p:spPr>
      </p:pic>
      <p:pic>
        <p:nvPicPr>
          <p:cNvPr id="39" name="Imagine 38">
            <a:extLst>
              <a:ext uri="{FF2B5EF4-FFF2-40B4-BE49-F238E27FC236}">
                <a16:creationId xmlns:a16="http://schemas.microsoft.com/office/drawing/2014/main" id="{50E4137F-404B-1AA4-6B4D-8EC0B68A398D}"/>
              </a:ext>
            </a:extLst>
          </p:cNvPr>
          <p:cNvPicPr>
            <a:picLocks noChangeAspect="1"/>
          </p:cNvPicPr>
          <p:nvPr/>
        </p:nvPicPr>
        <p:blipFill>
          <a:blip r:embed="rId4"/>
          <a:stretch>
            <a:fillRect/>
          </a:stretch>
        </p:blipFill>
        <p:spPr>
          <a:xfrm>
            <a:off x="3015370" y="1956054"/>
            <a:ext cx="3113260" cy="1751209"/>
          </a:xfrm>
          <a:prstGeom prst="rect">
            <a:avLst/>
          </a:prstGeom>
        </p:spPr>
      </p:pic>
      <p:pic>
        <p:nvPicPr>
          <p:cNvPr id="41" name="Imagine 40">
            <a:extLst>
              <a:ext uri="{FF2B5EF4-FFF2-40B4-BE49-F238E27FC236}">
                <a16:creationId xmlns:a16="http://schemas.microsoft.com/office/drawing/2014/main" id="{7C903F97-6E34-AD34-F656-E502B5270C17}"/>
              </a:ext>
            </a:extLst>
          </p:cNvPr>
          <p:cNvPicPr>
            <a:picLocks noChangeAspect="1"/>
          </p:cNvPicPr>
          <p:nvPr/>
        </p:nvPicPr>
        <p:blipFill>
          <a:blip r:embed="rId5"/>
          <a:stretch>
            <a:fillRect/>
          </a:stretch>
        </p:blipFill>
        <p:spPr>
          <a:xfrm>
            <a:off x="5559552" y="2930305"/>
            <a:ext cx="3258312" cy="244373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09"/>
        <p:cNvGrpSpPr/>
        <p:nvPr/>
      </p:nvGrpSpPr>
      <p:grpSpPr>
        <a:xfrm>
          <a:off x="0" y="0"/>
          <a:ext cx="0" cy="0"/>
          <a:chOff x="0" y="0"/>
          <a:chExt cx="0" cy="0"/>
        </a:xfrm>
      </p:grpSpPr>
      <p:sp>
        <p:nvSpPr>
          <p:cNvPr id="2610" name="Google Shape;2610;p42"/>
          <p:cNvSpPr txBox="1">
            <a:spLocks noGrp="1"/>
          </p:cNvSpPr>
          <p:nvPr>
            <p:ph type="title"/>
          </p:nvPr>
        </p:nvSpPr>
        <p:spPr>
          <a:xfrm>
            <a:off x="570784" y="-383612"/>
            <a:ext cx="4362600" cy="1502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dirty="0" err="1"/>
              <a:t>Jour</a:t>
            </a:r>
            <a:r>
              <a:rPr lang="ro-RO" dirty="0"/>
              <a:t> 1</a:t>
            </a:r>
            <a:endParaRPr dirty="0"/>
          </a:p>
        </p:txBody>
      </p:sp>
      <p:sp>
        <p:nvSpPr>
          <p:cNvPr id="2611" name="Google Shape;2611;p42"/>
          <p:cNvSpPr txBox="1">
            <a:spLocks noGrp="1"/>
          </p:cNvSpPr>
          <p:nvPr>
            <p:ph type="subTitle" idx="1"/>
          </p:nvPr>
        </p:nvSpPr>
        <p:spPr>
          <a:xfrm>
            <a:off x="148918" y="1115987"/>
            <a:ext cx="5790712" cy="3295591"/>
          </a:xfrm>
          <a:prstGeom prst="rect">
            <a:avLst/>
          </a:prstGeom>
        </p:spPr>
        <p:txBody>
          <a:bodyPr spcFirstLastPara="1" wrap="square" lIns="91425" tIns="91425" rIns="91425" bIns="91425" anchor="t" anchorCtr="0">
            <a:noAutofit/>
          </a:bodyPr>
          <a:lstStyle/>
          <a:p>
            <a:r>
              <a:rPr lang="fr-FR" sz="1200" dirty="0"/>
              <a:t>Le premier jour, nous avons rencontré notre professeur, Christian, et les élèves qui allaient nous accueillir pendant les cinq prochains jours. On nous a fait visiter leur lycée, puis les salles de classe, les salles d'étude et de détente, les laboratoires et les bâtiments d'enseignement.</a:t>
            </a:r>
            <a:br>
              <a:rPr lang="fr-FR" sz="1200" dirty="0"/>
            </a:br>
            <a:r>
              <a:rPr lang="fr-FR" sz="1200" dirty="0"/>
              <a:t>Cette présentation a été suivie d'une autre où nous avons présenté le projet Erasmus, notre école, ses activités et la vie de notre communauté. Les élèves ont été fascinés par nos clubs et les compétitions auxquelles nous participons.</a:t>
            </a:r>
            <a:endParaRPr lang="ro-RO" sz="1200" dirty="0"/>
          </a:p>
          <a:p>
            <a:r>
              <a:rPr lang="fr-FR" sz="1200" dirty="0"/>
              <a:t>Après les cours et le déjeuner, nous avons fait une visite guidée de la ville avec des lycéens, et notamment le château voisin (petite anecdote amusante : au Danemark, on trouve des maisons aménagées dans d’anciens châteaux, parfois à des fins décoratives, et on peut même en acheter une ! On se prend pour un prince ou une princesse !). Comme les autres soirs, nous nous sommes retrouvés pour discuter des visites et de ce que nous avions vu ce jour-là.</a:t>
            </a:r>
            <a:endParaRPr lang="ro-RO" sz="1200" dirty="0"/>
          </a:p>
          <a:p>
            <a:endParaRPr lang="fr-FR" sz="1200" dirty="0"/>
          </a:p>
          <a:p>
            <a:endParaRPr sz="1200" dirty="0"/>
          </a:p>
        </p:txBody>
      </p:sp>
      <p:sp>
        <p:nvSpPr>
          <p:cNvPr id="2613" name="Google Shape;2613;p42"/>
          <p:cNvSpPr/>
          <p:nvPr/>
        </p:nvSpPr>
        <p:spPr>
          <a:xfrm>
            <a:off x="5819088" y="3081925"/>
            <a:ext cx="186813" cy="186676"/>
          </a:xfrm>
          <a:custGeom>
            <a:avLst/>
            <a:gdLst/>
            <a:ahLst/>
            <a:cxnLst/>
            <a:rect l="l" t="t" r="r" b="b"/>
            <a:pathLst>
              <a:path w="6113" h="6108" extrusionOk="0">
                <a:moveTo>
                  <a:pt x="3057" y="977"/>
                </a:moveTo>
                <a:cubicBezTo>
                  <a:pt x="4206" y="977"/>
                  <a:pt x="5131" y="1907"/>
                  <a:pt x="5131" y="3051"/>
                </a:cubicBezTo>
                <a:cubicBezTo>
                  <a:pt x="5131" y="4201"/>
                  <a:pt x="4206" y="5132"/>
                  <a:pt x="3057" y="5132"/>
                </a:cubicBezTo>
                <a:cubicBezTo>
                  <a:pt x="1913" y="5132"/>
                  <a:pt x="982" y="4201"/>
                  <a:pt x="982" y="3051"/>
                </a:cubicBezTo>
                <a:cubicBezTo>
                  <a:pt x="982" y="1907"/>
                  <a:pt x="1907" y="977"/>
                  <a:pt x="3057" y="977"/>
                </a:cubicBezTo>
                <a:close/>
                <a:moveTo>
                  <a:pt x="3057" y="1"/>
                </a:moveTo>
                <a:cubicBezTo>
                  <a:pt x="1369" y="1"/>
                  <a:pt x="0" y="1369"/>
                  <a:pt x="0" y="3051"/>
                </a:cubicBezTo>
                <a:cubicBezTo>
                  <a:pt x="0" y="4739"/>
                  <a:pt x="1369" y="6108"/>
                  <a:pt x="3057" y="6108"/>
                </a:cubicBezTo>
                <a:cubicBezTo>
                  <a:pt x="4744" y="6108"/>
                  <a:pt x="6113" y="4739"/>
                  <a:pt x="6113" y="3051"/>
                </a:cubicBezTo>
                <a:cubicBezTo>
                  <a:pt x="6113" y="1369"/>
                  <a:pt x="4744"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2"/>
          <p:cNvSpPr/>
          <p:nvPr/>
        </p:nvSpPr>
        <p:spPr>
          <a:xfrm rot="6527870">
            <a:off x="5548396" y="-61330"/>
            <a:ext cx="3024985" cy="1817017"/>
          </a:xfrm>
          <a:custGeom>
            <a:avLst/>
            <a:gdLst/>
            <a:ahLst/>
            <a:cxnLst/>
            <a:rect l="l" t="t" r="r" b="b"/>
            <a:pathLst>
              <a:path w="43197" h="25948" fill="none" extrusionOk="0">
                <a:moveTo>
                  <a:pt x="2642" y="0"/>
                </a:moveTo>
                <a:cubicBezTo>
                  <a:pt x="2642" y="0"/>
                  <a:pt x="0" y="7192"/>
                  <a:pt x="5885" y="12347"/>
                </a:cubicBezTo>
                <a:cubicBezTo>
                  <a:pt x="10249" y="16168"/>
                  <a:pt x="20454" y="13429"/>
                  <a:pt x="18652" y="10311"/>
                </a:cubicBezTo>
                <a:cubicBezTo>
                  <a:pt x="16851" y="7190"/>
                  <a:pt x="14020" y="15272"/>
                  <a:pt x="17099" y="19675"/>
                </a:cubicBezTo>
                <a:cubicBezTo>
                  <a:pt x="21244" y="25602"/>
                  <a:pt x="37533" y="25947"/>
                  <a:pt x="43196" y="453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2"/>
          <p:cNvSpPr/>
          <p:nvPr/>
        </p:nvSpPr>
        <p:spPr>
          <a:xfrm rot="-1243541">
            <a:off x="7693974" y="2722945"/>
            <a:ext cx="1898267" cy="1040955"/>
          </a:xfrm>
          <a:custGeom>
            <a:avLst/>
            <a:gdLst/>
            <a:ahLst/>
            <a:cxnLst/>
            <a:rect l="l" t="t" r="r" b="b"/>
            <a:pathLst>
              <a:path w="22813" h="12439" fill="none" extrusionOk="0">
                <a:moveTo>
                  <a:pt x="22812" y="0"/>
                </a:moveTo>
                <a:cubicBezTo>
                  <a:pt x="22812" y="0"/>
                  <a:pt x="20999" y="9660"/>
                  <a:pt x="12792" y="11049"/>
                </a:cubicBezTo>
                <a:cubicBezTo>
                  <a:pt x="4584" y="12439"/>
                  <a:pt x="0" y="710"/>
                  <a:pt x="0" y="71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42"/>
          <p:cNvGrpSpPr/>
          <p:nvPr/>
        </p:nvGrpSpPr>
        <p:grpSpPr>
          <a:xfrm rot="-10083815">
            <a:off x="6273138" y="1886789"/>
            <a:ext cx="1575514" cy="1466664"/>
            <a:chOff x="1438025" y="366400"/>
            <a:chExt cx="4722574" cy="4396298"/>
          </a:xfrm>
        </p:grpSpPr>
        <p:sp>
          <p:nvSpPr>
            <p:cNvPr id="2617" name="Google Shape;2617;p42"/>
            <p:cNvSpPr/>
            <p:nvPr/>
          </p:nvSpPr>
          <p:spPr>
            <a:xfrm>
              <a:off x="1438025" y="366589"/>
              <a:ext cx="4722574" cy="4396108"/>
            </a:xfrm>
            <a:custGeom>
              <a:avLst/>
              <a:gdLst/>
              <a:ahLst/>
              <a:cxnLst/>
              <a:rect l="l" t="t" r="r" b="b"/>
              <a:pathLst>
                <a:path w="24939" h="23215" extrusionOk="0">
                  <a:moveTo>
                    <a:pt x="1718" y="22620"/>
                  </a:moveTo>
                  <a:lnTo>
                    <a:pt x="1718" y="22620"/>
                  </a:lnTo>
                  <a:cubicBezTo>
                    <a:pt x="1735" y="22639"/>
                    <a:pt x="1756" y="22658"/>
                    <a:pt x="1776" y="22676"/>
                  </a:cubicBezTo>
                  <a:cubicBezTo>
                    <a:pt x="1755" y="22659"/>
                    <a:pt x="1735" y="22639"/>
                    <a:pt x="1718" y="22620"/>
                  </a:cubicBezTo>
                  <a:close/>
                  <a:moveTo>
                    <a:pt x="18955" y="0"/>
                  </a:moveTo>
                  <a:cubicBezTo>
                    <a:pt x="18718" y="0"/>
                    <a:pt x="18489" y="152"/>
                    <a:pt x="18418" y="406"/>
                  </a:cubicBezTo>
                  <a:lnTo>
                    <a:pt x="15061" y="12210"/>
                  </a:lnTo>
                  <a:lnTo>
                    <a:pt x="15053" y="12239"/>
                  </a:lnTo>
                  <a:lnTo>
                    <a:pt x="6768" y="6556"/>
                  </a:lnTo>
                  <a:lnTo>
                    <a:pt x="6732" y="2813"/>
                  </a:lnTo>
                  <a:cubicBezTo>
                    <a:pt x="6731" y="2717"/>
                    <a:pt x="6699" y="2627"/>
                    <a:pt x="6645" y="2550"/>
                  </a:cubicBezTo>
                  <a:cubicBezTo>
                    <a:pt x="6611" y="2499"/>
                    <a:pt x="6570" y="2454"/>
                    <a:pt x="6516" y="2419"/>
                  </a:cubicBezTo>
                  <a:lnTo>
                    <a:pt x="5737" y="1912"/>
                  </a:lnTo>
                  <a:cubicBezTo>
                    <a:pt x="5660" y="1862"/>
                    <a:pt x="5576" y="1839"/>
                    <a:pt x="5493" y="1839"/>
                  </a:cubicBezTo>
                  <a:cubicBezTo>
                    <a:pt x="5293" y="1839"/>
                    <a:pt x="5102" y="1973"/>
                    <a:pt x="5051" y="2187"/>
                  </a:cubicBezTo>
                  <a:lnTo>
                    <a:pt x="4386" y="4996"/>
                  </a:lnTo>
                  <a:cubicBezTo>
                    <a:pt x="4386" y="4996"/>
                    <a:pt x="4384" y="4996"/>
                    <a:pt x="4380" y="4996"/>
                  </a:cubicBezTo>
                  <a:cubicBezTo>
                    <a:pt x="4326" y="4996"/>
                    <a:pt x="3910" y="4999"/>
                    <a:pt x="3516" y="5110"/>
                  </a:cubicBezTo>
                  <a:cubicBezTo>
                    <a:pt x="3135" y="5216"/>
                    <a:pt x="2870" y="5550"/>
                    <a:pt x="2850" y="5945"/>
                  </a:cubicBezTo>
                  <a:cubicBezTo>
                    <a:pt x="2827" y="6382"/>
                    <a:pt x="2931" y="6819"/>
                    <a:pt x="2931" y="6819"/>
                  </a:cubicBezTo>
                  <a:lnTo>
                    <a:pt x="340" y="8089"/>
                  </a:lnTo>
                  <a:cubicBezTo>
                    <a:pt x="60" y="8226"/>
                    <a:pt x="1" y="8600"/>
                    <a:pt x="224" y="8816"/>
                  </a:cubicBezTo>
                  <a:lnTo>
                    <a:pt x="891" y="9464"/>
                  </a:lnTo>
                  <a:cubicBezTo>
                    <a:pt x="936" y="9508"/>
                    <a:pt x="989" y="9539"/>
                    <a:pt x="1045" y="9561"/>
                  </a:cubicBezTo>
                  <a:cubicBezTo>
                    <a:pt x="1103" y="9585"/>
                    <a:pt x="1165" y="9598"/>
                    <a:pt x="1228" y="9598"/>
                  </a:cubicBezTo>
                  <a:cubicBezTo>
                    <a:pt x="1259" y="9598"/>
                    <a:pt x="1290" y="9595"/>
                    <a:pt x="1321" y="9588"/>
                  </a:cubicBezTo>
                  <a:lnTo>
                    <a:pt x="4978" y="8795"/>
                  </a:lnTo>
                  <a:lnTo>
                    <a:pt x="12326" y="15628"/>
                  </a:lnTo>
                  <a:lnTo>
                    <a:pt x="1557" y="21514"/>
                  </a:lnTo>
                  <a:cubicBezTo>
                    <a:pt x="1215" y="21703"/>
                    <a:pt x="1165" y="22175"/>
                    <a:pt x="1463" y="22428"/>
                  </a:cubicBezTo>
                  <a:lnTo>
                    <a:pt x="2176" y="23031"/>
                  </a:lnTo>
                  <a:cubicBezTo>
                    <a:pt x="2198" y="23051"/>
                    <a:pt x="2226" y="23063"/>
                    <a:pt x="2251" y="23080"/>
                  </a:cubicBezTo>
                  <a:cubicBezTo>
                    <a:pt x="2383" y="23167"/>
                    <a:pt x="2535" y="23215"/>
                    <a:pt x="2689" y="23215"/>
                  </a:cubicBezTo>
                  <a:cubicBezTo>
                    <a:pt x="2772" y="23215"/>
                    <a:pt x="2856" y="23201"/>
                    <a:pt x="2938" y="23172"/>
                  </a:cubicBezTo>
                  <a:lnTo>
                    <a:pt x="8602" y="21172"/>
                  </a:lnTo>
                  <a:cubicBezTo>
                    <a:pt x="8606" y="21194"/>
                    <a:pt x="8957" y="22055"/>
                    <a:pt x="8957" y="22055"/>
                  </a:cubicBezTo>
                  <a:lnTo>
                    <a:pt x="10076" y="21594"/>
                  </a:lnTo>
                  <a:cubicBezTo>
                    <a:pt x="10076" y="21594"/>
                    <a:pt x="9737" y="20775"/>
                    <a:pt x="9736" y="20772"/>
                  </a:cubicBezTo>
                  <a:lnTo>
                    <a:pt x="12435" y="19819"/>
                  </a:lnTo>
                  <a:cubicBezTo>
                    <a:pt x="12439" y="19843"/>
                    <a:pt x="12790" y="20704"/>
                    <a:pt x="12790" y="20704"/>
                  </a:cubicBezTo>
                  <a:lnTo>
                    <a:pt x="13910" y="20243"/>
                  </a:lnTo>
                  <a:cubicBezTo>
                    <a:pt x="13910" y="20243"/>
                    <a:pt x="13569" y="19422"/>
                    <a:pt x="13568" y="19419"/>
                  </a:cubicBezTo>
                  <a:lnTo>
                    <a:pt x="16118" y="18518"/>
                  </a:lnTo>
                  <a:lnTo>
                    <a:pt x="21310" y="22503"/>
                  </a:lnTo>
                  <a:cubicBezTo>
                    <a:pt x="21785" y="22867"/>
                    <a:pt x="22365" y="23066"/>
                    <a:pt x="22963" y="23074"/>
                  </a:cubicBezTo>
                  <a:lnTo>
                    <a:pt x="23030" y="23074"/>
                  </a:lnTo>
                  <a:cubicBezTo>
                    <a:pt x="23036" y="23074"/>
                    <a:pt x="23041" y="23074"/>
                    <a:pt x="23047" y="23074"/>
                  </a:cubicBezTo>
                  <a:cubicBezTo>
                    <a:pt x="24133" y="23074"/>
                    <a:pt x="24938" y="22057"/>
                    <a:pt x="24685" y="20998"/>
                  </a:cubicBezTo>
                  <a:cubicBezTo>
                    <a:pt x="24537" y="20374"/>
                    <a:pt x="24189" y="19816"/>
                    <a:pt x="23698" y="19407"/>
                  </a:cubicBezTo>
                  <a:lnTo>
                    <a:pt x="18714" y="15267"/>
                  </a:lnTo>
                  <a:lnTo>
                    <a:pt x="19198" y="11132"/>
                  </a:lnTo>
                  <a:lnTo>
                    <a:pt x="20067" y="11278"/>
                  </a:lnTo>
                  <a:lnTo>
                    <a:pt x="20270" y="10084"/>
                  </a:lnTo>
                  <a:cubicBezTo>
                    <a:pt x="20270" y="10084"/>
                    <a:pt x="19359" y="9935"/>
                    <a:pt x="19339" y="9935"/>
                  </a:cubicBezTo>
                  <a:lnTo>
                    <a:pt x="19670" y="7094"/>
                  </a:lnTo>
                  <a:lnTo>
                    <a:pt x="20538" y="7241"/>
                  </a:lnTo>
                  <a:lnTo>
                    <a:pt x="20741" y="6047"/>
                  </a:lnTo>
                  <a:cubicBezTo>
                    <a:pt x="20741" y="6047"/>
                    <a:pt x="19832" y="5898"/>
                    <a:pt x="19812" y="5898"/>
                  </a:cubicBezTo>
                  <a:lnTo>
                    <a:pt x="20340" y="1384"/>
                  </a:lnTo>
                  <a:cubicBezTo>
                    <a:pt x="20368" y="1139"/>
                    <a:pt x="20275" y="902"/>
                    <a:pt x="20099" y="736"/>
                  </a:cubicBezTo>
                  <a:cubicBezTo>
                    <a:pt x="20078" y="715"/>
                    <a:pt x="20058" y="690"/>
                    <a:pt x="20035" y="673"/>
                  </a:cubicBezTo>
                  <a:lnTo>
                    <a:pt x="19289" y="112"/>
                  </a:lnTo>
                  <a:cubicBezTo>
                    <a:pt x="19187" y="36"/>
                    <a:pt x="19070" y="0"/>
                    <a:pt x="18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2"/>
            <p:cNvSpPr/>
            <p:nvPr/>
          </p:nvSpPr>
          <p:spPr>
            <a:xfrm>
              <a:off x="1658447" y="3326383"/>
              <a:ext cx="2831764" cy="1411148"/>
            </a:xfrm>
            <a:custGeom>
              <a:avLst/>
              <a:gdLst/>
              <a:ahLst/>
              <a:cxnLst/>
              <a:rect l="l" t="t" r="r" b="b"/>
              <a:pathLst>
                <a:path w="14954" h="7452" extrusionOk="0">
                  <a:moveTo>
                    <a:pt x="11162" y="0"/>
                  </a:moveTo>
                  <a:lnTo>
                    <a:pt x="10726" y="238"/>
                  </a:lnTo>
                  <a:lnTo>
                    <a:pt x="393" y="5886"/>
                  </a:lnTo>
                  <a:cubicBezTo>
                    <a:pt x="51" y="6074"/>
                    <a:pt x="1" y="6547"/>
                    <a:pt x="299" y="6799"/>
                  </a:cubicBezTo>
                  <a:lnTo>
                    <a:pt x="1012" y="7402"/>
                  </a:lnTo>
                  <a:cubicBezTo>
                    <a:pt x="1034" y="7422"/>
                    <a:pt x="1062" y="7434"/>
                    <a:pt x="1087" y="7451"/>
                  </a:cubicBezTo>
                  <a:lnTo>
                    <a:pt x="612" y="7048"/>
                  </a:lnTo>
                  <a:cubicBezTo>
                    <a:pt x="313" y="6793"/>
                    <a:pt x="361" y="6320"/>
                    <a:pt x="705" y="6133"/>
                  </a:cubicBezTo>
                  <a:lnTo>
                    <a:pt x="11041" y="486"/>
                  </a:lnTo>
                  <a:lnTo>
                    <a:pt x="14365" y="3096"/>
                  </a:lnTo>
                  <a:lnTo>
                    <a:pt x="14954" y="2888"/>
                  </a:lnTo>
                  <a:lnTo>
                    <a:pt x="11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2"/>
            <p:cNvSpPr/>
            <p:nvPr/>
          </p:nvSpPr>
          <p:spPr>
            <a:xfrm>
              <a:off x="4287984" y="366400"/>
              <a:ext cx="955536" cy="2891414"/>
            </a:xfrm>
            <a:custGeom>
              <a:avLst/>
              <a:gdLst/>
              <a:ahLst/>
              <a:cxnLst/>
              <a:rect l="l" t="t" r="r" b="b"/>
              <a:pathLst>
                <a:path w="5046" h="15269" extrusionOk="0">
                  <a:moveTo>
                    <a:pt x="3903" y="0"/>
                  </a:moveTo>
                  <a:cubicBezTo>
                    <a:pt x="3666" y="0"/>
                    <a:pt x="3437" y="152"/>
                    <a:pt x="3365" y="406"/>
                  </a:cubicBezTo>
                  <a:lnTo>
                    <a:pt x="8" y="12210"/>
                  </a:lnTo>
                  <a:lnTo>
                    <a:pt x="0" y="12239"/>
                  </a:lnTo>
                  <a:lnTo>
                    <a:pt x="3663" y="15269"/>
                  </a:lnTo>
                  <a:lnTo>
                    <a:pt x="3740" y="14604"/>
                  </a:lnTo>
                  <a:lnTo>
                    <a:pt x="455" y="11981"/>
                  </a:lnTo>
                  <a:lnTo>
                    <a:pt x="3676" y="654"/>
                  </a:lnTo>
                  <a:cubicBezTo>
                    <a:pt x="3748" y="401"/>
                    <a:pt x="3976" y="249"/>
                    <a:pt x="4214" y="249"/>
                  </a:cubicBezTo>
                  <a:cubicBezTo>
                    <a:pt x="4328" y="249"/>
                    <a:pt x="4445" y="284"/>
                    <a:pt x="4547" y="361"/>
                  </a:cubicBezTo>
                  <a:lnTo>
                    <a:pt x="5046" y="737"/>
                  </a:lnTo>
                  <a:cubicBezTo>
                    <a:pt x="5024" y="716"/>
                    <a:pt x="5006" y="691"/>
                    <a:pt x="4982" y="673"/>
                  </a:cubicBezTo>
                  <a:lnTo>
                    <a:pt x="4235" y="112"/>
                  </a:lnTo>
                  <a:cubicBezTo>
                    <a:pt x="4134" y="36"/>
                    <a:pt x="4017" y="0"/>
                    <a:pt x="39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2"/>
            <p:cNvSpPr/>
            <p:nvPr/>
          </p:nvSpPr>
          <p:spPr>
            <a:xfrm>
              <a:off x="5749890" y="4331728"/>
              <a:ext cx="289160" cy="323435"/>
            </a:xfrm>
            <a:custGeom>
              <a:avLst/>
              <a:gdLst/>
              <a:ahLst/>
              <a:cxnLst/>
              <a:rect l="l" t="t" r="r" b="b"/>
              <a:pathLst>
                <a:path w="1527" h="1708" extrusionOk="0">
                  <a:moveTo>
                    <a:pt x="1010" y="0"/>
                  </a:moveTo>
                  <a:cubicBezTo>
                    <a:pt x="979" y="257"/>
                    <a:pt x="892" y="533"/>
                    <a:pt x="694" y="783"/>
                  </a:cubicBezTo>
                  <a:cubicBezTo>
                    <a:pt x="496" y="1031"/>
                    <a:pt x="245" y="1177"/>
                    <a:pt x="1" y="1265"/>
                  </a:cubicBezTo>
                  <a:lnTo>
                    <a:pt x="254" y="1707"/>
                  </a:lnTo>
                  <a:cubicBezTo>
                    <a:pt x="414" y="1691"/>
                    <a:pt x="571" y="1655"/>
                    <a:pt x="720" y="1592"/>
                  </a:cubicBezTo>
                  <a:cubicBezTo>
                    <a:pt x="908" y="1511"/>
                    <a:pt x="1083" y="1372"/>
                    <a:pt x="1221" y="1203"/>
                  </a:cubicBezTo>
                  <a:cubicBezTo>
                    <a:pt x="1382" y="1005"/>
                    <a:pt x="1493" y="764"/>
                    <a:pt x="1515" y="520"/>
                  </a:cubicBezTo>
                  <a:cubicBezTo>
                    <a:pt x="1527" y="398"/>
                    <a:pt x="1517" y="274"/>
                    <a:pt x="1501" y="152"/>
                  </a:cubicBezTo>
                  <a:lnTo>
                    <a:pt x="10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2"/>
            <p:cNvSpPr/>
            <p:nvPr/>
          </p:nvSpPr>
          <p:spPr>
            <a:xfrm>
              <a:off x="5583248" y="4575252"/>
              <a:ext cx="202431" cy="81995"/>
            </a:xfrm>
            <a:custGeom>
              <a:avLst/>
              <a:gdLst/>
              <a:ahLst/>
              <a:cxnLst/>
              <a:rect l="l" t="t" r="r" b="b"/>
              <a:pathLst>
                <a:path w="1069" h="433" extrusionOk="0">
                  <a:moveTo>
                    <a:pt x="821" y="0"/>
                  </a:moveTo>
                  <a:cubicBezTo>
                    <a:pt x="561" y="82"/>
                    <a:pt x="316" y="99"/>
                    <a:pt x="162" y="99"/>
                  </a:cubicBezTo>
                  <a:cubicBezTo>
                    <a:pt x="62" y="99"/>
                    <a:pt x="0" y="92"/>
                    <a:pt x="0" y="92"/>
                  </a:cubicBezTo>
                  <a:lnTo>
                    <a:pt x="0" y="92"/>
                  </a:lnTo>
                  <a:lnTo>
                    <a:pt x="351" y="371"/>
                  </a:lnTo>
                  <a:cubicBezTo>
                    <a:pt x="401" y="412"/>
                    <a:pt x="567" y="408"/>
                    <a:pt x="635" y="416"/>
                  </a:cubicBezTo>
                  <a:cubicBezTo>
                    <a:pt x="731" y="426"/>
                    <a:pt x="829" y="432"/>
                    <a:pt x="925" y="432"/>
                  </a:cubicBezTo>
                  <a:cubicBezTo>
                    <a:pt x="939" y="432"/>
                    <a:pt x="953" y="432"/>
                    <a:pt x="967" y="432"/>
                  </a:cubicBezTo>
                  <a:cubicBezTo>
                    <a:pt x="1001" y="430"/>
                    <a:pt x="1034" y="428"/>
                    <a:pt x="1069" y="424"/>
                  </a:cubicBezTo>
                  <a:lnTo>
                    <a:pt x="8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2"/>
            <p:cNvSpPr/>
            <p:nvPr/>
          </p:nvSpPr>
          <p:spPr>
            <a:xfrm>
              <a:off x="5924864" y="4164517"/>
              <a:ext cx="107559" cy="183684"/>
            </a:xfrm>
            <a:custGeom>
              <a:avLst/>
              <a:gdLst/>
              <a:ahLst/>
              <a:cxnLst/>
              <a:rect l="l" t="t" r="r" b="b"/>
              <a:pathLst>
                <a:path w="568" h="970" extrusionOk="0">
                  <a:moveTo>
                    <a:pt x="0" y="0"/>
                  </a:moveTo>
                  <a:cubicBezTo>
                    <a:pt x="0" y="0"/>
                    <a:pt x="131" y="370"/>
                    <a:pt x="94" y="821"/>
                  </a:cubicBezTo>
                  <a:lnTo>
                    <a:pt x="568" y="970"/>
                  </a:lnTo>
                  <a:cubicBezTo>
                    <a:pt x="527" y="732"/>
                    <a:pt x="449" y="497"/>
                    <a:pt x="351" y="28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2"/>
            <p:cNvSpPr/>
            <p:nvPr/>
          </p:nvSpPr>
          <p:spPr>
            <a:xfrm>
              <a:off x="1438404" y="714455"/>
              <a:ext cx="1282001" cy="1463223"/>
            </a:xfrm>
            <a:custGeom>
              <a:avLst/>
              <a:gdLst/>
              <a:ahLst/>
              <a:cxnLst/>
              <a:rect l="l" t="t" r="r" b="b"/>
              <a:pathLst>
                <a:path w="6770" h="7727" extrusionOk="0">
                  <a:moveTo>
                    <a:pt x="5494" y="1"/>
                  </a:moveTo>
                  <a:cubicBezTo>
                    <a:pt x="5295" y="1"/>
                    <a:pt x="5104" y="135"/>
                    <a:pt x="5054" y="349"/>
                  </a:cubicBezTo>
                  <a:lnTo>
                    <a:pt x="4468" y="2820"/>
                  </a:lnTo>
                  <a:lnTo>
                    <a:pt x="4388" y="3159"/>
                  </a:lnTo>
                  <a:cubicBezTo>
                    <a:pt x="4388" y="3159"/>
                    <a:pt x="4386" y="3159"/>
                    <a:pt x="4382" y="3159"/>
                  </a:cubicBezTo>
                  <a:cubicBezTo>
                    <a:pt x="4328" y="3159"/>
                    <a:pt x="3912" y="3162"/>
                    <a:pt x="3518" y="3273"/>
                  </a:cubicBezTo>
                  <a:cubicBezTo>
                    <a:pt x="3136" y="3379"/>
                    <a:pt x="2872" y="3713"/>
                    <a:pt x="2852" y="4108"/>
                  </a:cubicBezTo>
                  <a:cubicBezTo>
                    <a:pt x="2829" y="4546"/>
                    <a:pt x="2933" y="4982"/>
                    <a:pt x="2933" y="4982"/>
                  </a:cubicBezTo>
                  <a:lnTo>
                    <a:pt x="2621" y="5136"/>
                  </a:lnTo>
                  <a:lnTo>
                    <a:pt x="341" y="6253"/>
                  </a:lnTo>
                  <a:cubicBezTo>
                    <a:pt x="60" y="6391"/>
                    <a:pt x="1" y="6764"/>
                    <a:pt x="225" y="6981"/>
                  </a:cubicBezTo>
                  <a:lnTo>
                    <a:pt x="891" y="7628"/>
                  </a:lnTo>
                  <a:cubicBezTo>
                    <a:pt x="937" y="7673"/>
                    <a:pt x="990" y="7703"/>
                    <a:pt x="1046" y="7727"/>
                  </a:cubicBezTo>
                  <a:lnTo>
                    <a:pt x="535" y="7231"/>
                  </a:lnTo>
                  <a:cubicBezTo>
                    <a:pt x="311" y="7013"/>
                    <a:pt x="372" y="6640"/>
                    <a:pt x="651" y="6502"/>
                  </a:cubicBezTo>
                  <a:lnTo>
                    <a:pt x="2888" y="5407"/>
                  </a:lnTo>
                  <a:lnTo>
                    <a:pt x="4525" y="7060"/>
                  </a:lnTo>
                  <a:lnTo>
                    <a:pt x="4981" y="6961"/>
                  </a:lnTo>
                  <a:lnTo>
                    <a:pt x="3208" y="5248"/>
                  </a:lnTo>
                  <a:lnTo>
                    <a:pt x="3244" y="5229"/>
                  </a:lnTo>
                  <a:cubicBezTo>
                    <a:pt x="3244" y="5229"/>
                    <a:pt x="3141" y="4794"/>
                    <a:pt x="3162" y="4355"/>
                  </a:cubicBezTo>
                  <a:cubicBezTo>
                    <a:pt x="3182" y="3961"/>
                    <a:pt x="3449" y="3628"/>
                    <a:pt x="3828" y="3521"/>
                  </a:cubicBezTo>
                  <a:cubicBezTo>
                    <a:pt x="4230" y="3409"/>
                    <a:pt x="4653" y="3406"/>
                    <a:pt x="4695" y="3406"/>
                  </a:cubicBezTo>
                  <a:cubicBezTo>
                    <a:pt x="4697" y="3406"/>
                    <a:pt x="4698" y="3406"/>
                    <a:pt x="4698" y="3406"/>
                  </a:cubicBezTo>
                  <a:lnTo>
                    <a:pt x="4708" y="3368"/>
                  </a:lnTo>
                  <a:lnTo>
                    <a:pt x="6769" y="4720"/>
                  </a:lnTo>
                  <a:lnTo>
                    <a:pt x="6765" y="4252"/>
                  </a:lnTo>
                  <a:lnTo>
                    <a:pt x="4791" y="3021"/>
                  </a:lnTo>
                  <a:lnTo>
                    <a:pt x="5365" y="599"/>
                  </a:lnTo>
                  <a:cubicBezTo>
                    <a:pt x="5416" y="384"/>
                    <a:pt x="5606" y="251"/>
                    <a:pt x="5806" y="251"/>
                  </a:cubicBezTo>
                  <a:cubicBezTo>
                    <a:pt x="5889" y="251"/>
                    <a:pt x="5973" y="274"/>
                    <a:pt x="6050" y="324"/>
                  </a:cubicBezTo>
                  <a:lnTo>
                    <a:pt x="6648" y="712"/>
                  </a:lnTo>
                  <a:cubicBezTo>
                    <a:pt x="6613" y="661"/>
                    <a:pt x="6572" y="616"/>
                    <a:pt x="6519" y="581"/>
                  </a:cubicBezTo>
                  <a:lnTo>
                    <a:pt x="5738" y="74"/>
                  </a:lnTo>
                  <a:cubicBezTo>
                    <a:pt x="5662" y="24"/>
                    <a:pt x="5577" y="1"/>
                    <a:pt x="5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4" name="Google Shape;2624;p42"/>
          <p:cNvGrpSpPr/>
          <p:nvPr/>
        </p:nvGrpSpPr>
        <p:grpSpPr>
          <a:xfrm rot="-4007723">
            <a:off x="4986126" y="3961659"/>
            <a:ext cx="830431" cy="959530"/>
            <a:chOff x="725975" y="580175"/>
            <a:chExt cx="3328618" cy="3846085"/>
          </a:xfrm>
        </p:grpSpPr>
        <p:sp>
          <p:nvSpPr>
            <p:cNvPr id="2625" name="Google Shape;2625;p42"/>
            <p:cNvSpPr/>
            <p:nvPr/>
          </p:nvSpPr>
          <p:spPr>
            <a:xfrm>
              <a:off x="726139" y="580832"/>
              <a:ext cx="3328454" cy="3845428"/>
            </a:xfrm>
            <a:custGeom>
              <a:avLst/>
              <a:gdLst/>
              <a:ahLst/>
              <a:cxnLst/>
              <a:rect l="l" t="t" r="r" b="b"/>
              <a:pathLst>
                <a:path w="20255" h="23401" extrusionOk="0">
                  <a:moveTo>
                    <a:pt x="8446" y="1"/>
                  </a:moveTo>
                  <a:lnTo>
                    <a:pt x="1" y="18241"/>
                  </a:lnTo>
                  <a:lnTo>
                    <a:pt x="10888" y="23282"/>
                  </a:lnTo>
                  <a:cubicBezTo>
                    <a:pt x="11062" y="23363"/>
                    <a:pt x="11244" y="23401"/>
                    <a:pt x="11424" y="23401"/>
                  </a:cubicBezTo>
                  <a:cubicBezTo>
                    <a:pt x="11908" y="23401"/>
                    <a:pt x="12371" y="23125"/>
                    <a:pt x="12588" y="22658"/>
                  </a:cubicBezTo>
                  <a:lnTo>
                    <a:pt x="19957" y="6742"/>
                  </a:lnTo>
                  <a:cubicBezTo>
                    <a:pt x="20255" y="6102"/>
                    <a:pt x="19975" y="5340"/>
                    <a:pt x="19334" y="5043"/>
                  </a:cubicBez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2"/>
            <p:cNvSpPr/>
            <p:nvPr/>
          </p:nvSpPr>
          <p:spPr>
            <a:xfrm>
              <a:off x="726304" y="580175"/>
              <a:ext cx="2377983" cy="3455479"/>
            </a:xfrm>
            <a:custGeom>
              <a:avLst/>
              <a:gdLst/>
              <a:ahLst/>
              <a:cxnLst/>
              <a:rect l="l" t="t" r="r" b="b"/>
              <a:pathLst>
                <a:path w="14471" h="21028" extrusionOk="0">
                  <a:moveTo>
                    <a:pt x="8446" y="0"/>
                  </a:moveTo>
                  <a:lnTo>
                    <a:pt x="1" y="18237"/>
                  </a:lnTo>
                  <a:lnTo>
                    <a:pt x="6025" y="21028"/>
                  </a:lnTo>
                  <a:lnTo>
                    <a:pt x="14471" y="2790"/>
                  </a:lnTo>
                  <a:lnTo>
                    <a:pt x="8446" y="0"/>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2"/>
            <p:cNvSpPr/>
            <p:nvPr/>
          </p:nvSpPr>
          <p:spPr>
            <a:xfrm>
              <a:off x="725975" y="580175"/>
              <a:ext cx="1562590" cy="3077854"/>
            </a:xfrm>
            <a:custGeom>
              <a:avLst/>
              <a:gdLst/>
              <a:ahLst/>
              <a:cxnLst/>
              <a:rect l="l" t="t" r="r" b="b"/>
              <a:pathLst>
                <a:path w="9509" h="18730" extrusionOk="0">
                  <a:moveTo>
                    <a:pt x="8446" y="0"/>
                  </a:moveTo>
                  <a:lnTo>
                    <a:pt x="1" y="18238"/>
                  </a:lnTo>
                  <a:lnTo>
                    <a:pt x="1063" y="18730"/>
                  </a:lnTo>
                  <a:lnTo>
                    <a:pt x="9508" y="492"/>
                  </a:lnTo>
                  <a:lnTo>
                    <a:pt x="84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2"/>
            <p:cNvSpPr/>
            <p:nvPr/>
          </p:nvSpPr>
          <p:spPr>
            <a:xfrm>
              <a:off x="1577516" y="2620953"/>
              <a:ext cx="1396291" cy="712031"/>
            </a:xfrm>
            <a:custGeom>
              <a:avLst/>
              <a:gdLst/>
              <a:ahLst/>
              <a:cxnLst/>
              <a:rect l="l" t="t" r="r" b="b"/>
              <a:pathLst>
                <a:path w="8497" h="4333" extrusionOk="0">
                  <a:moveTo>
                    <a:pt x="235" y="1"/>
                  </a:moveTo>
                  <a:lnTo>
                    <a:pt x="0" y="507"/>
                  </a:lnTo>
                  <a:lnTo>
                    <a:pt x="8262" y="4333"/>
                  </a:lnTo>
                  <a:lnTo>
                    <a:pt x="8496" y="3826"/>
                  </a:lnTo>
                  <a:lnTo>
                    <a:pt x="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2"/>
            <p:cNvSpPr/>
            <p:nvPr/>
          </p:nvSpPr>
          <p:spPr>
            <a:xfrm>
              <a:off x="1485493" y="2819296"/>
              <a:ext cx="1396291" cy="712031"/>
            </a:xfrm>
            <a:custGeom>
              <a:avLst/>
              <a:gdLst/>
              <a:ahLst/>
              <a:cxnLst/>
              <a:rect l="l" t="t" r="r" b="b"/>
              <a:pathLst>
                <a:path w="8497" h="4333" extrusionOk="0">
                  <a:moveTo>
                    <a:pt x="235" y="1"/>
                  </a:moveTo>
                  <a:lnTo>
                    <a:pt x="1" y="507"/>
                  </a:lnTo>
                  <a:lnTo>
                    <a:pt x="8262" y="4333"/>
                  </a:lnTo>
                  <a:lnTo>
                    <a:pt x="8496" y="3826"/>
                  </a:lnTo>
                  <a:lnTo>
                    <a:pt x="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2"/>
            <p:cNvSpPr/>
            <p:nvPr/>
          </p:nvSpPr>
          <p:spPr>
            <a:xfrm>
              <a:off x="1393798" y="3017967"/>
              <a:ext cx="1396126" cy="712195"/>
            </a:xfrm>
            <a:custGeom>
              <a:avLst/>
              <a:gdLst/>
              <a:ahLst/>
              <a:cxnLst/>
              <a:rect l="l" t="t" r="r" b="b"/>
              <a:pathLst>
                <a:path w="8496" h="4334" extrusionOk="0">
                  <a:moveTo>
                    <a:pt x="235" y="1"/>
                  </a:moveTo>
                  <a:lnTo>
                    <a:pt x="0" y="507"/>
                  </a:lnTo>
                  <a:lnTo>
                    <a:pt x="8261" y="4333"/>
                  </a:lnTo>
                  <a:lnTo>
                    <a:pt x="8496" y="3827"/>
                  </a:lnTo>
                  <a:lnTo>
                    <a:pt x="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2"/>
            <p:cNvSpPr/>
            <p:nvPr/>
          </p:nvSpPr>
          <p:spPr>
            <a:xfrm>
              <a:off x="2072632" y="1651423"/>
              <a:ext cx="1161960" cy="1019816"/>
            </a:xfrm>
            <a:custGeom>
              <a:avLst/>
              <a:gdLst/>
              <a:ahLst/>
              <a:cxnLst/>
              <a:rect l="l" t="t" r="r" b="b"/>
              <a:pathLst>
                <a:path w="7071" h="6206" extrusionOk="0">
                  <a:moveTo>
                    <a:pt x="3537" y="280"/>
                  </a:moveTo>
                  <a:cubicBezTo>
                    <a:pt x="3941" y="280"/>
                    <a:pt x="4344" y="367"/>
                    <a:pt x="4724" y="543"/>
                  </a:cubicBezTo>
                  <a:cubicBezTo>
                    <a:pt x="6137" y="1198"/>
                    <a:pt x="6753" y="2879"/>
                    <a:pt x="6100" y="4292"/>
                  </a:cubicBezTo>
                  <a:cubicBezTo>
                    <a:pt x="5622" y="5322"/>
                    <a:pt x="4599" y="5929"/>
                    <a:pt x="3532" y="5929"/>
                  </a:cubicBezTo>
                  <a:cubicBezTo>
                    <a:pt x="3135" y="5929"/>
                    <a:pt x="2733" y="5845"/>
                    <a:pt x="2350" y="5667"/>
                  </a:cubicBezTo>
                  <a:cubicBezTo>
                    <a:pt x="1665" y="5351"/>
                    <a:pt x="1145" y="4786"/>
                    <a:pt x="886" y="4078"/>
                  </a:cubicBezTo>
                  <a:cubicBezTo>
                    <a:pt x="625" y="3370"/>
                    <a:pt x="656" y="2604"/>
                    <a:pt x="973" y="1918"/>
                  </a:cubicBezTo>
                  <a:cubicBezTo>
                    <a:pt x="1291" y="1234"/>
                    <a:pt x="1856" y="714"/>
                    <a:pt x="2564" y="453"/>
                  </a:cubicBezTo>
                  <a:cubicBezTo>
                    <a:pt x="2881" y="336"/>
                    <a:pt x="3210" y="280"/>
                    <a:pt x="3537" y="280"/>
                  </a:cubicBezTo>
                  <a:close/>
                  <a:moveTo>
                    <a:pt x="3539" y="0"/>
                  </a:moveTo>
                  <a:cubicBezTo>
                    <a:pt x="3178" y="0"/>
                    <a:pt x="2817" y="64"/>
                    <a:pt x="2468" y="191"/>
                  </a:cubicBezTo>
                  <a:cubicBezTo>
                    <a:pt x="1690" y="477"/>
                    <a:pt x="1068" y="1048"/>
                    <a:pt x="720" y="1800"/>
                  </a:cubicBezTo>
                  <a:cubicBezTo>
                    <a:pt x="1" y="3353"/>
                    <a:pt x="679" y="5201"/>
                    <a:pt x="2231" y="5920"/>
                  </a:cubicBezTo>
                  <a:cubicBezTo>
                    <a:pt x="2652" y="6114"/>
                    <a:pt x="3095" y="6206"/>
                    <a:pt x="3531" y="6206"/>
                  </a:cubicBezTo>
                  <a:cubicBezTo>
                    <a:pt x="4703" y="6206"/>
                    <a:pt x="5828" y="5539"/>
                    <a:pt x="6351" y="4408"/>
                  </a:cubicBezTo>
                  <a:cubicBezTo>
                    <a:pt x="7071" y="2856"/>
                    <a:pt x="6393" y="1007"/>
                    <a:pt x="4840" y="288"/>
                  </a:cubicBezTo>
                  <a:cubicBezTo>
                    <a:pt x="4425" y="96"/>
                    <a:pt x="3983" y="0"/>
                    <a:pt x="3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2"/>
            <p:cNvSpPr/>
            <p:nvPr/>
          </p:nvSpPr>
          <p:spPr>
            <a:xfrm>
              <a:off x="2156603" y="2048766"/>
              <a:ext cx="886054" cy="439412"/>
            </a:xfrm>
            <a:custGeom>
              <a:avLst/>
              <a:gdLst/>
              <a:ahLst/>
              <a:cxnLst/>
              <a:rect l="l" t="t" r="r" b="b"/>
              <a:pathLst>
                <a:path w="5392" h="2674" extrusionOk="0">
                  <a:moveTo>
                    <a:pt x="238" y="1"/>
                  </a:moveTo>
                  <a:lnTo>
                    <a:pt x="0" y="147"/>
                  </a:lnTo>
                  <a:cubicBezTo>
                    <a:pt x="1383" y="2397"/>
                    <a:pt x="3751" y="2674"/>
                    <a:pt x="4828" y="2674"/>
                  </a:cubicBezTo>
                  <a:cubicBezTo>
                    <a:pt x="5169" y="2674"/>
                    <a:pt x="5382" y="2646"/>
                    <a:pt x="5391" y="2645"/>
                  </a:cubicBezTo>
                  <a:lnTo>
                    <a:pt x="5352" y="2368"/>
                  </a:lnTo>
                  <a:cubicBezTo>
                    <a:pt x="5344" y="2369"/>
                    <a:pt x="5145" y="2395"/>
                    <a:pt x="4823" y="2395"/>
                  </a:cubicBezTo>
                  <a:cubicBezTo>
                    <a:pt x="3803" y="2395"/>
                    <a:pt x="1550" y="2134"/>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2"/>
            <p:cNvSpPr/>
            <p:nvPr/>
          </p:nvSpPr>
          <p:spPr>
            <a:xfrm>
              <a:off x="2279190" y="1661940"/>
              <a:ext cx="462746" cy="873401"/>
            </a:xfrm>
            <a:custGeom>
              <a:avLst/>
              <a:gdLst/>
              <a:ahLst/>
              <a:cxnLst/>
              <a:rect l="l" t="t" r="r" b="b"/>
              <a:pathLst>
                <a:path w="2816" h="5315" extrusionOk="0">
                  <a:moveTo>
                    <a:pt x="2647" y="0"/>
                  </a:moveTo>
                  <a:cubicBezTo>
                    <a:pt x="2620" y="19"/>
                    <a:pt x="1" y="2024"/>
                    <a:pt x="185" y="5314"/>
                  </a:cubicBezTo>
                  <a:lnTo>
                    <a:pt x="466" y="5299"/>
                  </a:lnTo>
                  <a:cubicBezTo>
                    <a:pt x="290" y="2160"/>
                    <a:pt x="2790" y="243"/>
                    <a:pt x="2816" y="224"/>
                  </a:cubicBezTo>
                  <a:lnTo>
                    <a:pt x="264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2"/>
            <p:cNvSpPr/>
            <p:nvPr/>
          </p:nvSpPr>
          <p:spPr>
            <a:xfrm>
              <a:off x="2262758" y="1838920"/>
              <a:ext cx="886054" cy="439576"/>
            </a:xfrm>
            <a:custGeom>
              <a:avLst/>
              <a:gdLst/>
              <a:ahLst/>
              <a:cxnLst/>
              <a:rect l="l" t="t" r="r" b="b"/>
              <a:pathLst>
                <a:path w="5392" h="2675" extrusionOk="0">
                  <a:moveTo>
                    <a:pt x="564" y="1"/>
                  </a:moveTo>
                  <a:cubicBezTo>
                    <a:pt x="221" y="1"/>
                    <a:pt x="9" y="29"/>
                    <a:pt x="1" y="30"/>
                  </a:cubicBezTo>
                  <a:lnTo>
                    <a:pt x="39" y="307"/>
                  </a:lnTo>
                  <a:cubicBezTo>
                    <a:pt x="47" y="306"/>
                    <a:pt x="247" y="280"/>
                    <a:pt x="570" y="280"/>
                  </a:cubicBezTo>
                  <a:cubicBezTo>
                    <a:pt x="1591" y="280"/>
                    <a:pt x="3842" y="541"/>
                    <a:pt x="5153" y="2674"/>
                  </a:cubicBezTo>
                  <a:lnTo>
                    <a:pt x="5391" y="2527"/>
                  </a:lnTo>
                  <a:cubicBezTo>
                    <a:pt x="4008" y="277"/>
                    <a:pt x="1641" y="1"/>
                    <a:pt x="5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2"/>
            <p:cNvSpPr/>
            <p:nvPr/>
          </p:nvSpPr>
          <p:spPr>
            <a:xfrm>
              <a:off x="2563311" y="1792087"/>
              <a:ext cx="462582" cy="873565"/>
            </a:xfrm>
            <a:custGeom>
              <a:avLst/>
              <a:gdLst/>
              <a:ahLst/>
              <a:cxnLst/>
              <a:rect l="l" t="t" r="r" b="b"/>
              <a:pathLst>
                <a:path w="2815" h="5316" extrusionOk="0">
                  <a:moveTo>
                    <a:pt x="2628" y="1"/>
                  </a:moveTo>
                  <a:lnTo>
                    <a:pt x="2350" y="16"/>
                  </a:lnTo>
                  <a:cubicBezTo>
                    <a:pt x="2525" y="3155"/>
                    <a:pt x="25" y="5073"/>
                    <a:pt x="0" y="5092"/>
                  </a:cubicBezTo>
                  <a:lnTo>
                    <a:pt x="168" y="5316"/>
                  </a:lnTo>
                  <a:cubicBezTo>
                    <a:pt x="194" y="5295"/>
                    <a:pt x="2815" y="3292"/>
                    <a:pt x="2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2"/>
            <p:cNvSpPr/>
            <p:nvPr/>
          </p:nvSpPr>
          <p:spPr>
            <a:xfrm>
              <a:off x="2428563" y="1711074"/>
              <a:ext cx="451079" cy="903308"/>
            </a:xfrm>
            <a:custGeom>
              <a:avLst/>
              <a:gdLst/>
              <a:ahLst/>
              <a:cxnLst/>
              <a:rect l="l" t="t" r="r" b="b"/>
              <a:pathLst>
                <a:path w="2745" h="5497" extrusionOk="0">
                  <a:moveTo>
                    <a:pt x="2491" y="1"/>
                  </a:moveTo>
                  <a:lnTo>
                    <a:pt x="0" y="5379"/>
                  </a:lnTo>
                  <a:lnTo>
                    <a:pt x="254" y="5496"/>
                  </a:lnTo>
                  <a:lnTo>
                    <a:pt x="2745" y="118"/>
                  </a:lnTo>
                  <a:lnTo>
                    <a:pt x="24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2"/>
            <p:cNvSpPr/>
            <p:nvPr/>
          </p:nvSpPr>
          <p:spPr>
            <a:xfrm>
              <a:off x="2201135" y="1935216"/>
              <a:ext cx="903144" cy="451243"/>
            </a:xfrm>
            <a:custGeom>
              <a:avLst/>
              <a:gdLst/>
              <a:ahLst/>
              <a:cxnLst/>
              <a:rect l="l" t="t" r="r" b="b"/>
              <a:pathLst>
                <a:path w="5496" h="2746" extrusionOk="0">
                  <a:moveTo>
                    <a:pt x="117" y="1"/>
                  </a:moveTo>
                  <a:lnTo>
                    <a:pt x="0" y="254"/>
                  </a:lnTo>
                  <a:lnTo>
                    <a:pt x="5378" y="2745"/>
                  </a:lnTo>
                  <a:lnTo>
                    <a:pt x="5496" y="2491"/>
                  </a:lnTo>
                  <a:lnTo>
                    <a:pt x="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2"/>
            <p:cNvSpPr/>
            <p:nvPr/>
          </p:nvSpPr>
          <p:spPr>
            <a:xfrm>
              <a:off x="2114042" y="580832"/>
              <a:ext cx="1885987" cy="847108"/>
            </a:xfrm>
            <a:custGeom>
              <a:avLst/>
              <a:gdLst/>
              <a:ahLst/>
              <a:cxnLst/>
              <a:rect l="l" t="t" r="r" b="b"/>
              <a:pathLst>
                <a:path w="11477" h="5155" extrusionOk="0">
                  <a:moveTo>
                    <a:pt x="0" y="1"/>
                  </a:moveTo>
                  <a:lnTo>
                    <a:pt x="11130" y="5155"/>
                  </a:lnTo>
                  <a:lnTo>
                    <a:pt x="11221" y="4935"/>
                  </a:lnTo>
                  <a:cubicBezTo>
                    <a:pt x="11476" y="4322"/>
                    <a:pt x="11153" y="3620"/>
                    <a:pt x="10522" y="3416"/>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9" name="Google Shape;2639;p42"/>
          <p:cNvSpPr/>
          <p:nvPr/>
        </p:nvSpPr>
        <p:spPr>
          <a:xfrm rot="552356" flipH="1">
            <a:off x="5741886" y="4285230"/>
            <a:ext cx="2508933" cy="909708"/>
          </a:xfrm>
          <a:custGeom>
            <a:avLst/>
            <a:gdLst/>
            <a:ahLst/>
            <a:cxnLst/>
            <a:rect l="l" t="t" r="r" b="b"/>
            <a:pathLst>
              <a:path w="53041" h="19231" fill="none" extrusionOk="0">
                <a:moveTo>
                  <a:pt x="53040" y="14789"/>
                </a:moveTo>
                <a:cubicBezTo>
                  <a:pt x="53040" y="14789"/>
                  <a:pt x="49618" y="17159"/>
                  <a:pt x="41611" y="7597"/>
                </a:cubicBezTo>
                <a:cubicBezTo>
                  <a:pt x="39545" y="5131"/>
                  <a:pt x="36120" y="1533"/>
                  <a:pt x="32481" y="2245"/>
                </a:cubicBezTo>
                <a:cubicBezTo>
                  <a:pt x="31418" y="2453"/>
                  <a:pt x="29859" y="3206"/>
                  <a:pt x="29615" y="4305"/>
                </a:cubicBezTo>
                <a:cubicBezTo>
                  <a:pt x="29228" y="6051"/>
                  <a:pt x="31316" y="6683"/>
                  <a:pt x="32165" y="5721"/>
                </a:cubicBezTo>
                <a:cubicBezTo>
                  <a:pt x="33756" y="3916"/>
                  <a:pt x="30902" y="2404"/>
                  <a:pt x="29468" y="1989"/>
                </a:cubicBezTo>
                <a:cubicBezTo>
                  <a:pt x="22600" y="1"/>
                  <a:pt x="23994" y="8233"/>
                  <a:pt x="15235" y="13731"/>
                </a:cubicBezTo>
                <a:cubicBezTo>
                  <a:pt x="6476" y="19230"/>
                  <a:pt x="1" y="17179"/>
                  <a:pt x="1" y="1717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2"/>
          <p:cNvSpPr/>
          <p:nvPr/>
        </p:nvSpPr>
        <p:spPr>
          <a:xfrm rot="7472097">
            <a:off x="3322397" y="4309581"/>
            <a:ext cx="1579058" cy="861004"/>
          </a:xfrm>
          <a:custGeom>
            <a:avLst/>
            <a:gdLst/>
            <a:ahLst/>
            <a:cxnLst/>
            <a:rect l="l" t="t" r="r" b="b"/>
            <a:pathLst>
              <a:path w="22813" h="12439" fill="none" extrusionOk="0">
                <a:moveTo>
                  <a:pt x="22812" y="0"/>
                </a:moveTo>
                <a:cubicBezTo>
                  <a:pt x="22812" y="0"/>
                  <a:pt x="20999" y="9660"/>
                  <a:pt x="12792" y="11049"/>
                </a:cubicBezTo>
                <a:cubicBezTo>
                  <a:pt x="4584" y="12439"/>
                  <a:pt x="0" y="710"/>
                  <a:pt x="0" y="71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1" name="Google Shape;2641;p42"/>
          <p:cNvGrpSpPr/>
          <p:nvPr/>
        </p:nvGrpSpPr>
        <p:grpSpPr>
          <a:xfrm>
            <a:off x="2088633" y="4244374"/>
            <a:ext cx="262163" cy="531538"/>
            <a:chOff x="2322875" y="1049950"/>
            <a:chExt cx="1301705" cy="2640525"/>
          </a:xfrm>
        </p:grpSpPr>
        <p:sp>
          <p:nvSpPr>
            <p:cNvPr id="2642" name="Google Shape;2642;p42"/>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2"/>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2"/>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utoShape 2">
            <a:extLst>
              <a:ext uri="{FF2B5EF4-FFF2-40B4-BE49-F238E27FC236}">
                <a16:creationId xmlns:a16="http://schemas.microsoft.com/office/drawing/2014/main" id="{CCC46F58-CEF0-BAD1-62DA-74CB4F893E1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3" name="Imagine 2">
            <a:extLst>
              <a:ext uri="{FF2B5EF4-FFF2-40B4-BE49-F238E27FC236}">
                <a16:creationId xmlns:a16="http://schemas.microsoft.com/office/drawing/2014/main" id="{5BC961E8-749F-6719-9F99-CF8F0A757007}"/>
              </a:ext>
            </a:extLst>
          </p:cNvPr>
          <p:cNvPicPr>
            <a:picLocks noChangeAspect="1"/>
          </p:cNvPicPr>
          <p:nvPr/>
        </p:nvPicPr>
        <p:blipFill>
          <a:blip r:embed="rId3"/>
          <a:stretch>
            <a:fillRect/>
          </a:stretch>
        </p:blipFill>
        <p:spPr>
          <a:xfrm>
            <a:off x="6117271" y="410121"/>
            <a:ext cx="2802190" cy="2101643"/>
          </a:xfrm>
          <a:prstGeom prst="rect">
            <a:avLst/>
          </a:prstGeom>
        </p:spPr>
      </p:pic>
      <p:pic>
        <p:nvPicPr>
          <p:cNvPr id="4" name="Imagine 3">
            <a:extLst>
              <a:ext uri="{FF2B5EF4-FFF2-40B4-BE49-F238E27FC236}">
                <a16:creationId xmlns:a16="http://schemas.microsoft.com/office/drawing/2014/main" id="{DE61CF0F-7D1F-19E6-8EFE-B90EAF313110}"/>
              </a:ext>
            </a:extLst>
          </p:cNvPr>
          <p:cNvPicPr>
            <a:picLocks noChangeAspect="1"/>
          </p:cNvPicPr>
          <p:nvPr/>
        </p:nvPicPr>
        <p:blipFill>
          <a:blip r:embed="rId4"/>
          <a:stretch>
            <a:fillRect/>
          </a:stretch>
        </p:blipFill>
        <p:spPr>
          <a:xfrm>
            <a:off x="6066725" y="2679341"/>
            <a:ext cx="3978528" cy="22398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48"/>
        <p:cNvGrpSpPr/>
        <p:nvPr/>
      </p:nvGrpSpPr>
      <p:grpSpPr>
        <a:xfrm>
          <a:off x="0" y="0"/>
          <a:ext cx="0" cy="0"/>
          <a:chOff x="0" y="0"/>
          <a:chExt cx="0" cy="0"/>
        </a:xfrm>
      </p:grpSpPr>
      <p:sp>
        <p:nvSpPr>
          <p:cNvPr id="2652" name="Google Shape;2652;p43"/>
          <p:cNvSpPr/>
          <p:nvPr/>
        </p:nvSpPr>
        <p:spPr>
          <a:xfrm>
            <a:off x="6196099" y="3077951"/>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3"/>
          <p:cNvSpPr/>
          <p:nvPr/>
        </p:nvSpPr>
        <p:spPr>
          <a:xfrm rot="-8317620">
            <a:off x="5989249" y="4299204"/>
            <a:ext cx="1579063" cy="861001"/>
          </a:xfrm>
          <a:custGeom>
            <a:avLst/>
            <a:gdLst/>
            <a:ahLst/>
            <a:cxnLst/>
            <a:rect l="l" t="t" r="r" b="b"/>
            <a:pathLst>
              <a:path w="22813" h="12439" fill="none" extrusionOk="0">
                <a:moveTo>
                  <a:pt x="22812" y="0"/>
                </a:moveTo>
                <a:cubicBezTo>
                  <a:pt x="22812" y="0"/>
                  <a:pt x="20999" y="9660"/>
                  <a:pt x="12792" y="11049"/>
                </a:cubicBezTo>
                <a:cubicBezTo>
                  <a:pt x="4584" y="12439"/>
                  <a:pt x="0" y="710"/>
                  <a:pt x="0" y="71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3"/>
          <p:cNvSpPr/>
          <p:nvPr/>
        </p:nvSpPr>
        <p:spPr>
          <a:xfrm rot="-926629" flipH="1">
            <a:off x="1872659" y="4212124"/>
            <a:ext cx="3266596" cy="1184365"/>
          </a:xfrm>
          <a:custGeom>
            <a:avLst/>
            <a:gdLst/>
            <a:ahLst/>
            <a:cxnLst/>
            <a:rect l="l" t="t" r="r" b="b"/>
            <a:pathLst>
              <a:path w="53041" h="19231" fill="none" extrusionOk="0">
                <a:moveTo>
                  <a:pt x="53040" y="14789"/>
                </a:moveTo>
                <a:cubicBezTo>
                  <a:pt x="53040" y="14789"/>
                  <a:pt x="49618" y="17159"/>
                  <a:pt x="41611" y="7597"/>
                </a:cubicBezTo>
                <a:cubicBezTo>
                  <a:pt x="39545" y="5131"/>
                  <a:pt x="36120" y="1533"/>
                  <a:pt x="32481" y="2245"/>
                </a:cubicBezTo>
                <a:cubicBezTo>
                  <a:pt x="31418" y="2453"/>
                  <a:pt x="29859" y="3206"/>
                  <a:pt x="29615" y="4305"/>
                </a:cubicBezTo>
                <a:cubicBezTo>
                  <a:pt x="29228" y="6051"/>
                  <a:pt x="31316" y="6683"/>
                  <a:pt x="32165" y="5721"/>
                </a:cubicBezTo>
                <a:cubicBezTo>
                  <a:pt x="33756" y="3916"/>
                  <a:pt x="30902" y="2404"/>
                  <a:pt x="29468" y="1989"/>
                </a:cubicBezTo>
                <a:cubicBezTo>
                  <a:pt x="22600" y="1"/>
                  <a:pt x="23994" y="8233"/>
                  <a:pt x="15235" y="13731"/>
                </a:cubicBezTo>
                <a:cubicBezTo>
                  <a:pt x="6476" y="19230"/>
                  <a:pt x="1" y="17179"/>
                  <a:pt x="1" y="1717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3"/>
          <p:cNvSpPr/>
          <p:nvPr/>
        </p:nvSpPr>
        <p:spPr>
          <a:xfrm rot="1175547" flipH="1">
            <a:off x="6812254" y="2172884"/>
            <a:ext cx="2929697" cy="1759778"/>
          </a:xfrm>
          <a:custGeom>
            <a:avLst/>
            <a:gdLst/>
            <a:ahLst/>
            <a:cxnLst/>
            <a:rect l="l" t="t" r="r" b="b"/>
            <a:pathLst>
              <a:path w="43197" h="25948" fill="none" extrusionOk="0">
                <a:moveTo>
                  <a:pt x="2642" y="0"/>
                </a:moveTo>
                <a:cubicBezTo>
                  <a:pt x="2642" y="0"/>
                  <a:pt x="0" y="7192"/>
                  <a:pt x="5885" y="12347"/>
                </a:cubicBezTo>
                <a:cubicBezTo>
                  <a:pt x="10249" y="16168"/>
                  <a:pt x="20454" y="13429"/>
                  <a:pt x="18652" y="10311"/>
                </a:cubicBezTo>
                <a:cubicBezTo>
                  <a:pt x="16851" y="7190"/>
                  <a:pt x="14020" y="15272"/>
                  <a:pt x="17099" y="19675"/>
                </a:cubicBezTo>
                <a:cubicBezTo>
                  <a:pt x="21244" y="25602"/>
                  <a:pt x="37533" y="25947"/>
                  <a:pt x="43196" y="453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3"/>
          <p:cNvSpPr/>
          <p:nvPr/>
        </p:nvSpPr>
        <p:spPr>
          <a:xfrm rot="-6605851">
            <a:off x="7482312" y="-597765"/>
            <a:ext cx="1439676" cy="784978"/>
          </a:xfrm>
          <a:custGeom>
            <a:avLst/>
            <a:gdLst/>
            <a:ahLst/>
            <a:cxnLst/>
            <a:rect l="l" t="t" r="r" b="b"/>
            <a:pathLst>
              <a:path w="22813" h="12439" fill="none" extrusionOk="0">
                <a:moveTo>
                  <a:pt x="22812" y="0"/>
                </a:moveTo>
                <a:cubicBezTo>
                  <a:pt x="22812" y="0"/>
                  <a:pt x="20999" y="9660"/>
                  <a:pt x="12792" y="11049"/>
                </a:cubicBezTo>
                <a:cubicBezTo>
                  <a:pt x="4584" y="12439"/>
                  <a:pt x="0" y="710"/>
                  <a:pt x="0" y="71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7" name="Google Shape;2657;p43"/>
          <p:cNvGrpSpPr/>
          <p:nvPr/>
        </p:nvGrpSpPr>
        <p:grpSpPr>
          <a:xfrm rot="-899705">
            <a:off x="5028206" y="4153776"/>
            <a:ext cx="965234" cy="920795"/>
            <a:chOff x="936800" y="644000"/>
            <a:chExt cx="3397834" cy="3241401"/>
          </a:xfrm>
        </p:grpSpPr>
        <p:sp>
          <p:nvSpPr>
            <p:cNvPr id="2658" name="Google Shape;2658;p43"/>
            <p:cNvSpPr/>
            <p:nvPr/>
          </p:nvSpPr>
          <p:spPr>
            <a:xfrm>
              <a:off x="936800" y="644000"/>
              <a:ext cx="3397834" cy="3241401"/>
            </a:xfrm>
            <a:custGeom>
              <a:avLst/>
              <a:gdLst/>
              <a:ahLst/>
              <a:cxnLst/>
              <a:rect l="l" t="t" r="r" b="b"/>
              <a:pathLst>
                <a:path w="28454" h="27144" extrusionOk="0">
                  <a:moveTo>
                    <a:pt x="25151" y="0"/>
                  </a:moveTo>
                  <a:lnTo>
                    <a:pt x="16731" y="4241"/>
                  </a:lnTo>
                  <a:lnTo>
                    <a:pt x="8297" y="2636"/>
                  </a:lnTo>
                  <a:lnTo>
                    <a:pt x="0" y="7528"/>
                  </a:lnTo>
                  <a:lnTo>
                    <a:pt x="3282" y="27143"/>
                  </a:lnTo>
                  <a:lnTo>
                    <a:pt x="11612" y="22505"/>
                  </a:lnTo>
                  <a:lnTo>
                    <a:pt x="20028" y="24257"/>
                  </a:lnTo>
                  <a:lnTo>
                    <a:pt x="28454" y="19750"/>
                  </a:lnTo>
                  <a:lnTo>
                    <a:pt x="251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3"/>
            <p:cNvSpPr/>
            <p:nvPr/>
          </p:nvSpPr>
          <p:spPr>
            <a:xfrm>
              <a:off x="1060634" y="813332"/>
              <a:ext cx="3149690" cy="2895933"/>
            </a:xfrm>
            <a:custGeom>
              <a:avLst/>
              <a:gdLst/>
              <a:ahLst/>
              <a:cxnLst/>
              <a:rect l="l" t="t" r="r" b="b"/>
              <a:pathLst>
                <a:path w="26376" h="24251" extrusionOk="0">
                  <a:moveTo>
                    <a:pt x="23394" y="0"/>
                  </a:moveTo>
                  <a:lnTo>
                    <a:pt x="15831" y="3809"/>
                  </a:lnTo>
                  <a:lnTo>
                    <a:pt x="7432" y="2211"/>
                  </a:lnTo>
                  <a:lnTo>
                    <a:pt x="1" y="6593"/>
                  </a:lnTo>
                  <a:lnTo>
                    <a:pt x="2954" y="24251"/>
                  </a:lnTo>
                  <a:lnTo>
                    <a:pt x="10424" y="20092"/>
                  </a:lnTo>
                  <a:lnTo>
                    <a:pt x="18849" y="21847"/>
                  </a:lnTo>
                  <a:lnTo>
                    <a:pt x="26375" y="17819"/>
                  </a:lnTo>
                  <a:lnTo>
                    <a:pt x="233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3"/>
            <p:cNvSpPr/>
            <p:nvPr/>
          </p:nvSpPr>
          <p:spPr>
            <a:xfrm>
              <a:off x="1948130" y="1077241"/>
              <a:ext cx="1363361" cy="2344952"/>
            </a:xfrm>
            <a:custGeom>
              <a:avLst/>
              <a:gdLst/>
              <a:ahLst/>
              <a:cxnLst/>
              <a:rect l="l" t="t" r="r" b="b"/>
              <a:pathLst>
                <a:path w="11417" h="19637" extrusionOk="0">
                  <a:moveTo>
                    <a:pt x="0" y="1"/>
                  </a:moveTo>
                  <a:lnTo>
                    <a:pt x="2992" y="17882"/>
                  </a:lnTo>
                  <a:lnTo>
                    <a:pt x="11417" y="19637"/>
                  </a:lnTo>
                  <a:lnTo>
                    <a:pt x="8399" y="1599"/>
                  </a:lnTo>
                  <a:lnTo>
                    <a:pt x="0" y="1"/>
                  </a:ln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3"/>
            <p:cNvSpPr/>
            <p:nvPr/>
          </p:nvSpPr>
          <p:spPr>
            <a:xfrm>
              <a:off x="1060634" y="1139815"/>
              <a:ext cx="3097506" cy="2569572"/>
            </a:xfrm>
            <a:custGeom>
              <a:avLst/>
              <a:gdLst/>
              <a:ahLst/>
              <a:cxnLst/>
              <a:rect l="l" t="t" r="r" b="b"/>
              <a:pathLst>
                <a:path w="25939" h="21518" extrusionOk="0">
                  <a:moveTo>
                    <a:pt x="20544" y="3424"/>
                  </a:moveTo>
                  <a:lnTo>
                    <a:pt x="21169" y="7163"/>
                  </a:lnTo>
                  <a:lnTo>
                    <a:pt x="18286" y="8550"/>
                  </a:lnTo>
                  <a:lnTo>
                    <a:pt x="17673" y="4884"/>
                  </a:lnTo>
                  <a:lnTo>
                    <a:pt x="20544" y="3424"/>
                  </a:lnTo>
                  <a:close/>
                  <a:moveTo>
                    <a:pt x="8173" y="3902"/>
                  </a:moveTo>
                  <a:lnTo>
                    <a:pt x="10917" y="4408"/>
                  </a:lnTo>
                  <a:lnTo>
                    <a:pt x="11567" y="8293"/>
                  </a:lnTo>
                  <a:lnTo>
                    <a:pt x="11567" y="8293"/>
                  </a:lnTo>
                  <a:lnTo>
                    <a:pt x="8814" y="7837"/>
                  </a:lnTo>
                  <a:lnTo>
                    <a:pt x="6186" y="9254"/>
                  </a:lnTo>
                  <a:lnTo>
                    <a:pt x="5538" y="5384"/>
                  </a:lnTo>
                  <a:lnTo>
                    <a:pt x="8173" y="3902"/>
                  </a:lnTo>
                  <a:close/>
                  <a:moveTo>
                    <a:pt x="12156" y="4634"/>
                  </a:moveTo>
                  <a:lnTo>
                    <a:pt x="16563" y="5448"/>
                  </a:lnTo>
                  <a:lnTo>
                    <a:pt x="17172" y="9088"/>
                  </a:lnTo>
                  <a:lnTo>
                    <a:pt x="17403" y="10461"/>
                  </a:lnTo>
                  <a:lnTo>
                    <a:pt x="17452" y="10754"/>
                  </a:lnTo>
                  <a:lnTo>
                    <a:pt x="18127" y="14788"/>
                  </a:lnTo>
                  <a:lnTo>
                    <a:pt x="18127" y="14788"/>
                  </a:lnTo>
                  <a:lnTo>
                    <a:pt x="13732" y="14060"/>
                  </a:lnTo>
                  <a:lnTo>
                    <a:pt x="12156" y="4634"/>
                  </a:lnTo>
                  <a:close/>
                  <a:moveTo>
                    <a:pt x="9045" y="9210"/>
                  </a:moveTo>
                  <a:lnTo>
                    <a:pt x="11806" y="9719"/>
                  </a:lnTo>
                  <a:lnTo>
                    <a:pt x="12498" y="13856"/>
                  </a:lnTo>
                  <a:lnTo>
                    <a:pt x="12498" y="13856"/>
                  </a:lnTo>
                  <a:lnTo>
                    <a:pt x="9763" y="13403"/>
                  </a:lnTo>
                  <a:lnTo>
                    <a:pt x="7119" y="14829"/>
                  </a:lnTo>
                  <a:lnTo>
                    <a:pt x="6279" y="9810"/>
                  </a:lnTo>
                  <a:lnTo>
                    <a:pt x="6279" y="9810"/>
                  </a:lnTo>
                  <a:lnTo>
                    <a:pt x="6426" y="10684"/>
                  </a:lnTo>
                  <a:lnTo>
                    <a:pt x="9045" y="9210"/>
                  </a:lnTo>
                  <a:close/>
                  <a:moveTo>
                    <a:pt x="4508" y="5962"/>
                  </a:moveTo>
                  <a:lnTo>
                    <a:pt x="6085" y="15386"/>
                  </a:lnTo>
                  <a:lnTo>
                    <a:pt x="3304" y="16884"/>
                  </a:lnTo>
                  <a:lnTo>
                    <a:pt x="1739" y="7522"/>
                  </a:lnTo>
                  <a:lnTo>
                    <a:pt x="4508" y="5962"/>
                  </a:lnTo>
                  <a:close/>
                  <a:moveTo>
                    <a:pt x="10180" y="0"/>
                  </a:moveTo>
                  <a:lnTo>
                    <a:pt x="10679" y="2980"/>
                  </a:lnTo>
                  <a:lnTo>
                    <a:pt x="7944" y="2527"/>
                  </a:lnTo>
                  <a:lnTo>
                    <a:pt x="5300" y="3954"/>
                  </a:lnTo>
                  <a:lnTo>
                    <a:pt x="4810" y="1025"/>
                  </a:lnTo>
                  <a:lnTo>
                    <a:pt x="3784" y="1631"/>
                  </a:lnTo>
                  <a:lnTo>
                    <a:pt x="4267" y="4510"/>
                  </a:lnTo>
                  <a:lnTo>
                    <a:pt x="1486" y="6009"/>
                  </a:lnTo>
                  <a:lnTo>
                    <a:pt x="1025" y="3257"/>
                  </a:lnTo>
                  <a:lnTo>
                    <a:pt x="1" y="3861"/>
                  </a:lnTo>
                  <a:lnTo>
                    <a:pt x="452" y="6566"/>
                  </a:lnTo>
                  <a:lnTo>
                    <a:pt x="710" y="8103"/>
                  </a:lnTo>
                  <a:lnTo>
                    <a:pt x="2272" y="17443"/>
                  </a:lnTo>
                  <a:lnTo>
                    <a:pt x="2529" y="18979"/>
                  </a:lnTo>
                  <a:lnTo>
                    <a:pt x="2954" y="21518"/>
                  </a:lnTo>
                  <a:lnTo>
                    <a:pt x="3984" y="20945"/>
                  </a:lnTo>
                  <a:lnTo>
                    <a:pt x="3559" y="18401"/>
                  </a:lnTo>
                  <a:lnTo>
                    <a:pt x="6329" y="16841"/>
                  </a:lnTo>
                  <a:lnTo>
                    <a:pt x="6756" y="19401"/>
                  </a:lnTo>
                  <a:lnTo>
                    <a:pt x="7786" y="18829"/>
                  </a:lnTo>
                  <a:lnTo>
                    <a:pt x="7358" y="16264"/>
                  </a:lnTo>
                  <a:lnTo>
                    <a:pt x="9992" y="14780"/>
                  </a:lnTo>
                  <a:lnTo>
                    <a:pt x="12737" y="15287"/>
                  </a:lnTo>
                  <a:lnTo>
                    <a:pt x="13179" y="17934"/>
                  </a:lnTo>
                  <a:lnTo>
                    <a:pt x="14423" y="18192"/>
                  </a:lnTo>
                  <a:lnTo>
                    <a:pt x="13975" y="15515"/>
                  </a:lnTo>
                  <a:lnTo>
                    <a:pt x="18383" y="16329"/>
                  </a:lnTo>
                  <a:lnTo>
                    <a:pt x="18849" y="19116"/>
                  </a:lnTo>
                  <a:lnTo>
                    <a:pt x="19953" y="18524"/>
                  </a:lnTo>
                  <a:lnTo>
                    <a:pt x="19493" y="15763"/>
                  </a:lnTo>
                  <a:lnTo>
                    <a:pt x="25939" y="12486"/>
                  </a:lnTo>
                  <a:lnTo>
                    <a:pt x="25694" y="11018"/>
                  </a:lnTo>
                  <a:lnTo>
                    <a:pt x="19238" y="14238"/>
                  </a:lnTo>
                  <a:lnTo>
                    <a:pt x="18517" y="9925"/>
                  </a:lnTo>
                  <a:lnTo>
                    <a:pt x="24988" y="6786"/>
                  </a:lnTo>
                  <a:lnTo>
                    <a:pt x="24762" y="5438"/>
                  </a:lnTo>
                  <a:lnTo>
                    <a:pt x="21891" y="6820"/>
                  </a:lnTo>
                  <a:lnTo>
                    <a:pt x="21263" y="3065"/>
                  </a:lnTo>
                  <a:lnTo>
                    <a:pt x="24120" y="1608"/>
                  </a:lnTo>
                  <a:lnTo>
                    <a:pt x="23868" y="97"/>
                  </a:lnTo>
                  <a:lnTo>
                    <a:pt x="17418" y="3353"/>
                  </a:lnTo>
                  <a:lnTo>
                    <a:pt x="16943" y="516"/>
                  </a:lnTo>
                  <a:lnTo>
                    <a:pt x="15832" y="1076"/>
                  </a:lnTo>
                  <a:lnTo>
                    <a:pt x="16307" y="3913"/>
                  </a:lnTo>
                  <a:lnTo>
                    <a:pt x="11913" y="3186"/>
                  </a:lnTo>
                  <a:lnTo>
                    <a:pt x="11420" y="236"/>
                  </a:lnTo>
                  <a:lnTo>
                    <a:pt x="101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3"/>
            <p:cNvSpPr/>
            <p:nvPr/>
          </p:nvSpPr>
          <p:spPr>
            <a:xfrm>
              <a:off x="1816773" y="1592998"/>
              <a:ext cx="145567" cy="249697"/>
            </a:xfrm>
            <a:custGeom>
              <a:avLst/>
              <a:gdLst/>
              <a:ahLst/>
              <a:cxnLst/>
              <a:rect l="l" t="t" r="r" b="b"/>
              <a:pathLst>
                <a:path w="1219" h="2091" extrusionOk="0">
                  <a:moveTo>
                    <a:pt x="582" y="315"/>
                  </a:moveTo>
                  <a:cubicBezTo>
                    <a:pt x="734" y="315"/>
                    <a:pt x="868" y="424"/>
                    <a:pt x="894" y="580"/>
                  </a:cubicBezTo>
                  <a:cubicBezTo>
                    <a:pt x="921" y="749"/>
                    <a:pt x="805" y="911"/>
                    <a:pt x="633" y="937"/>
                  </a:cubicBezTo>
                  <a:cubicBezTo>
                    <a:pt x="622" y="938"/>
                    <a:pt x="608" y="939"/>
                    <a:pt x="596" y="940"/>
                  </a:cubicBezTo>
                  <a:cubicBezTo>
                    <a:pt x="591" y="941"/>
                    <a:pt x="586" y="941"/>
                    <a:pt x="581" y="941"/>
                  </a:cubicBezTo>
                  <a:cubicBezTo>
                    <a:pt x="430" y="941"/>
                    <a:pt x="298" y="831"/>
                    <a:pt x="274" y="677"/>
                  </a:cubicBezTo>
                  <a:cubicBezTo>
                    <a:pt x="249" y="518"/>
                    <a:pt x="347" y="369"/>
                    <a:pt x="498" y="326"/>
                  </a:cubicBezTo>
                  <a:cubicBezTo>
                    <a:pt x="510" y="322"/>
                    <a:pt x="521" y="320"/>
                    <a:pt x="533" y="319"/>
                  </a:cubicBezTo>
                  <a:cubicBezTo>
                    <a:pt x="550" y="316"/>
                    <a:pt x="566" y="315"/>
                    <a:pt x="582" y="315"/>
                  </a:cubicBezTo>
                  <a:close/>
                  <a:moveTo>
                    <a:pt x="584" y="0"/>
                  </a:moveTo>
                  <a:cubicBezTo>
                    <a:pt x="539" y="0"/>
                    <a:pt x="494" y="5"/>
                    <a:pt x="450" y="15"/>
                  </a:cubicBezTo>
                  <a:cubicBezTo>
                    <a:pt x="217" y="66"/>
                    <a:pt x="12" y="255"/>
                    <a:pt x="8" y="551"/>
                  </a:cubicBezTo>
                  <a:cubicBezTo>
                    <a:pt x="0" y="874"/>
                    <a:pt x="176" y="1349"/>
                    <a:pt x="771" y="2038"/>
                  </a:cubicBezTo>
                  <a:cubicBezTo>
                    <a:pt x="786" y="2055"/>
                    <a:pt x="802" y="2074"/>
                    <a:pt x="818" y="2091"/>
                  </a:cubicBezTo>
                  <a:cubicBezTo>
                    <a:pt x="1194" y="1211"/>
                    <a:pt x="1219" y="688"/>
                    <a:pt x="1111" y="375"/>
                  </a:cubicBezTo>
                  <a:cubicBezTo>
                    <a:pt x="1021" y="118"/>
                    <a:pt x="803" y="0"/>
                    <a:pt x="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3"/>
            <p:cNvSpPr/>
            <p:nvPr/>
          </p:nvSpPr>
          <p:spPr>
            <a:xfrm>
              <a:off x="1888423" y="1866938"/>
              <a:ext cx="67111" cy="23047"/>
            </a:xfrm>
            <a:custGeom>
              <a:avLst/>
              <a:gdLst/>
              <a:ahLst/>
              <a:cxnLst/>
              <a:rect l="l" t="t" r="r" b="b"/>
              <a:pathLst>
                <a:path w="562" h="193" extrusionOk="0">
                  <a:moveTo>
                    <a:pt x="396" y="0"/>
                  </a:moveTo>
                  <a:cubicBezTo>
                    <a:pt x="357" y="0"/>
                    <a:pt x="313" y="4"/>
                    <a:pt x="267" y="11"/>
                  </a:cubicBezTo>
                  <a:cubicBezTo>
                    <a:pt x="117" y="37"/>
                    <a:pt x="0" y="95"/>
                    <a:pt x="8" y="142"/>
                  </a:cubicBezTo>
                  <a:cubicBezTo>
                    <a:pt x="13" y="175"/>
                    <a:pt x="75" y="193"/>
                    <a:pt x="162" y="193"/>
                  </a:cubicBezTo>
                  <a:cubicBezTo>
                    <a:pt x="202" y="193"/>
                    <a:pt x="247" y="189"/>
                    <a:pt x="295" y="181"/>
                  </a:cubicBezTo>
                  <a:cubicBezTo>
                    <a:pt x="445" y="155"/>
                    <a:pt x="561" y="97"/>
                    <a:pt x="554" y="51"/>
                  </a:cubicBezTo>
                  <a:cubicBezTo>
                    <a:pt x="548" y="18"/>
                    <a:pt x="484"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3"/>
            <p:cNvSpPr/>
            <p:nvPr/>
          </p:nvSpPr>
          <p:spPr>
            <a:xfrm>
              <a:off x="3401537" y="2314987"/>
              <a:ext cx="145686" cy="249816"/>
            </a:xfrm>
            <a:custGeom>
              <a:avLst/>
              <a:gdLst/>
              <a:ahLst/>
              <a:cxnLst/>
              <a:rect l="l" t="t" r="r" b="b"/>
              <a:pathLst>
                <a:path w="1220" h="2092" extrusionOk="0">
                  <a:moveTo>
                    <a:pt x="583" y="316"/>
                  </a:moveTo>
                  <a:cubicBezTo>
                    <a:pt x="735" y="316"/>
                    <a:pt x="869" y="426"/>
                    <a:pt x="894" y="581"/>
                  </a:cubicBezTo>
                  <a:cubicBezTo>
                    <a:pt x="922" y="750"/>
                    <a:pt x="805" y="911"/>
                    <a:pt x="635" y="938"/>
                  </a:cubicBezTo>
                  <a:cubicBezTo>
                    <a:pt x="622" y="939"/>
                    <a:pt x="609" y="940"/>
                    <a:pt x="598" y="941"/>
                  </a:cubicBezTo>
                  <a:cubicBezTo>
                    <a:pt x="593" y="941"/>
                    <a:pt x="588" y="941"/>
                    <a:pt x="583" y="941"/>
                  </a:cubicBezTo>
                  <a:cubicBezTo>
                    <a:pt x="431" y="941"/>
                    <a:pt x="299" y="832"/>
                    <a:pt x="274" y="678"/>
                  </a:cubicBezTo>
                  <a:cubicBezTo>
                    <a:pt x="249" y="519"/>
                    <a:pt x="348" y="370"/>
                    <a:pt x="498" y="327"/>
                  </a:cubicBezTo>
                  <a:cubicBezTo>
                    <a:pt x="510" y="324"/>
                    <a:pt x="523" y="321"/>
                    <a:pt x="535" y="319"/>
                  </a:cubicBezTo>
                  <a:cubicBezTo>
                    <a:pt x="551" y="317"/>
                    <a:pt x="567" y="316"/>
                    <a:pt x="583" y="316"/>
                  </a:cubicBezTo>
                  <a:close/>
                  <a:moveTo>
                    <a:pt x="584" y="1"/>
                  </a:moveTo>
                  <a:cubicBezTo>
                    <a:pt x="539" y="1"/>
                    <a:pt x="493" y="6"/>
                    <a:pt x="449" y="16"/>
                  </a:cubicBezTo>
                  <a:cubicBezTo>
                    <a:pt x="216" y="68"/>
                    <a:pt x="12" y="255"/>
                    <a:pt x="7" y="553"/>
                  </a:cubicBezTo>
                  <a:cubicBezTo>
                    <a:pt x="0" y="875"/>
                    <a:pt x="175" y="1349"/>
                    <a:pt x="770" y="2038"/>
                  </a:cubicBezTo>
                  <a:cubicBezTo>
                    <a:pt x="785" y="2056"/>
                    <a:pt x="801" y="2074"/>
                    <a:pt x="817" y="2092"/>
                  </a:cubicBezTo>
                  <a:cubicBezTo>
                    <a:pt x="1196" y="1212"/>
                    <a:pt x="1219" y="688"/>
                    <a:pt x="1110" y="377"/>
                  </a:cubicBezTo>
                  <a:cubicBezTo>
                    <a:pt x="1020" y="119"/>
                    <a:pt x="802"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3"/>
            <p:cNvSpPr/>
            <p:nvPr/>
          </p:nvSpPr>
          <p:spPr>
            <a:xfrm>
              <a:off x="3473067" y="2589046"/>
              <a:ext cx="67111" cy="23047"/>
            </a:xfrm>
            <a:custGeom>
              <a:avLst/>
              <a:gdLst/>
              <a:ahLst/>
              <a:cxnLst/>
              <a:rect l="l" t="t" r="r" b="b"/>
              <a:pathLst>
                <a:path w="562" h="193" extrusionOk="0">
                  <a:moveTo>
                    <a:pt x="400" y="0"/>
                  </a:moveTo>
                  <a:cubicBezTo>
                    <a:pt x="360" y="0"/>
                    <a:pt x="315" y="4"/>
                    <a:pt x="267" y="12"/>
                  </a:cubicBezTo>
                  <a:cubicBezTo>
                    <a:pt x="117" y="36"/>
                    <a:pt x="1" y="95"/>
                    <a:pt x="9" y="142"/>
                  </a:cubicBezTo>
                  <a:cubicBezTo>
                    <a:pt x="14" y="174"/>
                    <a:pt x="76" y="192"/>
                    <a:pt x="162" y="192"/>
                  </a:cubicBezTo>
                  <a:cubicBezTo>
                    <a:pt x="202" y="192"/>
                    <a:pt x="248" y="188"/>
                    <a:pt x="295" y="180"/>
                  </a:cubicBezTo>
                  <a:cubicBezTo>
                    <a:pt x="445" y="156"/>
                    <a:pt x="562" y="97"/>
                    <a:pt x="554" y="50"/>
                  </a:cubicBezTo>
                  <a:cubicBezTo>
                    <a:pt x="548" y="18"/>
                    <a:pt x="486" y="0"/>
                    <a:pt x="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3"/>
            <p:cNvSpPr/>
            <p:nvPr/>
          </p:nvSpPr>
          <p:spPr>
            <a:xfrm>
              <a:off x="1583077" y="3103012"/>
              <a:ext cx="145686" cy="249816"/>
            </a:xfrm>
            <a:custGeom>
              <a:avLst/>
              <a:gdLst/>
              <a:ahLst/>
              <a:cxnLst/>
              <a:rect l="l" t="t" r="r" b="b"/>
              <a:pathLst>
                <a:path w="1220" h="2092" extrusionOk="0">
                  <a:moveTo>
                    <a:pt x="583" y="316"/>
                  </a:moveTo>
                  <a:cubicBezTo>
                    <a:pt x="734" y="316"/>
                    <a:pt x="869" y="425"/>
                    <a:pt x="894" y="581"/>
                  </a:cubicBezTo>
                  <a:cubicBezTo>
                    <a:pt x="922" y="749"/>
                    <a:pt x="806" y="909"/>
                    <a:pt x="634" y="938"/>
                  </a:cubicBezTo>
                  <a:cubicBezTo>
                    <a:pt x="622" y="939"/>
                    <a:pt x="608" y="940"/>
                    <a:pt x="597" y="941"/>
                  </a:cubicBezTo>
                  <a:cubicBezTo>
                    <a:pt x="592" y="941"/>
                    <a:pt x="587" y="941"/>
                    <a:pt x="582" y="941"/>
                  </a:cubicBezTo>
                  <a:cubicBezTo>
                    <a:pt x="430" y="941"/>
                    <a:pt x="298" y="831"/>
                    <a:pt x="275" y="678"/>
                  </a:cubicBezTo>
                  <a:cubicBezTo>
                    <a:pt x="249" y="519"/>
                    <a:pt x="347" y="369"/>
                    <a:pt x="498" y="327"/>
                  </a:cubicBezTo>
                  <a:cubicBezTo>
                    <a:pt x="510" y="323"/>
                    <a:pt x="522" y="320"/>
                    <a:pt x="534" y="319"/>
                  </a:cubicBezTo>
                  <a:cubicBezTo>
                    <a:pt x="550" y="317"/>
                    <a:pt x="567" y="316"/>
                    <a:pt x="583" y="316"/>
                  </a:cubicBezTo>
                  <a:close/>
                  <a:moveTo>
                    <a:pt x="585" y="1"/>
                  </a:moveTo>
                  <a:cubicBezTo>
                    <a:pt x="540" y="1"/>
                    <a:pt x="495" y="6"/>
                    <a:pt x="451" y="15"/>
                  </a:cubicBezTo>
                  <a:cubicBezTo>
                    <a:pt x="217" y="67"/>
                    <a:pt x="13" y="255"/>
                    <a:pt x="8" y="552"/>
                  </a:cubicBezTo>
                  <a:cubicBezTo>
                    <a:pt x="1" y="875"/>
                    <a:pt x="176" y="1349"/>
                    <a:pt x="771" y="2038"/>
                  </a:cubicBezTo>
                  <a:cubicBezTo>
                    <a:pt x="786" y="2055"/>
                    <a:pt x="802" y="2074"/>
                    <a:pt x="818" y="2091"/>
                  </a:cubicBezTo>
                  <a:cubicBezTo>
                    <a:pt x="1195" y="1212"/>
                    <a:pt x="1219" y="688"/>
                    <a:pt x="1112" y="376"/>
                  </a:cubicBezTo>
                  <a:cubicBezTo>
                    <a:pt x="1021" y="119"/>
                    <a:pt x="804" y="1"/>
                    <a:pt x="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3"/>
            <p:cNvSpPr/>
            <p:nvPr/>
          </p:nvSpPr>
          <p:spPr>
            <a:xfrm>
              <a:off x="1654607" y="3376833"/>
              <a:ext cx="67111" cy="23047"/>
            </a:xfrm>
            <a:custGeom>
              <a:avLst/>
              <a:gdLst/>
              <a:ahLst/>
              <a:cxnLst/>
              <a:rect l="l" t="t" r="r" b="b"/>
              <a:pathLst>
                <a:path w="562" h="193" extrusionOk="0">
                  <a:moveTo>
                    <a:pt x="398" y="0"/>
                  </a:moveTo>
                  <a:cubicBezTo>
                    <a:pt x="358" y="0"/>
                    <a:pt x="314" y="4"/>
                    <a:pt x="267" y="12"/>
                  </a:cubicBezTo>
                  <a:cubicBezTo>
                    <a:pt x="116" y="37"/>
                    <a:pt x="1" y="96"/>
                    <a:pt x="8" y="143"/>
                  </a:cubicBezTo>
                  <a:cubicBezTo>
                    <a:pt x="13" y="174"/>
                    <a:pt x="76" y="192"/>
                    <a:pt x="164" y="192"/>
                  </a:cubicBezTo>
                  <a:cubicBezTo>
                    <a:pt x="203" y="192"/>
                    <a:pt x="248" y="189"/>
                    <a:pt x="295" y="181"/>
                  </a:cubicBezTo>
                  <a:cubicBezTo>
                    <a:pt x="445" y="156"/>
                    <a:pt x="562" y="97"/>
                    <a:pt x="553" y="50"/>
                  </a:cubicBezTo>
                  <a:cubicBezTo>
                    <a:pt x="548" y="18"/>
                    <a:pt x="485" y="0"/>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8" name="Google Shape;2668;p43"/>
          <p:cNvGrpSpPr/>
          <p:nvPr/>
        </p:nvGrpSpPr>
        <p:grpSpPr>
          <a:xfrm rot="-5610401">
            <a:off x="6663508" y="661725"/>
            <a:ext cx="1575094" cy="1466273"/>
            <a:chOff x="1438025" y="366400"/>
            <a:chExt cx="4722574" cy="4396298"/>
          </a:xfrm>
        </p:grpSpPr>
        <p:sp>
          <p:nvSpPr>
            <p:cNvPr id="2669" name="Google Shape;2669;p43"/>
            <p:cNvSpPr/>
            <p:nvPr/>
          </p:nvSpPr>
          <p:spPr>
            <a:xfrm>
              <a:off x="1438025" y="366589"/>
              <a:ext cx="4722574" cy="4396108"/>
            </a:xfrm>
            <a:custGeom>
              <a:avLst/>
              <a:gdLst/>
              <a:ahLst/>
              <a:cxnLst/>
              <a:rect l="l" t="t" r="r" b="b"/>
              <a:pathLst>
                <a:path w="24939" h="23215" extrusionOk="0">
                  <a:moveTo>
                    <a:pt x="1718" y="22620"/>
                  </a:moveTo>
                  <a:lnTo>
                    <a:pt x="1718" y="22620"/>
                  </a:lnTo>
                  <a:cubicBezTo>
                    <a:pt x="1735" y="22639"/>
                    <a:pt x="1756" y="22658"/>
                    <a:pt x="1776" y="22676"/>
                  </a:cubicBezTo>
                  <a:cubicBezTo>
                    <a:pt x="1755" y="22659"/>
                    <a:pt x="1735" y="22639"/>
                    <a:pt x="1718" y="22620"/>
                  </a:cubicBezTo>
                  <a:close/>
                  <a:moveTo>
                    <a:pt x="18955" y="0"/>
                  </a:moveTo>
                  <a:cubicBezTo>
                    <a:pt x="18718" y="0"/>
                    <a:pt x="18489" y="152"/>
                    <a:pt x="18418" y="406"/>
                  </a:cubicBezTo>
                  <a:lnTo>
                    <a:pt x="15061" y="12210"/>
                  </a:lnTo>
                  <a:lnTo>
                    <a:pt x="15053" y="12239"/>
                  </a:lnTo>
                  <a:lnTo>
                    <a:pt x="6768" y="6556"/>
                  </a:lnTo>
                  <a:lnTo>
                    <a:pt x="6732" y="2813"/>
                  </a:lnTo>
                  <a:cubicBezTo>
                    <a:pt x="6731" y="2717"/>
                    <a:pt x="6699" y="2627"/>
                    <a:pt x="6645" y="2550"/>
                  </a:cubicBezTo>
                  <a:cubicBezTo>
                    <a:pt x="6611" y="2499"/>
                    <a:pt x="6570" y="2454"/>
                    <a:pt x="6516" y="2419"/>
                  </a:cubicBezTo>
                  <a:lnTo>
                    <a:pt x="5737" y="1912"/>
                  </a:lnTo>
                  <a:cubicBezTo>
                    <a:pt x="5660" y="1862"/>
                    <a:pt x="5576" y="1839"/>
                    <a:pt x="5493" y="1839"/>
                  </a:cubicBezTo>
                  <a:cubicBezTo>
                    <a:pt x="5293" y="1839"/>
                    <a:pt x="5102" y="1973"/>
                    <a:pt x="5051" y="2187"/>
                  </a:cubicBezTo>
                  <a:lnTo>
                    <a:pt x="4386" y="4996"/>
                  </a:lnTo>
                  <a:cubicBezTo>
                    <a:pt x="4386" y="4996"/>
                    <a:pt x="4384" y="4996"/>
                    <a:pt x="4380" y="4996"/>
                  </a:cubicBezTo>
                  <a:cubicBezTo>
                    <a:pt x="4326" y="4996"/>
                    <a:pt x="3910" y="4999"/>
                    <a:pt x="3516" y="5110"/>
                  </a:cubicBezTo>
                  <a:cubicBezTo>
                    <a:pt x="3135" y="5216"/>
                    <a:pt x="2870" y="5550"/>
                    <a:pt x="2850" y="5945"/>
                  </a:cubicBezTo>
                  <a:cubicBezTo>
                    <a:pt x="2827" y="6382"/>
                    <a:pt x="2931" y="6819"/>
                    <a:pt x="2931" y="6819"/>
                  </a:cubicBezTo>
                  <a:lnTo>
                    <a:pt x="340" y="8089"/>
                  </a:lnTo>
                  <a:cubicBezTo>
                    <a:pt x="60" y="8226"/>
                    <a:pt x="1" y="8600"/>
                    <a:pt x="224" y="8816"/>
                  </a:cubicBezTo>
                  <a:lnTo>
                    <a:pt x="891" y="9464"/>
                  </a:lnTo>
                  <a:cubicBezTo>
                    <a:pt x="936" y="9508"/>
                    <a:pt x="989" y="9539"/>
                    <a:pt x="1045" y="9561"/>
                  </a:cubicBezTo>
                  <a:cubicBezTo>
                    <a:pt x="1103" y="9585"/>
                    <a:pt x="1165" y="9598"/>
                    <a:pt x="1228" y="9598"/>
                  </a:cubicBezTo>
                  <a:cubicBezTo>
                    <a:pt x="1259" y="9598"/>
                    <a:pt x="1290" y="9595"/>
                    <a:pt x="1321" y="9588"/>
                  </a:cubicBezTo>
                  <a:lnTo>
                    <a:pt x="4978" y="8795"/>
                  </a:lnTo>
                  <a:lnTo>
                    <a:pt x="12326" y="15628"/>
                  </a:lnTo>
                  <a:lnTo>
                    <a:pt x="1557" y="21514"/>
                  </a:lnTo>
                  <a:cubicBezTo>
                    <a:pt x="1215" y="21703"/>
                    <a:pt x="1165" y="22175"/>
                    <a:pt x="1463" y="22428"/>
                  </a:cubicBezTo>
                  <a:lnTo>
                    <a:pt x="2176" y="23031"/>
                  </a:lnTo>
                  <a:cubicBezTo>
                    <a:pt x="2198" y="23051"/>
                    <a:pt x="2226" y="23063"/>
                    <a:pt x="2251" y="23080"/>
                  </a:cubicBezTo>
                  <a:cubicBezTo>
                    <a:pt x="2383" y="23167"/>
                    <a:pt x="2535" y="23215"/>
                    <a:pt x="2689" y="23215"/>
                  </a:cubicBezTo>
                  <a:cubicBezTo>
                    <a:pt x="2772" y="23215"/>
                    <a:pt x="2856" y="23201"/>
                    <a:pt x="2938" y="23172"/>
                  </a:cubicBezTo>
                  <a:lnTo>
                    <a:pt x="8602" y="21172"/>
                  </a:lnTo>
                  <a:cubicBezTo>
                    <a:pt x="8606" y="21194"/>
                    <a:pt x="8957" y="22055"/>
                    <a:pt x="8957" y="22055"/>
                  </a:cubicBezTo>
                  <a:lnTo>
                    <a:pt x="10076" y="21594"/>
                  </a:lnTo>
                  <a:cubicBezTo>
                    <a:pt x="10076" y="21594"/>
                    <a:pt x="9737" y="20775"/>
                    <a:pt x="9736" y="20772"/>
                  </a:cubicBezTo>
                  <a:lnTo>
                    <a:pt x="12435" y="19819"/>
                  </a:lnTo>
                  <a:cubicBezTo>
                    <a:pt x="12439" y="19843"/>
                    <a:pt x="12790" y="20704"/>
                    <a:pt x="12790" y="20704"/>
                  </a:cubicBezTo>
                  <a:lnTo>
                    <a:pt x="13910" y="20243"/>
                  </a:lnTo>
                  <a:cubicBezTo>
                    <a:pt x="13910" y="20243"/>
                    <a:pt x="13569" y="19422"/>
                    <a:pt x="13568" y="19419"/>
                  </a:cubicBezTo>
                  <a:lnTo>
                    <a:pt x="16118" y="18518"/>
                  </a:lnTo>
                  <a:lnTo>
                    <a:pt x="21310" y="22503"/>
                  </a:lnTo>
                  <a:cubicBezTo>
                    <a:pt x="21785" y="22867"/>
                    <a:pt x="22365" y="23066"/>
                    <a:pt x="22963" y="23074"/>
                  </a:cubicBezTo>
                  <a:lnTo>
                    <a:pt x="23030" y="23074"/>
                  </a:lnTo>
                  <a:cubicBezTo>
                    <a:pt x="23036" y="23074"/>
                    <a:pt x="23041" y="23074"/>
                    <a:pt x="23047" y="23074"/>
                  </a:cubicBezTo>
                  <a:cubicBezTo>
                    <a:pt x="24133" y="23074"/>
                    <a:pt x="24938" y="22057"/>
                    <a:pt x="24685" y="20998"/>
                  </a:cubicBezTo>
                  <a:cubicBezTo>
                    <a:pt x="24537" y="20374"/>
                    <a:pt x="24189" y="19816"/>
                    <a:pt x="23698" y="19407"/>
                  </a:cubicBezTo>
                  <a:lnTo>
                    <a:pt x="18714" y="15267"/>
                  </a:lnTo>
                  <a:lnTo>
                    <a:pt x="19198" y="11132"/>
                  </a:lnTo>
                  <a:lnTo>
                    <a:pt x="20067" y="11278"/>
                  </a:lnTo>
                  <a:lnTo>
                    <a:pt x="20270" y="10084"/>
                  </a:lnTo>
                  <a:cubicBezTo>
                    <a:pt x="20270" y="10084"/>
                    <a:pt x="19359" y="9935"/>
                    <a:pt x="19339" y="9935"/>
                  </a:cubicBezTo>
                  <a:lnTo>
                    <a:pt x="19670" y="7094"/>
                  </a:lnTo>
                  <a:lnTo>
                    <a:pt x="20538" y="7241"/>
                  </a:lnTo>
                  <a:lnTo>
                    <a:pt x="20741" y="6047"/>
                  </a:lnTo>
                  <a:cubicBezTo>
                    <a:pt x="20741" y="6047"/>
                    <a:pt x="19832" y="5898"/>
                    <a:pt x="19812" y="5898"/>
                  </a:cubicBezTo>
                  <a:lnTo>
                    <a:pt x="20340" y="1384"/>
                  </a:lnTo>
                  <a:cubicBezTo>
                    <a:pt x="20368" y="1139"/>
                    <a:pt x="20275" y="902"/>
                    <a:pt x="20099" y="736"/>
                  </a:cubicBezTo>
                  <a:cubicBezTo>
                    <a:pt x="20078" y="715"/>
                    <a:pt x="20058" y="690"/>
                    <a:pt x="20035" y="673"/>
                  </a:cubicBezTo>
                  <a:lnTo>
                    <a:pt x="19289" y="112"/>
                  </a:lnTo>
                  <a:cubicBezTo>
                    <a:pt x="19187" y="36"/>
                    <a:pt x="19070" y="0"/>
                    <a:pt x="18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3"/>
            <p:cNvSpPr/>
            <p:nvPr/>
          </p:nvSpPr>
          <p:spPr>
            <a:xfrm>
              <a:off x="1658447" y="3326383"/>
              <a:ext cx="2831764" cy="1411148"/>
            </a:xfrm>
            <a:custGeom>
              <a:avLst/>
              <a:gdLst/>
              <a:ahLst/>
              <a:cxnLst/>
              <a:rect l="l" t="t" r="r" b="b"/>
              <a:pathLst>
                <a:path w="14954" h="7452" extrusionOk="0">
                  <a:moveTo>
                    <a:pt x="11162" y="0"/>
                  </a:moveTo>
                  <a:lnTo>
                    <a:pt x="10726" y="238"/>
                  </a:lnTo>
                  <a:lnTo>
                    <a:pt x="393" y="5886"/>
                  </a:lnTo>
                  <a:cubicBezTo>
                    <a:pt x="51" y="6074"/>
                    <a:pt x="1" y="6547"/>
                    <a:pt x="299" y="6799"/>
                  </a:cubicBezTo>
                  <a:lnTo>
                    <a:pt x="1012" y="7402"/>
                  </a:lnTo>
                  <a:cubicBezTo>
                    <a:pt x="1034" y="7422"/>
                    <a:pt x="1062" y="7434"/>
                    <a:pt x="1087" y="7451"/>
                  </a:cubicBezTo>
                  <a:lnTo>
                    <a:pt x="612" y="7048"/>
                  </a:lnTo>
                  <a:cubicBezTo>
                    <a:pt x="313" y="6793"/>
                    <a:pt x="361" y="6320"/>
                    <a:pt x="705" y="6133"/>
                  </a:cubicBezTo>
                  <a:lnTo>
                    <a:pt x="11041" y="486"/>
                  </a:lnTo>
                  <a:lnTo>
                    <a:pt x="14365" y="3096"/>
                  </a:lnTo>
                  <a:lnTo>
                    <a:pt x="14954" y="2888"/>
                  </a:lnTo>
                  <a:lnTo>
                    <a:pt x="11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3"/>
            <p:cNvSpPr/>
            <p:nvPr/>
          </p:nvSpPr>
          <p:spPr>
            <a:xfrm>
              <a:off x="4287984" y="366400"/>
              <a:ext cx="955536" cy="2891414"/>
            </a:xfrm>
            <a:custGeom>
              <a:avLst/>
              <a:gdLst/>
              <a:ahLst/>
              <a:cxnLst/>
              <a:rect l="l" t="t" r="r" b="b"/>
              <a:pathLst>
                <a:path w="5046" h="15269" extrusionOk="0">
                  <a:moveTo>
                    <a:pt x="3903" y="0"/>
                  </a:moveTo>
                  <a:cubicBezTo>
                    <a:pt x="3666" y="0"/>
                    <a:pt x="3437" y="152"/>
                    <a:pt x="3365" y="406"/>
                  </a:cubicBezTo>
                  <a:lnTo>
                    <a:pt x="8" y="12210"/>
                  </a:lnTo>
                  <a:lnTo>
                    <a:pt x="0" y="12239"/>
                  </a:lnTo>
                  <a:lnTo>
                    <a:pt x="3663" y="15269"/>
                  </a:lnTo>
                  <a:lnTo>
                    <a:pt x="3740" y="14604"/>
                  </a:lnTo>
                  <a:lnTo>
                    <a:pt x="455" y="11981"/>
                  </a:lnTo>
                  <a:lnTo>
                    <a:pt x="3676" y="654"/>
                  </a:lnTo>
                  <a:cubicBezTo>
                    <a:pt x="3748" y="401"/>
                    <a:pt x="3976" y="249"/>
                    <a:pt x="4214" y="249"/>
                  </a:cubicBezTo>
                  <a:cubicBezTo>
                    <a:pt x="4328" y="249"/>
                    <a:pt x="4445" y="284"/>
                    <a:pt x="4547" y="361"/>
                  </a:cubicBezTo>
                  <a:lnTo>
                    <a:pt x="5046" y="737"/>
                  </a:lnTo>
                  <a:cubicBezTo>
                    <a:pt x="5024" y="716"/>
                    <a:pt x="5006" y="691"/>
                    <a:pt x="4982" y="673"/>
                  </a:cubicBezTo>
                  <a:lnTo>
                    <a:pt x="4235" y="112"/>
                  </a:lnTo>
                  <a:cubicBezTo>
                    <a:pt x="4134" y="36"/>
                    <a:pt x="4017" y="0"/>
                    <a:pt x="39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3"/>
            <p:cNvSpPr/>
            <p:nvPr/>
          </p:nvSpPr>
          <p:spPr>
            <a:xfrm>
              <a:off x="5749890" y="4331728"/>
              <a:ext cx="289160" cy="323435"/>
            </a:xfrm>
            <a:custGeom>
              <a:avLst/>
              <a:gdLst/>
              <a:ahLst/>
              <a:cxnLst/>
              <a:rect l="l" t="t" r="r" b="b"/>
              <a:pathLst>
                <a:path w="1527" h="1708" extrusionOk="0">
                  <a:moveTo>
                    <a:pt x="1010" y="0"/>
                  </a:moveTo>
                  <a:cubicBezTo>
                    <a:pt x="979" y="257"/>
                    <a:pt x="892" y="533"/>
                    <a:pt x="694" y="783"/>
                  </a:cubicBezTo>
                  <a:cubicBezTo>
                    <a:pt x="496" y="1031"/>
                    <a:pt x="245" y="1177"/>
                    <a:pt x="1" y="1265"/>
                  </a:cubicBezTo>
                  <a:lnTo>
                    <a:pt x="254" y="1707"/>
                  </a:lnTo>
                  <a:cubicBezTo>
                    <a:pt x="414" y="1691"/>
                    <a:pt x="571" y="1655"/>
                    <a:pt x="720" y="1592"/>
                  </a:cubicBezTo>
                  <a:cubicBezTo>
                    <a:pt x="908" y="1511"/>
                    <a:pt x="1083" y="1372"/>
                    <a:pt x="1221" y="1203"/>
                  </a:cubicBezTo>
                  <a:cubicBezTo>
                    <a:pt x="1382" y="1005"/>
                    <a:pt x="1493" y="764"/>
                    <a:pt x="1515" y="520"/>
                  </a:cubicBezTo>
                  <a:cubicBezTo>
                    <a:pt x="1527" y="398"/>
                    <a:pt x="1517" y="274"/>
                    <a:pt x="1501" y="152"/>
                  </a:cubicBezTo>
                  <a:lnTo>
                    <a:pt x="10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3"/>
            <p:cNvSpPr/>
            <p:nvPr/>
          </p:nvSpPr>
          <p:spPr>
            <a:xfrm>
              <a:off x="5583248" y="4575252"/>
              <a:ext cx="202431" cy="81995"/>
            </a:xfrm>
            <a:custGeom>
              <a:avLst/>
              <a:gdLst/>
              <a:ahLst/>
              <a:cxnLst/>
              <a:rect l="l" t="t" r="r" b="b"/>
              <a:pathLst>
                <a:path w="1069" h="433" extrusionOk="0">
                  <a:moveTo>
                    <a:pt x="821" y="0"/>
                  </a:moveTo>
                  <a:cubicBezTo>
                    <a:pt x="561" y="82"/>
                    <a:pt x="316" y="99"/>
                    <a:pt x="162" y="99"/>
                  </a:cubicBezTo>
                  <a:cubicBezTo>
                    <a:pt x="62" y="99"/>
                    <a:pt x="0" y="92"/>
                    <a:pt x="0" y="92"/>
                  </a:cubicBezTo>
                  <a:lnTo>
                    <a:pt x="0" y="92"/>
                  </a:lnTo>
                  <a:lnTo>
                    <a:pt x="351" y="371"/>
                  </a:lnTo>
                  <a:cubicBezTo>
                    <a:pt x="401" y="412"/>
                    <a:pt x="567" y="408"/>
                    <a:pt x="635" y="416"/>
                  </a:cubicBezTo>
                  <a:cubicBezTo>
                    <a:pt x="731" y="426"/>
                    <a:pt x="829" y="432"/>
                    <a:pt x="925" y="432"/>
                  </a:cubicBezTo>
                  <a:cubicBezTo>
                    <a:pt x="939" y="432"/>
                    <a:pt x="953" y="432"/>
                    <a:pt x="967" y="432"/>
                  </a:cubicBezTo>
                  <a:cubicBezTo>
                    <a:pt x="1001" y="430"/>
                    <a:pt x="1034" y="428"/>
                    <a:pt x="1069" y="424"/>
                  </a:cubicBezTo>
                  <a:lnTo>
                    <a:pt x="8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3"/>
            <p:cNvSpPr/>
            <p:nvPr/>
          </p:nvSpPr>
          <p:spPr>
            <a:xfrm>
              <a:off x="5924864" y="4164517"/>
              <a:ext cx="107559" cy="183684"/>
            </a:xfrm>
            <a:custGeom>
              <a:avLst/>
              <a:gdLst/>
              <a:ahLst/>
              <a:cxnLst/>
              <a:rect l="l" t="t" r="r" b="b"/>
              <a:pathLst>
                <a:path w="568" h="970" extrusionOk="0">
                  <a:moveTo>
                    <a:pt x="0" y="0"/>
                  </a:moveTo>
                  <a:cubicBezTo>
                    <a:pt x="0" y="0"/>
                    <a:pt x="131" y="370"/>
                    <a:pt x="94" y="821"/>
                  </a:cubicBezTo>
                  <a:lnTo>
                    <a:pt x="568" y="970"/>
                  </a:lnTo>
                  <a:cubicBezTo>
                    <a:pt x="527" y="732"/>
                    <a:pt x="449" y="497"/>
                    <a:pt x="351" y="28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3"/>
            <p:cNvSpPr/>
            <p:nvPr/>
          </p:nvSpPr>
          <p:spPr>
            <a:xfrm>
              <a:off x="1438404" y="714455"/>
              <a:ext cx="1282001" cy="1463223"/>
            </a:xfrm>
            <a:custGeom>
              <a:avLst/>
              <a:gdLst/>
              <a:ahLst/>
              <a:cxnLst/>
              <a:rect l="l" t="t" r="r" b="b"/>
              <a:pathLst>
                <a:path w="6770" h="7727" extrusionOk="0">
                  <a:moveTo>
                    <a:pt x="5494" y="1"/>
                  </a:moveTo>
                  <a:cubicBezTo>
                    <a:pt x="5295" y="1"/>
                    <a:pt x="5104" y="135"/>
                    <a:pt x="5054" y="349"/>
                  </a:cubicBezTo>
                  <a:lnTo>
                    <a:pt x="4468" y="2820"/>
                  </a:lnTo>
                  <a:lnTo>
                    <a:pt x="4388" y="3159"/>
                  </a:lnTo>
                  <a:cubicBezTo>
                    <a:pt x="4388" y="3159"/>
                    <a:pt x="4386" y="3159"/>
                    <a:pt x="4382" y="3159"/>
                  </a:cubicBezTo>
                  <a:cubicBezTo>
                    <a:pt x="4328" y="3159"/>
                    <a:pt x="3912" y="3162"/>
                    <a:pt x="3518" y="3273"/>
                  </a:cubicBezTo>
                  <a:cubicBezTo>
                    <a:pt x="3136" y="3379"/>
                    <a:pt x="2872" y="3713"/>
                    <a:pt x="2852" y="4108"/>
                  </a:cubicBezTo>
                  <a:cubicBezTo>
                    <a:pt x="2829" y="4546"/>
                    <a:pt x="2933" y="4982"/>
                    <a:pt x="2933" y="4982"/>
                  </a:cubicBezTo>
                  <a:lnTo>
                    <a:pt x="2621" y="5136"/>
                  </a:lnTo>
                  <a:lnTo>
                    <a:pt x="341" y="6253"/>
                  </a:lnTo>
                  <a:cubicBezTo>
                    <a:pt x="60" y="6391"/>
                    <a:pt x="1" y="6764"/>
                    <a:pt x="225" y="6981"/>
                  </a:cubicBezTo>
                  <a:lnTo>
                    <a:pt x="891" y="7628"/>
                  </a:lnTo>
                  <a:cubicBezTo>
                    <a:pt x="937" y="7673"/>
                    <a:pt x="990" y="7703"/>
                    <a:pt x="1046" y="7727"/>
                  </a:cubicBezTo>
                  <a:lnTo>
                    <a:pt x="535" y="7231"/>
                  </a:lnTo>
                  <a:cubicBezTo>
                    <a:pt x="311" y="7013"/>
                    <a:pt x="372" y="6640"/>
                    <a:pt x="651" y="6502"/>
                  </a:cubicBezTo>
                  <a:lnTo>
                    <a:pt x="2888" y="5407"/>
                  </a:lnTo>
                  <a:lnTo>
                    <a:pt x="4525" y="7060"/>
                  </a:lnTo>
                  <a:lnTo>
                    <a:pt x="4981" y="6961"/>
                  </a:lnTo>
                  <a:lnTo>
                    <a:pt x="3208" y="5248"/>
                  </a:lnTo>
                  <a:lnTo>
                    <a:pt x="3244" y="5229"/>
                  </a:lnTo>
                  <a:cubicBezTo>
                    <a:pt x="3244" y="5229"/>
                    <a:pt x="3141" y="4794"/>
                    <a:pt x="3162" y="4355"/>
                  </a:cubicBezTo>
                  <a:cubicBezTo>
                    <a:pt x="3182" y="3961"/>
                    <a:pt x="3449" y="3628"/>
                    <a:pt x="3828" y="3521"/>
                  </a:cubicBezTo>
                  <a:cubicBezTo>
                    <a:pt x="4230" y="3409"/>
                    <a:pt x="4653" y="3406"/>
                    <a:pt x="4695" y="3406"/>
                  </a:cubicBezTo>
                  <a:cubicBezTo>
                    <a:pt x="4697" y="3406"/>
                    <a:pt x="4698" y="3406"/>
                    <a:pt x="4698" y="3406"/>
                  </a:cubicBezTo>
                  <a:lnTo>
                    <a:pt x="4708" y="3368"/>
                  </a:lnTo>
                  <a:lnTo>
                    <a:pt x="6769" y="4720"/>
                  </a:lnTo>
                  <a:lnTo>
                    <a:pt x="6765" y="4252"/>
                  </a:lnTo>
                  <a:lnTo>
                    <a:pt x="4791" y="3021"/>
                  </a:lnTo>
                  <a:lnTo>
                    <a:pt x="5365" y="599"/>
                  </a:lnTo>
                  <a:cubicBezTo>
                    <a:pt x="5416" y="384"/>
                    <a:pt x="5606" y="251"/>
                    <a:pt x="5806" y="251"/>
                  </a:cubicBezTo>
                  <a:cubicBezTo>
                    <a:pt x="5889" y="251"/>
                    <a:pt x="5973" y="274"/>
                    <a:pt x="6050" y="324"/>
                  </a:cubicBezTo>
                  <a:lnTo>
                    <a:pt x="6648" y="712"/>
                  </a:lnTo>
                  <a:cubicBezTo>
                    <a:pt x="6613" y="661"/>
                    <a:pt x="6572" y="616"/>
                    <a:pt x="6519" y="581"/>
                  </a:cubicBezTo>
                  <a:lnTo>
                    <a:pt x="5738" y="74"/>
                  </a:lnTo>
                  <a:cubicBezTo>
                    <a:pt x="5662" y="24"/>
                    <a:pt x="5577" y="1"/>
                    <a:pt x="5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6" name="Google Shape;2676;p43"/>
          <p:cNvGrpSpPr/>
          <p:nvPr/>
        </p:nvGrpSpPr>
        <p:grpSpPr>
          <a:xfrm>
            <a:off x="5833958" y="397849"/>
            <a:ext cx="262163" cy="531538"/>
            <a:chOff x="2322875" y="1049950"/>
            <a:chExt cx="1301705" cy="2640525"/>
          </a:xfrm>
        </p:grpSpPr>
        <p:sp>
          <p:nvSpPr>
            <p:cNvPr id="2677" name="Google Shape;2677;p43"/>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3"/>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3"/>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0" name="Google Shape;2680;p43"/>
          <p:cNvSpPr/>
          <p:nvPr/>
        </p:nvSpPr>
        <p:spPr>
          <a:xfrm rot="-693687">
            <a:off x="1897425" y="-600783"/>
            <a:ext cx="3025015" cy="1817032"/>
          </a:xfrm>
          <a:custGeom>
            <a:avLst/>
            <a:gdLst/>
            <a:ahLst/>
            <a:cxnLst/>
            <a:rect l="l" t="t" r="r" b="b"/>
            <a:pathLst>
              <a:path w="43197" h="25948" fill="none" extrusionOk="0">
                <a:moveTo>
                  <a:pt x="2642" y="0"/>
                </a:moveTo>
                <a:cubicBezTo>
                  <a:pt x="2642" y="0"/>
                  <a:pt x="0" y="7192"/>
                  <a:pt x="5885" y="12347"/>
                </a:cubicBezTo>
                <a:cubicBezTo>
                  <a:pt x="10249" y="16168"/>
                  <a:pt x="20454" y="13429"/>
                  <a:pt x="18652" y="10311"/>
                </a:cubicBezTo>
                <a:cubicBezTo>
                  <a:pt x="16851" y="7190"/>
                  <a:pt x="14020" y="15272"/>
                  <a:pt x="17099" y="19675"/>
                </a:cubicBezTo>
                <a:cubicBezTo>
                  <a:pt x="21244" y="25602"/>
                  <a:pt x="37533" y="25947"/>
                  <a:pt x="43196" y="453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1" name="Google Shape;2681;p43"/>
          <p:cNvGrpSpPr/>
          <p:nvPr/>
        </p:nvGrpSpPr>
        <p:grpSpPr>
          <a:xfrm>
            <a:off x="3273980" y="642048"/>
            <a:ext cx="812117" cy="751366"/>
            <a:chOff x="940201" y="467822"/>
            <a:chExt cx="4254149" cy="3935914"/>
          </a:xfrm>
        </p:grpSpPr>
        <p:sp>
          <p:nvSpPr>
            <p:cNvPr id="2682" name="Google Shape;2682;p43"/>
            <p:cNvSpPr/>
            <p:nvPr/>
          </p:nvSpPr>
          <p:spPr>
            <a:xfrm>
              <a:off x="940201" y="467822"/>
              <a:ext cx="4254149" cy="3935914"/>
            </a:xfrm>
            <a:custGeom>
              <a:avLst/>
              <a:gdLst/>
              <a:ahLst/>
              <a:cxnLst/>
              <a:rect l="l" t="t" r="r" b="b"/>
              <a:pathLst>
                <a:path w="22181" h="20522" extrusionOk="0">
                  <a:moveTo>
                    <a:pt x="17086" y="684"/>
                  </a:moveTo>
                  <a:cubicBezTo>
                    <a:pt x="17230" y="684"/>
                    <a:pt x="17376" y="723"/>
                    <a:pt x="17508" y="803"/>
                  </a:cubicBezTo>
                  <a:cubicBezTo>
                    <a:pt x="17888" y="1037"/>
                    <a:pt x="18006" y="1534"/>
                    <a:pt x="17773" y="1915"/>
                  </a:cubicBezTo>
                  <a:cubicBezTo>
                    <a:pt x="17621" y="2163"/>
                    <a:pt x="17356" y="2300"/>
                    <a:pt x="17084" y="2300"/>
                  </a:cubicBezTo>
                  <a:cubicBezTo>
                    <a:pt x="16940" y="2300"/>
                    <a:pt x="16794" y="2262"/>
                    <a:pt x="16662" y="2181"/>
                  </a:cubicBezTo>
                  <a:cubicBezTo>
                    <a:pt x="16282" y="1946"/>
                    <a:pt x="16162" y="1448"/>
                    <a:pt x="16396" y="1069"/>
                  </a:cubicBezTo>
                  <a:cubicBezTo>
                    <a:pt x="16549" y="821"/>
                    <a:pt x="16814" y="684"/>
                    <a:pt x="17086" y="684"/>
                  </a:cubicBezTo>
                  <a:close/>
                  <a:moveTo>
                    <a:pt x="17085" y="0"/>
                  </a:moveTo>
                  <a:cubicBezTo>
                    <a:pt x="16585" y="0"/>
                    <a:pt x="16096" y="253"/>
                    <a:pt x="15814" y="711"/>
                  </a:cubicBezTo>
                  <a:cubicBezTo>
                    <a:pt x="15563" y="1121"/>
                    <a:pt x="15534" y="1603"/>
                    <a:pt x="15693" y="2022"/>
                  </a:cubicBezTo>
                  <a:cubicBezTo>
                    <a:pt x="14261" y="1278"/>
                    <a:pt x="12717" y="922"/>
                    <a:pt x="11190" y="922"/>
                  </a:cubicBezTo>
                  <a:cubicBezTo>
                    <a:pt x="7899" y="922"/>
                    <a:pt x="4686" y="2578"/>
                    <a:pt x="2835" y="5587"/>
                  </a:cubicBezTo>
                  <a:cubicBezTo>
                    <a:pt x="1" y="10198"/>
                    <a:pt x="1440" y="16234"/>
                    <a:pt x="6052" y="19068"/>
                  </a:cubicBezTo>
                  <a:cubicBezTo>
                    <a:pt x="7653" y="20052"/>
                    <a:pt x="9425" y="20521"/>
                    <a:pt x="11176" y="20521"/>
                  </a:cubicBezTo>
                  <a:cubicBezTo>
                    <a:pt x="14468" y="20521"/>
                    <a:pt x="17682" y="18863"/>
                    <a:pt x="19532" y="15852"/>
                  </a:cubicBezTo>
                  <a:cubicBezTo>
                    <a:pt x="22181" y="11549"/>
                    <a:pt x="21099" y="6000"/>
                    <a:pt x="17190" y="2976"/>
                  </a:cubicBezTo>
                  <a:cubicBezTo>
                    <a:pt x="17652" y="2943"/>
                    <a:pt x="18092" y="2696"/>
                    <a:pt x="18353" y="2272"/>
                  </a:cubicBezTo>
                  <a:cubicBezTo>
                    <a:pt x="18784" y="1570"/>
                    <a:pt x="18565" y="653"/>
                    <a:pt x="17863" y="221"/>
                  </a:cubicBezTo>
                  <a:cubicBezTo>
                    <a:pt x="17620" y="72"/>
                    <a:pt x="17351" y="0"/>
                    <a:pt x="170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3"/>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3"/>
            <p:cNvSpPr/>
            <p:nvPr/>
          </p:nvSpPr>
          <p:spPr>
            <a:xfrm>
              <a:off x="1485656" y="958233"/>
              <a:ext cx="2913136" cy="2428445"/>
            </a:xfrm>
            <a:custGeom>
              <a:avLst/>
              <a:gdLst/>
              <a:ahLst/>
              <a:cxnLst/>
              <a:rect l="l" t="t" r="r" b="b"/>
              <a:pathLst>
                <a:path w="15189" h="12662" extrusionOk="0">
                  <a:moveTo>
                    <a:pt x="8349" y="0"/>
                  </a:moveTo>
                  <a:cubicBezTo>
                    <a:pt x="5607" y="0"/>
                    <a:pt x="2929" y="1382"/>
                    <a:pt x="1388" y="3890"/>
                  </a:cubicBezTo>
                  <a:cubicBezTo>
                    <a:pt x="348" y="5580"/>
                    <a:pt x="1" y="7499"/>
                    <a:pt x="262" y="9321"/>
                  </a:cubicBezTo>
                  <a:cubicBezTo>
                    <a:pt x="870" y="10151"/>
                    <a:pt x="1643" y="10880"/>
                    <a:pt x="2573" y="11452"/>
                  </a:cubicBezTo>
                  <a:cubicBezTo>
                    <a:pt x="3906" y="12271"/>
                    <a:pt x="5382" y="12662"/>
                    <a:pt x="6840" y="12662"/>
                  </a:cubicBezTo>
                  <a:cubicBezTo>
                    <a:pt x="9582" y="12662"/>
                    <a:pt x="12260" y="11281"/>
                    <a:pt x="13802" y="8773"/>
                  </a:cubicBezTo>
                  <a:cubicBezTo>
                    <a:pt x="14841" y="7083"/>
                    <a:pt x="15189" y="5164"/>
                    <a:pt x="14928" y="3342"/>
                  </a:cubicBezTo>
                  <a:cubicBezTo>
                    <a:pt x="14320" y="2511"/>
                    <a:pt x="13547" y="1783"/>
                    <a:pt x="12617" y="1211"/>
                  </a:cubicBezTo>
                  <a:cubicBezTo>
                    <a:pt x="11284" y="391"/>
                    <a:pt x="9807" y="0"/>
                    <a:pt x="83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3"/>
            <p:cNvSpPr/>
            <p:nvPr/>
          </p:nvSpPr>
          <p:spPr>
            <a:xfrm>
              <a:off x="2888995" y="1738823"/>
              <a:ext cx="612202" cy="925003"/>
            </a:xfrm>
            <a:custGeom>
              <a:avLst/>
              <a:gdLst/>
              <a:ahLst/>
              <a:cxnLst/>
              <a:rect l="l" t="t" r="r" b="b"/>
              <a:pathLst>
                <a:path w="3192" h="4823" extrusionOk="0">
                  <a:moveTo>
                    <a:pt x="3191" y="0"/>
                  </a:moveTo>
                  <a:lnTo>
                    <a:pt x="125" y="4171"/>
                  </a:lnTo>
                  <a:cubicBezTo>
                    <a:pt x="0" y="4373"/>
                    <a:pt x="63" y="4636"/>
                    <a:pt x="264" y="4759"/>
                  </a:cubicBezTo>
                  <a:cubicBezTo>
                    <a:pt x="335" y="4802"/>
                    <a:pt x="412" y="4823"/>
                    <a:pt x="489" y="4823"/>
                  </a:cubicBezTo>
                  <a:cubicBezTo>
                    <a:pt x="632" y="4823"/>
                    <a:pt x="772" y="4750"/>
                    <a:pt x="852" y="4619"/>
                  </a:cubicBezTo>
                  <a:lnTo>
                    <a:pt x="31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3"/>
            <p:cNvSpPr/>
            <p:nvPr/>
          </p:nvSpPr>
          <p:spPr>
            <a:xfrm>
              <a:off x="2892447" y="2499660"/>
              <a:ext cx="312046" cy="1046598"/>
            </a:xfrm>
            <a:custGeom>
              <a:avLst/>
              <a:gdLst/>
              <a:ahLst/>
              <a:cxnLst/>
              <a:rect l="l" t="t" r="r" b="b"/>
              <a:pathLst>
                <a:path w="1627" h="5457" extrusionOk="0">
                  <a:moveTo>
                    <a:pt x="471" y="0"/>
                  </a:moveTo>
                  <a:cubicBezTo>
                    <a:pt x="439" y="0"/>
                    <a:pt x="407" y="4"/>
                    <a:pt x="374" y="11"/>
                  </a:cubicBezTo>
                  <a:cubicBezTo>
                    <a:pt x="144" y="65"/>
                    <a:pt x="0" y="294"/>
                    <a:pt x="53" y="524"/>
                  </a:cubicBezTo>
                  <a:lnTo>
                    <a:pt x="1626" y="5457"/>
                  </a:lnTo>
                  <a:lnTo>
                    <a:pt x="887" y="332"/>
                  </a:lnTo>
                  <a:cubicBezTo>
                    <a:pt x="841" y="134"/>
                    <a:pt x="666" y="0"/>
                    <a:pt x="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3"/>
            <p:cNvSpPr/>
            <p:nvPr/>
          </p:nvSpPr>
          <p:spPr>
            <a:xfrm>
              <a:off x="2948642" y="2551827"/>
              <a:ext cx="68086" cy="59838"/>
            </a:xfrm>
            <a:custGeom>
              <a:avLst/>
              <a:gdLst/>
              <a:ahLst/>
              <a:cxnLst/>
              <a:rect l="l" t="t" r="r" b="b"/>
              <a:pathLst>
                <a:path w="355" h="312" extrusionOk="0">
                  <a:moveTo>
                    <a:pt x="178" y="1"/>
                  </a:moveTo>
                  <a:cubicBezTo>
                    <a:pt x="126" y="1"/>
                    <a:pt x="75" y="27"/>
                    <a:pt x="45" y="75"/>
                  </a:cubicBezTo>
                  <a:cubicBezTo>
                    <a:pt x="0" y="149"/>
                    <a:pt x="23" y="243"/>
                    <a:pt x="96" y="288"/>
                  </a:cubicBezTo>
                  <a:cubicBezTo>
                    <a:pt x="122" y="304"/>
                    <a:pt x="150" y="311"/>
                    <a:pt x="178" y="311"/>
                  </a:cubicBezTo>
                  <a:cubicBezTo>
                    <a:pt x="229" y="311"/>
                    <a:pt x="280" y="285"/>
                    <a:pt x="310" y="237"/>
                  </a:cubicBezTo>
                  <a:cubicBezTo>
                    <a:pt x="354" y="165"/>
                    <a:pt x="332" y="69"/>
                    <a:pt x="258" y="24"/>
                  </a:cubicBezTo>
                  <a:cubicBezTo>
                    <a:pt x="233" y="8"/>
                    <a:pt x="205" y="1"/>
                    <a:pt x="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3"/>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3"/>
            <p:cNvSpPr/>
            <p:nvPr/>
          </p:nvSpPr>
          <p:spPr>
            <a:xfrm>
              <a:off x="1621828" y="1098049"/>
              <a:ext cx="2989661" cy="2851917"/>
            </a:xfrm>
            <a:custGeom>
              <a:avLst/>
              <a:gdLst/>
              <a:ahLst/>
              <a:cxnLst/>
              <a:rect l="l" t="t" r="r" b="b"/>
              <a:pathLst>
                <a:path w="15588" h="14870" extrusionOk="0">
                  <a:moveTo>
                    <a:pt x="7618" y="230"/>
                  </a:moveTo>
                  <a:cubicBezTo>
                    <a:pt x="8229" y="230"/>
                    <a:pt x="8845" y="309"/>
                    <a:pt x="9453" y="468"/>
                  </a:cubicBezTo>
                  <a:cubicBezTo>
                    <a:pt x="10149" y="650"/>
                    <a:pt x="10805" y="929"/>
                    <a:pt x="11411" y="1305"/>
                  </a:cubicBezTo>
                  <a:lnTo>
                    <a:pt x="10572" y="2553"/>
                  </a:lnTo>
                  <a:lnTo>
                    <a:pt x="10763" y="2681"/>
                  </a:lnTo>
                  <a:lnTo>
                    <a:pt x="11604" y="1428"/>
                  </a:lnTo>
                  <a:cubicBezTo>
                    <a:pt x="11723" y="1507"/>
                    <a:pt x="11839" y="1587"/>
                    <a:pt x="11953" y="1673"/>
                  </a:cubicBezTo>
                  <a:cubicBezTo>
                    <a:pt x="14303" y="3437"/>
                    <a:pt x="15343" y="6413"/>
                    <a:pt x="14599" y="9257"/>
                  </a:cubicBezTo>
                  <a:cubicBezTo>
                    <a:pt x="14395" y="10035"/>
                    <a:pt x="14069" y="10760"/>
                    <a:pt x="13638" y="11414"/>
                  </a:cubicBezTo>
                  <a:lnTo>
                    <a:pt x="12353" y="10519"/>
                  </a:lnTo>
                  <a:lnTo>
                    <a:pt x="12223" y="10707"/>
                  </a:lnTo>
                  <a:lnTo>
                    <a:pt x="13509" y="11602"/>
                  </a:lnTo>
                  <a:cubicBezTo>
                    <a:pt x="12926" y="12428"/>
                    <a:pt x="12170" y="13126"/>
                    <a:pt x="11271" y="13652"/>
                  </a:cubicBezTo>
                  <a:cubicBezTo>
                    <a:pt x="10152" y="14306"/>
                    <a:pt x="8906" y="14641"/>
                    <a:pt x="7643" y="14641"/>
                  </a:cubicBezTo>
                  <a:cubicBezTo>
                    <a:pt x="7032" y="14641"/>
                    <a:pt x="6417" y="14563"/>
                    <a:pt x="5811" y="14404"/>
                  </a:cubicBezTo>
                  <a:cubicBezTo>
                    <a:pt x="5138" y="14228"/>
                    <a:pt x="4503" y="13958"/>
                    <a:pt x="3920" y="13609"/>
                  </a:cubicBezTo>
                  <a:lnTo>
                    <a:pt x="4691" y="12372"/>
                  </a:lnTo>
                  <a:lnTo>
                    <a:pt x="4497" y="12251"/>
                  </a:lnTo>
                  <a:lnTo>
                    <a:pt x="3726" y="13487"/>
                  </a:lnTo>
                  <a:cubicBezTo>
                    <a:pt x="2602" y="12762"/>
                    <a:pt x="1691" y="11732"/>
                    <a:pt x="1108" y="10488"/>
                  </a:cubicBezTo>
                  <a:cubicBezTo>
                    <a:pt x="396" y="8971"/>
                    <a:pt x="238" y="7239"/>
                    <a:pt x="663" y="5614"/>
                  </a:cubicBezTo>
                  <a:cubicBezTo>
                    <a:pt x="841" y="4935"/>
                    <a:pt x="1113" y="4297"/>
                    <a:pt x="1465" y="3711"/>
                  </a:cubicBezTo>
                  <a:lnTo>
                    <a:pt x="2639" y="4471"/>
                  </a:lnTo>
                  <a:lnTo>
                    <a:pt x="2762" y="4279"/>
                  </a:lnTo>
                  <a:lnTo>
                    <a:pt x="1587" y="3518"/>
                  </a:lnTo>
                  <a:cubicBezTo>
                    <a:pt x="2191" y="2585"/>
                    <a:pt x="3006" y="1798"/>
                    <a:pt x="3993" y="1220"/>
                  </a:cubicBezTo>
                  <a:cubicBezTo>
                    <a:pt x="5111" y="565"/>
                    <a:pt x="6355" y="230"/>
                    <a:pt x="7618" y="230"/>
                  </a:cubicBezTo>
                  <a:close/>
                  <a:moveTo>
                    <a:pt x="7619" y="0"/>
                  </a:moveTo>
                  <a:cubicBezTo>
                    <a:pt x="6315" y="0"/>
                    <a:pt x="5029" y="346"/>
                    <a:pt x="3874" y="1022"/>
                  </a:cubicBezTo>
                  <a:cubicBezTo>
                    <a:pt x="2161" y="2025"/>
                    <a:pt x="942" y="3635"/>
                    <a:pt x="440" y="5556"/>
                  </a:cubicBezTo>
                  <a:cubicBezTo>
                    <a:pt x="1" y="7233"/>
                    <a:pt x="165" y="9019"/>
                    <a:pt x="899" y="10584"/>
                  </a:cubicBezTo>
                  <a:cubicBezTo>
                    <a:pt x="1840" y="12592"/>
                    <a:pt x="3609" y="14064"/>
                    <a:pt x="5751" y="14624"/>
                  </a:cubicBezTo>
                  <a:cubicBezTo>
                    <a:pt x="6377" y="14788"/>
                    <a:pt x="7011" y="14869"/>
                    <a:pt x="7642" y="14869"/>
                  </a:cubicBezTo>
                  <a:cubicBezTo>
                    <a:pt x="8945" y="14869"/>
                    <a:pt x="10230" y="14523"/>
                    <a:pt x="11385" y="13847"/>
                  </a:cubicBezTo>
                  <a:cubicBezTo>
                    <a:pt x="13097" y="12843"/>
                    <a:pt x="14317" y="11233"/>
                    <a:pt x="14819" y="9313"/>
                  </a:cubicBezTo>
                  <a:cubicBezTo>
                    <a:pt x="15588" y="6381"/>
                    <a:pt x="14515" y="3309"/>
                    <a:pt x="12089" y="1488"/>
                  </a:cubicBezTo>
                  <a:cubicBezTo>
                    <a:pt x="11315" y="908"/>
                    <a:pt x="10448" y="490"/>
                    <a:pt x="9509" y="245"/>
                  </a:cubicBezTo>
                  <a:cubicBezTo>
                    <a:pt x="8884" y="81"/>
                    <a:pt x="8249" y="0"/>
                    <a:pt x="7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Imagine 7">
            <a:extLst>
              <a:ext uri="{FF2B5EF4-FFF2-40B4-BE49-F238E27FC236}">
                <a16:creationId xmlns:a16="http://schemas.microsoft.com/office/drawing/2014/main" id="{96FF850B-CC9A-7F8A-5BC6-22B53B975424}"/>
              </a:ext>
            </a:extLst>
          </p:cNvPr>
          <p:cNvPicPr>
            <a:picLocks noChangeAspect="1"/>
          </p:cNvPicPr>
          <p:nvPr/>
        </p:nvPicPr>
        <p:blipFill>
          <a:blip r:embed="rId3"/>
          <a:stretch>
            <a:fillRect/>
          </a:stretch>
        </p:blipFill>
        <p:spPr>
          <a:xfrm>
            <a:off x="331599" y="449032"/>
            <a:ext cx="2805096" cy="2103822"/>
          </a:xfrm>
          <a:prstGeom prst="rect">
            <a:avLst/>
          </a:prstGeom>
        </p:spPr>
      </p:pic>
      <p:pic>
        <p:nvPicPr>
          <p:cNvPr id="9" name="Imagine 8">
            <a:extLst>
              <a:ext uri="{FF2B5EF4-FFF2-40B4-BE49-F238E27FC236}">
                <a16:creationId xmlns:a16="http://schemas.microsoft.com/office/drawing/2014/main" id="{25DDAE47-C4D6-63DC-5BF0-4299384DAA5B}"/>
              </a:ext>
            </a:extLst>
          </p:cNvPr>
          <p:cNvPicPr>
            <a:picLocks noChangeAspect="1"/>
          </p:cNvPicPr>
          <p:nvPr/>
        </p:nvPicPr>
        <p:blipFill>
          <a:blip r:embed="rId4"/>
          <a:stretch>
            <a:fillRect/>
          </a:stretch>
        </p:blipFill>
        <p:spPr>
          <a:xfrm>
            <a:off x="6577813" y="463416"/>
            <a:ext cx="2281244" cy="4055544"/>
          </a:xfrm>
          <a:prstGeom prst="rect">
            <a:avLst/>
          </a:prstGeom>
        </p:spPr>
      </p:pic>
      <p:pic>
        <p:nvPicPr>
          <p:cNvPr id="10" name="Imagine 9">
            <a:extLst>
              <a:ext uri="{FF2B5EF4-FFF2-40B4-BE49-F238E27FC236}">
                <a16:creationId xmlns:a16="http://schemas.microsoft.com/office/drawing/2014/main" id="{17D76B72-1107-1A7D-4D1B-B955F8DFC2F8}"/>
              </a:ext>
            </a:extLst>
          </p:cNvPr>
          <p:cNvPicPr>
            <a:picLocks noChangeAspect="1"/>
          </p:cNvPicPr>
          <p:nvPr/>
        </p:nvPicPr>
        <p:blipFill>
          <a:blip r:embed="rId5"/>
          <a:stretch>
            <a:fillRect/>
          </a:stretch>
        </p:blipFill>
        <p:spPr>
          <a:xfrm>
            <a:off x="4493998" y="256225"/>
            <a:ext cx="2056050" cy="4452592"/>
          </a:xfrm>
          <a:prstGeom prst="rect">
            <a:avLst/>
          </a:prstGeom>
        </p:spPr>
      </p:pic>
      <p:pic>
        <p:nvPicPr>
          <p:cNvPr id="11" name="Imagine 10">
            <a:extLst>
              <a:ext uri="{FF2B5EF4-FFF2-40B4-BE49-F238E27FC236}">
                <a16:creationId xmlns:a16="http://schemas.microsoft.com/office/drawing/2014/main" id="{D633A1FC-A911-8752-0193-29EC4FDD4E5A}"/>
              </a:ext>
            </a:extLst>
          </p:cNvPr>
          <p:cNvPicPr>
            <a:picLocks noChangeAspect="1"/>
          </p:cNvPicPr>
          <p:nvPr/>
        </p:nvPicPr>
        <p:blipFill>
          <a:blip r:embed="rId6"/>
          <a:stretch>
            <a:fillRect/>
          </a:stretch>
        </p:blipFill>
        <p:spPr>
          <a:xfrm>
            <a:off x="421076" y="2746667"/>
            <a:ext cx="3756767" cy="21150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93"/>
        <p:cNvGrpSpPr/>
        <p:nvPr/>
      </p:nvGrpSpPr>
      <p:grpSpPr>
        <a:xfrm>
          <a:off x="0" y="0"/>
          <a:ext cx="0" cy="0"/>
          <a:chOff x="0" y="0"/>
          <a:chExt cx="0" cy="0"/>
        </a:xfrm>
      </p:grpSpPr>
      <p:sp>
        <p:nvSpPr>
          <p:cNvPr id="2694" name="Google Shape;2694;p44"/>
          <p:cNvSpPr txBox="1">
            <a:spLocks noGrp="1"/>
          </p:cNvSpPr>
          <p:nvPr>
            <p:ph type="title"/>
          </p:nvPr>
        </p:nvSpPr>
        <p:spPr>
          <a:xfrm>
            <a:off x="1294082" y="-82787"/>
            <a:ext cx="3852000" cy="12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dirty="0"/>
              <a:t>J </a:t>
            </a:r>
            <a:r>
              <a:rPr lang="ro-RO" dirty="0" err="1"/>
              <a:t>our</a:t>
            </a:r>
            <a:r>
              <a:rPr lang="ro-RO" dirty="0"/>
              <a:t> 2</a:t>
            </a:r>
            <a:endParaRPr dirty="0"/>
          </a:p>
        </p:txBody>
      </p:sp>
      <p:sp>
        <p:nvSpPr>
          <p:cNvPr id="2695" name="Google Shape;2695;p44"/>
          <p:cNvSpPr txBox="1">
            <a:spLocks noGrp="1"/>
          </p:cNvSpPr>
          <p:nvPr>
            <p:ph type="subTitle" idx="1"/>
          </p:nvPr>
        </p:nvSpPr>
        <p:spPr>
          <a:xfrm>
            <a:off x="392304" y="1236633"/>
            <a:ext cx="7990681" cy="2277300"/>
          </a:xfrm>
          <a:prstGeom prst="rect">
            <a:avLst/>
          </a:prstGeom>
        </p:spPr>
        <p:txBody>
          <a:bodyPr spcFirstLastPara="1" wrap="square" lIns="91425" tIns="91425" rIns="91425" bIns="91425" anchor="t" anchorCtr="0">
            <a:noAutofit/>
          </a:bodyPr>
          <a:lstStyle/>
          <a:p>
            <a:r>
              <a:rPr lang="fr-FR" dirty="0"/>
              <a:t>Le deuxième jour, nous avons assisté à des cours le matin, en binôme avec un enfant danois. Nous avons suivi différents cours (mathématiques, histoire, danois) où nous avons découvert leur système éducatif.</a:t>
            </a:r>
          </a:p>
          <a:p>
            <a:br>
              <a:rPr lang="fr-FR" sz="1200" dirty="0"/>
            </a:br>
            <a:r>
              <a:rPr lang="fr-FR" dirty="0"/>
              <a:t>Dans l'après-midi, nous avons flâné un peu dans Copenhague, en parcourant les boutiques et en explorant la ville.</a:t>
            </a:r>
            <a:r>
              <a:rPr lang="ro-RO" dirty="0"/>
              <a:t> </a:t>
            </a:r>
            <a:r>
              <a:rPr lang="fr-FR" dirty="0"/>
              <a:t>Nous sommes ensuite allés à l'</a:t>
            </a:r>
            <a:r>
              <a:rPr lang="fr-FR" dirty="0" err="1"/>
              <a:t>Experimentarium</a:t>
            </a:r>
            <a:r>
              <a:rPr lang="fr-FR" dirty="0"/>
              <a:t> : un musée des sciences impressionnant où nous avons participé à des jeux et vécu des expériences très intéressantes (le cycle de vie, des jeux d'équipe, des jeux de logique, etc.).</a:t>
            </a:r>
          </a:p>
          <a:p>
            <a:endParaRPr lang="fr-FR" dirty="0"/>
          </a:p>
          <a:p>
            <a:pPr marL="0" lvl="0" indent="0">
              <a:buNone/>
            </a:pPr>
            <a:endParaRPr sz="1200" dirty="0"/>
          </a:p>
        </p:txBody>
      </p:sp>
      <p:grpSp>
        <p:nvGrpSpPr>
          <p:cNvPr id="2697" name="Google Shape;2697;p44"/>
          <p:cNvGrpSpPr/>
          <p:nvPr/>
        </p:nvGrpSpPr>
        <p:grpSpPr>
          <a:xfrm rot="1120373">
            <a:off x="7950948" y="3277346"/>
            <a:ext cx="650417" cy="695978"/>
            <a:chOff x="1141181" y="262025"/>
            <a:chExt cx="4067198" cy="4352099"/>
          </a:xfrm>
        </p:grpSpPr>
        <p:sp>
          <p:nvSpPr>
            <p:cNvPr id="2698" name="Google Shape;2698;p44"/>
            <p:cNvSpPr/>
            <p:nvPr/>
          </p:nvSpPr>
          <p:spPr>
            <a:xfrm>
              <a:off x="1618170" y="262025"/>
              <a:ext cx="3590208" cy="3617788"/>
            </a:xfrm>
            <a:custGeom>
              <a:avLst/>
              <a:gdLst/>
              <a:ahLst/>
              <a:cxnLst/>
              <a:rect l="l" t="t" r="r" b="b"/>
              <a:pathLst>
                <a:path w="20789" h="20949" extrusionOk="0">
                  <a:moveTo>
                    <a:pt x="8227" y="1"/>
                  </a:moveTo>
                  <a:cubicBezTo>
                    <a:pt x="7922" y="1"/>
                    <a:pt x="7615" y="111"/>
                    <a:pt x="7373" y="333"/>
                  </a:cubicBezTo>
                  <a:lnTo>
                    <a:pt x="547" y="6599"/>
                  </a:lnTo>
                  <a:cubicBezTo>
                    <a:pt x="33" y="7071"/>
                    <a:pt x="0" y="7871"/>
                    <a:pt x="471" y="8383"/>
                  </a:cubicBezTo>
                  <a:lnTo>
                    <a:pt x="11630" y="20540"/>
                  </a:lnTo>
                  <a:cubicBezTo>
                    <a:pt x="11880" y="20811"/>
                    <a:pt x="12220" y="20949"/>
                    <a:pt x="12562" y="20949"/>
                  </a:cubicBezTo>
                  <a:cubicBezTo>
                    <a:pt x="12867" y="20949"/>
                    <a:pt x="13173" y="20839"/>
                    <a:pt x="13415" y="20616"/>
                  </a:cubicBezTo>
                  <a:lnTo>
                    <a:pt x="20240" y="14350"/>
                  </a:lnTo>
                  <a:cubicBezTo>
                    <a:pt x="20754" y="13879"/>
                    <a:pt x="20788" y="13079"/>
                    <a:pt x="20317" y="12564"/>
                  </a:cubicBezTo>
                  <a:lnTo>
                    <a:pt x="9157" y="409"/>
                  </a:lnTo>
                  <a:cubicBezTo>
                    <a:pt x="8908" y="138"/>
                    <a:pt x="8568" y="1"/>
                    <a:pt x="8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4"/>
            <p:cNvSpPr/>
            <p:nvPr/>
          </p:nvSpPr>
          <p:spPr>
            <a:xfrm>
              <a:off x="1618170" y="262025"/>
              <a:ext cx="3590208" cy="2527391"/>
            </a:xfrm>
            <a:custGeom>
              <a:avLst/>
              <a:gdLst/>
              <a:ahLst/>
              <a:cxnLst/>
              <a:rect l="l" t="t" r="r" b="b"/>
              <a:pathLst>
                <a:path w="20789" h="14635" extrusionOk="0">
                  <a:moveTo>
                    <a:pt x="8227" y="1"/>
                  </a:moveTo>
                  <a:cubicBezTo>
                    <a:pt x="7922" y="1"/>
                    <a:pt x="7615" y="111"/>
                    <a:pt x="7373" y="333"/>
                  </a:cubicBezTo>
                  <a:lnTo>
                    <a:pt x="547" y="6599"/>
                  </a:lnTo>
                  <a:cubicBezTo>
                    <a:pt x="33" y="7071"/>
                    <a:pt x="0" y="7871"/>
                    <a:pt x="471" y="8383"/>
                  </a:cubicBezTo>
                  <a:lnTo>
                    <a:pt x="576" y="8496"/>
                  </a:lnTo>
                  <a:cubicBezTo>
                    <a:pt x="2044" y="7553"/>
                    <a:pt x="3983" y="6756"/>
                    <a:pt x="6344" y="6756"/>
                  </a:cubicBezTo>
                  <a:cubicBezTo>
                    <a:pt x="9949" y="6756"/>
                    <a:pt x="14537" y="8613"/>
                    <a:pt x="19930" y="14635"/>
                  </a:cubicBezTo>
                  <a:lnTo>
                    <a:pt x="20239" y="14350"/>
                  </a:lnTo>
                  <a:cubicBezTo>
                    <a:pt x="20754" y="13879"/>
                    <a:pt x="20788" y="13079"/>
                    <a:pt x="20317" y="12566"/>
                  </a:cubicBezTo>
                  <a:lnTo>
                    <a:pt x="9157" y="409"/>
                  </a:lnTo>
                  <a:cubicBezTo>
                    <a:pt x="8908" y="138"/>
                    <a:pt x="8568" y="1"/>
                    <a:pt x="822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4"/>
            <p:cNvSpPr/>
            <p:nvPr/>
          </p:nvSpPr>
          <p:spPr>
            <a:xfrm>
              <a:off x="2902519" y="687548"/>
              <a:ext cx="385806" cy="347980"/>
            </a:xfrm>
            <a:custGeom>
              <a:avLst/>
              <a:gdLst/>
              <a:ahLst/>
              <a:cxnLst/>
              <a:rect l="l" t="t" r="r" b="b"/>
              <a:pathLst>
                <a:path w="2234" h="2015" extrusionOk="0">
                  <a:moveTo>
                    <a:pt x="1116" y="1"/>
                  </a:moveTo>
                  <a:cubicBezTo>
                    <a:pt x="873" y="1"/>
                    <a:pt x="628" y="89"/>
                    <a:pt x="435" y="266"/>
                  </a:cubicBezTo>
                  <a:cubicBezTo>
                    <a:pt x="27" y="642"/>
                    <a:pt x="0" y="1279"/>
                    <a:pt x="374" y="1688"/>
                  </a:cubicBezTo>
                  <a:cubicBezTo>
                    <a:pt x="572" y="1904"/>
                    <a:pt x="844" y="2014"/>
                    <a:pt x="1116" y="2014"/>
                  </a:cubicBezTo>
                  <a:cubicBezTo>
                    <a:pt x="1359" y="2014"/>
                    <a:pt x="1603" y="1926"/>
                    <a:pt x="1797" y="1749"/>
                  </a:cubicBezTo>
                  <a:cubicBezTo>
                    <a:pt x="2207" y="1373"/>
                    <a:pt x="2234" y="736"/>
                    <a:pt x="1857" y="327"/>
                  </a:cubicBezTo>
                  <a:cubicBezTo>
                    <a:pt x="1659" y="110"/>
                    <a:pt x="1388"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4"/>
            <p:cNvSpPr/>
            <p:nvPr/>
          </p:nvSpPr>
          <p:spPr>
            <a:xfrm>
              <a:off x="2952255" y="1474007"/>
              <a:ext cx="1477945" cy="1592075"/>
            </a:xfrm>
            <a:custGeom>
              <a:avLst/>
              <a:gdLst/>
              <a:ahLst/>
              <a:cxnLst/>
              <a:rect l="l" t="t" r="r" b="b"/>
              <a:pathLst>
                <a:path w="8558" h="9219" extrusionOk="0">
                  <a:moveTo>
                    <a:pt x="608" y="1"/>
                  </a:moveTo>
                  <a:lnTo>
                    <a:pt x="1" y="558"/>
                  </a:lnTo>
                  <a:lnTo>
                    <a:pt x="7951" y="9218"/>
                  </a:lnTo>
                  <a:lnTo>
                    <a:pt x="8557" y="8661"/>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4"/>
            <p:cNvSpPr/>
            <p:nvPr/>
          </p:nvSpPr>
          <p:spPr>
            <a:xfrm>
              <a:off x="3451523" y="1609228"/>
              <a:ext cx="1182287" cy="1269826"/>
            </a:xfrm>
            <a:custGeom>
              <a:avLst/>
              <a:gdLst/>
              <a:ahLst/>
              <a:cxnLst/>
              <a:rect l="l" t="t" r="r" b="b"/>
              <a:pathLst>
                <a:path w="6846" h="7353" extrusionOk="0">
                  <a:moveTo>
                    <a:pt x="607" y="0"/>
                  </a:moveTo>
                  <a:lnTo>
                    <a:pt x="1" y="558"/>
                  </a:lnTo>
                  <a:lnTo>
                    <a:pt x="6239" y="7353"/>
                  </a:lnTo>
                  <a:lnTo>
                    <a:pt x="6846" y="6796"/>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4"/>
            <p:cNvSpPr/>
            <p:nvPr/>
          </p:nvSpPr>
          <p:spPr>
            <a:xfrm>
              <a:off x="4442286" y="2283262"/>
              <a:ext cx="393405" cy="410669"/>
            </a:xfrm>
            <a:custGeom>
              <a:avLst/>
              <a:gdLst/>
              <a:ahLst/>
              <a:cxnLst/>
              <a:rect l="l" t="t" r="r" b="b"/>
              <a:pathLst>
                <a:path w="2278" h="2378" extrusionOk="0">
                  <a:moveTo>
                    <a:pt x="608" y="1"/>
                  </a:moveTo>
                  <a:lnTo>
                    <a:pt x="1" y="557"/>
                  </a:lnTo>
                  <a:lnTo>
                    <a:pt x="1671" y="2377"/>
                  </a:lnTo>
                  <a:lnTo>
                    <a:pt x="2277" y="1820"/>
                  </a:lnTo>
                  <a:lnTo>
                    <a:pt x="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4"/>
            <p:cNvSpPr/>
            <p:nvPr/>
          </p:nvSpPr>
          <p:spPr>
            <a:xfrm>
              <a:off x="4068051" y="1876044"/>
              <a:ext cx="393405" cy="410496"/>
            </a:xfrm>
            <a:custGeom>
              <a:avLst/>
              <a:gdLst/>
              <a:ahLst/>
              <a:cxnLst/>
              <a:rect l="l" t="t" r="r" b="b"/>
              <a:pathLst>
                <a:path w="2278" h="2377" extrusionOk="0">
                  <a:moveTo>
                    <a:pt x="607" y="0"/>
                  </a:moveTo>
                  <a:lnTo>
                    <a:pt x="0" y="557"/>
                  </a:lnTo>
                  <a:lnTo>
                    <a:pt x="1671" y="2377"/>
                  </a:lnTo>
                  <a:lnTo>
                    <a:pt x="2278" y="1819"/>
                  </a:lnTo>
                  <a:lnTo>
                    <a:pt x="6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4"/>
            <p:cNvSpPr/>
            <p:nvPr/>
          </p:nvSpPr>
          <p:spPr>
            <a:xfrm>
              <a:off x="1141181" y="1962219"/>
              <a:ext cx="3622675" cy="2651904"/>
            </a:xfrm>
            <a:custGeom>
              <a:avLst/>
              <a:gdLst/>
              <a:ahLst/>
              <a:cxnLst/>
              <a:rect l="l" t="t" r="r" b="b"/>
              <a:pathLst>
                <a:path w="20977" h="15356" extrusionOk="0">
                  <a:moveTo>
                    <a:pt x="3531" y="1"/>
                  </a:moveTo>
                  <a:cubicBezTo>
                    <a:pt x="2960" y="1"/>
                    <a:pt x="2441" y="392"/>
                    <a:pt x="2304" y="973"/>
                  </a:cubicBezTo>
                  <a:lnTo>
                    <a:pt x="162" y="9986"/>
                  </a:lnTo>
                  <a:cubicBezTo>
                    <a:pt x="1" y="10664"/>
                    <a:pt x="420" y="11345"/>
                    <a:pt x="1099" y="11507"/>
                  </a:cubicBezTo>
                  <a:lnTo>
                    <a:pt x="17153" y="15321"/>
                  </a:lnTo>
                  <a:cubicBezTo>
                    <a:pt x="17251" y="15344"/>
                    <a:pt x="17349" y="15355"/>
                    <a:pt x="17446" y="15355"/>
                  </a:cubicBezTo>
                  <a:cubicBezTo>
                    <a:pt x="18017" y="15355"/>
                    <a:pt x="18536" y="14965"/>
                    <a:pt x="18673" y="14384"/>
                  </a:cubicBezTo>
                  <a:lnTo>
                    <a:pt x="20815" y="5371"/>
                  </a:lnTo>
                  <a:cubicBezTo>
                    <a:pt x="20976" y="4692"/>
                    <a:pt x="20558" y="4011"/>
                    <a:pt x="19878" y="3849"/>
                  </a:cubicBezTo>
                  <a:lnTo>
                    <a:pt x="3824" y="35"/>
                  </a:lnTo>
                  <a:cubicBezTo>
                    <a:pt x="3726" y="12"/>
                    <a:pt x="3628" y="1"/>
                    <a:pt x="3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4"/>
            <p:cNvSpPr/>
            <p:nvPr/>
          </p:nvSpPr>
          <p:spPr>
            <a:xfrm>
              <a:off x="1141181" y="1962219"/>
              <a:ext cx="3622675" cy="1993418"/>
            </a:xfrm>
            <a:custGeom>
              <a:avLst/>
              <a:gdLst/>
              <a:ahLst/>
              <a:cxnLst/>
              <a:rect l="l" t="t" r="r" b="b"/>
              <a:pathLst>
                <a:path w="20977" h="11543" extrusionOk="0">
                  <a:moveTo>
                    <a:pt x="3531" y="1"/>
                  </a:moveTo>
                  <a:cubicBezTo>
                    <a:pt x="2960" y="1"/>
                    <a:pt x="2441" y="392"/>
                    <a:pt x="2304" y="973"/>
                  </a:cubicBezTo>
                  <a:lnTo>
                    <a:pt x="162" y="9986"/>
                  </a:lnTo>
                  <a:cubicBezTo>
                    <a:pt x="1" y="10664"/>
                    <a:pt x="420" y="11345"/>
                    <a:pt x="1099" y="11507"/>
                  </a:cubicBezTo>
                  <a:lnTo>
                    <a:pt x="1249" y="11542"/>
                  </a:lnTo>
                  <a:cubicBezTo>
                    <a:pt x="2593" y="8406"/>
                    <a:pt x="5742" y="4728"/>
                    <a:pt x="13107" y="4728"/>
                  </a:cubicBezTo>
                  <a:cubicBezTo>
                    <a:pt x="15263" y="4728"/>
                    <a:pt x="17780" y="5043"/>
                    <a:pt x="20718" y="5779"/>
                  </a:cubicBezTo>
                  <a:lnTo>
                    <a:pt x="20815" y="5371"/>
                  </a:lnTo>
                  <a:cubicBezTo>
                    <a:pt x="20976" y="4692"/>
                    <a:pt x="20558" y="4011"/>
                    <a:pt x="19878" y="3849"/>
                  </a:cubicBezTo>
                  <a:lnTo>
                    <a:pt x="3824" y="35"/>
                  </a:lnTo>
                  <a:cubicBezTo>
                    <a:pt x="3726" y="12"/>
                    <a:pt x="3628" y="1"/>
                    <a:pt x="3531" y="1"/>
                  </a:cubicBezTo>
                  <a:close/>
                </a:path>
              </a:pathLst>
            </a:custGeom>
            <a:solidFill>
              <a:srgbClr val="96350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4"/>
            <p:cNvSpPr/>
            <p:nvPr/>
          </p:nvSpPr>
          <p:spPr>
            <a:xfrm>
              <a:off x="1249980" y="3025337"/>
              <a:ext cx="3273999" cy="1078308"/>
            </a:xfrm>
            <a:custGeom>
              <a:avLst/>
              <a:gdLst/>
              <a:ahLst/>
              <a:cxnLst/>
              <a:rect l="l" t="t" r="r" b="b"/>
              <a:pathLst>
                <a:path w="18958" h="6244" extrusionOk="0">
                  <a:moveTo>
                    <a:pt x="442" y="1"/>
                  </a:moveTo>
                  <a:lnTo>
                    <a:pt x="1" y="1856"/>
                  </a:lnTo>
                  <a:lnTo>
                    <a:pt x="18518" y="6243"/>
                  </a:lnTo>
                  <a:lnTo>
                    <a:pt x="18957" y="4388"/>
                  </a:lnTo>
                  <a:lnTo>
                    <a:pt x="4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4"/>
            <p:cNvSpPr/>
            <p:nvPr/>
          </p:nvSpPr>
          <p:spPr>
            <a:xfrm>
              <a:off x="2428120" y="2960922"/>
              <a:ext cx="2008299" cy="606678"/>
            </a:xfrm>
            <a:custGeom>
              <a:avLst/>
              <a:gdLst/>
              <a:ahLst/>
              <a:cxnLst/>
              <a:rect l="l" t="t" r="r" b="b"/>
              <a:pathLst>
                <a:path w="11629" h="3513" extrusionOk="0">
                  <a:moveTo>
                    <a:pt x="190" y="0"/>
                  </a:moveTo>
                  <a:lnTo>
                    <a:pt x="0" y="802"/>
                  </a:lnTo>
                  <a:lnTo>
                    <a:pt x="11439" y="3513"/>
                  </a:lnTo>
                  <a:lnTo>
                    <a:pt x="11629" y="2711"/>
                  </a:lnTo>
                  <a:lnTo>
                    <a:pt x="1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4"/>
            <p:cNvSpPr/>
            <p:nvPr/>
          </p:nvSpPr>
          <p:spPr>
            <a:xfrm>
              <a:off x="2917025" y="2792543"/>
              <a:ext cx="1583118" cy="505996"/>
            </a:xfrm>
            <a:custGeom>
              <a:avLst/>
              <a:gdLst/>
              <a:ahLst/>
              <a:cxnLst/>
              <a:rect l="l" t="t" r="r" b="b"/>
              <a:pathLst>
                <a:path w="9167" h="2930" extrusionOk="0">
                  <a:moveTo>
                    <a:pt x="190" y="1"/>
                  </a:moveTo>
                  <a:lnTo>
                    <a:pt x="0" y="803"/>
                  </a:lnTo>
                  <a:lnTo>
                    <a:pt x="8977" y="2930"/>
                  </a:lnTo>
                  <a:lnTo>
                    <a:pt x="9167" y="2128"/>
                  </a:lnTo>
                  <a:lnTo>
                    <a:pt x="1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4"/>
            <p:cNvSpPr/>
            <p:nvPr/>
          </p:nvSpPr>
          <p:spPr>
            <a:xfrm>
              <a:off x="1752874" y="2207621"/>
              <a:ext cx="383043" cy="348153"/>
            </a:xfrm>
            <a:custGeom>
              <a:avLst/>
              <a:gdLst/>
              <a:ahLst/>
              <a:cxnLst/>
              <a:rect l="l" t="t" r="r" b="b"/>
              <a:pathLst>
                <a:path w="2218" h="2016" extrusionOk="0">
                  <a:moveTo>
                    <a:pt x="1109" y="1"/>
                  </a:moveTo>
                  <a:cubicBezTo>
                    <a:pt x="652" y="1"/>
                    <a:pt x="239" y="313"/>
                    <a:pt x="130" y="776"/>
                  </a:cubicBezTo>
                  <a:cubicBezTo>
                    <a:pt x="1" y="1317"/>
                    <a:pt x="335" y="1860"/>
                    <a:pt x="878" y="1988"/>
                  </a:cubicBezTo>
                  <a:cubicBezTo>
                    <a:pt x="956" y="2006"/>
                    <a:pt x="1034" y="2015"/>
                    <a:pt x="1110" y="2015"/>
                  </a:cubicBezTo>
                  <a:cubicBezTo>
                    <a:pt x="1566" y="2015"/>
                    <a:pt x="1980" y="1703"/>
                    <a:pt x="2089" y="1239"/>
                  </a:cubicBezTo>
                  <a:cubicBezTo>
                    <a:pt x="2217" y="699"/>
                    <a:pt x="1882" y="156"/>
                    <a:pt x="1342" y="28"/>
                  </a:cubicBezTo>
                  <a:cubicBezTo>
                    <a:pt x="1264" y="10"/>
                    <a:pt x="1186" y="1"/>
                    <a:pt x="1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1" name="Google Shape;2711;p44"/>
          <p:cNvSpPr/>
          <p:nvPr/>
        </p:nvSpPr>
        <p:spPr>
          <a:xfrm>
            <a:off x="7104149" y="4157651"/>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3" name="Google Shape;2723;p44"/>
          <p:cNvGrpSpPr/>
          <p:nvPr/>
        </p:nvGrpSpPr>
        <p:grpSpPr>
          <a:xfrm>
            <a:off x="4074033" y="340049"/>
            <a:ext cx="262163" cy="531538"/>
            <a:chOff x="2322875" y="1049950"/>
            <a:chExt cx="1301705" cy="2640525"/>
          </a:xfrm>
        </p:grpSpPr>
        <p:sp>
          <p:nvSpPr>
            <p:cNvPr id="2724" name="Google Shape;2724;p44"/>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4"/>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4"/>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7" name="Google Shape;2727;p44"/>
          <p:cNvGrpSpPr/>
          <p:nvPr/>
        </p:nvGrpSpPr>
        <p:grpSpPr>
          <a:xfrm>
            <a:off x="5209958" y="4421337"/>
            <a:ext cx="262163" cy="531538"/>
            <a:chOff x="2322875" y="1049950"/>
            <a:chExt cx="1301705" cy="2640525"/>
          </a:xfrm>
        </p:grpSpPr>
        <p:sp>
          <p:nvSpPr>
            <p:cNvPr id="2728" name="Google Shape;2728;p44"/>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4"/>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4"/>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1" name="Google Shape;2731;p44"/>
          <p:cNvSpPr/>
          <p:nvPr/>
        </p:nvSpPr>
        <p:spPr>
          <a:xfrm rot="-673596">
            <a:off x="-1018569" y="-750354"/>
            <a:ext cx="3237578" cy="1765350"/>
          </a:xfrm>
          <a:custGeom>
            <a:avLst/>
            <a:gdLst/>
            <a:ahLst/>
            <a:cxnLst/>
            <a:rect l="l" t="t" r="r" b="b"/>
            <a:pathLst>
              <a:path w="22813" h="12439" fill="none" extrusionOk="0">
                <a:moveTo>
                  <a:pt x="22812" y="0"/>
                </a:moveTo>
                <a:cubicBezTo>
                  <a:pt x="22812" y="0"/>
                  <a:pt x="20999" y="9660"/>
                  <a:pt x="12792" y="11049"/>
                </a:cubicBezTo>
                <a:cubicBezTo>
                  <a:pt x="4584" y="12439"/>
                  <a:pt x="0" y="710"/>
                  <a:pt x="0" y="71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2" name="Google Shape;2732;p44"/>
          <p:cNvGrpSpPr/>
          <p:nvPr/>
        </p:nvGrpSpPr>
        <p:grpSpPr>
          <a:xfrm rot="-3736953">
            <a:off x="503129" y="355390"/>
            <a:ext cx="766600" cy="713636"/>
            <a:chOff x="1438025" y="366400"/>
            <a:chExt cx="4722574" cy="4396298"/>
          </a:xfrm>
        </p:grpSpPr>
        <p:sp>
          <p:nvSpPr>
            <p:cNvPr id="2733" name="Google Shape;2733;p44"/>
            <p:cNvSpPr/>
            <p:nvPr/>
          </p:nvSpPr>
          <p:spPr>
            <a:xfrm>
              <a:off x="1438025" y="366589"/>
              <a:ext cx="4722574" cy="4396108"/>
            </a:xfrm>
            <a:custGeom>
              <a:avLst/>
              <a:gdLst/>
              <a:ahLst/>
              <a:cxnLst/>
              <a:rect l="l" t="t" r="r" b="b"/>
              <a:pathLst>
                <a:path w="24939" h="23215" extrusionOk="0">
                  <a:moveTo>
                    <a:pt x="1718" y="22620"/>
                  </a:moveTo>
                  <a:lnTo>
                    <a:pt x="1718" y="22620"/>
                  </a:lnTo>
                  <a:cubicBezTo>
                    <a:pt x="1735" y="22639"/>
                    <a:pt x="1756" y="22658"/>
                    <a:pt x="1776" y="22676"/>
                  </a:cubicBezTo>
                  <a:cubicBezTo>
                    <a:pt x="1755" y="22659"/>
                    <a:pt x="1735" y="22639"/>
                    <a:pt x="1718" y="22620"/>
                  </a:cubicBezTo>
                  <a:close/>
                  <a:moveTo>
                    <a:pt x="18955" y="0"/>
                  </a:moveTo>
                  <a:cubicBezTo>
                    <a:pt x="18718" y="0"/>
                    <a:pt x="18489" y="152"/>
                    <a:pt x="18418" y="406"/>
                  </a:cubicBezTo>
                  <a:lnTo>
                    <a:pt x="15061" y="12210"/>
                  </a:lnTo>
                  <a:lnTo>
                    <a:pt x="15053" y="12239"/>
                  </a:lnTo>
                  <a:lnTo>
                    <a:pt x="6768" y="6556"/>
                  </a:lnTo>
                  <a:lnTo>
                    <a:pt x="6732" y="2813"/>
                  </a:lnTo>
                  <a:cubicBezTo>
                    <a:pt x="6731" y="2717"/>
                    <a:pt x="6699" y="2627"/>
                    <a:pt x="6645" y="2550"/>
                  </a:cubicBezTo>
                  <a:cubicBezTo>
                    <a:pt x="6611" y="2499"/>
                    <a:pt x="6570" y="2454"/>
                    <a:pt x="6516" y="2419"/>
                  </a:cubicBezTo>
                  <a:lnTo>
                    <a:pt x="5737" y="1912"/>
                  </a:lnTo>
                  <a:cubicBezTo>
                    <a:pt x="5660" y="1862"/>
                    <a:pt x="5576" y="1839"/>
                    <a:pt x="5493" y="1839"/>
                  </a:cubicBezTo>
                  <a:cubicBezTo>
                    <a:pt x="5293" y="1839"/>
                    <a:pt x="5102" y="1973"/>
                    <a:pt x="5051" y="2187"/>
                  </a:cubicBezTo>
                  <a:lnTo>
                    <a:pt x="4386" y="4996"/>
                  </a:lnTo>
                  <a:cubicBezTo>
                    <a:pt x="4386" y="4996"/>
                    <a:pt x="4384" y="4996"/>
                    <a:pt x="4380" y="4996"/>
                  </a:cubicBezTo>
                  <a:cubicBezTo>
                    <a:pt x="4326" y="4996"/>
                    <a:pt x="3910" y="4999"/>
                    <a:pt x="3516" y="5110"/>
                  </a:cubicBezTo>
                  <a:cubicBezTo>
                    <a:pt x="3135" y="5216"/>
                    <a:pt x="2870" y="5550"/>
                    <a:pt x="2850" y="5945"/>
                  </a:cubicBezTo>
                  <a:cubicBezTo>
                    <a:pt x="2827" y="6382"/>
                    <a:pt x="2931" y="6819"/>
                    <a:pt x="2931" y="6819"/>
                  </a:cubicBezTo>
                  <a:lnTo>
                    <a:pt x="340" y="8089"/>
                  </a:lnTo>
                  <a:cubicBezTo>
                    <a:pt x="60" y="8226"/>
                    <a:pt x="1" y="8600"/>
                    <a:pt x="224" y="8816"/>
                  </a:cubicBezTo>
                  <a:lnTo>
                    <a:pt x="891" y="9464"/>
                  </a:lnTo>
                  <a:cubicBezTo>
                    <a:pt x="936" y="9508"/>
                    <a:pt x="989" y="9539"/>
                    <a:pt x="1045" y="9561"/>
                  </a:cubicBezTo>
                  <a:cubicBezTo>
                    <a:pt x="1103" y="9585"/>
                    <a:pt x="1165" y="9598"/>
                    <a:pt x="1228" y="9598"/>
                  </a:cubicBezTo>
                  <a:cubicBezTo>
                    <a:pt x="1259" y="9598"/>
                    <a:pt x="1290" y="9595"/>
                    <a:pt x="1321" y="9588"/>
                  </a:cubicBezTo>
                  <a:lnTo>
                    <a:pt x="4978" y="8795"/>
                  </a:lnTo>
                  <a:lnTo>
                    <a:pt x="12326" y="15628"/>
                  </a:lnTo>
                  <a:lnTo>
                    <a:pt x="1557" y="21514"/>
                  </a:lnTo>
                  <a:cubicBezTo>
                    <a:pt x="1215" y="21703"/>
                    <a:pt x="1165" y="22175"/>
                    <a:pt x="1463" y="22428"/>
                  </a:cubicBezTo>
                  <a:lnTo>
                    <a:pt x="2176" y="23031"/>
                  </a:lnTo>
                  <a:cubicBezTo>
                    <a:pt x="2198" y="23051"/>
                    <a:pt x="2226" y="23063"/>
                    <a:pt x="2251" y="23080"/>
                  </a:cubicBezTo>
                  <a:cubicBezTo>
                    <a:pt x="2383" y="23167"/>
                    <a:pt x="2535" y="23215"/>
                    <a:pt x="2689" y="23215"/>
                  </a:cubicBezTo>
                  <a:cubicBezTo>
                    <a:pt x="2772" y="23215"/>
                    <a:pt x="2856" y="23201"/>
                    <a:pt x="2938" y="23172"/>
                  </a:cubicBezTo>
                  <a:lnTo>
                    <a:pt x="8602" y="21172"/>
                  </a:lnTo>
                  <a:cubicBezTo>
                    <a:pt x="8606" y="21194"/>
                    <a:pt x="8957" y="22055"/>
                    <a:pt x="8957" y="22055"/>
                  </a:cubicBezTo>
                  <a:lnTo>
                    <a:pt x="10076" y="21594"/>
                  </a:lnTo>
                  <a:cubicBezTo>
                    <a:pt x="10076" y="21594"/>
                    <a:pt x="9737" y="20775"/>
                    <a:pt x="9736" y="20772"/>
                  </a:cubicBezTo>
                  <a:lnTo>
                    <a:pt x="12435" y="19819"/>
                  </a:lnTo>
                  <a:cubicBezTo>
                    <a:pt x="12439" y="19843"/>
                    <a:pt x="12790" y="20704"/>
                    <a:pt x="12790" y="20704"/>
                  </a:cubicBezTo>
                  <a:lnTo>
                    <a:pt x="13910" y="20243"/>
                  </a:lnTo>
                  <a:cubicBezTo>
                    <a:pt x="13910" y="20243"/>
                    <a:pt x="13569" y="19422"/>
                    <a:pt x="13568" y="19419"/>
                  </a:cubicBezTo>
                  <a:lnTo>
                    <a:pt x="16118" y="18518"/>
                  </a:lnTo>
                  <a:lnTo>
                    <a:pt x="21310" y="22503"/>
                  </a:lnTo>
                  <a:cubicBezTo>
                    <a:pt x="21785" y="22867"/>
                    <a:pt x="22365" y="23066"/>
                    <a:pt x="22963" y="23074"/>
                  </a:cubicBezTo>
                  <a:lnTo>
                    <a:pt x="23030" y="23074"/>
                  </a:lnTo>
                  <a:cubicBezTo>
                    <a:pt x="23036" y="23074"/>
                    <a:pt x="23041" y="23074"/>
                    <a:pt x="23047" y="23074"/>
                  </a:cubicBezTo>
                  <a:cubicBezTo>
                    <a:pt x="24133" y="23074"/>
                    <a:pt x="24938" y="22057"/>
                    <a:pt x="24685" y="20998"/>
                  </a:cubicBezTo>
                  <a:cubicBezTo>
                    <a:pt x="24537" y="20374"/>
                    <a:pt x="24189" y="19816"/>
                    <a:pt x="23698" y="19407"/>
                  </a:cubicBezTo>
                  <a:lnTo>
                    <a:pt x="18714" y="15267"/>
                  </a:lnTo>
                  <a:lnTo>
                    <a:pt x="19198" y="11132"/>
                  </a:lnTo>
                  <a:lnTo>
                    <a:pt x="20067" y="11278"/>
                  </a:lnTo>
                  <a:lnTo>
                    <a:pt x="20270" y="10084"/>
                  </a:lnTo>
                  <a:cubicBezTo>
                    <a:pt x="20270" y="10084"/>
                    <a:pt x="19359" y="9935"/>
                    <a:pt x="19339" y="9935"/>
                  </a:cubicBezTo>
                  <a:lnTo>
                    <a:pt x="19670" y="7094"/>
                  </a:lnTo>
                  <a:lnTo>
                    <a:pt x="20538" y="7241"/>
                  </a:lnTo>
                  <a:lnTo>
                    <a:pt x="20741" y="6047"/>
                  </a:lnTo>
                  <a:cubicBezTo>
                    <a:pt x="20741" y="6047"/>
                    <a:pt x="19832" y="5898"/>
                    <a:pt x="19812" y="5898"/>
                  </a:cubicBezTo>
                  <a:lnTo>
                    <a:pt x="20340" y="1384"/>
                  </a:lnTo>
                  <a:cubicBezTo>
                    <a:pt x="20368" y="1139"/>
                    <a:pt x="20275" y="902"/>
                    <a:pt x="20099" y="736"/>
                  </a:cubicBezTo>
                  <a:cubicBezTo>
                    <a:pt x="20078" y="715"/>
                    <a:pt x="20058" y="690"/>
                    <a:pt x="20035" y="673"/>
                  </a:cubicBezTo>
                  <a:lnTo>
                    <a:pt x="19289" y="112"/>
                  </a:lnTo>
                  <a:cubicBezTo>
                    <a:pt x="19187" y="36"/>
                    <a:pt x="19070" y="0"/>
                    <a:pt x="18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44"/>
            <p:cNvSpPr/>
            <p:nvPr/>
          </p:nvSpPr>
          <p:spPr>
            <a:xfrm>
              <a:off x="1658447" y="3326383"/>
              <a:ext cx="2831764" cy="1411148"/>
            </a:xfrm>
            <a:custGeom>
              <a:avLst/>
              <a:gdLst/>
              <a:ahLst/>
              <a:cxnLst/>
              <a:rect l="l" t="t" r="r" b="b"/>
              <a:pathLst>
                <a:path w="14954" h="7452" extrusionOk="0">
                  <a:moveTo>
                    <a:pt x="11162" y="0"/>
                  </a:moveTo>
                  <a:lnTo>
                    <a:pt x="10726" y="238"/>
                  </a:lnTo>
                  <a:lnTo>
                    <a:pt x="393" y="5886"/>
                  </a:lnTo>
                  <a:cubicBezTo>
                    <a:pt x="51" y="6074"/>
                    <a:pt x="1" y="6547"/>
                    <a:pt x="299" y="6799"/>
                  </a:cubicBezTo>
                  <a:lnTo>
                    <a:pt x="1012" y="7402"/>
                  </a:lnTo>
                  <a:cubicBezTo>
                    <a:pt x="1034" y="7422"/>
                    <a:pt x="1062" y="7434"/>
                    <a:pt x="1087" y="7451"/>
                  </a:cubicBezTo>
                  <a:lnTo>
                    <a:pt x="612" y="7048"/>
                  </a:lnTo>
                  <a:cubicBezTo>
                    <a:pt x="313" y="6793"/>
                    <a:pt x="361" y="6320"/>
                    <a:pt x="705" y="6133"/>
                  </a:cubicBezTo>
                  <a:lnTo>
                    <a:pt x="11041" y="486"/>
                  </a:lnTo>
                  <a:lnTo>
                    <a:pt x="14365" y="3096"/>
                  </a:lnTo>
                  <a:lnTo>
                    <a:pt x="14954" y="2888"/>
                  </a:lnTo>
                  <a:lnTo>
                    <a:pt x="11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44"/>
            <p:cNvSpPr/>
            <p:nvPr/>
          </p:nvSpPr>
          <p:spPr>
            <a:xfrm>
              <a:off x="4287984" y="366400"/>
              <a:ext cx="955536" cy="2891414"/>
            </a:xfrm>
            <a:custGeom>
              <a:avLst/>
              <a:gdLst/>
              <a:ahLst/>
              <a:cxnLst/>
              <a:rect l="l" t="t" r="r" b="b"/>
              <a:pathLst>
                <a:path w="5046" h="15269" extrusionOk="0">
                  <a:moveTo>
                    <a:pt x="3903" y="0"/>
                  </a:moveTo>
                  <a:cubicBezTo>
                    <a:pt x="3666" y="0"/>
                    <a:pt x="3437" y="152"/>
                    <a:pt x="3365" y="406"/>
                  </a:cubicBezTo>
                  <a:lnTo>
                    <a:pt x="8" y="12210"/>
                  </a:lnTo>
                  <a:lnTo>
                    <a:pt x="0" y="12239"/>
                  </a:lnTo>
                  <a:lnTo>
                    <a:pt x="3663" y="15269"/>
                  </a:lnTo>
                  <a:lnTo>
                    <a:pt x="3740" y="14604"/>
                  </a:lnTo>
                  <a:lnTo>
                    <a:pt x="455" y="11981"/>
                  </a:lnTo>
                  <a:lnTo>
                    <a:pt x="3676" y="654"/>
                  </a:lnTo>
                  <a:cubicBezTo>
                    <a:pt x="3748" y="401"/>
                    <a:pt x="3976" y="249"/>
                    <a:pt x="4214" y="249"/>
                  </a:cubicBezTo>
                  <a:cubicBezTo>
                    <a:pt x="4328" y="249"/>
                    <a:pt x="4445" y="284"/>
                    <a:pt x="4547" y="361"/>
                  </a:cubicBezTo>
                  <a:lnTo>
                    <a:pt x="5046" y="737"/>
                  </a:lnTo>
                  <a:cubicBezTo>
                    <a:pt x="5024" y="716"/>
                    <a:pt x="5006" y="691"/>
                    <a:pt x="4982" y="673"/>
                  </a:cubicBezTo>
                  <a:lnTo>
                    <a:pt x="4235" y="112"/>
                  </a:lnTo>
                  <a:cubicBezTo>
                    <a:pt x="4134" y="36"/>
                    <a:pt x="4017" y="0"/>
                    <a:pt x="39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4"/>
            <p:cNvSpPr/>
            <p:nvPr/>
          </p:nvSpPr>
          <p:spPr>
            <a:xfrm>
              <a:off x="5749890" y="4331728"/>
              <a:ext cx="289160" cy="323435"/>
            </a:xfrm>
            <a:custGeom>
              <a:avLst/>
              <a:gdLst/>
              <a:ahLst/>
              <a:cxnLst/>
              <a:rect l="l" t="t" r="r" b="b"/>
              <a:pathLst>
                <a:path w="1527" h="1708" extrusionOk="0">
                  <a:moveTo>
                    <a:pt x="1010" y="0"/>
                  </a:moveTo>
                  <a:cubicBezTo>
                    <a:pt x="979" y="257"/>
                    <a:pt x="892" y="533"/>
                    <a:pt x="694" y="783"/>
                  </a:cubicBezTo>
                  <a:cubicBezTo>
                    <a:pt x="496" y="1031"/>
                    <a:pt x="245" y="1177"/>
                    <a:pt x="1" y="1265"/>
                  </a:cubicBezTo>
                  <a:lnTo>
                    <a:pt x="254" y="1707"/>
                  </a:lnTo>
                  <a:cubicBezTo>
                    <a:pt x="414" y="1691"/>
                    <a:pt x="571" y="1655"/>
                    <a:pt x="720" y="1592"/>
                  </a:cubicBezTo>
                  <a:cubicBezTo>
                    <a:pt x="908" y="1511"/>
                    <a:pt x="1083" y="1372"/>
                    <a:pt x="1221" y="1203"/>
                  </a:cubicBezTo>
                  <a:cubicBezTo>
                    <a:pt x="1382" y="1005"/>
                    <a:pt x="1493" y="764"/>
                    <a:pt x="1515" y="520"/>
                  </a:cubicBezTo>
                  <a:cubicBezTo>
                    <a:pt x="1527" y="398"/>
                    <a:pt x="1517" y="274"/>
                    <a:pt x="1501" y="152"/>
                  </a:cubicBezTo>
                  <a:lnTo>
                    <a:pt x="10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4"/>
            <p:cNvSpPr/>
            <p:nvPr/>
          </p:nvSpPr>
          <p:spPr>
            <a:xfrm>
              <a:off x="5583248" y="4575252"/>
              <a:ext cx="202431" cy="81995"/>
            </a:xfrm>
            <a:custGeom>
              <a:avLst/>
              <a:gdLst/>
              <a:ahLst/>
              <a:cxnLst/>
              <a:rect l="l" t="t" r="r" b="b"/>
              <a:pathLst>
                <a:path w="1069" h="433" extrusionOk="0">
                  <a:moveTo>
                    <a:pt x="821" y="0"/>
                  </a:moveTo>
                  <a:cubicBezTo>
                    <a:pt x="561" y="82"/>
                    <a:pt x="316" y="99"/>
                    <a:pt x="162" y="99"/>
                  </a:cubicBezTo>
                  <a:cubicBezTo>
                    <a:pt x="62" y="99"/>
                    <a:pt x="0" y="92"/>
                    <a:pt x="0" y="92"/>
                  </a:cubicBezTo>
                  <a:lnTo>
                    <a:pt x="0" y="92"/>
                  </a:lnTo>
                  <a:lnTo>
                    <a:pt x="351" y="371"/>
                  </a:lnTo>
                  <a:cubicBezTo>
                    <a:pt x="401" y="412"/>
                    <a:pt x="567" y="408"/>
                    <a:pt x="635" y="416"/>
                  </a:cubicBezTo>
                  <a:cubicBezTo>
                    <a:pt x="731" y="426"/>
                    <a:pt x="829" y="432"/>
                    <a:pt x="925" y="432"/>
                  </a:cubicBezTo>
                  <a:cubicBezTo>
                    <a:pt x="939" y="432"/>
                    <a:pt x="953" y="432"/>
                    <a:pt x="967" y="432"/>
                  </a:cubicBezTo>
                  <a:cubicBezTo>
                    <a:pt x="1001" y="430"/>
                    <a:pt x="1034" y="428"/>
                    <a:pt x="1069" y="424"/>
                  </a:cubicBezTo>
                  <a:lnTo>
                    <a:pt x="8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4"/>
            <p:cNvSpPr/>
            <p:nvPr/>
          </p:nvSpPr>
          <p:spPr>
            <a:xfrm>
              <a:off x="5924864" y="4164517"/>
              <a:ext cx="107559" cy="183684"/>
            </a:xfrm>
            <a:custGeom>
              <a:avLst/>
              <a:gdLst/>
              <a:ahLst/>
              <a:cxnLst/>
              <a:rect l="l" t="t" r="r" b="b"/>
              <a:pathLst>
                <a:path w="568" h="970" extrusionOk="0">
                  <a:moveTo>
                    <a:pt x="0" y="0"/>
                  </a:moveTo>
                  <a:cubicBezTo>
                    <a:pt x="0" y="0"/>
                    <a:pt x="131" y="370"/>
                    <a:pt x="94" y="821"/>
                  </a:cubicBezTo>
                  <a:lnTo>
                    <a:pt x="568" y="970"/>
                  </a:lnTo>
                  <a:cubicBezTo>
                    <a:pt x="527" y="732"/>
                    <a:pt x="449" y="497"/>
                    <a:pt x="351" y="28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4"/>
            <p:cNvSpPr/>
            <p:nvPr/>
          </p:nvSpPr>
          <p:spPr>
            <a:xfrm>
              <a:off x="1438404" y="714455"/>
              <a:ext cx="1282001" cy="1463223"/>
            </a:xfrm>
            <a:custGeom>
              <a:avLst/>
              <a:gdLst/>
              <a:ahLst/>
              <a:cxnLst/>
              <a:rect l="l" t="t" r="r" b="b"/>
              <a:pathLst>
                <a:path w="6770" h="7727" extrusionOk="0">
                  <a:moveTo>
                    <a:pt x="5494" y="1"/>
                  </a:moveTo>
                  <a:cubicBezTo>
                    <a:pt x="5295" y="1"/>
                    <a:pt x="5104" y="135"/>
                    <a:pt x="5054" y="349"/>
                  </a:cubicBezTo>
                  <a:lnTo>
                    <a:pt x="4468" y="2820"/>
                  </a:lnTo>
                  <a:lnTo>
                    <a:pt x="4388" y="3159"/>
                  </a:lnTo>
                  <a:cubicBezTo>
                    <a:pt x="4388" y="3159"/>
                    <a:pt x="4386" y="3159"/>
                    <a:pt x="4382" y="3159"/>
                  </a:cubicBezTo>
                  <a:cubicBezTo>
                    <a:pt x="4328" y="3159"/>
                    <a:pt x="3912" y="3162"/>
                    <a:pt x="3518" y="3273"/>
                  </a:cubicBezTo>
                  <a:cubicBezTo>
                    <a:pt x="3136" y="3379"/>
                    <a:pt x="2872" y="3713"/>
                    <a:pt x="2852" y="4108"/>
                  </a:cubicBezTo>
                  <a:cubicBezTo>
                    <a:pt x="2829" y="4546"/>
                    <a:pt x="2933" y="4982"/>
                    <a:pt x="2933" y="4982"/>
                  </a:cubicBezTo>
                  <a:lnTo>
                    <a:pt x="2621" y="5136"/>
                  </a:lnTo>
                  <a:lnTo>
                    <a:pt x="341" y="6253"/>
                  </a:lnTo>
                  <a:cubicBezTo>
                    <a:pt x="60" y="6391"/>
                    <a:pt x="1" y="6764"/>
                    <a:pt x="225" y="6981"/>
                  </a:cubicBezTo>
                  <a:lnTo>
                    <a:pt x="891" y="7628"/>
                  </a:lnTo>
                  <a:cubicBezTo>
                    <a:pt x="937" y="7673"/>
                    <a:pt x="990" y="7703"/>
                    <a:pt x="1046" y="7727"/>
                  </a:cubicBezTo>
                  <a:lnTo>
                    <a:pt x="535" y="7231"/>
                  </a:lnTo>
                  <a:cubicBezTo>
                    <a:pt x="311" y="7013"/>
                    <a:pt x="372" y="6640"/>
                    <a:pt x="651" y="6502"/>
                  </a:cubicBezTo>
                  <a:lnTo>
                    <a:pt x="2888" y="5407"/>
                  </a:lnTo>
                  <a:lnTo>
                    <a:pt x="4525" y="7060"/>
                  </a:lnTo>
                  <a:lnTo>
                    <a:pt x="4981" y="6961"/>
                  </a:lnTo>
                  <a:lnTo>
                    <a:pt x="3208" y="5248"/>
                  </a:lnTo>
                  <a:lnTo>
                    <a:pt x="3244" y="5229"/>
                  </a:lnTo>
                  <a:cubicBezTo>
                    <a:pt x="3244" y="5229"/>
                    <a:pt x="3141" y="4794"/>
                    <a:pt x="3162" y="4355"/>
                  </a:cubicBezTo>
                  <a:cubicBezTo>
                    <a:pt x="3182" y="3961"/>
                    <a:pt x="3449" y="3628"/>
                    <a:pt x="3828" y="3521"/>
                  </a:cubicBezTo>
                  <a:cubicBezTo>
                    <a:pt x="4230" y="3409"/>
                    <a:pt x="4653" y="3406"/>
                    <a:pt x="4695" y="3406"/>
                  </a:cubicBezTo>
                  <a:cubicBezTo>
                    <a:pt x="4697" y="3406"/>
                    <a:pt x="4698" y="3406"/>
                    <a:pt x="4698" y="3406"/>
                  </a:cubicBezTo>
                  <a:lnTo>
                    <a:pt x="4708" y="3368"/>
                  </a:lnTo>
                  <a:lnTo>
                    <a:pt x="6769" y="4720"/>
                  </a:lnTo>
                  <a:lnTo>
                    <a:pt x="6765" y="4252"/>
                  </a:lnTo>
                  <a:lnTo>
                    <a:pt x="4791" y="3021"/>
                  </a:lnTo>
                  <a:lnTo>
                    <a:pt x="5365" y="599"/>
                  </a:lnTo>
                  <a:cubicBezTo>
                    <a:pt x="5416" y="384"/>
                    <a:pt x="5606" y="251"/>
                    <a:pt x="5806" y="251"/>
                  </a:cubicBezTo>
                  <a:cubicBezTo>
                    <a:pt x="5889" y="251"/>
                    <a:pt x="5973" y="274"/>
                    <a:pt x="6050" y="324"/>
                  </a:cubicBezTo>
                  <a:lnTo>
                    <a:pt x="6648" y="712"/>
                  </a:lnTo>
                  <a:cubicBezTo>
                    <a:pt x="6613" y="661"/>
                    <a:pt x="6572" y="616"/>
                    <a:pt x="6519" y="581"/>
                  </a:cubicBezTo>
                  <a:lnTo>
                    <a:pt x="5738" y="74"/>
                  </a:lnTo>
                  <a:cubicBezTo>
                    <a:pt x="5662" y="24"/>
                    <a:pt x="5577" y="1"/>
                    <a:pt x="5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Imagine 4">
            <a:extLst>
              <a:ext uri="{FF2B5EF4-FFF2-40B4-BE49-F238E27FC236}">
                <a16:creationId xmlns:a16="http://schemas.microsoft.com/office/drawing/2014/main" id="{06EC3A53-E26D-F9C4-55A5-F84985F76E1B}"/>
              </a:ext>
            </a:extLst>
          </p:cNvPr>
          <p:cNvPicPr>
            <a:picLocks noChangeAspect="1"/>
          </p:cNvPicPr>
          <p:nvPr/>
        </p:nvPicPr>
        <p:blipFill>
          <a:blip r:embed="rId3"/>
          <a:stretch>
            <a:fillRect/>
          </a:stretch>
        </p:blipFill>
        <p:spPr>
          <a:xfrm>
            <a:off x="108975" y="3414509"/>
            <a:ext cx="3545159" cy="1994152"/>
          </a:xfrm>
          <a:prstGeom prst="rect">
            <a:avLst/>
          </a:prstGeom>
        </p:spPr>
      </p:pic>
      <p:pic>
        <p:nvPicPr>
          <p:cNvPr id="7" name="Imagine 6">
            <a:extLst>
              <a:ext uri="{FF2B5EF4-FFF2-40B4-BE49-F238E27FC236}">
                <a16:creationId xmlns:a16="http://schemas.microsoft.com/office/drawing/2014/main" id="{E3BDBCDB-03F0-FC06-638B-ADA3AD503AFC}"/>
              </a:ext>
            </a:extLst>
          </p:cNvPr>
          <p:cNvPicPr>
            <a:picLocks noChangeAspect="1"/>
          </p:cNvPicPr>
          <p:nvPr/>
        </p:nvPicPr>
        <p:blipFill>
          <a:blip r:embed="rId4"/>
          <a:stretch>
            <a:fillRect/>
          </a:stretch>
        </p:blipFill>
        <p:spPr>
          <a:xfrm>
            <a:off x="4146325" y="3212301"/>
            <a:ext cx="4264120" cy="239856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3"/>
        <p:cNvGrpSpPr/>
        <p:nvPr/>
      </p:nvGrpSpPr>
      <p:grpSpPr>
        <a:xfrm>
          <a:off x="0" y="0"/>
          <a:ext cx="0" cy="0"/>
          <a:chOff x="0" y="0"/>
          <a:chExt cx="0" cy="0"/>
        </a:xfrm>
      </p:grpSpPr>
      <p:pic>
        <p:nvPicPr>
          <p:cNvPr id="5" name="Imagine 4">
            <a:extLst>
              <a:ext uri="{FF2B5EF4-FFF2-40B4-BE49-F238E27FC236}">
                <a16:creationId xmlns:a16="http://schemas.microsoft.com/office/drawing/2014/main" id="{2D233810-167A-AA36-DC9B-FF23B6BBF80B}"/>
              </a:ext>
            </a:extLst>
          </p:cNvPr>
          <p:cNvPicPr>
            <a:picLocks noChangeAspect="1"/>
          </p:cNvPicPr>
          <p:nvPr/>
        </p:nvPicPr>
        <p:blipFill>
          <a:blip r:embed="rId3"/>
          <a:stretch>
            <a:fillRect/>
          </a:stretch>
        </p:blipFill>
        <p:spPr>
          <a:xfrm>
            <a:off x="216979" y="743712"/>
            <a:ext cx="2577465" cy="3436620"/>
          </a:xfrm>
          <a:prstGeom prst="rect">
            <a:avLst/>
          </a:prstGeom>
        </p:spPr>
      </p:pic>
      <p:pic>
        <p:nvPicPr>
          <p:cNvPr id="7" name="Imagine 6">
            <a:extLst>
              <a:ext uri="{FF2B5EF4-FFF2-40B4-BE49-F238E27FC236}">
                <a16:creationId xmlns:a16="http://schemas.microsoft.com/office/drawing/2014/main" id="{CC5459B2-8769-7328-E7AE-206F18069245}"/>
              </a:ext>
            </a:extLst>
          </p:cNvPr>
          <p:cNvPicPr>
            <a:picLocks noChangeAspect="1"/>
          </p:cNvPicPr>
          <p:nvPr/>
        </p:nvPicPr>
        <p:blipFill>
          <a:blip r:embed="rId4"/>
          <a:stretch>
            <a:fillRect/>
          </a:stretch>
        </p:blipFill>
        <p:spPr>
          <a:xfrm>
            <a:off x="3246691" y="902208"/>
            <a:ext cx="2650617" cy="3534156"/>
          </a:xfrm>
          <a:prstGeom prst="rect">
            <a:avLst/>
          </a:prstGeom>
        </p:spPr>
      </p:pic>
      <p:pic>
        <p:nvPicPr>
          <p:cNvPr id="9" name="Imagine 8">
            <a:extLst>
              <a:ext uri="{FF2B5EF4-FFF2-40B4-BE49-F238E27FC236}">
                <a16:creationId xmlns:a16="http://schemas.microsoft.com/office/drawing/2014/main" id="{AF823549-70DC-A3D1-1F91-1449ECDFC0BB}"/>
              </a:ext>
            </a:extLst>
          </p:cNvPr>
          <p:cNvPicPr>
            <a:picLocks noChangeAspect="1"/>
          </p:cNvPicPr>
          <p:nvPr/>
        </p:nvPicPr>
        <p:blipFill>
          <a:blip r:embed="rId5"/>
          <a:stretch>
            <a:fillRect/>
          </a:stretch>
        </p:blipFill>
        <p:spPr>
          <a:xfrm>
            <a:off x="6203251" y="682752"/>
            <a:ext cx="2815209" cy="375361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7"/>
        <p:cNvGrpSpPr/>
        <p:nvPr/>
      </p:nvGrpSpPr>
      <p:grpSpPr>
        <a:xfrm>
          <a:off x="0" y="0"/>
          <a:ext cx="0" cy="0"/>
          <a:chOff x="0" y="0"/>
          <a:chExt cx="0" cy="0"/>
        </a:xfrm>
      </p:grpSpPr>
      <p:sp>
        <p:nvSpPr>
          <p:cNvPr id="2768" name="Google Shape;2768;p46"/>
          <p:cNvSpPr txBox="1">
            <a:spLocks noGrp="1"/>
          </p:cNvSpPr>
          <p:nvPr>
            <p:ph type="title"/>
          </p:nvPr>
        </p:nvSpPr>
        <p:spPr>
          <a:xfrm>
            <a:off x="719999" y="20118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RO" dirty="0"/>
              <a:t>J </a:t>
            </a:r>
            <a:r>
              <a:rPr lang="ro-RO" dirty="0" err="1"/>
              <a:t>our</a:t>
            </a:r>
            <a:r>
              <a:rPr lang="ro-RO" dirty="0"/>
              <a:t> 3</a:t>
            </a:r>
            <a:endParaRPr dirty="0"/>
          </a:p>
        </p:txBody>
      </p:sp>
      <p:sp>
        <p:nvSpPr>
          <p:cNvPr id="2771" name="Google Shape;2771;p46"/>
          <p:cNvSpPr txBox="1">
            <a:spLocks noGrp="1"/>
          </p:cNvSpPr>
          <p:nvPr>
            <p:ph type="subTitle" idx="3"/>
          </p:nvPr>
        </p:nvSpPr>
        <p:spPr>
          <a:xfrm>
            <a:off x="507581" y="773885"/>
            <a:ext cx="8128835" cy="1711676"/>
          </a:xfrm>
          <a:prstGeom prst="rect">
            <a:avLst/>
          </a:prstGeom>
          <a:ln>
            <a:noFill/>
          </a:ln>
        </p:spPr>
        <p:txBody>
          <a:bodyPr spcFirstLastPara="1" wrap="square" lIns="91425" tIns="91425" rIns="91425" bIns="91425" anchor="t" anchorCtr="0">
            <a:noAutofit/>
          </a:bodyPr>
          <a:lstStyle/>
          <a:p>
            <a:r>
              <a:rPr lang="fr-FR" dirty="0"/>
              <a:t>Le troisième jour, nous avons fait une visite guidée de la ville axée sur l'architecture. Le guide nous a distribué des fiches sur lesquelles nous devions évaluer différents bâtiments selon divers critères (qualité, durabilité, etc.). Après cette visite, nous sommes allés dans un bâtiment aux murs mobiles et avons vu une exposition de plantes. Nous avons ensuite visité Christiania, un quartier « libre » où nous avons découvert divers dessins et messages artistiques. Enfin, nous sommes allés sur une piste de ski en herbe d'où nous avons admiré un superbe panorama sur la ville.</a:t>
            </a:r>
            <a:endParaRPr lang="ro-RO" dirty="0"/>
          </a:p>
          <a:p>
            <a:r>
              <a:rPr lang="fr-FR" dirty="0"/>
              <a:t>Le même jour, nous avons visité un musée d'architecture et la statue de la Petite Sirène, où nous avons découvert son histoire tragique. Nous avons également pu admirer les célèbres maisons colorées et faire un tour en vaporetto.</a:t>
            </a:r>
          </a:p>
          <a:p>
            <a:endParaRPr lang="fr-FR" dirty="0"/>
          </a:p>
        </p:txBody>
      </p:sp>
      <p:pic>
        <p:nvPicPr>
          <p:cNvPr id="13" name="Imagine 12">
            <a:extLst>
              <a:ext uri="{FF2B5EF4-FFF2-40B4-BE49-F238E27FC236}">
                <a16:creationId xmlns:a16="http://schemas.microsoft.com/office/drawing/2014/main" id="{9F25F1F7-CCB9-59F3-2052-B01E15B38F9C}"/>
              </a:ext>
            </a:extLst>
          </p:cNvPr>
          <p:cNvPicPr>
            <a:picLocks noChangeAspect="1"/>
          </p:cNvPicPr>
          <p:nvPr/>
        </p:nvPicPr>
        <p:blipFill>
          <a:blip r:embed="rId3"/>
          <a:stretch>
            <a:fillRect/>
          </a:stretch>
        </p:blipFill>
        <p:spPr>
          <a:xfrm>
            <a:off x="719999" y="3193542"/>
            <a:ext cx="2599944" cy="1949958"/>
          </a:xfrm>
          <a:prstGeom prst="rect">
            <a:avLst/>
          </a:prstGeom>
        </p:spPr>
      </p:pic>
      <p:pic>
        <p:nvPicPr>
          <p:cNvPr id="15" name="Imagine 14">
            <a:extLst>
              <a:ext uri="{FF2B5EF4-FFF2-40B4-BE49-F238E27FC236}">
                <a16:creationId xmlns:a16="http://schemas.microsoft.com/office/drawing/2014/main" id="{524B5A8E-ED1F-ED42-DD40-F3AD22812CF8}"/>
              </a:ext>
            </a:extLst>
          </p:cNvPr>
          <p:cNvPicPr>
            <a:picLocks noChangeAspect="1"/>
          </p:cNvPicPr>
          <p:nvPr/>
        </p:nvPicPr>
        <p:blipFill>
          <a:blip r:embed="rId4"/>
          <a:stretch>
            <a:fillRect/>
          </a:stretch>
        </p:blipFill>
        <p:spPr>
          <a:xfrm>
            <a:off x="3759102" y="3125901"/>
            <a:ext cx="3703876" cy="208523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7"/>
        <p:cNvGrpSpPr/>
        <p:nvPr/>
      </p:nvGrpSpPr>
      <p:grpSpPr>
        <a:xfrm>
          <a:off x="0" y="0"/>
          <a:ext cx="0" cy="0"/>
          <a:chOff x="0" y="0"/>
          <a:chExt cx="0" cy="0"/>
        </a:xfrm>
      </p:grpSpPr>
      <p:pic>
        <p:nvPicPr>
          <p:cNvPr id="13" name="Imagine 12">
            <a:extLst>
              <a:ext uri="{FF2B5EF4-FFF2-40B4-BE49-F238E27FC236}">
                <a16:creationId xmlns:a16="http://schemas.microsoft.com/office/drawing/2014/main" id="{244B459C-FB44-7398-46EA-E8DA52A3AB9C}"/>
              </a:ext>
            </a:extLst>
          </p:cNvPr>
          <p:cNvPicPr>
            <a:picLocks noChangeAspect="1"/>
          </p:cNvPicPr>
          <p:nvPr/>
        </p:nvPicPr>
        <p:blipFill>
          <a:blip r:embed="rId3"/>
          <a:stretch>
            <a:fillRect/>
          </a:stretch>
        </p:blipFill>
        <p:spPr>
          <a:xfrm>
            <a:off x="359913" y="699898"/>
            <a:ext cx="3340608" cy="1879092"/>
          </a:xfrm>
          <a:prstGeom prst="rect">
            <a:avLst/>
          </a:prstGeom>
        </p:spPr>
      </p:pic>
      <p:pic>
        <p:nvPicPr>
          <p:cNvPr id="15" name="Imagine 14">
            <a:extLst>
              <a:ext uri="{FF2B5EF4-FFF2-40B4-BE49-F238E27FC236}">
                <a16:creationId xmlns:a16="http://schemas.microsoft.com/office/drawing/2014/main" id="{4B4ACA7F-54B5-C6DF-811B-E4C12616CB87}"/>
              </a:ext>
            </a:extLst>
          </p:cNvPr>
          <p:cNvPicPr>
            <a:picLocks noChangeAspect="1"/>
          </p:cNvPicPr>
          <p:nvPr/>
        </p:nvPicPr>
        <p:blipFill>
          <a:blip r:embed="rId4"/>
          <a:stretch>
            <a:fillRect/>
          </a:stretch>
        </p:blipFill>
        <p:spPr>
          <a:xfrm>
            <a:off x="3146033" y="386524"/>
            <a:ext cx="3206496" cy="1480647"/>
          </a:xfrm>
          <a:prstGeom prst="rect">
            <a:avLst/>
          </a:prstGeom>
        </p:spPr>
      </p:pic>
      <p:pic>
        <p:nvPicPr>
          <p:cNvPr id="16" name="Imagine 15">
            <a:extLst>
              <a:ext uri="{FF2B5EF4-FFF2-40B4-BE49-F238E27FC236}">
                <a16:creationId xmlns:a16="http://schemas.microsoft.com/office/drawing/2014/main" id="{B705A08F-5A19-6B72-8111-345AD5DB1693}"/>
              </a:ext>
            </a:extLst>
          </p:cNvPr>
          <p:cNvPicPr>
            <a:picLocks noChangeAspect="1"/>
          </p:cNvPicPr>
          <p:nvPr/>
        </p:nvPicPr>
        <p:blipFill>
          <a:blip r:embed="rId5"/>
          <a:stretch>
            <a:fillRect/>
          </a:stretch>
        </p:blipFill>
        <p:spPr>
          <a:xfrm>
            <a:off x="277199" y="2892364"/>
            <a:ext cx="4147425" cy="1913000"/>
          </a:xfrm>
          <a:prstGeom prst="rect">
            <a:avLst/>
          </a:prstGeom>
        </p:spPr>
      </p:pic>
      <p:pic>
        <p:nvPicPr>
          <p:cNvPr id="18" name="Imagine 17">
            <a:extLst>
              <a:ext uri="{FF2B5EF4-FFF2-40B4-BE49-F238E27FC236}">
                <a16:creationId xmlns:a16="http://schemas.microsoft.com/office/drawing/2014/main" id="{5F4B4ACF-4D7A-FEB5-3437-14ACB150934C}"/>
              </a:ext>
            </a:extLst>
          </p:cNvPr>
          <p:cNvPicPr>
            <a:picLocks noChangeAspect="1"/>
          </p:cNvPicPr>
          <p:nvPr/>
        </p:nvPicPr>
        <p:blipFill>
          <a:blip r:embed="rId6"/>
          <a:stretch>
            <a:fillRect/>
          </a:stretch>
        </p:blipFill>
        <p:spPr>
          <a:xfrm>
            <a:off x="2976417" y="2163798"/>
            <a:ext cx="3340608" cy="1879092"/>
          </a:xfrm>
          <a:prstGeom prst="rect">
            <a:avLst/>
          </a:prstGeom>
        </p:spPr>
      </p:pic>
      <p:pic>
        <p:nvPicPr>
          <p:cNvPr id="22" name="Imagine 21">
            <a:extLst>
              <a:ext uri="{FF2B5EF4-FFF2-40B4-BE49-F238E27FC236}">
                <a16:creationId xmlns:a16="http://schemas.microsoft.com/office/drawing/2014/main" id="{44A29C16-C844-D0B5-F194-F808F150DD07}"/>
              </a:ext>
            </a:extLst>
          </p:cNvPr>
          <p:cNvPicPr>
            <a:picLocks noChangeAspect="1"/>
          </p:cNvPicPr>
          <p:nvPr/>
        </p:nvPicPr>
        <p:blipFill>
          <a:blip r:embed="rId7"/>
          <a:stretch>
            <a:fillRect/>
          </a:stretch>
        </p:blipFill>
        <p:spPr>
          <a:xfrm>
            <a:off x="6510528" y="300674"/>
            <a:ext cx="2212943" cy="2950590"/>
          </a:xfrm>
          <a:prstGeom prst="rect">
            <a:avLst/>
          </a:prstGeom>
        </p:spPr>
      </p:pic>
      <p:pic>
        <p:nvPicPr>
          <p:cNvPr id="24" name="Imagine 23">
            <a:extLst>
              <a:ext uri="{FF2B5EF4-FFF2-40B4-BE49-F238E27FC236}">
                <a16:creationId xmlns:a16="http://schemas.microsoft.com/office/drawing/2014/main" id="{0C405EF3-DA45-310A-65A9-27E04BE6A799}"/>
              </a:ext>
            </a:extLst>
          </p:cNvPr>
          <p:cNvPicPr>
            <a:picLocks noChangeAspect="1"/>
          </p:cNvPicPr>
          <p:nvPr/>
        </p:nvPicPr>
        <p:blipFill>
          <a:blip r:embed="rId8"/>
          <a:stretch>
            <a:fillRect/>
          </a:stretch>
        </p:blipFill>
        <p:spPr>
          <a:xfrm>
            <a:off x="6317025" y="2462023"/>
            <a:ext cx="2406446" cy="32085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2876" name="Google Shape;2876;p48"/>
          <p:cNvSpPr txBox="1">
            <a:spLocks noGrp="1"/>
          </p:cNvSpPr>
          <p:nvPr>
            <p:ph type="subTitle" idx="1"/>
          </p:nvPr>
        </p:nvSpPr>
        <p:spPr>
          <a:xfrm>
            <a:off x="178267" y="900945"/>
            <a:ext cx="4967400" cy="164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200" dirty="0"/>
              <a:t>Le quatrième jour, nous avons eu l'occasion de personnaliser un t-shirt ou une tasse avec des dessins réalisés à l'école, représentant des choses que nous avions vues au Danemark. C'était un atelier très intéressant et nous nous sommes bien amusés !</a:t>
            </a:r>
          </a:p>
          <a:p>
            <a:pPr marL="0" lvl="0" indent="0" algn="l" rtl="0">
              <a:spcBef>
                <a:spcPts val="0"/>
              </a:spcBef>
              <a:spcAft>
                <a:spcPts val="0"/>
              </a:spcAft>
              <a:buNone/>
            </a:pPr>
            <a:endParaRPr lang="fr-FR" sz="1200" dirty="0"/>
          </a:p>
          <a:p>
            <a:pPr marL="0" lvl="0" indent="0" algn="l" rtl="0">
              <a:spcBef>
                <a:spcPts val="0"/>
              </a:spcBef>
              <a:spcAft>
                <a:spcPts val="0"/>
              </a:spcAft>
              <a:buNone/>
            </a:pPr>
            <a:r>
              <a:rPr lang="fr-FR" sz="1200" dirty="0"/>
              <a:t>Après les cours, nous sommes allés jouer au bowling avec les étudiants danois. Même si c'était une première pour beaucoup d'entre nous, nous avons passé un excellent moment.</a:t>
            </a:r>
            <a:endParaRPr sz="1200" dirty="0"/>
          </a:p>
        </p:txBody>
      </p:sp>
      <p:sp>
        <p:nvSpPr>
          <p:cNvPr id="2877" name="Google Shape;2877;p48"/>
          <p:cNvSpPr txBox="1">
            <a:spLocks noGrp="1"/>
          </p:cNvSpPr>
          <p:nvPr>
            <p:ph type="title"/>
          </p:nvPr>
        </p:nvSpPr>
        <p:spPr>
          <a:xfrm>
            <a:off x="504441" y="289468"/>
            <a:ext cx="4967400" cy="53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dirty="0"/>
              <a:t>J </a:t>
            </a:r>
            <a:r>
              <a:rPr lang="ro-RO" dirty="0" err="1"/>
              <a:t>our</a:t>
            </a:r>
            <a:r>
              <a:rPr lang="ro-RO" dirty="0"/>
              <a:t> 4</a:t>
            </a:r>
            <a:endParaRPr dirty="0"/>
          </a:p>
        </p:txBody>
      </p:sp>
      <p:grpSp>
        <p:nvGrpSpPr>
          <p:cNvPr id="2878" name="Google Shape;2878;p48"/>
          <p:cNvGrpSpPr/>
          <p:nvPr/>
        </p:nvGrpSpPr>
        <p:grpSpPr>
          <a:xfrm>
            <a:off x="5089655" y="4296823"/>
            <a:ext cx="812117" cy="751366"/>
            <a:chOff x="940201" y="467822"/>
            <a:chExt cx="4254149" cy="3935914"/>
          </a:xfrm>
        </p:grpSpPr>
        <p:sp>
          <p:nvSpPr>
            <p:cNvPr id="2879" name="Google Shape;2879;p48"/>
            <p:cNvSpPr/>
            <p:nvPr/>
          </p:nvSpPr>
          <p:spPr>
            <a:xfrm>
              <a:off x="940201" y="467822"/>
              <a:ext cx="4254149" cy="3935914"/>
            </a:xfrm>
            <a:custGeom>
              <a:avLst/>
              <a:gdLst/>
              <a:ahLst/>
              <a:cxnLst/>
              <a:rect l="l" t="t" r="r" b="b"/>
              <a:pathLst>
                <a:path w="22181" h="20522" extrusionOk="0">
                  <a:moveTo>
                    <a:pt x="17086" y="684"/>
                  </a:moveTo>
                  <a:cubicBezTo>
                    <a:pt x="17230" y="684"/>
                    <a:pt x="17376" y="723"/>
                    <a:pt x="17508" y="803"/>
                  </a:cubicBezTo>
                  <a:cubicBezTo>
                    <a:pt x="17888" y="1037"/>
                    <a:pt x="18006" y="1534"/>
                    <a:pt x="17773" y="1915"/>
                  </a:cubicBezTo>
                  <a:cubicBezTo>
                    <a:pt x="17621" y="2163"/>
                    <a:pt x="17356" y="2300"/>
                    <a:pt x="17084" y="2300"/>
                  </a:cubicBezTo>
                  <a:cubicBezTo>
                    <a:pt x="16940" y="2300"/>
                    <a:pt x="16794" y="2262"/>
                    <a:pt x="16662" y="2181"/>
                  </a:cubicBezTo>
                  <a:cubicBezTo>
                    <a:pt x="16282" y="1946"/>
                    <a:pt x="16162" y="1448"/>
                    <a:pt x="16396" y="1069"/>
                  </a:cubicBezTo>
                  <a:cubicBezTo>
                    <a:pt x="16549" y="821"/>
                    <a:pt x="16814" y="684"/>
                    <a:pt x="17086" y="684"/>
                  </a:cubicBezTo>
                  <a:close/>
                  <a:moveTo>
                    <a:pt x="17085" y="0"/>
                  </a:moveTo>
                  <a:cubicBezTo>
                    <a:pt x="16585" y="0"/>
                    <a:pt x="16096" y="253"/>
                    <a:pt x="15814" y="711"/>
                  </a:cubicBezTo>
                  <a:cubicBezTo>
                    <a:pt x="15563" y="1121"/>
                    <a:pt x="15534" y="1603"/>
                    <a:pt x="15693" y="2022"/>
                  </a:cubicBezTo>
                  <a:cubicBezTo>
                    <a:pt x="14261" y="1278"/>
                    <a:pt x="12717" y="922"/>
                    <a:pt x="11190" y="922"/>
                  </a:cubicBezTo>
                  <a:cubicBezTo>
                    <a:pt x="7899" y="922"/>
                    <a:pt x="4686" y="2578"/>
                    <a:pt x="2835" y="5587"/>
                  </a:cubicBezTo>
                  <a:cubicBezTo>
                    <a:pt x="1" y="10198"/>
                    <a:pt x="1440" y="16234"/>
                    <a:pt x="6052" y="19068"/>
                  </a:cubicBezTo>
                  <a:cubicBezTo>
                    <a:pt x="7653" y="20052"/>
                    <a:pt x="9425" y="20521"/>
                    <a:pt x="11176" y="20521"/>
                  </a:cubicBezTo>
                  <a:cubicBezTo>
                    <a:pt x="14468" y="20521"/>
                    <a:pt x="17682" y="18863"/>
                    <a:pt x="19532" y="15852"/>
                  </a:cubicBezTo>
                  <a:cubicBezTo>
                    <a:pt x="22181" y="11549"/>
                    <a:pt x="21099" y="6000"/>
                    <a:pt x="17190" y="2976"/>
                  </a:cubicBezTo>
                  <a:cubicBezTo>
                    <a:pt x="17652" y="2943"/>
                    <a:pt x="18092" y="2696"/>
                    <a:pt x="18353" y="2272"/>
                  </a:cubicBezTo>
                  <a:cubicBezTo>
                    <a:pt x="18784" y="1570"/>
                    <a:pt x="18565" y="653"/>
                    <a:pt x="17863" y="221"/>
                  </a:cubicBezTo>
                  <a:cubicBezTo>
                    <a:pt x="17620" y="72"/>
                    <a:pt x="17351" y="0"/>
                    <a:pt x="170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8"/>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8"/>
            <p:cNvSpPr/>
            <p:nvPr/>
          </p:nvSpPr>
          <p:spPr>
            <a:xfrm>
              <a:off x="1485656" y="958233"/>
              <a:ext cx="2913136" cy="2428445"/>
            </a:xfrm>
            <a:custGeom>
              <a:avLst/>
              <a:gdLst/>
              <a:ahLst/>
              <a:cxnLst/>
              <a:rect l="l" t="t" r="r" b="b"/>
              <a:pathLst>
                <a:path w="15189" h="12662" extrusionOk="0">
                  <a:moveTo>
                    <a:pt x="8349" y="0"/>
                  </a:moveTo>
                  <a:cubicBezTo>
                    <a:pt x="5607" y="0"/>
                    <a:pt x="2929" y="1382"/>
                    <a:pt x="1388" y="3890"/>
                  </a:cubicBezTo>
                  <a:cubicBezTo>
                    <a:pt x="348" y="5580"/>
                    <a:pt x="1" y="7499"/>
                    <a:pt x="262" y="9321"/>
                  </a:cubicBezTo>
                  <a:cubicBezTo>
                    <a:pt x="870" y="10151"/>
                    <a:pt x="1643" y="10880"/>
                    <a:pt x="2573" y="11452"/>
                  </a:cubicBezTo>
                  <a:cubicBezTo>
                    <a:pt x="3906" y="12271"/>
                    <a:pt x="5382" y="12662"/>
                    <a:pt x="6840" y="12662"/>
                  </a:cubicBezTo>
                  <a:cubicBezTo>
                    <a:pt x="9582" y="12662"/>
                    <a:pt x="12260" y="11281"/>
                    <a:pt x="13802" y="8773"/>
                  </a:cubicBezTo>
                  <a:cubicBezTo>
                    <a:pt x="14841" y="7083"/>
                    <a:pt x="15189" y="5164"/>
                    <a:pt x="14928" y="3342"/>
                  </a:cubicBezTo>
                  <a:cubicBezTo>
                    <a:pt x="14320" y="2511"/>
                    <a:pt x="13547" y="1783"/>
                    <a:pt x="12617" y="1211"/>
                  </a:cubicBezTo>
                  <a:cubicBezTo>
                    <a:pt x="11284" y="391"/>
                    <a:pt x="9807" y="0"/>
                    <a:pt x="83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8"/>
            <p:cNvSpPr/>
            <p:nvPr/>
          </p:nvSpPr>
          <p:spPr>
            <a:xfrm>
              <a:off x="2888995" y="1738823"/>
              <a:ext cx="612202" cy="925003"/>
            </a:xfrm>
            <a:custGeom>
              <a:avLst/>
              <a:gdLst/>
              <a:ahLst/>
              <a:cxnLst/>
              <a:rect l="l" t="t" r="r" b="b"/>
              <a:pathLst>
                <a:path w="3192" h="4823" extrusionOk="0">
                  <a:moveTo>
                    <a:pt x="3191" y="0"/>
                  </a:moveTo>
                  <a:lnTo>
                    <a:pt x="125" y="4171"/>
                  </a:lnTo>
                  <a:cubicBezTo>
                    <a:pt x="0" y="4373"/>
                    <a:pt x="63" y="4636"/>
                    <a:pt x="264" y="4759"/>
                  </a:cubicBezTo>
                  <a:cubicBezTo>
                    <a:pt x="335" y="4802"/>
                    <a:pt x="412" y="4823"/>
                    <a:pt x="489" y="4823"/>
                  </a:cubicBezTo>
                  <a:cubicBezTo>
                    <a:pt x="632" y="4823"/>
                    <a:pt x="772" y="4750"/>
                    <a:pt x="852" y="4619"/>
                  </a:cubicBezTo>
                  <a:lnTo>
                    <a:pt x="31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8"/>
            <p:cNvSpPr/>
            <p:nvPr/>
          </p:nvSpPr>
          <p:spPr>
            <a:xfrm>
              <a:off x="2892447" y="2499660"/>
              <a:ext cx="312046" cy="1046598"/>
            </a:xfrm>
            <a:custGeom>
              <a:avLst/>
              <a:gdLst/>
              <a:ahLst/>
              <a:cxnLst/>
              <a:rect l="l" t="t" r="r" b="b"/>
              <a:pathLst>
                <a:path w="1627" h="5457" extrusionOk="0">
                  <a:moveTo>
                    <a:pt x="471" y="0"/>
                  </a:moveTo>
                  <a:cubicBezTo>
                    <a:pt x="439" y="0"/>
                    <a:pt x="407" y="4"/>
                    <a:pt x="374" y="11"/>
                  </a:cubicBezTo>
                  <a:cubicBezTo>
                    <a:pt x="144" y="65"/>
                    <a:pt x="0" y="294"/>
                    <a:pt x="53" y="524"/>
                  </a:cubicBezTo>
                  <a:lnTo>
                    <a:pt x="1626" y="5457"/>
                  </a:lnTo>
                  <a:lnTo>
                    <a:pt x="887" y="332"/>
                  </a:lnTo>
                  <a:cubicBezTo>
                    <a:pt x="841" y="134"/>
                    <a:pt x="666" y="0"/>
                    <a:pt x="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8"/>
            <p:cNvSpPr/>
            <p:nvPr/>
          </p:nvSpPr>
          <p:spPr>
            <a:xfrm>
              <a:off x="2948642" y="2551827"/>
              <a:ext cx="68086" cy="59838"/>
            </a:xfrm>
            <a:custGeom>
              <a:avLst/>
              <a:gdLst/>
              <a:ahLst/>
              <a:cxnLst/>
              <a:rect l="l" t="t" r="r" b="b"/>
              <a:pathLst>
                <a:path w="355" h="312" extrusionOk="0">
                  <a:moveTo>
                    <a:pt x="178" y="1"/>
                  </a:moveTo>
                  <a:cubicBezTo>
                    <a:pt x="126" y="1"/>
                    <a:pt x="75" y="27"/>
                    <a:pt x="45" y="75"/>
                  </a:cubicBezTo>
                  <a:cubicBezTo>
                    <a:pt x="0" y="149"/>
                    <a:pt x="23" y="243"/>
                    <a:pt x="96" y="288"/>
                  </a:cubicBezTo>
                  <a:cubicBezTo>
                    <a:pt x="122" y="304"/>
                    <a:pt x="150" y="311"/>
                    <a:pt x="178" y="311"/>
                  </a:cubicBezTo>
                  <a:cubicBezTo>
                    <a:pt x="229" y="311"/>
                    <a:pt x="280" y="285"/>
                    <a:pt x="310" y="237"/>
                  </a:cubicBezTo>
                  <a:cubicBezTo>
                    <a:pt x="354" y="165"/>
                    <a:pt x="332" y="69"/>
                    <a:pt x="258" y="24"/>
                  </a:cubicBezTo>
                  <a:cubicBezTo>
                    <a:pt x="233" y="8"/>
                    <a:pt x="205" y="1"/>
                    <a:pt x="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8"/>
            <p:cNvSpPr/>
            <p:nvPr/>
          </p:nvSpPr>
          <p:spPr>
            <a:xfrm>
              <a:off x="1535713" y="1599007"/>
              <a:ext cx="3226717" cy="2491160"/>
            </a:xfrm>
            <a:custGeom>
              <a:avLst/>
              <a:gdLst/>
              <a:ahLst/>
              <a:cxnLst/>
              <a:rect l="l" t="t" r="r" b="b"/>
              <a:pathLst>
                <a:path w="16824" h="12989" extrusionOk="0">
                  <a:moveTo>
                    <a:pt x="14667" y="1"/>
                  </a:moveTo>
                  <a:lnTo>
                    <a:pt x="14667" y="1"/>
                  </a:lnTo>
                  <a:cubicBezTo>
                    <a:pt x="14928" y="1823"/>
                    <a:pt x="14579" y="3742"/>
                    <a:pt x="13541" y="5432"/>
                  </a:cubicBezTo>
                  <a:cubicBezTo>
                    <a:pt x="11999" y="7939"/>
                    <a:pt x="9321" y="9321"/>
                    <a:pt x="6579" y="9321"/>
                  </a:cubicBezTo>
                  <a:cubicBezTo>
                    <a:pt x="5121" y="9321"/>
                    <a:pt x="3645" y="8930"/>
                    <a:pt x="2312" y="8111"/>
                  </a:cubicBezTo>
                  <a:cubicBezTo>
                    <a:pt x="1382" y="7539"/>
                    <a:pt x="607" y="6810"/>
                    <a:pt x="1" y="5980"/>
                  </a:cubicBezTo>
                  <a:lnTo>
                    <a:pt x="1" y="5980"/>
                  </a:lnTo>
                  <a:cubicBezTo>
                    <a:pt x="335" y="8297"/>
                    <a:pt x="1655" y="10455"/>
                    <a:pt x="3806" y="11777"/>
                  </a:cubicBezTo>
                  <a:cubicBezTo>
                    <a:pt x="5139" y="12597"/>
                    <a:pt x="6616" y="12988"/>
                    <a:pt x="8074" y="12988"/>
                  </a:cubicBezTo>
                  <a:cubicBezTo>
                    <a:pt x="10816" y="12988"/>
                    <a:pt x="13493" y="11606"/>
                    <a:pt x="15035" y="9098"/>
                  </a:cubicBezTo>
                  <a:cubicBezTo>
                    <a:pt x="16824" y="6189"/>
                    <a:pt x="16566" y="2598"/>
                    <a:pt x="14667" y="1"/>
                  </a:cubicBezTo>
                  <a:close/>
                </a:path>
              </a:pathLst>
            </a:custGeom>
            <a:solidFill>
              <a:srgbClr val="96350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8"/>
            <p:cNvSpPr/>
            <p:nvPr/>
          </p:nvSpPr>
          <p:spPr>
            <a:xfrm>
              <a:off x="1621828" y="1098049"/>
              <a:ext cx="2989661" cy="2851917"/>
            </a:xfrm>
            <a:custGeom>
              <a:avLst/>
              <a:gdLst/>
              <a:ahLst/>
              <a:cxnLst/>
              <a:rect l="l" t="t" r="r" b="b"/>
              <a:pathLst>
                <a:path w="15588" h="14870" extrusionOk="0">
                  <a:moveTo>
                    <a:pt x="7618" y="230"/>
                  </a:moveTo>
                  <a:cubicBezTo>
                    <a:pt x="8229" y="230"/>
                    <a:pt x="8845" y="309"/>
                    <a:pt x="9453" y="468"/>
                  </a:cubicBezTo>
                  <a:cubicBezTo>
                    <a:pt x="10149" y="650"/>
                    <a:pt x="10805" y="929"/>
                    <a:pt x="11411" y="1305"/>
                  </a:cubicBezTo>
                  <a:lnTo>
                    <a:pt x="10572" y="2553"/>
                  </a:lnTo>
                  <a:lnTo>
                    <a:pt x="10763" y="2681"/>
                  </a:lnTo>
                  <a:lnTo>
                    <a:pt x="11604" y="1428"/>
                  </a:lnTo>
                  <a:cubicBezTo>
                    <a:pt x="11723" y="1507"/>
                    <a:pt x="11839" y="1587"/>
                    <a:pt x="11953" y="1673"/>
                  </a:cubicBezTo>
                  <a:cubicBezTo>
                    <a:pt x="14303" y="3437"/>
                    <a:pt x="15343" y="6413"/>
                    <a:pt x="14599" y="9257"/>
                  </a:cubicBezTo>
                  <a:cubicBezTo>
                    <a:pt x="14395" y="10035"/>
                    <a:pt x="14069" y="10760"/>
                    <a:pt x="13638" y="11414"/>
                  </a:cubicBezTo>
                  <a:lnTo>
                    <a:pt x="12353" y="10519"/>
                  </a:lnTo>
                  <a:lnTo>
                    <a:pt x="12223" y="10707"/>
                  </a:lnTo>
                  <a:lnTo>
                    <a:pt x="13509" y="11602"/>
                  </a:lnTo>
                  <a:cubicBezTo>
                    <a:pt x="12926" y="12428"/>
                    <a:pt x="12170" y="13126"/>
                    <a:pt x="11271" y="13652"/>
                  </a:cubicBezTo>
                  <a:cubicBezTo>
                    <a:pt x="10152" y="14306"/>
                    <a:pt x="8906" y="14641"/>
                    <a:pt x="7643" y="14641"/>
                  </a:cubicBezTo>
                  <a:cubicBezTo>
                    <a:pt x="7032" y="14641"/>
                    <a:pt x="6417" y="14563"/>
                    <a:pt x="5811" y="14404"/>
                  </a:cubicBezTo>
                  <a:cubicBezTo>
                    <a:pt x="5138" y="14228"/>
                    <a:pt x="4503" y="13958"/>
                    <a:pt x="3920" y="13609"/>
                  </a:cubicBezTo>
                  <a:lnTo>
                    <a:pt x="4691" y="12372"/>
                  </a:lnTo>
                  <a:lnTo>
                    <a:pt x="4497" y="12251"/>
                  </a:lnTo>
                  <a:lnTo>
                    <a:pt x="3726" y="13487"/>
                  </a:lnTo>
                  <a:cubicBezTo>
                    <a:pt x="2602" y="12762"/>
                    <a:pt x="1691" y="11732"/>
                    <a:pt x="1108" y="10488"/>
                  </a:cubicBezTo>
                  <a:cubicBezTo>
                    <a:pt x="396" y="8971"/>
                    <a:pt x="238" y="7239"/>
                    <a:pt x="663" y="5614"/>
                  </a:cubicBezTo>
                  <a:cubicBezTo>
                    <a:pt x="841" y="4935"/>
                    <a:pt x="1113" y="4297"/>
                    <a:pt x="1465" y="3711"/>
                  </a:cubicBezTo>
                  <a:lnTo>
                    <a:pt x="2639" y="4471"/>
                  </a:lnTo>
                  <a:lnTo>
                    <a:pt x="2762" y="4279"/>
                  </a:lnTo>
                  <a:lnTo>
                    <a:pt x="1587" y="3518"/>
                  </a:lnTo>
                  <a:cubicBezTo>
                    <a:pt x="2191" y="2585"/>
                    <a:pt x="3006" y="1798"/>
                    <a:pt x="3993" y="1220"/>
                  </a:cubicBezTo>
                  <a:cubicBezTo>
                    <a:pt x="5111" y="565"/>
                    <a:pt x="6355" y="230"/>
                    <a:pt x="7618" y="230"/>
                  </a:cubicBezTo>
                  <a:close/>
                  <a:moveTo>
                    <a:pt x="7619" y="0"/>
                  </a:moveTo>
                  <a:cubicBezTo>
                    <a:pt x="6315" y="0"/>
                    <a:pt x="5029" y="346"/>
                    <a:pt x="3874" y="1022"/>
                  </a:cubicBezTo>
                  <a:cubicBezTo>
                    <a:pt x="2161" y="2025"/>
                    <a:pt x="942" y="3635"/>
                    <a:pt x="440" y="5556"/>
                  </a:cubicBezTo>
                  <a:cubicBezTo>
                    <a:pt x="1" y="7233"/>
                    <a:pt x="165" y="9019"/>
                    <a:pt x="899" y="10584"/>
                  </a:cubicBezTo>
                  <a:cubicBezTo>
                    <a:pt x="1840" y="12592"/>
                    <a:pt x="3609" y="14064"/>
                    <a:pt x="5751" y="14624"/>
                  </a:cubicBezTo>
                  <a:cubicBezTo>
                    <a:pt x="6377" y="14788"/>
                    <a:pt x="7011" y="14869"/>
                    <a:pt x="7642" y="14869"/>
                  </a:cubicBezTo>
                  <a:cubicBezTo>
                    <a:pt x="8945" y="14869"/>
                    <a:pt x="10230" y="14523"/>
                    <a:pt x="11385" y="13847"/>
                  </a:cubicBezTo>
                  <a:cubicBezTo>
                    <a:pt x="13097" y="12843"/>
                    <a:pt x="14317" y="11233"/>
                    <a:pt x="14819" y="9313"/>
                  </a:cubicBezTo>
                  <a:cubicBezTo>
                    <a:pt x="15588" y="6381"/>
                    <a:pt x="14515" y="3309"/>
                    <a:pt x="12089" y="1488"/>
                  </a:cubicBezTo>
                  <a:cubicBezTo>
                    <a:pt x="11315" y="908"/>
                    <a:pt x="10448" y="490"/>
                    <a:pt x="9509" y="245"/>
                  </a:cubicBezTo>
                  <a:cubicBezTo>
                    <a:pt x="8884" y="81"/>
                    <a:pt x="8249" y="0"/>
                    <a:pt x="7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7" name="Google Shape;2887;p48"/>
          <p:cNvGrpSpPr/>
          <p:nvPr/>
        </p:nvGrpSpPr>
        <p:grpSpPr>
          <a:xfrm>
            <a:off x="8146146" y="926337"/>
            <a:ext cx="262163" cy="531538"/>
            <a:chOff x="2322875" y="1049950"/>
            <a:chExt cx="1301705" cy="2640525"/>
          </a:xfrm>
        </p:grpSpPr>
        <p:sp>
          <p:nvSpPr>
            <p:cNvPr id="2888" name="Google Shape;2888;p48"/>
            <p:cNvSpPr/>
            <p:nvPr/>
          </p:nvSpPr>
          <p:spPr>
            <a:xfrm>
              <a:off x="2322875" y="1049950"/>
              <a:ext cx="1301705" cy="2228295"/>
            </a:xfrm>
            <a:custGeom>
              <a:avLst/>
              <a:gdLst/>
              <a:ahLst/>
              <a:cxnLst/>
              <a:rect l="l" t="t" r="r" b="b"/>
              <a:pathLst>
                <a:path w="10872" h="18611" extrusionOk="0">
                  <a:moveTo>
                    <a:pt x="5442" y="2763"/>
                  </a:moveTo>
                  <a:cubicBezTo>
                    <a:pt x="5449" y="2763"/>
                    <a:pt x="5456" y="2763"/>
                    <a:pt x="5463" y="2763"/>
                  </a:cubicBezTo>
                  <a:cubicBezTo>
                    <a:pt x="6992" y="2776"/>
                    <a:pt x="8222" y="4027"/>
                    <a:pt x="8208" y="5556"/>
                  </a:cubicBezTo>
                  <a:cubicBezTo>
                    <a:pt x="8196" y="7077"/>
                    <a:pt x="6958" y="8301"/>
                    <a:pt x="5441" y="8301"/>
                  </a:cubicBezTo>
                  <a:cubicBezTo>
                    <a:pt x="5433" y="8301"/>
                    <a:pt x="5425" y="8301"/>
                    <a:pt x="5417" y="8301"/>
                  </a:cubicBezTo>
                  <a:cubicBezTo>
                    <a:pt x="5305" y="8299"/>
                    <a:pt x="5195" y="8290"/>
                    <a:pt x="5088" y="8277"/>
                  </a:cubicBezTo>
                  <a:cubicBezTo>
                    <a:pt x="3716" y="8102"/>
                    <a:pt x="2659" y="6927"/>
                    <a:pt x="2671" y="5509"/>
                  </a:cubicBezTo>
                  <a:cubicBezTo>
                    <a:pt x="2683" y="4091"/>
                    <a:pt x="3759" y="2934"/>
                    <a:pt x="5132" y="2781"/>
                  </a:cubicBezTo>
                  <a:cubicBezTo>
                    <a:pt x="5234" y="2770"/>
                    <a:pt x="5337" y="2763"/>
                    <a:pt x="5442" y="2763"/>
                  </a:cubicBezTo>
                  <a:close/>
                  <a:moveTo>
                    <a:pt x="5441" y="1"/>
                  </a:moveTo>
                  <a:cubicBezTo>
                    <a:pt x="5346" y="1"/>
                    <a:pt x="5251" y="3"/>
                    <a:pt x="5157" y="8"/>
                  </a:cubicBezTo>
                  <a:cubicBezTo>
                    <a:pt x="3050" y="119"/>
                    <a:pt x="1010" y="1456"/>
                    <a:pt x="525" y="4033"/>
                  </a:cubicBezTo>
                  <a:cubicBezTo>
                    <a:pt x="1" y="6825"/>
                    <a:pt x="840" y="11210"/>
                    <a:pt x="5004" y="18080"/>
                  </a:cubicBezTo>
                  <a:cubicBezTo>
                    <a:pt x="5111" y="18255"/>
                    <a:pt x="5220" y="18432"/>
                    <a:pt x="5330" y="18611"/>
                  </a:cubicBezTo>
                  <a:cubicBezTo>
                    <a:pt x="9898" y="11510"/>
                    <a:pt x="10872" y="6988"/>
                    <a:pt x="10380" y="4116"/>
                  </a:cubicBezTo>
                  <a:cubicBezTo>
                    <a:pt x="9912" y="1377"/>
                    <a:pt x="7676" y="1"/>
                    <a:pt x="5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8"/>
            <p:cNvSpPr/>
            <p:nvPr/>
          </p:nvSpPr>
          <p:spPr>
            <a:xfrm>
              <a:off x="2681824" y="3509683"/>
              <a:ext cx="584881" cy="180792"/>
            </a:xfrm>
            <a:custGeom>
              <a:avLst/>
              <a:gdLst/>
              <a:ahLst/>
              <a:cxnLst/>
              <a:rect l="l" t="t" r="r" b="b"/>
              <a:pathLst>
                <a:path w="4885" h="1510" extrusionOk="0">
                  <a:moveTo>
                    <a:pt x="2442" y="1"/>
                  </a:moveTo>
                  <a:cubicBezTo>
                    <a:pt x="1094" y="1"/>
                    <a:pt x="1" y="340"/>
                    <a:pt x="1" y="756"/>
                  </a:cubicBezTo>
                  <a:cubicBezTo>
                    <a:pt x="1" y="1171"/>
                    <a:pt x="1094" y="1509"/>
                    <a:pt x="2442" y="1509"/>
                  </a:cubicBezTo>
                  <a:cubicBezTo>
                    <a:pt x="3791" y="1509"/>
                    <a:pt x="4884" y="1172"/>
                    <a:pt x="4884" y="756"/>
                  </a:cubicBezTo>
                  <a:cubicBezTo>
                    <a:pt x="4884" y="339"/>
                    <a:pt x="3791" y="1"/>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8"/>
            <p:cNvSpPr/>
            <p:nvPr/>
          </p:nvSpPr>
          <p:spPr>
            <a:xfrm>
              <a:off x="2922002" y="1049950"/>
              <a:ext cx="702576" cy="2228295"/>
            </a:xfrm>
            <a:custGeom>
              <a:avLst/>
              <a:gdLst/>
              <a:ahLst/>
              <a:cxnLst/>
              <a:rect l="l" t="t" r="r" b="b"/>
              <a:pathLst>
                <a:path w="5868" h="18611" extrusionOk="0">
                  <a:moveTo>
                    <a:pt x="439" y="0"/>
                  </a:moveTo>
                  <a:cubicBezTo>
                    <a:pt x="343" y="0"/>
                    <a:pt x="248" y="3"/>
                    <a:pt x="153" y="8"/>
                  </a:cubicBezTo>
                  <a:cubicBezTo>
                    <a:pt x="2258" y="153"/>
                    <a:pt x="4275" y="1524"/>
                    <a:pt x="4716" y="4110"/>
                  </a:cubicBezTo>
                  <a:cubicBezTo>
                    <a:pt x="5195" y="6911"/>
                    <a:pt x="4281" y="11280"/>
                    <a:pt x="0" y="18080"/>
                  </a:cubicBezTo>
                  <a:cubicBezTo>
                    <a:pt x="107" y="18255"/>
                    <a:pt x="216" y="18432"/>
                    <a:pt x="326" y="18611"/>
                  </a:cubicBezTo>
                  <a:cubicBezTo>
                    <a:pt x="4894" y="11510"/>
                    <a:pt x="5868" y="6988"/>
                    <a:pt x="5376" y="4116"/>
                  </a:cubicBezTo>
                  <a:cubicBezTo>
                    <a:pt x="4908" y="1378"/>
                    <a:pt x="2673" y="0"/>
                    <a:pt x="439" y="0"/>
                  </a:cubicBezTo>
                  <a:close/>
                </a:path>
              </a:pathLst>
            </a:custGeom>
            <a:solidFill>
              <a:srgbClr val="692300">
                <a:alpha val="589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1" name="Google Shape;2891;p48"/>
          <p:cNvSpPr/>
          <p:nvPr/>
        </p:nvSpPr>
        <p:spPr>
          <a:xfrm rot="-8317620">
            <a:off x="5989249" y="4299204"/>
            <a:ext cx="1579063" cy="861001"/>
          </a:xfrm>
          <a:custGeom>
            <a:avLst/>
            <a:gdLst/>
            <a:ahLst/>
            <a:cxnLst/>
            <a:rect l="l" t="t" r="r" b="b"/>
            <a:pathLst>
              <a:path w="22813" h="12439" fill="none" extrusionOk="0">
                <a:moveTo>
                  <a:pt x="22812" y="0"/>
                </a:moveTo>
                <a:cubicBezTo>
                  <a:pt x="22812" y="0"/>
                  <a:pt x="20999" y="9660"/>
                  <a:pt x="12792" y="11049"/>
                </a:cubicBezTo>
                <a:cubicBezTo>
                  <a:pt x="4584" y="12439"/>
                  <a:pt x="0" y="710"/>
                  <a:pt x="0" y="71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8"/>
          <p:cNvSpPr/>
          <p:nvPr/>
        </p:nvSpPr>
        <p:spPr>
          <a:xfrm rot="-926629" flipH="1">
            <a:off x="1872659" y="4212124"/>
            <a:ext cx="3266596" cy="1184365"/>
          </a:xfrm>
          <a:custGeom>
            <a:avLst/>
            <a:gdLst/>
            <a:ahLst/>
            <a:cxnLst/>
            <a:rect l="l" t="t" r="r" b="b"/>
            <a:pathLst>
              <a:path w="53041" h="19231" fill="none" extrusionOk="0">
                <a:moveTo>
                  <a:pt x="53040" y="14789"/>
                </a:moveTo>
                <a:cubicBezTo>
                  <a:pt x="53040" y="14789"/>
                  <a:pt x="49618" y="17159"/>
                  <a:pt x="41611" y="7597"/>
                </a:cubicBezTo>
                <a:cubicBezTo>
                  <a:pt x="39545" y="5131"/>
                  <a:pt x="36120" y="1533"/>
                  <a:pt x="32481" y="2245"/>
                </a:cubicBezTo>
                <a:cubicBezTo>
                  <a:pt x="31418" y="2453"/>
                  <a:pt x="29859" y="3206"/>
                  <a:pt x="29615" y="4305"/>
                </a:cubicBezTo>
                <a:cubicBezTo>
                  <a:pt x="29228" y="6051"/>
                  <a:pt x="31316" y="6683"/>
                  <a:pt x="32165" y="5721"/>
                </a:cubicBezTo>
                <a:cubicBezTo>
                  <a:pt x="33756" y="3916"/>
                  <a:pt x="30902" y="2404"/>
                  <a:pt x="29468" y="1989"/>
                </a:cubicBezTo>
                <a:cubicBezTo>
                  <a:pt x="22600" y="1"/>
                  <a:pt x="23994" y="8233"/>
                  <a:pt x="15235" y="13731"/>
                </a:cubicBezTo>
                <a:cubicBezTo>
                  <a:pt x="6476" y="19230"/>
                  <a:pt x="1" y="17179"/>
                  <a:pt x="1" y="1717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8"/>
          <p:cNvSpPr/>
          <p:nvPr/>
        </p:nvSpPr>
        <p:spPr>
          <a:xfrm>
            <a:off x="5713475" y="3473763"/>
            <a:ext cx="186813" cy="186676"/>
          </a:xfrm>
          <a:custGeom>
            <a:avLst/>
            <a:gdLst/>
            <a:ahLst/>
            <a:cxnLst/>
            <a:rect l="l" t="t" r="r" b="b"/>
            <a:pathLst>
              <a:path w="6113" h="6108" extrusionOk="0">
                <a:moveTo>
                  <a:pt x="3057" y="977"/>
                </a:moveTo>
                <a:cubicBezTo>
                  <a:pt x="4206" y="977"/>
                  <a:pt x="5131" y="1907"/>
                  <a:pt x="5131" y="3051"/>
                </a:cubicBezTo>
                <a:cubicBezTo>
                  <a:pt x="5131" y="4201"/>
                  <a:pt x="4206" y="5132"/>
                  <a:pt x="3057" y="5132"/>
                </a:cubicBezTo>
                <a:cubicBezTo>
                  <a:pt x="1913" y="5132"/>
                  <a:pt x="982" y="4201"/>
                  <a:pt x="982" y="3051"/>
                </a:cubicBezTo>
                <a:cubicBezTo>
                  <a:pt x="982" y="1907"/>
                  <a:pt x="1907" y="977"/>
                  <a:pt x="3057" y="977"/>
                </a:cubicBezTo>
                <a:close/>
                <a:moveTo>
                  <a:pt x="3057" y="1"/>
                </a:moveTo>
                <a:cubicBezTo>
                  <a:pt x="1369" y="1"/>
                  <a:pt x="0" y="1369"/>
                  <a:pt x="0" y="3051"/>
                </a:cubicBezTo>
                <a:cubicBezTo>
                  <a:pt x="0" y="4739"/>
                  <a:pt x="1369" y="6108"/>
                  <a:pt x="3057" y="6108"/>
                </a:cubicBezTo>
                <a:cubicBezTo>
                  <a:pt x="4744" y="6108"/>
                  <a:pt x="6113" y="4739"/>
                  <a:pt x="6113" y="3051"/>
                </a:cubicBezTo>
                <a:cubicBezTo>
                  <a:pt x="6113" y="1369"/>
                  <a:pt x="4744"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8"/>
          <p:cNvSpPr/>
          <p:nvPr/>
        </p:nvSpPr>
        <p:spPr>
          <a:xfrm>
            <a:off x="1860174" y="4392551"/>
            <a:ext cx="158296" cy="152513"/>
          </a:xfrm>
          <a:custGeom>
            <a:avLst/>
            <a:gdLst/>
            <a:ahLst/>
            <a:cxnLst/>
            <a:rect l="l" t="t" r="r" b="b"/>
            <a:pathLst>
              <a:path w="6175" h="5950" extrusionOk="0">
                <a:moveTo>
                  <a:pt x="1262" y="0"/>
                </a:moveTo>
                <a:cubicBezTo>
                  <a:pt x="968" y="0"/>
                  <a:pt x="673" y="112"/>
                  <a:pt x="449" y="337"/>
                </a:cubicBezTo>
                <a:cubicBezTo>
                  <a:pt x="0" y="785"/>
                  <a:pt x="0" y="1514"/>
                  <a:pt x="449" y="1963"/>
                </a:cubicBezTo>
                <a:lnTo>
                  <a:pt x="1464" y="2978"/>
                </a:lnTo>
                <a:lnTo>
                  <a:pt x="449" y="3993"/>
                </a:lnTo>
                <a:cubicBezTo>
                  <a:pt x="0" y="4441"/>
                  <a:pt x="0" y="5165"/>
                  <a:pt x="449" y="5613"/>
                </a:cubicBezTo>
                <a:cubicBezTo>
                  <a:pt x="673" y="5838"/>
                  <a:pt x="968" y="5950"/>
                  <a:pt x="1262" y="5950"/>
                </a:cubicBezTo>
                <a:cubicBezTo>
                  <a:pt x="1556" y="5950"/>
                  <a:pt x="1851" y="5838"/>
                  <a:pt x="2075" y="5613"/>
                </a:cubicBezTo>
                <a:lnTo>
                  <a:pt x="3090" y="4598"/>
                </a:lnTo>
                <a:lnTo>
                  <a:pt x="4105" y="5613"/>
                </a:lnTo>
                <a:cubicBezTo>
                  <a:pt x="4329" y="5838"/>
                  <a:pt x="4622" y="5950"/>
                  <a:pt x="4915" y="5950"/>
                </a:cubicBezTo>
                <a:cubicBezTo>
                  <a:pt x="5208" y="5950"/>
                  <a:pt x="5501" y="5838"/>
                  <a:pt x="5726" y="5613"/>
                </a:cubicBezTo>
                <a:cubicBezTo>
                  <a:pt x="6174" y="5165"/>
                  <a:pt x="6174" y="4441"/>
                  <a:pt x="5726" y="3993"/>
                </a:cubicBezTo>
                <a:lnTo>
                  <a:pt x="4711" y="2978"/>
                </a:lnTo>
                <a:lnTo>
                  <a:pt x="5726" y="1963"/>
                </a:lnTo>
                <a:cubicBezTo>
                  <a:pt x="6174" y="1514"/>
                  <a:pt x="6174" y="785"/>
                  <a:pt x="5726" y="337"/>
                </a:cubicBezTo>
                <a:cubicBezTo>
                  <a:pt x="5501" y="112"/>
                  <a:pt x="5208" y="0"/>
                  <a:pt x="4915" y="0"/>
                </a:cubicBezTo>
                <a:cubicBezTo>
                  <a:pt x="4622" y="0"/>
                  <a:pt x="4329" y="112"/>
                  <a:pt x="4105" y="337"/>
                </a:cubicBezTo>
                <a:lnTo>
                  <a:pt x="3090" y="1352"/>
                </a:lnTo>
                <a:lnTo>
                  <a:pt x="2075" y="337"/>
                </a:lnTo>
                <a:cubicBezTo>
                  <a:pt x="1851" y="112"/>
                  <a:pt x="1556"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8"/>
          <p:cNvSpPr/>
          <p:nvPr/>
        </p:nvSpPr>
        <p:spPr>
          <a:xfrm rot="6527870">
            <a:off x="5548396" y="-61330"/>
            <a:ext cx="3024985" cy="1817017"/>
          </a:xfrm>
          <a:custGeom>
            <a:avLst/>
            <a:gdLst/>
            <a:ahLst/>
            <a:cxnLst/>
            <a:rect l="l" t="t" r="r" b="b"/>
            <a:pathLst>
              <a:path w="43197" h="25948" fill="none" extrusionOk="0">
                <a:moveTo>
                  <a:pt x="2642" y="0"/>
                </a:moveTo>
                <a:cubicBezTo>
                  <a:pt x="2642" y="0"/>
                  <a:pt x="0" y="7192"/>
                  <a:pt x="5885" y="12347"/>
                </a:cubicBezTo>
                <a:cubicBezTo>
                  <a:pt x="10249" y="16168"/>
                  <a:pt x="20454" y="13429"/>
                  <a:pt x="18652" y="10311"/>
                </a:cubicBezTo>
                <a:cubicBezTo>
                  <a:pt x="16851" y="7190"/>
                  <a:pt x="14020" y="15272"/>
                  <a:pt x="17099" y="19675"/>
                </a:cubicBezTo>
                <a:cubicBezTo>
                  <a:pt x="21244" y="25602"/>
                  <a:pt x="37533" y="25947"/>
                  <a:pt x="43196" y="4539"/>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8"/>
          <p:cNvSpPr/>
          <p:nvPr/>
        </p:nvSpPr>
        <p:spPr>
          <a:xfrm rot="-1243541">
            <a:off x="7693974" y="2722945"/>
            <a:ext cx="1898267" cy="1040955"/>
          </a:xfrm>
          <a:custGeom>
            <a:avLst/>
            <a:gdLst/>
            <a:ahLst/>
            <a:cxnLst/>
            <a:rect l="l" t="t" r="r" b="b"/>
            <a:pathLst>
              <a:path w="22813" h="12439" fill="none" extrusionOk="0">
                <a:moveTo>
                  <a:pt x="22812" y="0"/>
                </a:moveTo>
                <a:cubicBezTo>
                  <a:pt x="22812" y="0"/>
                  <a:pt x="20999" y="9660"/>
                  <a:pt x="12792" y="11049"/>
                </a:cubicBezTo>
                <a:cubicBezTo>
                  <a:pt x="4584" y="12439"/>
                  <a:pt x="0" y="710"/>
                  <a:pt x="0" y="710"/>
                </a:cubicBezTo>
              </a:path>
            </a:pathLst>
          </a:custGeom>
          <a:noFill/>
          <a:ln w="19050" cap="flat" cmpd="sng">
            <a:solidFill>
              <a:srgbClr val="692300"/>
            </a:solidFill>
            <a:prstDash val="dash"/>
            <a:miter lim="10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8" name="Google Shape;2898;p48"/>
          <p:cNvGrpSpPr/>
          <p:nvPr/>
        </p:nvGrpSpPr>
        <p:grpSpPr>
          <a:xfrm rot="-10083815">
            <a:off x="6273138" y="1886789"/>
            <a:ext cx="1575514" cy="1466664"/>
            <a:chOff x="1438025" y="366400"/>
            <a:chExt cx="4722574" cy="4396298"/>
          </a:xfrm>
        </p:grpSpPr>
        <p:sp>
          <p:nvSpPr>
            <p:cNvPr id="2899" name="Google Shape;2899;p48"/>
            <p:cNvSpPr/>
            <p:nvPr/>
          </p:nvSpPr>
          <p:spPr>
            <a:xfrm>
              <a:off x="1438025" y="366589"/>
              <a:ext cx="4722574" cy="4396108"/>
            </a:xfrm>
            <a:custGeom>
              <a:avLst/>
              <a:gdLst/>
              <a:ahLst/>
              <a:cxnLst/>
              <a:rect l="l" t="t" r="r" b="b"/>
              <a:pathLst>
                <a:path w="24939" h="23215" extrusionOk="0">
                  <a:moveTo>
                    <a:pt x="1718" y="22620"/>
                  </a:moveTo>
                  <a:lnTo>
                    <a:pt x="1718" y="22620"/>
                  </a:lnTo>
                  <a:cubicBezTo>
                    <a:pt x="1735" y="22639"/>
                    <a:pt x="1756" y="22658"/>
                    <a:pt x="1776" y="22676"/>
                  </a:cubicBezTo>
                  <a:cubicBezTo>
                    <a:pt x="1755" y="22659"/>
                    <a:pt x="1735" y="22639"/>
                    <a:pt x="1718" y="22620"/>
                  </a:cubicBezTo>
                  <a:close/>
                  <a:moveTo>
                    <a:pt x="18955" y="0"/>
                  </a:moveTo>
                  <a:cubicBezTo>
                    <a:pt x="18718" y="0"/>
                    <a:pt x="18489" y="152"/>
                    <a:pt x="18418" y="406"/>
                  </a:cubicBezTo>
                  <a:lnTo>
                    <a:pt x="15061" y="12210"/>
                  </a:lnTo>
                  <a:lnTo>
                    <a:pt x="15053" y="12239"/>
                  </a:lnTo>
                  <a:lnTo>
                    <a:pt x="6768" y="6556"/>
                  </a:lnTo>
                  <a:lnTo>
                    <a:pt x="6732" y="2813"/>
                  </a:lnTo>
                  <a:cubicBezTo>
                    <a:pt x="6731" y="2717"/>
                    <a:pt x="6699" y="2627"/>
                    <a:pt x="6645" y="2550"/>
                  </a:cubicBezTo>
                  <a:cubicBezTo>
                    <a:pt x="6611" y="2499"/>
                    <a:pt x="6570" y="2454"/>
                    <a:pt x="6516" y="2419"/>
                  </a:cubicBezTo>
                  <a:lnTo>
                    <a:pt x="5737" y="1912"/>
                  </a:lnTo>
                  <a:cubicBezTo>
                    <a:pt x="5660" y="1862"/>
                    <a:pt x="5576" y="1839"/>
                    <a:pt x="5493" y="1839"/>
                  </a:cubicBezTo>
                  <a:cubicBezTo>
                    <a:pt x="5293" y="1839"/>
                    <a:pt x="5102" y="1973"/>
                    <a:pt x="5051" y="2187"/>
                  </a:cubicBezTo>
                  <a:lnTo>
                    <a:pt x="4386" y="4996"/>
                  </a:lnTo>
                  <a:cubicBezTo>
                    <a:pt x="4386" y="4996"/>
                    <a:pt x="4384" y="4996"/>
                    <a:pt x="4380" y="4996"/>
                  </a:cubicBezTo>
                  <a:cubicBezTo>
                    <a:pt x="4326" y="4996"/>
                    <a:pt x="3910" y="4999"/>
                    <a:pt x="3516" y="5110"/>
                  </a:cubicBezTo>
                  <a:cubicBezTo>
                    <a:pt x="3135" y="5216"/>
                    <a:pt x="2870" y="5550"/>
                    <a:pt x="2850" y="5945"/>
                  </a:cubicBezTo>
                  <a:cubicBezTo>
                    <a:pt x="2827" y="6382"/>
                    <a:pt x="2931" y="6819"/>
                    <a:pt x="2931" y="6819"/>
                  </a:cubicBezTo>
                  <a:lnTo>
                    <a:pt x="340" y="8089"/>
                  </a:lnTo>
                  <a:cubicBezTo>
                    <a:pt x="60" y="8226"/>
                    <a:pt x="1" y="8600"/>
                    <a:pt x="224" y="8816"/>
                  </a:cubicBezTo>
                  <a:lnTo>
                    <a:pt x="891" y="9464"/>
                  </a:lnTo>
                  <a:cubicBezTo>
                    <a:pt x="936" y="9508"/>
                    <a:pt x="989" y="9539"/>
                    <a:pt x="1045" y="9561"/>
                  </a:cubicBezTo>
                  <a:cubicBezTo>
                    <a:pt x="1103" y="9585"/>
                    <a:pt x="1165" y="9598"/>
                    <a:pt x="1228" y="9598"/>
                  </a:cubicBezTo>
                  <a:cubicBezTo>
                    <a:pt x="1259" y="9598"/>
                    <a:pt x="1290" y="9595"/>
                    <a:pt x="1321" y="9588"/>
                  </a:cubicBezTo>
                  <a:lnTo>
                    <a:pt x="4978" y="8795"/>
                  </a:lnTo>
                  <a:lnTo>
                    <a:pt x="12326" y="15628"/>
                  </a:lnTo>
                  <a:lnTo>
                    <a:pt x="1557" y="21514"/>
                  </a:lnTo>
                  <a:cubicBezTo>
                    <a:pt x="1215" y="21703"/>
                    <a:pt x="1165" y="22175"/>
                    <a:pt x="1463" y="22428"/>
                  </a:cubicBezTo>
                  <a:lnTo>
                    <a:pt x="2176" y="23031"/>
                  </a:lnTo>
                  <a:cubicBezTo>
                    <a:pt x="2198" y="23051"/>
                    <a:pt x="2226" y="23063"/>
                    <a:pt x="2251" y="23080"/>
                  </a:cubicBezTo>
                  <a:cubicBezTo>
                    <a:pt x="2383" y="23167"/>
                    <a:pt x="2535" y="23215"/>
                    <a:pt x="2689" y="23215"/>
                  </a:cubicBezTo>
                  <a:cubicBezTo>
                    <a:pt x="2772" y="23215"/>
                    <a:pt x="2856" y="23201"/>
                    <a:pt x="2938" y="23172"/>
                  </a:cubicBezTo>
                  <a:lnTo>
                    <a:pt x="8602" y="21172"/>
                  </a:lnTo>
                  <a:cubicBezTo>
                    <a:pt x="8606" y="21194"/>
                    <a:pt x="8957" y="22055"/>
                    <a:pt x="8957" y="22055"/>
                  </a:cubicBezTo>
                  <a:lnTo>
                    <a:pt x="10076" y="21594"/>
                  </a:lnTo>
                  <a:cubicBezTo>
                    <a:pt x="10076" y="21594"/>
                    <a:pt x="9737" y="20775"/>
                    <a:pt x="9736" y="20772"/>
                  </a:cubicBezTo>
                  <a:lnTo>
                    <a:pt x="12435" y="19819"/>
                  </a:lnTo>
                  <a:cubicBezTo>
                    <a:pt x="12439" y="19843"/>
                    <a:pt x="12790" y="20704"/>
                    <a:pt x="12790" y="20704"/>
                  </a:cubicBezTo>
                  <a:lnTo>
                    <a:pt x="13910" y="20243"/>
                  </a:lnTo>
                  <a:cubicBezTo>
                    <a:pt x="13910" y="20243"/>
                    <a:pt x="13569" y="19422"/>
                    <a:pt x="13568" y="19419"/>
                  </a:cubicBezTo>
                  <a:lnTo>
                    <a:pt x="16118" y="18518"/>
                  </a:lnTo>
                  <a:lnTo>
                    <a:pt x="21310" y="22503"/>
                  </a:lnTo>
                  <a:cubicBezTo>
                    <a:pt x="21785" y="22867"/>
                    <a:pt x="22365" y="23066"/>
                    <a:pt x="22963" y="23074"/>
                  </a:cubicBezTo>
                  <a:lnTo>
                    <a:pt x="23030" y="23074"/>
                  </a:lnTo>
                  <a:cubicBezTo>
                    <a:pt x="23036" y="23074"/>
                    <a:pt x="23041" y="23074"/>
                    <a:pt x="23047" y="23074"/>
                  </a:cubicBezTo>
                  <a:cubicBezTo>
                    <a:pt x="24133" y="23074"/>
                    <a:pt x="24938" y="22057"/>
                    <a:pt x="24685" y="20998"/>
                  </a:cubicBezTo>
                  <a:cubicBezTo>
                    <a:pt x="24537" y="20374"/>
                    <a:pt x="24189" y="19816"/>
                    <a:pt x="23698" y="19407"/>
                  </a:cubicBezTo>
                  <a:lnTo>
                    <a:pt x="18714" y="15267"/>
                  </a:lnTo>
                  <a:lnTo>
                    <a:pt x="19198" y="11132"/>
                  </a:lnTo>
                  <a:lnTo>
                    <a:pt x="20067" y="11278"/>
                  </a:lnTo>
                  <a:lnTo>
                    <a:pt x="20270" y="10084"/>
                  </a:lnTo>
                  <a:cubicBezTo>
                    <a:pt x="20270" y="10084"/>
                    <a:pt x="19359" y="9935"/>
                    <a:pt x="19339" y="9935"/>
                  </a:cubicBezTo>
                  <a:lnTo>
                    <a:pt x="19670" y="7094"/>
                  </a:lnTo>
                  <a:lnTo>
                    <a:pt x="20538" y="7241"/>
                  </a:lnTo>
                  <a:lnTo>
                    <a:pt x="20741" y="6047"/>
                  </a:lnTo>
                  <a:cubicBezTo>
                    <a:pt x="20741" y="6047"/>
                    <a:pt x="19832" y="5898"/>
                    <a:pt x="19812" y="5898"/>
                  </a:cubicBezTo>
                  <a:lnTo>
                    <a:pt x="20340" y="1384"/>
                  </a:lnTo>
                  <a:cubicBezTo>
                    <a:pt x="20368" y="1139"/>
                    <a:pt x="20275" y="902"/>
                    <a:pt x="20099" y="736"/>
                  </a:cubicBezTo>
                  <a:cubicBezTo>
                    <a:pt x="20078" y="715"/>
                    <a:pt x="20058" y="690"/>
                    <a:pt x="20035" y="673"/>
                  </a:cubicBezTo>
                  <a:lnTo>
                    <a:pt x="19289" y="112"/>
                  </a:lnTo>
                  <a:cubicBezTo>
                    <a:pt x="19187" y="36"/>
                    <a:pt x="19070" y="0"/>
                    <a:pt x="18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8"/>
            <p:cNvSpPr/>
            <p:nvPr/>
          </p:nvSpPr>
          <p:spPr>
            <a:xfrm>
              <a:off x="1658447" y="3326383"/>
              <a:ext cx="2831764" cy="1411148"/>
            </a:xfrm>
            <a:custGeom>
              <a:avLst/>
              <a:gdLst/>
              <a:ahLst/>
              <a:cxnLst/>
              <a:rect l="l" t="t" r="r" b="b"/>
              <a:pathLst>
                <a:path w="14954" h="7452" extrusionOk="0">
                  <a:moveTo>
                    <a:pt x="11162" y="0"/>
                  </a:moveTo>
                  <a:lnTo>
                    <a:pt x="10726" y="238"/>
                  </a:lnTo>
                  <a:lnTo>
                    <a:pt x="393" y="5886"/>
                  </a:lnTo>
                  <a:cubicBezTo>
                    <a:pt x="51" y="6074"/>
                    <a:pt x="1" y="6547"/>
                    <a:pt x="299" y="6799"/>
                  </a:cubicBezTo>
                  <a:lnTo>
                    <a:pt x="1012" y="7402"/>
                  </a:lnTo>
                  <a:cubicBezTo>
                    <a:pt x="1034" y="7422"/>
                    <a:pt x="1062" y="7434"/>
                    <a:pt x="1087" y="7451"/>
                  </a:cubicBezTo>
                  <a:lnTo>
                    <a:pt x="612" y="7048"/>
                  </a:lnTo>
                  <a:cubicBezTo>
                    <a:pt x="313" y="6793"/>
                    <a:pt x="361" y="6320"/>
                    <a:pt x="705" y="6133"/>
                  </a:cubicBezTo>
                  <a:lnTo>
                    <a:pt x="11041" y="486"/>
                  </a:lnTo>
                  <a:lnTo>
                    <a:pt x="14365" y="3096"/>
                  </a:lnTo>
                  <a:lnTo>
                    <a:pt x="14954" y="2888"/>
                  </a:lnTo>
                  <a:lnTo>
                    <a:pt x="11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8"/>
            <p:cNvSpPr/>
            <p:nvPr/>
          </p:nvSpPr>
          <p:spPr>
            <a:xfrm>
              <a:off x="4287984" y="366400"/>
              <a:ext cx="955536" cy="2891414"/>
            </a:xfrm>
            <a:custGeom>
              <a:avLst/>
              <a:gdLst/>
              <a:ahLst/>
              <a:cxnLst/>
              <a:rect l="l" t="t" r="r" b="b"/>
              <a:pathLst>
                <a:path w="5046" h="15269" extrusionOk="0">
                  <a:moveTo>
                    <a:pt x="3903" y="0"/>
                  </a:moveTo>
                  <a:cubicBezTo>
                    <a:pt x="3666" y="0"/>
                    <a:pt x="3437" y="152"/>
                    <a:pt x="3365" y="406"/>
                  </a:cubicBezTo>
                  <a:lnTo>
                    <a:pt x="8" y="12210"/>
                  </a:lnTo>
                  <a:lnTo>
                    <a:pt x="0" y="12239"/>
                  </a:lnTo>
                  <a:lnTo>
                    <a:pt x="3663" y="15269"/>
                  </a:lnTo>
                  <a:lnTo>
                    <a:pt x="3740" y="14604"/>
                  </a:lnTo>
                  <a:lnTo>
                    <a:pt x="455" y="11981"/>
                  </a:lnTo>
                  <a:lnTo>
                    <a:pt x="3676" y="654"/>
                  </a:lnTo>
                  <a:cubicBezTo>
                    <a:pt x="3748" y="401"/>
                    <a:pt x="3976" y="249"/>
                    <a:pt x="4214" y="249"/>
                  </a:cubicBezTo>
                  <a:cubicBezTo>
                    <a:pt x="4328" y="249"/>
                    <a:pt x="4445" y="284"/>
                    <a:pt x="4547" y="361"/>
                  </a:cubicBezTo>
                  <a:lnTo>
                    <a:pt x="5046" y="737"/>
                  </a:lnTo>
                  <a:cubicBezTo>
                    <a:pt x="5024" y="716"/>
                    <a:pt x="5006" y="691"/>
                    <a:pt x="4982" y="673"/>
                  </a:cubicBezTo>
                  <a:lnTo>
                    <a:pt x="4235" y="112"/>
                  </a:lnTo>
                  <a:cubicBezTo>
                    <a:pt x="4134" y="36"/>
                    <a:pt x="4017" y="0"/>
                    <a:pt x="39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8"/>
            <p:cNvSpPr/>
            <p:nvPr/>
          </p:nvSpPr>
          <p:spPr>
            <a:xfrm>
              <a:off x="5749890" y="4331728"/>
              <a:ext cx="289160" cy="323435"/>
            </a:xfrm>
            <a:custGeom>
              <a:avLst/>
              <a:gdLst/>
              <a:ahLst/>
              <a:cxnLst/>
              <a:rect l="l" t="t" r="r" b="b"/>
              <a:pathLst>
                <a:path w="1527" h="1708" extrusionOk="0">
                  <a:moveTo>
                    <a:pt x="1010" y="0"/>
                  </a:moveTo>
                  <a:cubicBezTo>
                    <a:pt x="979" y="257"/>
                    <a:pt x="892" y="533"/>
                    <a:pt x="694" y="783"/>
                  </a:cubicBezTo>
                  <a:cubicBezTo>
                    <a:pt x="496" y="1031"/>
                    <a:pt x="245" y="1177"/>
                    <a:pt x="1" y="1265"/>
                  </a:cubicBezTo>
                  <a:lnTo>
                    <a:pt x="254" y="1707"/>
                  </a:lnTo>
                  <a:cubicBezTo>
                    <a:pt x="414" y="1691"/>
                    <a:pt x="571" y="1655"/>
                    <a:pt x="720" y="1592"/>
                  </a:cubicBezTo>
                  <a:cubicBezTo>
                    <a:pt x="908" y="1511"/>
                    <a:pt x="1083" y="1372"/>
                    <a:pt x="1221" y="1203"/>
                  </a:cubicBezTo>
                  <a:cubicBezTo>
                    <a:pt x="1382" y="1005"/>
                    <a:pt x="1493" y="764"/>
                    <a:pt x="1515" y="520"/>
                  </a:cubicBezTo>
                  <a:cubicBezTo>
                    <a:pt x="1527" y="398"/>
                    <a:pt x="1517" y="274"/>
                    <a:pt x="1501" y="152"/>
                  </a:cubicBezTo>
                  <a:lnTo>
                    <a:pt x="10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8"/>
            <p:cNvSpPr/>
            <p:nvPr/>
          </p:nvSpPr>
          <p:spPr>
            <a:xfrm>
              <a:off x="5583248" y="4575252"/>
              <a:ext cx="202431" cy="81995"/>
            </a:xfrm>
            <a:custGeom>
              <a:avLst/>
              <a:gdLst/>
              <a:ahLst/>
              <a:cxnLst/>
              <a:rect l="l" t="t" r="r" b="b"/>
              <a:pathLst>
                <a:path w="1069" h="433" extrusionOk="0">
                  <a:moveTo>
                    <a:pt x="821" y="0"/>
                  </a:moveTo>
                  <a:cubicBezTo>
                    <a:pt x="561" y="82"/>
                    <a:pt x="316" y="99"/>
                    <a:pt x="162" y="99"/>
                  </a:cubicBezTo>
                  <a:cubicBezTo>
                    <a:pt x="62" y="99"/>
                    <a:pt x="0" y="92"/>
                    <a:pt x="0" y="92"/>
                  </a:cubicBezTo>
                  <a:lnTo>
                    <a:pt x="0" y="92"/>
                  </a:lnTo>
                  <a:lnTo>
                    <a:pt x="351" y="371"/>
                  </a:lnTo>
                  <a:cubicBezTo>
                    <a:pt x="401" y="412"/>
                    <a:pt x="567" y="408"/>
                    <a:pt x="635" y="416"/>
                  </a:cubicBezTo>
                  <a:cubicBezTo>
                    <a:pt x="731" y="426"/>
                    <a:pt x="829" y="432"/>
                    <a:pt x="925" y="432"/>
                  </a:cubicBezTo>
                  <a:cubicBezTo>
                    <a:pt x="939" y="432"/>
                    <a:pt x="953" y="432"/>
                    <a:pt x="967" y="432"/>
                  </a:cubicBezTo>
                  <a:cubicBezTo>
                    <a:pt x="1001" y="430"/>
                    <a:pt x="1034" y="428"/>
                    <a:pt x="1069" y="424"/>
                  </a:cubicBezTo>
                  <a:lnTo>
                    <a:pt x="8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8"/>
            <p:cNvSpPr/>
            <p:nvPr/>
          </p:nvSpPr>
          <p:spPr>
            <a:xfrm>
              <a:off x="5924864" y="4164517"/>
              <a:ext cx="107559" cy="183684"/>
            </a:xfrm>
            <a:custGeom>
              <a:avLst/>
              <a:gdLst/>
              <a:ahLst/>
              <a:cxnLst/>
              <a:rect l="l" t="t" r="r" b="b"/>
              <a:pathLst>
                <a:path w="568" h="970" extrusionOk="0">
                  <a:moveTo>
                    <a:pt x="0" y="0"/>
                  </a:moveTo>
                  <a:cubicBezTo>
                    <a:pt x="0" y="0"/>
                    <a:pt x="131" y="370"/>
                    <a:pt x="94" y="821"/>
                  </a:cubicBezTo>
                  <a:lnTo>
                    <a:pt x="568" y="970"/>
                  </a:lnTo>
                  <a:cubicBezTo>
                    <a:pt x="527" y="732"/>
                    <a:pt x="449" y="497"/>
                    <a:pt x="351" y="28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8"/>
            <p:cNvSpPr/>
            <p:nvPr/>
          </p:nvSpPr>
          <p:spPr>
            <a:xfrm>
              <a:off x="1438404" y="714455"/>
              <a:ext cx="1282001" cy="1463223"/>
            </a:xfrm>
            <a:custGeom>
              <a:avLst/>
              <a:gdLst/>
              <a:ahLst/>
              <a:cxnLst/>
              <a:rect l="l" t="t" r="r" b="b"/>
              <a:pathLst>
                <a:path w="6770" h="7727" extrusionOk="0">
                  <a:moveTo>
                    <a:pt x="5494" y="1"/>
                  </a:moveTo>
                  <a:cubicBezTo>
                    <a:pt x="5295" y="1"/>
                    <a:pt x="5104" y="135"/>
                    <a:pt x="5054" y="349"/>
                  </a:cubicBezTo>
                  <a:lnTo>
                    <a:pt x="4468" y="2820"/>
                  </a:lnTo>
                  <a:lnTo>
                    <a:pt x="4388" y="3159"/>
                  </a:lnTo>
                  <a:cubicBezTo>
                    <a:pt x="4388" y="3159"/>
                    <a:pt x="4386" y="3159"/>
                    <a:pt x="4382" y="3159"/>
                  </a:cubicBezTo>
                  <a:cubicBezTo>
                    <a:pt x="4328" y="3159"/>
                    <a:pt x="3912" y="3162"/>
                    <a:pt x="3518" y="3273"/>
                  </a:cubicBezTo>
                  <a:cubicBezTo>
                    <a:pt x="3136" y="3379"/>
                    <a:pt x="2872" y="3713"/>
                    <a:pt x="2852" y="4108"/>
                  </a:cubicBezTo>
                  <a:cubicBezTo>
                    <a:pt x="2829" y="4546"/>
                    <a:pt x="2933" y="4982"/>
                    <a:pt x="2933" y="4982"/>
                  </a:cubicBezTo>
                  <a:lnTo>
                    <a:pt x="2621" y="5136"/>
                  </a:lnTo>
                  <a:lnTo>
                    <a:pt x="341" y="6253"/>
                  </a:lnTo>
                  <a:cubicBezTo>
                    <a:pt x="60" y="6391"/>
                    <a:pt x="1" y="6764"/>
                    <a:pt x="225" y="6981"/>
                  </a:cubicBezTo>
                  <a:lnTo>
                    <a:pt x="891" y="7628"/>
                  </a:lnTo>
                  <a:cubicBezTo>
                    <a:pt x="937" y="7673"/>
                    <a:pt x="990" y="7703"/>
                    <a:pt x="1046" y="7727"/>
                  </a:cubicBezTo>
                  <a:lnTo>
                    <a:pt x="535" y="7231"/>
                  </a:lnTo>
                  <a:cubicBezTo>
                    <a:pt x="311" y="7013"/>
                    <a:pt x="372" y="6640"/>
                    <a:pt x="651" y="6502"/>
                  </a:cubicBezTo>
                  <a:lnTo>
                    <a:pt x="2888" y="5407"/>
                  </a:lnTo>
                  <a:lnTo>
                    <a:pt x="4525" y="7060"/>
                  </a:lnTo>
                  <a:lnTo>
                    <a:pt x="4981" y="6961"/>
                  </a:lnTo>
                  <a:lnTo>
                    <a:pt x="3208" y="5248"/>
                  </a:lnTo>
                  <a:lnTo>
                    <a:pt x="3244" y="5229"/>
                  </a:lnTo>
                  <a:cubicBezTo>
                    <a:pt x="3244" y="5229"/>
                    <a:pt x="3141" y="4794"/>
                    <a:pt x="3162" y="4355"/>
                  </a:cubicBezTo>
                  <a:cubicBezTo>
                    <a:pt x="3182" y="3961"/>
                    <a:pt x="3449" y="3628"/>
                    <a:pt x="3828" y="3521"/>
                  </a:cubicBezTo>
                  <a:cubicBezTo>
                    <a:pt x="4230" y="3409"/>
                    <a:pt x="4653" y="3406"/>
                    <a:pt x="4695" y="3406"/>
                  </a:cubicBezTo>
                  <a:cubicBezTo>
                    <a:pt x="4697" y="3406"/>
                    <a:pt x="4698" y="3406"/>
                    <a:pt x="4698" y="3406"/>
                  </a:cubicBezTo>
                  <a:lnTo>
                    <a:pt x="4708" y="3368"/>
                  </a:lnTo>
                  <a:lnTo>
                    <a:pt x="6769" y="4720"/>
                  </a:lnTo>
                  <a:lnTo>
                    <a:pt x="6765" y="4252"/>
                  </a:lnTo>
                  <a:lnTo>
                    <a:pt x="4791" y="3021"/>
                  </a:lnTo>
                  <a:lnTo>
                    <a:pt x="5365" y="599"/>
                  </a:lnTo>
                  <a:cubicBezTo>
                    <a:pt x="5416" y="384"/>
                    <a:pt x="5606" y="251"/>
                    <a:pt x="5806" y="251"/>
                  </a:cubicBezTo>
                  <a:cubicBezTo>
                    <a:pt x="5889" y="251"/>
                    <a:pt x="5973" y="274"/>
                    <a:pt x="6050" y="324"/>
                  </a:cubicBezTo>
                  <a:lnTo>
                    <a:pt x="6648" y="712"/>
                  </a:lnTo>
                  <a:cubicBezTo>
                    <a:pt x="6613" y="661"/>
                    <a:pt x="6572" y="616"/>
                    <a:pt x="6519" y="581"/>
                  </a:cubicBezTo>
                  <a:lnTo>
                    <a:pt x="5738" y="74"/>
                  </a:lnTo>
                  <a:cubicBezTo>
                    <a:pt x="5662" y="24"/>
                    <a:pt x="5577" y="1"/>
                    <a:pt x="5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Imagine 2">
            <a:extLst>
              <a:ext uri="{FF2B5EF4-FFF2-40B4-BE49-F238E27FC236}">
                <a16:creationId xmlns:a16="http://schemas.microsoft.com/office/drawing/2014/main" id="{2C1C10D6-E617-7FD4-508C-F12AA1A8D1EA}"/>
              </a:ext>
            </a:extLst>
          </p:cNvPr>
          <p:cNvPicPr>
            <a:picLocks noChangeAspect="1"/>
          </p:cNvPicPr>
          <p:nvPr/>
        </p:nvPicPr>
        <p:blipFill>
          <a:blip r:embed="rId3"/>
          <a:stretch>
            <a:fillRect/>
          </a:stretch>
        </p:blipFill>
        <p:spPr>
          <a:xfrm>
            <a:off x="6939752" y="289468"/>
            <a:ext cx="2141613" cy="3804010"/>
          </a:xfrm>
          <a:prstGeom prst="rect">
            <a:avLst/>
          </a:prstGeom>
        </p:spPr>
      </p:pic>
      <p:pic>
        <p:nvPicPr>
          <p:cNvPr id="5" name="Imagine 4">
            <a:extLst>
              <a:ext uri="{FF2B5EF4-FFF2-40B4-BE49-F238E27FC236}">
                <a16:creationId xmlns:a16="http://schemas.microsoft.com/office/drawing/2014/main" id="{3F3C8D47-3104-455A-CAC7-DB790F2F6A30}"/>
              </a:ext>
            </a:extLst>
          </p:cNvPr>
          <p:cNvPicPr>
            <a:picLocks noChangeAspect="1"/>
          </p:cNvPicPr>
          <p:nvPr/>
        </p:nvPicPr>
        <p:blipFill>
          <a:blip r:embed="rId4"/>
          <a:stretch>
            <a:fillRect/>
          </a:stretch>
        </p:blipFill>
        <p:spPr>
          <a:xfrm>
            <a:off x="-158205" y="2694925"/>
            <a:ext cx="3014252" cy="1695517"/>
          </a:xfrm>
          <a:prstGeom prst="rect">
            <a:avLst/>
          </a:prstGeom>
        </p:spPr>
      </p:pic>
      <p:pic>
        <p:nvPicPr>
          <p:cNvPr id="7" name="Imagine 6">
            <a:extLst>
              <a:ext uri="{FF2B5EF4-FFF2-40B4-BE49-F238E27FC236}">
                <a16:creationId xmlns:a16="http://schemas.microsoft.com/office/drawing/2014/main" id="{BB9D288B-9EDF-253E-C617-E8F02E65184A}"/>
              </a:ext>
            </a:extLst>
          </p:cNvPr>
          <p:cNvPicPr>
            <a:picLocks noChangeAspect="1"/>
          </p:cNvPicPr>
          <p:nvPr/>
        </p:nvPicPr>
        <p:blipFill>
          <a:blip r:embed="rId5"/>
          <a:stretch>
            <a:fillRect/>
          </a:stretch>
        </p:blipFill>
        <p:spPr>
          <a:xfrm>
            <a:off x="6564068" y="3343983"/>
            <a:ext cx="3575954" cy="2011474"/>
          </a:xfrm>
          <a:prstGeom prst="rect">
            <a:avLst/>
          </a:prstGeom>
        </p:spPr>
      </p:pic>
      <p:pic>
        <p:nvPicPr>
          <p:cNvPr id="9" name="Imagine 8">
            <a:extLst>
              <a:ext uri="{FF2B5EF4-FFF2-40B4-BE49-F238E27FC236}">
                <a16:creationId xmlns:a16="http://schemas.microsoft.com/office/drawing/2014/main" id="{57343FFD-5B26-5540-3155-1C6223D10523}"/>
              </a:ext>
            </a:extLst>
          </p:cNvPr>
          <p:cNvPicPr>
            <a:picLocks noChangeAspect="1"/>
          </p:cNvPicPr>
          <p:nvPr/>
        </p:nvPicPr>
        <p:blipFill>
          <a:blip r:embed="rId6"/>
          <a:stretch>
            <a:fillRect/>
          </a:stretch>
        </p:blipFill>
        <p:spPr>
          <a:xfrm>
            <a:off x="5093689" y="273013"/>
            <a:ext cx="1880717" cy="3343496"/>
          </a:xfrm>
          <a:prstGeom prst="rect">
            <a:avLst/>
          </a:prstGeom>
        </p:spPr>
      </p:pic>
      <p:pic>
        <p:nvPicPr>
          <p:cNvPr id="11" name="Imagine 10">
            <a:extLst>
              <a:ext uri="{FF2B5EF4-FFF2-40B4-BE49-F238E27FC236}">
                <a16:creationId xmlns:a16="http://schemas.microsoft.com/office/drawing/2014/main" id="{CAEBC03D-4EB4-4198-9EC5-C0361ADBDE07}"/>
              </a:ext>
            </a:extLst>
          </p:cNvPr>
          <p:cNvPicPr>
            <a:picLocks noChangeAspect="1"/>
          </p:cNvPicPr>
          <p:nvPr/>
        </p:nvPicPr>
        <p:blipFill>
          <a:blip r:embed="rId7"/>
          <a:stretch>
            <a:fillRect/>
          </a:stretch>
        </p:blipFill>
        <p:spPr>
          <a:xfrm>
            <a:off x="4963094" y="2718040"/>
            <a:ext cx="2143810" cy="2858414"/>
          </a:xfrm>
          <a:prstGeom prst="rect">
            <a:avLst/>
          </a:prstGeom>
        </p:spPr>
      </p:pic>
      <p:sp>
        <p:nvSpPr>
          <p:cNvPr id="12" name="AutoShape 2">
            <a:extLst>
              <a:ext uri="{FF2B5EF4-FFF2-40B4-BE49-F238E27FC236}">
                <a16:creationId xmlns:a16="http://schemas.microsoft.com/office/drawing/2014/main" id="{F141C0D2-011E-A887-673C-7C49D10F47D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sp>
        <p:nvSpPr>
          <p:cNvPr id="13" name="AutoShape 4">
            <a:extLst>
              <a:ext uri="{FF2B5EF4-FFF2-40B4-BE49-F238E27FC236}">
                <a16:creationId xmlns:a16="http://schemas.microsoft.com/office/drawing/2014/main" id="{6B86DA4A-5FC8-590E-CD5B-B7BEC6594823}"/>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15" name="Imagine 14">
            <a:extLst>
              <a:ext uri="{FF2B5EF4-FFF2-40B4-BE49-F238E27FC236}">
                <a16:creationId xmlns:a16="http://schemas.microsoft.com/office/drawing/2014/main" id="{1CAE0CCE-97B1-8D2E-C04D-CE6F5DC0A175}"/>
              </a:ext>
            </a:extLst>
          </p:cNvPr>
          <p:cNvPicPr>
            <a:picLocks noChangeAspect="1"/>
          </p:cNvPicPr>
          <p:nvPr/>
        </p:nvPicPr>
        <p:blipFill>
          <a:blip r:embed="rId8"/>
          <a:stretch>
            <a:fillRect/>
          </a:stretch>
        </p:blipFill>
        <p:spPr>
          <a:xfrm>
            <a:off x="2764239" y="2832955"/>
            <a:ext cx="2107209" cy="2809612"/>
          </a:xfrm>
          <a:prstGeom prst="rect">
            <a:avLst/>
          </a:prstGeom>
        </p:spPr>
      </p:pic>
    </p:spTree>
  </p:cSld>
  <p:clrMapOvr>
    <a:masterClrMapping/>
  </p:clrMapOvr>
</p:sld>
</file>

<file path=ppt/theme/theme1.xml><?xml version="1.0" encoding="utf-8"?>
<a:theme xmlns:a="http://schemas.openxmlformats.org/drawingml/2006/main" name="Travel Itinerary Blog Social Media Strategy by Slidesgo">
  <a:themeElements>
    <a:clrScheme name="Simple Light">
      <a:dk1>
        <a:srgbClr val="692300"/>
      </a:dk1>
      <a:lt1>
        <a:srgbClr val="963500"/>
      </a:lt1>
      <a:dk2>
        <a:srgbClr val="F44D00"/>
      </a:dk2>
      <a:lt2>
        <a:srgbClr val="FFA724"/>
      </a:lt2>
      <a:accent1>
        <a:srgbClr val="00CB9D"/>
      </a:accent1>
      <a:accent2>
        <a:srgbClr val="BBB2A0"/>
      </a:accent2>
      <a:accent3>
        <a:srgbClr val="FFE8C3"/>
      </a:accent3>
      <a:accent4>
        <a:srgbClr val="FFF2DF"/>
      </a:accent4>
      <a:accent5>
        <a:srgbClr val="FFFFFF"/>
      </a:accent5>
      <a:accent6>
        <a:srgbClr val="FFFFFF"/>
      </a:accent6>
      <a:hlink>
        <a:srgbClr val="6923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691</Words>
  <Application>Microsoft Office PowerPoint</Application>
  <PresentationFormat>Expunere pe ecran (16:9)</PresentationFormat>
  <Paragraphs>22</Paragraphs>
  <Slides>11</Slides>
  <Notes>11</Notes>
  <HiddenSlides>0</HiddenSlides>
  <MMClips>0</MMClips>
  <ScaleCrop>false</ScaleCrop>
  <HeadingPairs>
    <vt:vector size="6" baseType="variant">
      <vt:variant>
        <vt:lpstr>Fonturi utilizate</vt:lpstr>
      </vt:variant>
      <vt:variant>
        <vt:i4>5</vt:i4>
      </vt:variant>
      <vt:variant>
        <vt:lpstr>Temă</vt:lpstr>
      </vt:variant>
      <vt:variant>
        <vt:i4>1</vt:i4>
      </vt:variant>
      <vt:variant>
        <vt:lpstr>Titluri diapozitive</vt:lpstr>
      </vt:variant>
      <vt:variant>
        <vt:i4>11</vt:i4>
      </vt:variant>
    </vt:vector>
  </HeadingPairs>
  <TitlesOfParts>
    <vt:vector size="17" baseType="lpstr">
      <vt:lpstr>Nunito Light</vt:lpstr>
      <vt:lpstr>Arial</vt:lpstr>
      <vt:lpstr>Bebas Neue</vt:lpstr>
      <vt:lpstr>Inter</vt:lpstr>
      <vt:lpstr>Work Sans</vt:lpstr>
      <vt:lpstr>Travel Itinerary Blog Social Media Strategy by Slidesgo</vt:lpstr>
      <vt:lpstr>Erasmus+ dans Hillerod</vt:lpstr>
      <vt:lpstr>Prezentare PowerPoint</vt:lpstr>
      <vt:lpstr>Jour 1</vt:lpstr>
      <vt:lpstr>Prezentare PowerPoint</vt:lpstr>
      <vt:lpstr>J our 2</vt:lpstr>
      <vt:lpstr>Prezentare PowerPoint</vt:lpstr>
      <vt:lpstr>J our 3</vt:lpstr>
      <vt:lpstr>Prezentare PowerPoint</vt:lpstr>
      <vt:lpstr>J our 4</vt:lpstr>
      <vt:lpstr>J our 5</vt:lpstr>
      <vt:lpstr>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irina mihai</cp:lastModifiedBy>
  <cp:revision>1</cp:revision>
  <dcterms:modified xsi:type="dcterms:W3CDTF">2026-03-22T22:19:37Z</dcterms:modified>
</cp:coreProperties>
</file>