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300" r:id="rId3"/>
    <p:sldId id="303" r:id="rId4"/>
    <p:sldId id="301" r:id="rId5"/>
    <p:sldId id="260" r:id="rId6"/>
    <p:sldId id="305" r:id="rId7"/>
    <p:sldId id="258" r:id="rId8"/>
    <p:sldId id="263" r:id="rId9"/>
    <p:sldId id="259" r:id="rId10"/>
    <p:sldId id="281" r:id="rId11"/>
    <p:sldId id="304"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5B82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1E22EA-C9A4-4F37-AA38-30BCB984F5E7}" type="datetimeFigureOut">
              <a:rPr lang="en-US" smtClean="0"/>
              <a:t>11/23/2023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DC5158-05E1-4955-BDEC-C175D96279FE}" type="slidenum">
              <a:rPr lang="en-US" smtClean="0"/>
              <a:t>‹#›</a:t>
            </a:fld>
            <a:endParaRPr lang="en-US"/>
          </a:p>
        </p:txBody>
      </p:sp>
    </p:spTree>
    <p:extLst>
      <p:ext uri="{BB962C8B-B14F-4D97-AF65-F5344CB8AC3E}">
        <p14:creationId xmlns:p14="http://schemas.microsoft.com/office/powerpoint/2010/main" val="1954486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33e13d9a7e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33e13d9a7e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227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680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158d5a3e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5158d5a3e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50">
              <a:solidFill>
                <a:srgbClr val="3C4043"/>
              </a:solidFill>
              <a:highlight>
                <a:srgbClr val="FFFFFF"/>
              </a:highlight>
              <a:latin typeface="Roboto"/>
              <a:ea typeface="Roboto"/>
              <a:cs typeface="Roboto"/>
              <a:sym typeface="Roboto"/>
            </a:endParaRPr>
          </a:p>
        </p:txBody>
      </p:sp>
    </p:spTree>
    <p:extLst>
      <p:ext uri="{BB962C8B-B14F-4D97-AF65-F5344CB8AC3E}">
        <p14:creationId xmlns:p14="http://schemas.microsoft.com/office/powerpoint/2010/main" val="193396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3e13d9a7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3e13d9a7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3C4043"/>
              </a:solidFill>
              <a:highlight>
                <a:srgbClr val="FFFFFF"/>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522eb7919_1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5522eb7919_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5465e7bc0b_1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5465e7bc0b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020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8B36-7A7D-A14F-5413-96E8F38344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2C2E97A-DD1A-BD14-633E-8F501D098D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31BDB9-95D5-AA4A-96B4-654C90224666}"/>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5" name="Footer Placeholder 4">
            <a:extLst>
              <a:ext uri="{FF2B5EF4-FFF2-40B4-BE49-F238E27FC236}">
                <a16:creationId xmlns:a16="http://schemas.microsoft.com/office/drawing/2014/main" id="{6B9AB738-CF51-68E9-B56D-0058D34A6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0ED157-3A38-BE85-7445-D722C9CEC25E}"/>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348599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1EB54-DA1D-DDAA-49F0-42A48724D9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18E38A-AC8A-ECEA-2EF2-D8CA1D898D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48001-CFDB-80A9-24E9-33B79F0874B6}"/>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5" name="Footer Placeholder 4">
            <a:extLst>
              <a:ext uri="{FF2B5EF4-FFF2-40B4-BE49-F238E27FC236}">
                <a16:creationId xmlns:a16="http://schemas.microsoft.com/office/drawing/2014/main" id="{CE7E0C93-A8BD-8BD0-C3E4-2EC86E7C2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6B55E-CBAC-7BE8-B150-C64346B77DF3}"/>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4219847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9CE837-DE9F-2B3E-ECAD-A8FFC1DC2A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CDD2BC-600C-DC51-9144-83FBD8F35D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AA586-22B7-F92E-F303-65E903F8CBD6}"/>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5" name="Footer Placeholder 4">
            <a:extLst>
              <a:ext uri="{FF2B5EF4-FFF2-40B4-BE49-F238E27FC236}">
                <a16:creationId xmlns:a16="http://schemas.microsoft.com/office/drawing/2014/main" id="{2C23192C-0AF6-2882-67A7-6F9F367FEE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65884-2DDE-4459-B080-4CB332FDAA44}"/>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199292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ening slide">
  <p:cSld name="Opening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86100" y="2268300"/>
            <a:ext cx="6123200" cy="237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0" name="Google Shape;10;p2"/>
          <p:cNvSpPr txBox="1">
            <a:spLocks noGrp="1"/>
          </p:cNvSpPr>
          <p:nvPr>
            <p:ph type="subTitle" idx="1"/>
          </p:nvPr>
        </p:nvSpPr>
        <p:spPr>
          <a:xfrm>
            <a:off x="1386100" y="4275200"/>
            <a:ext cx="3202800" cy="956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017988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lumns 1">
  <p:cSld name="Four columns 1">
    <p:spTree>
      <p:nvGrpSpPr>
        <p:cNvPr id="1" name="Shape 31"/>
        <p:cNvGrpSpPr/>
        <p:nvPr/>
      </p:nvGrpSpPr>
      <p:grpSpPr>
        <a:xfrm>
          <a:off x="0" y="0"/>
          <a:ext cx="0" cy="0"/>
          <a:chOff x="0" y="0"/>
          <a:chExt cx="0" cy="0"/>
        </a:xfrm>
      </p:grpSpPr>
      <p:sp>
        <p:nvSpPr>
          <p:cNvPr id="32" name="Google Shape;32;p5"/>
          <p:cNvSpPr txBox="1">
            <a:spLocks noGrp="1"/>
          </p:cNvSpPr>
          <p:nvPr>
            <p:ph type="ctrTitle"/>
          </p:nvPr>
        </p:nvSpPr>
        <p:spPr>
          <a:xfrm>
            <a:off x="842500" y="1122700"/>
            <a:ext cx="38284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3" name="Google Shape;33;p5"/>
          <p:cNvSpPr txBox="1">
            <a:spLocks noGrp="1"/>
          </p:cNvSpPr>
          <p:nvPr>
            <p:ph type="subTitle" idx="1"/>
          </p:nvPr>
        </p:nvSpPr>
        <p:spPr>
          <a:xfrm>
            <a:off x="842512" y="1881121"/>
            <a:ext cx="3307600" cy="7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34" name="Google Shape;34;p5"/>
          <p:cNvSpPr txBox="1">
            <a:spLocks noGrp="1"/>
          </p:cNvSpPr>
          <p:nvPr>
            <p:ph type="ctrTitle" idx="2"/>
          </p:nvPr>
        </p:nvSpPr>
        <p:spPr>
          <a:xfrm>
            <a:off x="5618219" y="1122700"/>
            <a:ext cx="35972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5" name="Google Shape;35;p5"/>
          <p:cNvSpPr txBox="1">
            <a:spLocks noGrp="1"/>
          </p:cNvSpPr>
          <p:nvPr>
            <p:ph type="subTitle" idx="3"/>
          </p:nvPr>
        </p:nvSpPr>
        <p:spPr>
          <a:xfrm>
            <a:off x="5618219" y="1881121"/>
            <a:ext cx="3448000" cy="9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36" name="Google Shape;36;p5"/>
          <p:cNvSpPr txBox="1">
            <a:spLocks noGrp="1"/>
          </p:cNvSpPr>
          <p:nvPr>
            <p:ph type="ctrTitle" idx="4"/>
          </p:nvPr>
        </p:nvSpPr>
        <p:spPr>
          <a:xfrm>
            <a:off x="842511" y="4442569"/>
            <a:ext cx="38284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37" name="Google Shape;37;p5"/>
          <p:cNvSpPr txBox="1">
            <a:spLocks noGrp="1"/>
          </p:cNvSpPr>
          <p:nvPr>
            <p:ph type="subTitle" idx="5"/>
          </p:nvPr>
        </p:nvSpPr>
        <p:spPr>
          <a:xfrm>
            <a:off x="842512" y="5218944"/>
            <a:ext cx="3307600" cy="126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38" name="Google Shape;38;p5"/>
          <p:cNvSpPr txBox="1">
            <a:spLocks noGrp="1"/>
          </p:cNvSpPr>
          <p:nvPr>
            <p:ph type="ctrTitle" idx="6"/>
          </p:nvPr>
        </p:nvSpPr>
        <p:spPr>
          <a:xfrm rot="5400000">
            <a:off x="8913916" y="2195027"/>
            <a:ext cx="3884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39" name="Google Shape;39;p5"/>
          <p:cNvSpPr txBox="1">
            <a:spLocks noGrp="1"/>
          </p:cNvSpPr>
          <p:nvPr>
            <p:ph type="ctrTitle" idx="7"/>
          </p:nvPr>
        </p:nvSpPr>
        <p:spPr>
          <a:xfrm>
            <a:off x="5618219" y="4442579"/>
            <a:ext cx="3448000" cy="859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40" name="Google Shape;40;p5"/>
          <p:cNvSpPr txBox="1">
            <a:spLocks noGrp="1"/>
          </p:cNvSpPr>
          <p:nvPr>
            <p:ph type="subTitle" idx="8"/>
          </p:nvPr>
        </p:nvSpPr>
        <p:spPr>
          <a:xfrm>
            <a:off x="5618219" y="5218944"/>
            <a:ext cx="3448000" cy="99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Tree>
    <p:extLst>
      <p:ext uri="{BB962C8B-B14F-4D97-AF65-F5344CB8AC3E}">
        <p14:creationId xmlns:p14="http://schemas.microsoft.com/office/powerpoint/2010/main" val="192577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4565203" y="5166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3" name="Google Shape;13;p3"/>
          <p:cNvSpPr txBox="1">
            <a:spLocks noGrp="1"/>
          </p:cNvSpPr>
          <p:nvPr>
            <p:ph type="subTitle" idx="1"/>
          </p:nvPr>
        </p:nvSpPr>
        <p:spPr>
          <a:xfrm>
            <a:off x="4565200" y="1070028"/>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4" name="Google Shape;14;p3"/>
          <p:cNvSpPr txBox="1">
            <a:spLocks noGrp="1"/>
          </p:cNvSpPr>
          <p:nvPr>
            <p:ph type="title" idx="2" hasCustomPrompt="1"/>
          </p:nvPr>
        </p:nvSpPr>
        <p:spPr>
          <a:xfrm>
            <a:off x="2697343" y="872151"/>
            <a:ext cx="23188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5" name="Google Shape;15;p3"/>
          <p:cNvSpPr txBox="1">
            <a:spLocks noGrp="1"/>
          </p:cNvSpPr>
          <p:nvPr>
            <p:ph type="ctrTitle" idx="3"/>
          </p:nvPr>
        </p:nvSpPr>
        <p:spPr>
          <a:xfrm>
            <a:off x="4567019" y="163238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6" name="Google Shape;16;p3"/>
          <p:cNvSpPr txBox="1">
            <a:spLocks noGrp="1"/>
          </p:cNvSpPr>
          <p:nvPr>
            <p:ph type="subTitle" idx="4"/>
          </p:nvPr>
        </p:nvSpPr>
        <p:spPr>
          <a:xfrm>
            <a:off x="4567012" y="2185145"/>
            <a:ext cx="26356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17" name="Google Shape;17;p3"/>
          <p:cNvSpPr txBox="1">
            <a:spLocks noGrp="1"/>
          </p:cNvSpPr>
          <p:nvPr>
            <p:ph type="title" idx="5" hasCustomPrompt="1"/>
          </p:nvPr>
        </p:nvSpPr>
        <p:spPr>
          <a:xfrm>
            <a:off x="2697343" y="1985051"/>
            <a:ext cx="21536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18" name="Google Shape;18;p3"/>
          <p:cNvSpPr txBox="1">
            <a:spLocks noGrp="1"/>
          </p:cNvSpPr>
          <p:nvPr>
            <p:ph type="ctrTitle" idx="6"/>
          </p:nvPr>
        </p:nvSpPr>
        <p:spPr>
          <a:xfrm>
            <a:off x="4570665" y="27481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19" name="Google Shape;19;p3"/>
          <p:cNvSpPr txBox="1">
            <a:spLocks noGrp="1"/>
          </p:cNvSpPr>
          <p:nvPr>
            <p:ph type="subTitle" idx="7"/>
          </p:nvPr>
        </p:nvSpPr>
        <p:spPr>
          <a:xfrm>
            <a:off x="4570663" y="3300263"/>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0" name="Google Shape;20;p3"/>
          <p:cNvSpPr txBox="1">
            <a:spLocks noGrp="1"/>
          </p:cNvSpPr>
          <p:nvPr>
            <p:ph type="title" idx="8" hasCustomPrompt="1"/>
          </p:nvPr>
        </p:nvSpPr>
        <p:spPr>
          <a:xfrm>
            <a:off x="2697343" y="30979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1" name="Google Shape;21;p3"/>
          <p:cNvSpPr txBox="1">
            <a:spLocks noGrp="1"/>
          </p:cNvSpPr>
          <p:nvPr>
            <p:ph type="ctrTitle" idx="9"/>
          </p:nvPr>
        </p:nvSpPr>
        <p:spPr>
          <a:xfrm rot="5400000">
            <a:off x="8802172" y="2195027"/>
            <a:ext cx="3884400" cy="650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22" name="Google Shape;22;p3"/>
          <p:cNvSpPr txBox="1">
            <a:spLocks noGrp="1"/>
          </p:cNvSpPr>
          <p:nvPr>
            <p:ph type="ctrTitle" idx="13"/>
          </p:nvPr>
        </p:nvSpPr>
        <p:spPr>
          <a:xfrm>
            <a:off x="4570665" y="386388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3" name="Google Shape;23;p3"/>
          <p:cNvSpPr txBox="1">
            <a:spLocks noGrp="1"/>
          </p:cNvSpPr>
          <p:nvPr>
            <p:ph type="subTitle" idx="14"/>
          </p:nvPr>
        </p:nvSpPr>
        <p:spPr>
          <a:xfrm>
            <a:off x="4570663" y="4415379"/>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4" name="Google Shape;24;p3"/>
          <p:cNvSpPr txBox="1">
            <a:spLocks noGrp="1"/>
          </p:cNvSpPr>
          <p:nvPr>
            <p:ph type="title" idx="15" hasCustomPrompt="1"/>
          </p:nvPr>
        </p:nvSpPr>
        <p:spPr>
          <a:xfrm>
            <a:off x="2697343" y="42108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25" name="Google Shape;25;p3"/>
          <p:cNvSpPr txBox="1">
            <a:spLocks noGrp="1"/>
          </p:cNvSpPr>
          <p:nvPr>
            <p:ph type="ctrTitle" idx="16"/>
          </p:nvPr>
        </p:nvSpPr>
        <p:spPr>
          <a:xfrm>
            <a:off x="4570665" y="4979631"/>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26" name="Google Shape;26;p3"/>
          <p:cNvSpPr txBox="1">
            <a:spLocks noGrp="1"/>
          </p:cNvSpPr>
          <p:nvPr>
            <p:ph type="subTitle" idx="17"/>
          </p:nvPr>
        </p:nvSpPr>
        <p:spPr>
          <a:xfrm>
            <a:off x="4570663" y="5530496"/>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1000"/>
              <a:buNone/>
              <a:defRPr sz="1333"/>
            </a:lvl2pPr>
            <a:lvl3pPr lvl="2" rtl="0">
              <a:lnSpc>
                <a:spcPct val="100000"/>
              </a:lnSpc>
              <a:spcBef>
                <a:spcPts val="0"/>
              </a:spcBef>
              <a:spcAft>
                <a:spcPts val="0"/>
              </a:spcAft>
              <a:buSzPts val="1000"/>
              <a:buNone/>
              <a:defRPr sz="1333"/>
            </a:lvl3pPr>
            <a:lvl4pPr lvl="3" rtl="0">
              <a:lnSpc>
                <a:spcPct val="100000"/>
              </a:lnSpc>
              <a:spcBef>
                <a:spcPts val="0"/>
              </a:spcBef>
              <a:spcAft>
                <a:spcPts val="0"/>
              </a:spcAft>
              <a:buSzPts val="1000"/>
              <a:buNone/>
              <a:defRPr sz="1333"/>
            </a:lvl4pPr>
            <a:lvl5pPr lvl="4" rtl="0">
              <a:lnSpc>
                <a:spcPct val="100000"/>
              </a:lnSpc>
              <a:spcBef>
                <a:spcPts val="0"/>
              </a:spcBef>
              <a:spcAft>
                <a:spcPts val="0"/>
              </a:spcAft>
              <a:buSzPts val="1000"/>
              <a:buNone/>
              <a:defRPr sz="1333"/>
            </a:lvl5pPr>
            <a:lvl6pPr lvl="5" rtl="0">
              <a:lnSpc>
                <a:spcPct val="100000"/>
              </a:lnSpc>
              <a:spcBef>
                <a:spcPts val="0"/>
              </a:spcBef>
              <a:spcAft>
                <a:spcPts val="0"/>
              </a:spcAft>
              <a:buSzPts val="1000"/>
              <a:buNone/>
              <a:defRPr sz="1333"/>
            </a:lvl6pPr>
            <a:lvl7pPr lvl="6" rtl="0">
              <a:lnSpc>
                <a:spcPct val="100000"/>
              </a:lnSpc>
              <a:spcBef>
                <a:spcPts val="0"/>
              </a:spcBef>
              <a:spcAft>
                <a:spcPts val="0"/>
              </a:spcAft>
              <a:buSzPts val="1000"/>
              <a:buNone/>
              <a:defRPr sz="1333"/>
            </a:lvl7pPr>
            <a:lvl8pPr lvl="7" rtl="0">
              <a:lnSpc>
                <a:spcPct val="100000"/>
              </a:lnSpc>
              <a:spcBef>
                <a:spcPts val="0"/>
              </a:spcBef>
              <a:spcAft>
                <a:spcPts val="0"/>
              </a:spcAft>
              <a:buSzPts val="1000"/>
              <a:buNone/>
              <a:defRPr sz="1333"/>
            </a:lvl8pPr>
            <a:lvl9pPr lvl="8" rtl="0">
              <a:lnSpc>
                <a:spcPct val="100000"/>
              </a:lnSpc>
              <a:spcBef>
                <a:spcPts val="0"/>
              </a:spcBef>
              <a:spcAft>
                <a:spcPts val="0"/>
              </a:spcAft>
              <a:buSzPts val="1000"/>
              <a:buNone/>
              <a:defRPr sz="1333"/>
            </a:lvl9pPr>
          </a:lstStyle>
          <a:p>
            <a:endParaRPr/>
          </a:p>
        </p:txBody>
      </p:sp>
      <p:sp>
        <p:nvSpPr>
          <p:cNvPr id="27" name="Google Shape;27;p3"/>
          <p:cNvSpPr txBox="1">
            <a:spLocks noGrp="1"/>
          </p:cNvSpPr>
          <p:nvPr>
            <p:ph type="title" idx="18" hasCustomPrompt="1"/>
          </p:nvPr>
        </p:nvSpPr>
        <p:spPr>
          <a:xfrm>
            <a:off x="2697343" y="5323751"/>
            <a:ext cx="2098000" cy="770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6400"/>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Tree>
    <p:extLst>
      <p:ext uri="{BB962C8B-B14F-4D97-AF65-F5344CB8AC3E}">
        <p14:creationId xmlns:p14="http://schemas.microsoft.com/office/powerpoint/2010/main" val="4248916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text 6">
  <p:cSld name="Title + text 6">
    <p:spTree>
      <p:nvGrpSpPr>
        <p:cNvPr id="1" name="Shape 105"/>
        <p:cNvGrpSpPr/>
        <p:nvPr/>
      </p:nvGrpSpPr>
      <p:grpSpPr>
        <a:xfrm>
          <a:off x="0" y="0"/>
          <a:ext cx="0" cy="0"/>
          <a:chOff x="0" y="0"/>
          <a:chExt cx="0" cy="0"/>
        </a:xfrm>
      </p:grpSpPr>
      <p:sp>
        <p:nvSpPr>
          <p:cNvPr id="106" name="Google Shape;106;p19"/>
          <p:cNvSpPr txBox="1">
            <a:spLocks noGrp="1"/>
          </p:cNvSpPr>
          <p:nvPr>
            <p:ph type="ctrTitle"/>
          </p:nvPr>
        </p:nvSpPr>
        <p:spPr>
          <a:xfrm>
            <a:off x="1108267" y="501997"/>
            <a:ext cx="5156400" cy="27388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endParaRPr/>
          </a:p>
        </p:txBody>
      </p:sp>
      <p:sp>
        <p:nvSpPr>
          <p:cNvPr id="107" name="Google Shape;107;p19"/>
          <p:cNvSpPr txBox="1">
            <a:spLocks noGrp="1"/>
          </p:cNvSpPr>
          <p:nvPr>
            <p:ph type="subTitle" idx="1"/>
          </p:nvPr>
        </p:nvSpPr>
        <p:spPr>
          <a:xfrm>
            <a:off x="1108267" y="3085633"/>
            <a:ext cx="4108800" cy="23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chemeClr val="lt1"/>
              </a:buClr>
              <a:buSzPts val="1200"/>
              <a:buNone/>
              <a:defRPr>
                <a:solidFill>
                  <a:schemeClr val="lt1"/>
                </a:solidFill>
              </a:defRPr>
            </a:lvl2pPr>
            <a:lvl3pPr lvl="2" rtl="0">
              <a:lnSpc>
                <a:spcPct val="100000"/>
              </a:lnSpc>
              <a:spcBef>
                <a:spcPts val="0"/>
              </a:spcBef>
              <a:spcAft>
                <a:spcPts val="0"/>
              </a:spcAft>
              <a:buClr>
                <a:schemeClr val="lt1"/>
              </a:buClr>
              <a:buSzPts val="1200"/>
              <a:buNone/>
              <a:defRPr>
                <a:solidFill>
                  <a:schemeClr val="lt1"/>
                </a:solidFill>
              </a:defRPr>
            </a:lvl3pPr>
            <a:lvl4pPr lvl="3" rtl="0">
              <a:lnSpc>
                <a:spcPct val="100000"/>
              </a:lnSpc>
              <a:spcBef>
                <a:spcPts val="0"/>
              </a:spcBef>
              <a:spcAft>
                <a:spcPts val="0"/>
              </a:spcAft>
              <a:buClr>
                <a:schemeClr val="lt1"/>
              </a:buClr>
              <a:buSzPts val="1200"/>
              <a:buNone/>
              <a:defRPr>
                <a:solidFill>
                  <a:schemeClr val="lt1"/>
                </a:solidFill>
              </a:defRPr>
            </a:lvl4pPr>
            <a:lvl5pPr lvl="4" rtl="0">
              <a:lnSpc>
                <a:spcPct val="100000"/>
              </a:lnSpc>
              <a:spcBef>
                <a:spcPts val="0"/>
              </a:spcBef>
              <a:spcAft>
                <a:spcPts val="0"/>
              </a:spcAft>
              <a:buClr>
                <a:schemeClr val="lt1"/>
              </a:buClr>
              <a:buSzPts val="1200"/>
              <a:buNone/>
              <a:defRPr>
                <a:solidFill>
                  <a:schemeClr val="lt1"/>
                </a:solidFill>
              </a:defRPr>
            </a:lvl5pPr>
            <a:lvl6pPr lvl="5" rtl="0">
              <a:lnSpc>
                <a:spcPct val="100000"/>
              </a:lnSpc>
              <a:spcBef>
                <a:spcPts val="0"/>
              </a:spcBef>
              <a:spcAft>
                <a:spcPts val="0"/>
              </a:spcAft>
              <a:buClr>
                <a:schemeClr val="lt1"/>
              </a:buClr>
              <a:buSzPts val="1200"/>
              <a:buNone/>
              <a:defRPr>
                <a:solidFill>
                  <a:schemeClr val="lt1"/>
                </a:solidFill>
              </a:defRPr>
            </a:lvl6pPr>
            <a:lvl7pPr lvl="6" rtl="0">
              <a:lnSpc>
                <a:spcPct val="100000"/>
              </a:lnSpc>
              <a:spcBef>
                <a:spcPts val="0"/>
              </a:spcBef>
              <a:spcAft>
                <a:spcPts val="0"/>
              </a:spcAft>
              <a:buClr>
                <a:schemeClr val="lt1"/>
              </a:buClr>
              <a:buSzPts val="1200"/>
              <a:buNone/>
              <a:defRPr>
                <a:solidFill>
                  <a:schemeClr val="lt1"/>
                </a:solidFill>
              </a:defRPr>
            </a:lvl7pPr>
            <a:lvl8pPr lvl="7" rtl="0">
              <a:lnSpc>
                <a:spcPct val="100000"/>
              </a:lnSpc>
              <a:spcBef>
                <a:spcPts val="0"/>
              </a:spcBef>
              <a:spcAft>
                <a:spcPts val="0"/>
              </a:spcAft>
              <a:buClr>
                <a:schemeClr val="lt1"/>
              </a:buClr>
              <a:buSzPts val="1200"/>
              <a:buNone/>
              <a:defRPr>
                <a:solidFill>
                  <a:schemeClr val="lt1"/>
                </a:solidFill>
              </a:defRPr>
            </a:lvl8pPr>
            <a:lvl9pPr lvl="8" rtl="0">
              <a:lnSpc>
                <a:spcPct val="100000"/>
              </a:lnSpc>
              <a:spcBef>
                <a:spcPts val="0"/>
              </a:spcBef>
              <a:spcAft>
                <a:spcPts val="0"/>
              </a:spcAft>
              <a:buClr>
                <a:schemeClr val="lt1"/>
              </a:buClr>
              <a:buSzPts val="1200"/>
              <a:buNone/>
              <a:defRPr>
                <a:solidFill>
                  <a:schemeClr val="lt1"/>
                </a:solidFill>
              </a:defRPr>
            </a:lvl9pPr>
          </a:lstStyle>
          <a:p>
            <a:endParaRPr/>
          </a:p>
        </p:txBody>
      </p:sp>
    </p:spTree>
    <p:extLst>
      <p:ext uri="{BB962C8B-B14F-4D97-AF65-F5344CB8AC3E}">
        <p14:creationId xmlns:p14="http://schemas.microsoft.com/office/powerpoint/2010/main" val="3634392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80"/>
        <p:cNvGrpSpPr/>
        <p:nvPr/>
      </p:nvGrpSpPr>
      <p:grpSpPr>
        <a:xfrm>
          <a:off x="0" y="0"/>
          <a:ext cx="0" cy="0"/>
          <a:chOff x="0" y="0"/>
          <a:chExt cx="0" cy="0"/>
        </a:xfrm>
      </p:grpSpPr>
      <p:sp>
        <p:nvSpPr>
          <p:cNvPr id="81" name="Google Shape;81;p14"/>
          <p:cNvSpPr txBox="1">
            <a:spLocks noGrp="1"/>
          </p:cNvSpPr>
          <p:nvPr>
            <p:ph type="ctrTitle"/>
          </p:nvPr>
        </p:nvSpPr>
        <p:spPr>
          <a:xfrm rot="5400000">
            <a:off x="8804793" y="2573633"/>
            <a:ext cx="4641600" cy="650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3218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96500" y="1909967"/>
            <a:ext cx="46640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30" name="Google Shape;30;p4"/>
          <p:cNvSpPr txBox="1">
            <a:spLocks noGrp="1"/>
          </p:cNvSpPr>
          <p:nvPr>
            <p:ph type="subTitle" idx="1"/>
          </p:nvPr>
        </p:nvSpPr>
        <p:spPr>
          <a:xfrm flipH="1">
            <a:off x="2222900" y="2872300"/>
            <a:ext cx="3337600" cy="156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rtl="0">
              <a:lnSpc>
                <a:spcPct val="100000"/>
              </a:lnSpc>
              <a:spcBef>
                <a:spcPts val="0"/>
              </a:spcBef>
              <a:spcAft>
                <a:spcPts val="0"/>
              </a:spcAft>
              <a:buClr>
                <a:srgbClr val="000000"/>
              </a:buClr>
              <a:buSzPts val="2800"/>
              <a:buNone/>
              <a:defRPr sz="3733">
                <a:solidFill>
                  <a:srgbClr val="000000"/>
                </a:solidFill>
              </a:defRPr>
            </a:lvl2pPr>
            <a:lvl3pPr lvl="2" rtl="0">
              <a:lnSpc>
                <a:spcPct val="100000"/>
              </a:lnSpc>
              <a:spcBef>
                <a:spcPts val="0"/>
              </a:spcBef>
              <a:spcAft>
                <a:spcPts val="0"/>
              </a:spcAft>
              <a:buClr>
                <a:srgbClr val="000000"/>
              </a:buClr>
              <a:buSzPts val="2800"/>
              <a:buNone/>
              <a:defRPr sz="3733">
                <a:solidFill>
                  <a:srgbClr val="000000"/>
                </a:solidFill>
              </a:defRPr>
            </a:lvl3pPr>
            <a:lvl4pPr lvl="3" rtl="0">
              <a:lnSpc>
                <a:spcPct val="100000"/>
              </a:lnSpc>
              <a:spcBef>
                <a:spcPts val="0"/>
              </a:spcBef>
              <a:spcAft>
                <a:spcPts val="0"/>
              </a:spcAft>
              <a:buClr>
                <a:srgbClr val="000000"/>
              </a:buClr>
              <a:buSzPts val="2800"/>
              <a:buNone/>
              <a:defRPr sz="3733">
                <a:solidFill>
                  <a:srgbClr val="000000"/>
                </a:solidFill>
              </a:defRPr>
            </a:lvl4pPr>
            <a:lvl5pPr lvl="4" rtl="0">
              <a:lnSpc>
                <a:spcPct val="100000"/>
              </a:lnSpc>
              <a:spcBef>
                <a:spcPts val="0"/>
              </a:spcBef>
              <a:spcAft>
                <a:spcPts val="0"/>
              </a:spcAft>
              <a:buClr>
                <a:srgbClr val="000000"/>
              </a:buClr>
              <a:buSzPts val="2800"/>
              <a:buNone/>
              <a:defRPr sz="3733">
                <a:solidFill>
                  <a:srgbClr val="000000"/>
                </a:solidFill>
              </a:defRPr>
            </a:lvl5pPr>
            <a:lvl6pPr lvl="5" rtl="0">
              <a:lnSpc>
                <a:spcPct val="100000"/>
              </a:lnSpc>
              <a:spcBef>
                <a:spcPts val="0"/>
              </a:spcBef>
              <a:spcAft>
                <a:spcPts val="0"/>
              </a:spcAft>
              <a:buClr>
                <a:srgbClr val="000000"/>
              </a:buClr>
              <a:buSzPts val="2800"/>
              <a:buNone/>
              <a:defRPr sz="3733">
                <a:solidFill>
                  <a:srgbClr val="000000"/>
                </a:solidFill>
              </a:defRPr>
            </a:lvl6pPr>
            <a:lvl7pPr lvl="6" rtl="0">
              <a:lnSpc>
                <a:spcPct val="100000"/>
              </a:lnSpc>
              <a:spcBef>
                <a:spcPts val="0"/>
              </a:spcBef>
              <a:spcAft>
                <a:spcPts val="0"/>
              </a:spcAft>
              <a:buClr>
                <a:srgbClr val="000000"/>
              </a:buClr>
              <a:buSzPts val="2800"/>
              <a:buNone/>
              <a:defRPr sz="3733">
                <a:solidFill>
                  <a:srgbClr val="000000"/>
                </a:solidFill>
              </a:defRPr>
            </a:lvl7pPr>
            <a:lvl8pPr lvl="7" rtl="0">
              <a:lnSpc>
                <a:spcPct val="100000"/>
              </a:lnSpc>
              <a:spcBef>
                <a:spcPts val="0"/>
              </a:spcBef>
              <a:spcAft>
                <a:spcPts val="0"/>
              </a:spcAft>
              <a:buClr>
                <a:srgbClr val="000000"/>
              </a:buClr>
              <a:buSzPts val="2800"/>
              <a:buNone/>
              <a:defRPr sz="3733">
                <a:solidFill>
                  <a:srgbClr val="000000"/>
                </a:solidFill>
              </a:defRPr>
            </a:lvl8pPr>
            <a:lvl9pPr lvl="8" rtl="0">
              <a:lnSpc>
                <a:spcPct val="100000"/>
              </a:lnSpc>
              <a:spcBef>
                <a:spcPts val="0"/>
              </a:spcBef>
              <a:spcAft>
                <a:spcPts val="0"/>
              </a:spcAft>
              <a:buClr>
                <a:srgbClr val="000000"/>
              </a:buClr>
              <a:buSzPts val="2800"/>
              <a:buNone/>
              <a:defRPr sz="3733">
                <a:solidFill>
                  <a:srgbClr val="000000"/>
                </a:solidFill>
              </a:defRPr>
            </a:lvl9pPr>
          </a:lstStyle>
          <a:p>
            <a:endParaRPr/>
          </a:p>
        </p:txBody>
      </p:sp>
    </p:spTree>
    <p:extLst>
      <p:ext uri="{BB962C8B-B14F-4D97-AF65-F5344CB8AC3E}">
        <p14:creationId xmlns:p14="http://schemas.microsoft.com/office/powerpoint/2010/main" val="203033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34AD9-7488-D228-E8ED-F5D9019063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662D6-489A-BC32-B511-DEEAFCB68A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826826-DC8C-E5DA-8227-BDB5EB686B29}"/>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5" name="Footer Placeholder 4">
            <a:extLst>
              <a:ext uri="{FF2B5EF4-FFF2-40B4-BE49-F238E27FC236}">
                <a16:creationId xmlns:a16="http://schemas.microsoft.com/office/drawing/2014/main" id="{BA2E4E8B-3F3F-3B98-07D6-45C304938A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BE65BB-4F40-4834-6B60-B5D3FD775484}"/>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4100329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292C-9EBB-B39C-44E8-0A4BEDA5F5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DC150-986F-E072-226F-A9CB8365E9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A4171-3BA5-1EB9-42C7-13FDBBF018CE}"/>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5" name="Footer Placeholder 4">
            <a:extLst>
              <a:ext uri="{FF2B5EF4-FFF2-40B4-BE49-F238E27FC236}">
                <a16:creationId xmlns:a16="http://schemas.microsoft.com/office/drawing/2014/main" id="{74E8B7A7-1C68-DE4F-FA75-C06C6796A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889A6-6A59-1D8F-F816-9B1118239662}"/>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3917560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EA2B1-9511-1F6A-A954-C8BF138E8C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F95E89-FC39-083A-B280-6CA43CFD5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B6489-9E01-3594-9E5B-24EB6DB2EF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3E9AD2-DFC6-7987-14F7-3C628B00682C}"/>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6" name="Footer Placeholder 5">
            <a:extLst>
              <a:ext uri="{FF2B5EF4-FFF2-40B4-BE49-F238E27FC236}">
                <a16:creationId xmlns:a16="http://schemas.microsoft.com/office/drawing/2014/main" id="{43277C82-CC8A-760F-97CC-A8ED8A82DA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89823E-1F97-3BFB-A4D7-B5DA52B39DAA}"/>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322470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F18E-DE7B-4342-970E-3D4BD54B28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C311F1-BF77-9EE1-2CB4-2F00DD9C62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A95BA5-FD59-C407-7B36-573EABFF2F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210272-FE4E-D613-8D80-3764286CFA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267885-AD60-8D2F-C026-F6D7504768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7F7F1F-2F97-2879-D173-4E15AAFC596E}"/>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8" name="Footer Placeholder 7">
            <a:extLst>
              <a:ext uri="{FF2B5EF4-FFF2-40B4-BE49-F238E27FC236}">
                <a16:creationId xmlns:a16="http://schemas.microsoft.com/office/drawing/2014/main" id="{CD2C2004-81DD-BC60-D8B3-B7AA45D508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0179E2-7E5B-62F0-015F-C256B42DA546}"/>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1221267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0D36-1B02-595F-CFAA-4233099F2A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0AEFD4-8EAA-C95E-262C-9BF94BFBCEE0}"/>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4" name="Footer Placeholder 3">
            <a:extLst>
              <a:ext uri="{FF2B5EF4-FFF2-40B4-BE49-F238E27FC236}">
                <a16:creationId xmlns:a16="http://schemas.microsoft.com/office/drawing/2014/main" id="{90E876B4-07A1-124E-FB53-693E3497BA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31C6BF-96F5-3951-991B-E16C48BE7078}"/>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1949257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08F9F-C079-DC8B-3F3B-E021DE419361}"/>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3" name="Footer Placeholder 2">
            <a:extLst>
              <a:ext uri="{FF2B5EF4-FFF2-40B4-BE49-F238E27FC236}">
                <a16:creationId xmlns:a16="http://schemas.microsoft.com/office/drawing/2014/main" id="{29081B0B-B8A6-C967-4F88-0CBBAE011C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6750F8-D03C-4E57-9DC2-075512C09432}"/>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2030044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9B620-900B-50C9-E1E8-7C9293191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7911F6-06C5-DE93-FEEE-0E09C2237B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61639F-6734-23B3-CFA0-639AF0954A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B2300F-A2DA-7846-512B-F20B3FBACF80}"/>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6" name="Footer Placeholder 5">
            <a:extLst>
              <a:ext uri="{FF2B5EF4-FFF2-40B4-BE49-F238E27FC236}">
                <a16:creationId xmlns:a16="http://schemas.microsoft.com/office/drawing/2014/main" id="{FA7B244F-8484-794F-5615-A17D3EFB99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9DD6D-96B8-8213-7EFF-011C27D41DE5}"/>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1667294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372C3-F65B-F1E8-01B5-63639F2B0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0C9810A-9424-E06F-DD9D-60037F7535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029A72-21CE-07C3-F225-FF8E0AB30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46E28-A515-6C06-0368-75143FC43AFA}"/>
              </a:ext>
            </a:extLst>
          </p:cNvPr>
          <p:cNvSpPr>
            <a:spLocks noGrp="1"/>
          </p:cNvSpPr>
          <p:nvPr>
            <p:ph type="dt" sz="half" idx="10"/>
          </p:nvPr>
        </p:nvSpPr>
        <p:spPr/>
        <p:txBody>
          <a:bodyPr/>
          <a:lstStyle/>
          <a:p>
            <a:fld id="{0AB204E0-773D-4B9A-9B1F-4B9165A4182D}" type="datetimeFigureOut">
              <a:rPr lang="en-US" smtClean="0"/>
              <a:t>11/23/2023</a:t>
            </a:fld>
            <a:endParaRPr lang="en-US"/>
          </a:p>
        </p:txBody>
      </p:sp>
      <p:sp>
        <p:nvSpPr>
          <p:cNvPr id="6" name="Footer Placeholder 5">
            <a:extLst>
              <a:ext uri="{FF2B5EF4-FFF2-40B4-BE49-F238E27FC236}">
                <a16:creationId xmlns:a16="http://schemas.microsoft.com/office/drawing/2014/main" id="{B317B6B5-DE4B-C5D6-8536-7D003527B2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7CF109-D0E3-9938-4C82-5A1AC41F2820}"/>
              </a:ext>
            </a:extLst>
          </p:cNvPr>
          <p:cNvSpPr>
            <a:spLocks noGrp="1"/>
          </p:cNvSpPr>
          <p:nvPr>
            <p:ph type="sldNum" sz="quarter" idx="12"/>
          </p:nvPr>
        </p:nvSpPr>
        <p:spPr/>
        <p:txBody>
          <a:bodyPr/>
          <a:lstStyle/>
          <a:p>
            <a:fld id="{0334E5D0-DB8C-43BC-923C-388A0930DCD8}" type="slidenum">
              <a:rPr lang="en-US" smtClean="0"/>
              <a:t>‹#›</a:t>
            </a:fld>
            <a:endParaRPr lang="en-US"/>
          </a:p>
        </p:txBody>
      </p:sp>
    </p:spTree>
    <p:extLst>
      <p:ext uri="{BB962C8B-B14F-4D97-AF65-F5344CB8AC3E}">
        <p14:creationId xmlns:p14="http://schemas.microsoft.com/office/powerpoint/2010/main" val="251519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41DE-99C6-14F7-CF2B-7D15BC230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D6561-823E-DA24-E962-C6B739BFA6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A8BD3A-BECE-E622-C60B-F78F0185F8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B204E0-773D-4B9A-9B1F-4B9165A4182D}" type="datetimeFigureOut">
              <a:rPr lang="en-US" smtClean="0"/>
              <a:t>11/23/2023</a:t>
            </a:fld>
            <a:endParaRPr lang="en-US"/>
          </a:p>
        </p:txBody>
      </p:sp>
      <p:sp>
        <p:nvSpPr>
          <p:cNvPr id="5" name="Footer Placeholder 4">
            <a:extLst>
              <a:ext uri="{FF2B5EF4-FFF2-40B4-BE49-F238E27FC236}">
                <a16:creationId xmlns:a16="http://schemas.microsoft.com/office/drawing/2014/main" id="{7D092ED5-2BE0-5E15-2C6F-37F8CB8FEC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F6C629-4E87-D0CD-FB25-95DDE9D93D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34E5D0-DB8C-43BC-923C-388A0930DCD8}" type="slidenum">
              <a:rPr lang="en-US" smtClean="0"/>
              <a:t>‹#›</a:t>
            </a:fld>
            <a:endParaRPr lang="en-US"/>
          </a:p>
        </p:txBody>
      </p:sp>
    </p:spTree>
    <p:extLst>
      <p:ext uri="{BB962C8B-B14F-4D97-AF65-F5344CB8AC3E}">
        <p14:creationId xmlns:p14="http://schemas.microsoft.com/office/powerpoint/2010/main" val="37844041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hyperlink" Target="http://cni.nt.edu.ro/n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6"/>
          <p:cNvPicPr preferRelativeResize="0"/>
          <p:nvPr/>
        </p:nvPicPr>
        <p:blipFill>
          <a:blip r:embed="rId3"/>
          <a:srcRect t="13367" b="13367"/>
          <a:stretch/>
        </p:blipFill>
        <p:spPr>
          <a:xfrm>
            <a:off x="2952788" y="1"/>
            <a:ext cx="9239211" cy="6857996"/>
          </a:xfrm>
          <a:prstGeom prst="rect">
            <a:avLst/>
          </a:prstGeom>
        </p:spPr>
      </p:pic>
      <p:sp>
        <p:nvSpPr>
          <p:cNvPr id="128" name="Google Shape;128;p26"/>
          <p:cNvSpPr/>
          <p:nvPr/>
        </p:nvSpPr>
        <p:spPr>
          <a:xfrm rot="5400000">
            <a:off x="1905167" y="18467"/>
            <a:ext cx="4478400" cy="6702000"/>
          </a:xfrm>
          <a:prstGeom prst="rect">
            <a:avLst/>
          </a:prstGeom>
          <a:solidFill>
            <a:srgbClr val="4472C4">
              <a:alpha val="86160"/>
            </a:srgbClr>
          </a:solidFill>
          <a:ln>
            <a:noFill/>
          </a:ln>
        </p:spPr>
        <p:txBody>
          <a:bodyPr spcFirstLastPara="1" wrap="square" lIns="121900" tIns="121900" rIns="121900" bIns="121900" anchor="ctr" anchorCtr="0">
            <a:noAutofit/>
          </a:bodyPr>
          <a:lstStyle/>
          <a:p>
            <a:endParaRPr sz="2400"/>
          </a:p>
        </p:txBody>
      </p:sp>
      <p:sp>
        <p:nvSpPr>
          <p:cNvPr id="130" name="Google Shape;130;p26"/>
          <p:cNvSpPr txBox="1">
            <a:spLocks noGrp="1"/>
          </p:cNvSpPr>
          <p:nvPr>
            <p:ph type="ctrTitle"/>
          </p:nvPr>
        </p:nvSpPr>
        <p:spPr>
          <a:xfrm>
            <a:off x="1632891" y="1404300"/>
            <a:ext cx="6123200" cy="2376400"/>
          </a:xfrm>
          <a:prstGeom prst="rect">
            <a:avLst/>
          </a:prstGeom>
        </p:spPr>
        <p:txBody>
          <a:bodyPr spcFirstLastPara="1" vert="horz" wrap="square" lIns="121900" tIns="121900" rIns="121900" bIns="121900" rtlCol="0" anchor="b" anchorCtr="0">
            <a:noAutofit/>
          </a:bodyPr>
          <a:lstStyle/>
          <a:p>
            <a:r>
              <a:rPr lang="en-US" dirty="0">
                <a:solidFill>
                  <a:schemeClr val="lt1"/>
                </a:solidFill>
                <a:latin typeface="Livvic" pitchFamily="2" charset="0"/>
                <a:cs typeface="Aharoni" panose="02010803020104030203" pitchFamily="2" charset="-79"/>
              </a:rPr>
              <a:t>ROMANIA</a:t>
            </a:r>
            <a:endParaRPr dirty="0">
              <a:solidFill>
                <a:schemeClr val="lt1"/>
              </a:solidFill>
              <a:latin typeface="Livvic" pitchFamily="2" charset="0"/>
              <a:ea typeface="Livvic"/>
              <a:cs typeface="Aharoni" panose="02010803020104030203" pitchFamily="2" charset="-79"/>
              <a:sym typeface="Livvic"/>
            </a:endParaRPr>
          </a:p>
        </p:txBody>
      </p:sp>
      <p:sp>
        <p:nvSpPr>
          <p:cNvPr id="131" name="Google Shape;131;p26"/>
          <p:cNvSpPr/>
          <p:nvPr/>
        </p:nvSpPr>
        <p:spPr>
          <a:xfrm rot="-5400000" flipH="1">
            <a:off x="9805600" y="3222067"/>
            <a:ext cx="4478400" cy="2948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026" name="Picture 2" descr="Colegiul Naţional de Informatică Piatra-Neamţ - un proiect pentru mileniul  III - RealitateaMedia.ro">
            <a:extLst>
              <a:ext uri="{FF2B5EF4-FFF2-40B4-BE49-F238E27FC236}">
                <a16:creationId xmlns:a16="http://schemas.microsoft.com/office/drawing/2014/main" id="{D437A7FF-46C6-7F45-F92F-BFA2AF2F8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278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77" name="Google Shape;577;p51"/>
          <p:cNvSpPr/>
          <p:nvPr/>
        </p:nvSpPr>
        <p:spPr>
          <a:xfrm rot="5400000">
            <a:off x="1828130" y="-59492"/>
            <a:ext cx="4644955" cy="6763749"/>
          </a:xfrm>
          <a:prstGeom prst="rect">
            <a:avLst/>
          </a:prstGeom>
          <a:solidFill>
            <a:srgbClr val="4472C4">
              <a:alpha val="61799"/>
            </a:srgbClr>
          </a:solidFill>
          <a:ln>
            <a:noFill/>
          </a:ln>
        </p:spPr>
        <p:txBody>
          <a:bodyPr spcFirstLastPara="1" wrap="square" lIns="121900" tIns="121900" rIns="121900" bIns="121900" anchor="ctr" anchorCtr="0">
            <a:noAutofit/>
          </a:bodyPr>
          <a:lstStyle/>
          <a:p>
            <a:endParaRPr sz="2400" dirty="0"/>
          </a:p>
        </p:txBody>
      </p:sp>
      <p:sp>
        <p:nvSpPr>
          <p:cNvPr id="3" name="Title 2">
            <a:extLst>
              <a:ext uri="{FF2B5EF4-FFF2-40B4-BE49-F238E27FC236}">
                <a16:creationId xmlns:a16="http://schemas.microsoft.com/office/drawing/2014/main" id="{ADCB2267-E142-3AF1-FBEC-65E3CFD3F476}"/>
              </a:ext>
            </a:extLst>
          </p:cNvPr>
          <p:cNvSpPr>
            <a:spLocks noGrp="1"/>
          </p:cNvSpPr>
          <p:nvPr>
            <p:ph type="ctrTitle"/>
          </p:nvPr>
        </p:nvSpPr>
        <p:spPr>
          <a:xfrm>
            <a:off x="1108265" y="1213141"/>
            <a:ext cx="4079371" cy="1201605"/>
          </a:xfrm>
        </p:spPr>
        <p:txBody>
          <a:bodyPr/>
          <a:lstStyle/>
          <a:p>
            <a:r>
              <a:rPr lang="en-US" dirty="0"/>
              <a:t>Our </a:t>
            </a:r>
            <a:br>
              <a:rPr lang="en-US" dirty="0"/>
            </a:br>
            <a:r>
              <a:rPr lang="en-US" dirty="0"/>
              <a:t>Erasmus+ project</a:t>
            </a:r>
          </a:p>
        </p:txBody>
      </p:sp>
      <p:sp>
        <p:nvSpPr>
          <p:cNvPr id="5" name="Subtitle 4">
            <a:extLst>
              <a:ext uri="{FF2B5EF4-FFF2-40B4-BE49-F238E27FC236}">
                <a16:creationId xmlns:a16="http://schemas.microsoft.com/office/drawing/2014/main" id="{5A7DA5EA-9DB1-9FA9-6F75-ED8255B1BA39}"/>
              </a:ext>
            </a:extLst>
          </p:cNvPr>
          <p:cNvSpPr>
            <a:spLocks noGrp="1"/>
          </p:cNvSpPr>
          <p:nvPr>
            <p:ph type="subTitle" idx="1"/>
          </p:nvPr>
        </p:nvSpPr>
        <p:spPr>
          <a:xfrm>
            <a:off x="938499" y="2263314"/>
            <a:ext cx="4154287" cy="3105759"/>
          </a:xfrm>
        </p:spPr>
        <p:txBody>
          <a:bodyPr/>
          <a:lstStyle/>
          <a:p>
            <a:pPr algn="just"/>
            <a:r>
              <a:rPr lang="en-US" sz="1400" dirty="0"/>
              <a:t>	Our school received an Erasmus accreditation for the years 2023-2027. There were about 150 students who applied. Then we were divided into 4 objectives. They were very different to one another and every person that got in after the selection could choose one of them, in order to improve their abilities. They cover many fields, from teaching to sustainability. After everyone completed the activities for their project, we went through some English tests. The whole selection was thrilling, and we enjoyed it very much. </a:t>
            </a:r>
          </a:p>
          <a:p>
            <a:pPr algn="just"/>
            <a:r>
              <a:rPr lang="en-US" sz="1400" dirty="0"/>
              <a:t>	All of us want to learn something from you, for example, your culture, your school system or your social lives  . We also want to tell you about us, and our country and we are opened to any questions. </a:t>
            </a:r>
          </a:p>
          <a:p>
            <a:pPr algn="just"/>
            <a:r>
              <a:rPr lang="en-US" sz="1200" dirty="0"/>
              <a:t>	</a:t>
            </a:r>
          </a:p>
          <a:p>
            <a:pPr algn="just"/>
            <a:r>
              <a:rPr lang="en-US" sz="1200" dirty="0"/>
              <a:t>	</a:t>
            </a:r>
          </a:p>
        </p:txBody>
      </p:sp>
      <p:sp>
        <p:nvSpPr>
          <p:cNvPr id="2" name="Google Shape;167;p29">
            <a:extLst>
              <a:ext uri="{FF2B5EF4-FFF2-40B4-BE49-F238E27FC236}">
                <a16:creationId xmlns:a16="http://schemas.microsoft.com/office/drawing/2014/main" id="{2C70A730-4173-E748-9B31-A43E7FB30F38}"/>
              </a:ext>
            </a:extLst>
          </p:cNvPr>
          <p:cNvSpPr/>
          <p:nvPr/>
        </p:nvSpPr>
        <p:spPr>
          <a:xfrm rot="5400000">
            <a:off x="12766512" y="1668106"/>
            <a:ext cx="3988000" cy="2651600"/>
          </a:xfrm>
          <a:prstGeom prst="rect">
            <a:avLst/>
          </a:prstGeom>
          <a:solidFill>
            <a:srgbClr val="4472C4">
              <a:alpha val="58430"/>
            </a:srgbClr>
          </a:solidFill>
          <a:ln>
            <a:noFill/>
          </a:ln>
        </p:spPr>
        <p:txBody>
          <a:bodyPr spcFirstLastPara="1" wrap="square" lIns="121900" tIns="121900" rIns="121900" bIns="121900" anchor="ctr" anchorCtr="0">
            <a:noAutofit/>
          </a:bodyPr>
          <a:lstStyle/>
          <a:p>
            <a:endParaRPr sz="24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575"/>
        <p:cNvGrpSpPr/>
        <p:nvPr/>
      </p:nvGrpSpPr>
      <p:grpSpPr>
        <a:xfrm>
          <a:off x="0" y="0"/>
          <a:ext cx="0" cy="0"/>
          <a:chOff x="0" y="0"/>
          <a:chExt cx="0" cy="0"/>
        </a:xfrm>
      </p:grpSpPr>
      <p:pic>
        <p:nvPicPr>
          <p:cNvPr id="576" name="Google Shape;576;p51"/>
          <p:cNvPicPr preferRelativeResize="0"/>
          <p:nvPr/>
        </p:nvPicPr>
        <p:blipFill rotWithShape="1">
          <a:blip r:embed="rId3">
            <a:alphaModFix/>
          </a:blip>
          <a:srcRect t="189" b="179"/>
          <a:stretch/>
        </p:blipFill>
        <p:spPr>
          <a:xfrm>
            <a:off x="5308580" y="1"/>
            <a:ext cx="6883411" cy="6858001"/>
          </a:xfrm>
          <a:prstGeom prst="rect">
            <a:avLst/>
          </a:prstGeom>
          <a:noFill/>
          <a:ln>
            <a:noFill/>
          </a:ln>
        </p:spPr>
      </p:pic>
      <p:sp>
        <p:nvSpPr>
          <p:cNvPr id="577" name="Google Shape;577;p51"/>
          <p:cNvSpPr/>
          <p:nvPr/>
        </p:nvSpPr>
        <p:spPr>
          <a:xfrm rot="5400000">
            <a:off x="1898641" y="78000"/>
            <a:ext cx="4478400" cy="6702000"/>
          </a:xfrm>
          <a:prstGeom prst="rect">
            <a:avLst/>
          </a:prstGeom>
          <a:solidFill>
            <a:schemeClr val="accent1">
              <a:alpha val="61799"/>
            </a:schemeClr>
          </a:solidFill>
          <a:ln>
            <a:noFill/>
          </a:ln>
        </p:spPr>
        <p:txBody>
          <a:bodyPr spcFirstLastPara="1" wrap="square" lIns="121900" tIns="121900" rIns="121900" bIns="121900" anchor="ctr" anchorCtr="0">
            <a:noAutofit/>
          </a:bodyPr>
          <a:lstStyle/>
          <a:p>
            <a:endParaRPr sz="2400" dirty="0"/>
          </a:p>
        </p:txBody>
      </p:sp>
      <p:sp>
        <p:nvSpPr>
          <p:cNvPr id="3" name="Title 2">
            <a:extLst>
              <a:ext uri="{FF2B5EF4-FFF2-40B4-BE49-F238E27FC236}">
                <a16:creationId xmlns:a16="http://schemas.microsoft.com/office/drawing/2014/main" id="{ADCB2267-E142-3AF1-FBEC-65E3CFD3F476}"/>
              </a:ext>
            </a:extLst>
          </p:cNvPr>
          <p:cNvSpPr>
            <a:spLocks noGrp="1"/>
          </p:cNvSpPr>
          <p:nvPr>
            <p:ph type="ctrTitle"/>
          </p:nvPr>
        </p:nvSpPr>
        <p:spPr>
          <a:xfrm>
            <a:off x="1108266" y="1189800"/>
            <a:ext cx="5156400" cy="1201605"/>
          </a:xfrm>
        </p:spPr>
        <p:txBody>
          <a:bodyPr/>
          <a:lstStyle/>
          <a:p>
            <a:r>
              <a:rPr lang="en-US" dirty="0"/>
              <a:t>Our Erasmus+ project</a:t>
            </a:r>
          </a:p>
        </p:txBody>
      </p:sp>
      <p:sp>
        <p:nvSpPr>
          <p:cNvPr id="5" name="Subtitle 4">
            <a:extLst>
              <a:ext uri="{FF2B5EF4-FFF2-40B4-BE49-F238E27FC236}">
                <a16:creationId xmlns:a16="http://schemas.microsoft.com/office/drawing/2014/main" id="{5A7DA5EA-9DB1-9FA9-6F75-ED8255B1BA39}"/>
              </a:ext>
            </a:extLst>
          </p:cNvPr>
          <p:cNvSpPr>
            <a:spLocks noGrp="1"/>
          </p:cNvSpPr>
          <p:nvPr>
            <p:ph type="subTitle" idx="1"/>
          </p:nvPr>
        </p:nvSpPr>
        <p:spPr>
          <a:xfrm>
            <a:off x="1108266" y="2362168"/>
            <a:ext cx="6059151" cy="3105759"/>
          </a:xfrm>
        </p:spPr>
        <p:txBody>
          <a:bodyPr/>
          <a:lstStyle/>
          <a:p>
            <a:pPr algn="just"/>
            <a:r>
              <a:rPr lang="en-US" sz="1200" dirty="0"/>
              <a:t>	Our school received an Erasmus </a:t>
            </a:r>
            <a:r>
              <a:rPr lang="en-US" sz="1200" dirty="0" err="1"/>
              <a:t>acreditation</a:t>
            </a:r>
            <a:r>
              <a:rPr lang="en-US" sz="1200" dirty="0"/>
              <a:t> for the years 2023-2027. There were about 150 students who applied. Then we were divided into 4 objectives. They were very different to one another and every person that got in after the selection could choose one of them, in order to improve their abilities. They cover many fields, from teaching to </a:t>
            </a:r>
            <a:r>
              <a:rPr lang="en-US" sz="1200" dirty="0" err="1"/>
              <a:t>sustenability</a:t>
            </a:r>
            <a:r>
              <a:rPr lang="en-US" sz="1200" dirty="0"/>
              <a:t>. After everyone completed the activities for their project, we went through some English tests. The whole selection was thrilling, and we enjoyed it very much. We believe that everyone has discovered at least one new ability of theirs. </a:t>
            </a:r>
          </a:p>
          <a:p>
            <a:pPr algn="just"/>
            <a:endParaRPr lang="en-US" sz="1200" dirty="0"/>
          </a:p>
          <a:p>
            <a:pPr algn="just"/>
            <a:r>
              <a:rPr lang="en-US" sz="1200" dirty="0"/>
              <a:t>	All of us want to learn something from you, because you are very different from us, from your schooling </a:t>
            </a:r>
            <a:r>
              <a:rPr lang="en-US" sz="1200" dirty="0" err="1"/>
              <a:t>programme</a:t>
            </a:r>
            <a:r>
              <a:rPr lang="en-US" sz="1200" dirty="0"/>
              <a:t> to your social lives. We also want to teach you about ourselves and our country and we are opened to any questions. We really hope that this will be an experience that we </a:t>
            </a:r>
            <a:r>
              <a:rPr lang="en-US" sz="1200" dirty="0" err="1"/>
              <a:t>ll</a:t>
            </a:r>
            <a:r>
              <a:rPr lang="en-US" sz="1200" dirty="0"/>
              <a:t> never forget and we want to connect with you and establish a bond between our lives and cultures.</a:t>
            </a:r>
          </a:p>
          <a:p>
            <a:pPr algn="just"/>
            <a:r>
              <a:rPr lang="en-US" sz="1200" dirty="0"/>
              <a:t>	</a:t>
            </a:r>
          </a:p>
          <a:p>
            <a:pPr algn="just"/>
            <a:r>
              <a:rPr lang="en-US" sz="1200" dirty="0"/>
              <a:t>	 The experience in Sweden will be exquisite for sure and we hope that you will enjoy it with us. </a:t>
            </a:r>
          </a:p>
        </p:txBody>
      </p:sp>
    </p:spTree>
    <p:extLst>
      <p:ext uri="{BB962C8B-B14F-4D97-AF65-F5344CB8AC3E}">
        <p14:creationId xmlns:p14="http://schemas.microsoft.com/office/powerpoint/2010/main" val="674406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6"/>
          <p:cNvSpPr/>
          <p:nvPr/>
        </p:nvSpPr>
        <p:spPr>
          <a:xfrm rot="5400000">
            <a:off x="2418962" y="3075527"/>
            <a:ext cx="3278374" cy="4286572"/>
          </a:xfrm>
          <a:prstGeom prst="flowChartOffpageConnector">
            <a:avLst/>
          </a:prstGeom>
          <a:solidFill>
            <a:schemeClr val="bg2">
              <a:lumMod val="25000"/>
            </a:schemeClr>
          </a:solidFill>
          <a:ln>
            <a:noFill/>
          </a:ln>
        </p:spPr>
        <p:txBody>
          <a:bodyPr spcFirstLastPara="1" wrap="square" lIns="121900" tIns="121900" rIns="121900" bIns="121900" anchor="ctr" anchorCtr="0">
            <a:noAutofit/>
          </a:bodyPr>
          <a:lstStyle/>
          <a:p>
            <a:endParaRPr sz="2400"/>
          </a:p>
        </p:txBody>
      </p:sp>
      <p:sp>
        <p:nvSpPr>
          <p:cNvPr id="438" name="Google Shape;438;p46"/>
          <p:cNvSpPr/>
          <p:nvPr/>
        </p:nvSpPr>
        <p:spPr>
          <a:xfrm rot="-5400000" flipH="1">
            <a:off x="6842777" y="-347484"/>
            <a:ext cx="3278370" cy="4339925"/>
          </a:xfrm>
          <a:prstGeom prst="flowChartOffpageConnector">
            <a:avLst/>
          </a:prstGeom>
          <a:solidFill>
            <a:schemeClr val="bg2">
              <a:lumMod val="25000"/>
            </a:schemeClr>
          </a:solidFill>
          <a:ln>
            <a:noFill/>
          </a:ln>
        </p:spPr>
        <p:txBody>
          <a:bodyPr spcFirstLastPara="1" wrap="square" lIns="121900" tIns="121900" rIns="121900" bIns="121900" anchor="ctr" anchorCtr="0">
            <a:noAutofit/>
          </a:bodyPr>
          <a:lstStyle/>
          <a:p>
            <a:endParaRPr sz="2400"/>
          </a:p>
        </p:txBody>
      </p:sp>
      <p:sp>
        <p:nvSpPr>
          <p:cNvPr id="439" name="Google Shape;439;p46"/>
          <p:cNvSpPr/>
          <p:nvPr/>
        </p:nvSpPr>
        <p:spPr>
          <a:xfrm rot="-5400000" flipH="1">
            <a:off x="6842777" y="3048847"/>
            <a:ext cx="3278372" cy="4339928"/>
          </a:xfrm>
          <a:prstGeom prst="flowChartOffpageConnector">
            <a:avLst/>
          </a:prstGeom>
          <a:solidFill>
            <a:schemeClr val="bg2">
              <a:lumMod val="25000"/>
            </a:schemeClr>
          </a:solidFill>
          <a:ln>
            <a:noFill/>
          </a:ln>
        </p:spPr>
        <p:txBody>
          <a:bodyPr spcFirstLastPara="1" wrap="square" lIns="121900" tIns="121900" rIns="121900" bIns="121900" anchor="ctr" anchorCtr="0">
            <a:noAutofit/>
          </a:bodyPr>
          <a:lstStyle/>
          <a:p>
            <a:endParaRPr sz="2400"/>
          </a:p>
        </p:txBody>
      </p:sp>
      <p:sp>
        <p:nvSpPr>
          <p:cNvPr id="441" name="Google Shape;441;p46"/>
          <p:cNvSpPr/>
          <p:nvPr/>
        </p:nvSpPr>
        <p:spPr>
          <a:xfrm rot="5400000">
            <a:off x="2418962" y="-300313"/>
            <a:ext cx="3278373" cy="4286571"/>
          </a:xfrm>
          <a:prstGeom prst="flowChartOffpageConnector">
            <a:avLst/>
          </a:prstGeom>
          <a:solidFill>
            <a:schemeClr val="bg2">
              <a:lumMod val="25000"/>
            </a:schemeClr>
          </a:solidFill>
          <a:ln>
            <a:noFill/>
          </a:ln>
        </p:spPr>
        <p:txBody>
          <a:bodyPr spcFirstLastPara="1" wrap="square" lIns="121900" tIns="121900" rIns="121900" bIns="121900" anchor="ctr" anchorCtr="0">
            <a:noAutofit/>
          </a:bodyPr>
          <a:lstStyle/>
          <a:p>
            <a:endParaRPr sz="2400"/>
          </a:p>
        </p:txBody>
      </p:sp>
      <p:sp>
        <p:nvSpPr>
          <p:cNvPr id="442" name="Google Shape;442;p46"/>
          <p:cNvSpPr txBox="1">
            <a:spLocks noGrp="1"/>
          </p:cNvSpPr>
          <p:nvPr>
            <p:ph type="ctrTitle" idx="4294967295"/>
          </p:nvPr>
        </p:nvSpPr>
        <p:spPr>
          <a:xfrm>
            <a:off x="4302720" y="319296"/>
            <a:ext cx="1764400" cy="513200"/>
          </a:xfrm>
          <a:prstGeom prst="rect">
            <a:avLst/>
          </a:prstGeom>
        </p:spPr>
        <p:txBody>
          <a:bodyPr spcFirstLastPara="1" vert="horz" wrap="square" lIns="121900" tIns="121900" rIns="121900" bIns="121900" rtlCol="0" anchor="t" anchorCtr="0">
            <a:noAutofit/>
          </a:bodyPr>
          <a:lstStyle/>
          <a:p>
            <a:pPr algn="r">
              <a:spcBef>
                <a:spcPts val="0"/>
              </a:spcBef>
            </a:pPr>
            <a:r>
              <a:rPr lang="en" sz="2400" dirty="0">
                <a:solidFill>
                  <a:schemeClr val="lt1"/>
                </a:solidFill>
              </a:rPr>
              <a:t>Objective 1</a:t>
            </a:r>
            <a:endParaRPr sz="2400" dirty="0">
              <a:solidFill>
                <a:schemeClr val="lt1"/>
              </a:solidFill>
            </a:endParaRPr>
          </a:p>
        </p:txBody>
      </p:sp>
      <p:sp>
        <p:nvSpPr>
          <p:cNvPr id="443" name="Google Shape;443;p46"/>
          <p:cNvSpPr txBox="1">
            <a:spLocks noGrp="1"/>
          </p:cNvSpPr>
          <p:nvPr>
            <p:ph type="ctrTitle" idx="4294967295"/>
          </p:nvPr>
        </p:nvSpPr>
        <p:spPr>
          <a:xfrm>
            <a:off x="4381446" y="6143981"/>
            <a:ext cx="1671200" cy="513200"/>
          </a:xfrm>
          <a:prstGeom prst="rect">
            <a:avLst/>
          </a:prstGeom>
        </p:spPr>
        <p:txBody>
          <a:bodyPr spcFirstLastPara="1" vert="horz" wrap="square" lIns="121900" tIns="121900" rIns="121900" bIns="121900" rtlCol="0" anchor="t" anchorCtr="0">
            <a:noAutofit/>
          </a:bodyPr>
          <a:lstStyle/>
          <a:p>
            <a:pPr algn="r">
              <a:spcBef>
                <a:spcPts val="0"/>
              </a:spcBef>
            </a:pPr>
            <a:r>
              <a:rPr lang="en" sz="2400" dirty="0">
                <a:solidFill>
                  <a:schemeClr val="lt1"/>
                </a:solidFill>
              </a:rPr>
              <a:t>Objective 3</a:t>
            </a:r>
            <a:endParaRPr sz="2400" dirty="0">
              <a:solidFill>
                <a:schemeClr val="lt1"/>
              </a:solidFill>
            </a:endParaRPr>
          </a:p>
        </p:txBody>
      </p:sp>
      <p:sp>
        <p:nvSpPr>
          <p:cNvPr id="444" name="Google Shape;444;p46"/>
          <p:cNvSpPr txBox="1">
            <a:spLocks noGrp="1"/>
          </p:cNvSpPr>
          <p:nvPr>
            <p:ph type="ctrTitle" idx="4294967295"/>
          </p:nvPr>
        </p:nvSpPr>
        <p:spPr>
          <a:xfrm>
            <a:off x="6504867" y="291149"/>
            <a:ext cx="1671200" cy="513200"/>
          </a:xfrm>
          <a:prstGeom prst="rect">
            <a:avLst/>
          </a:prstGeom>
        </p:spPr>
        <p:txBody>
          <a:bodyPr spcFirstLastPara="1" vert="horz" wrap="square" lIns="121900" tIns="121900" rIns="121900" bIns="121900" rtlCol="0" anchor="t" anchorCtr="0">
            <a:noAutofit/>
          </a:bodyPr>
          <a:lstStyle/>
          <a:p>
            <a:pPr>
              <a:spcBef>
                <a:spcPts val="0"/>
              </a:spcBef>
            </a:pPr>
            <a:r>
              <a:rPr lang="en" sz="2400" dirty="0">
                <a:solidFill>
                  <a:schemeClr val="lt1"/>
                </a:solidFill>
              </a:rPr>
              <a:t>Objective 2</a:t>
            </a:r>
            <a:endParaRPr sz="2400" dirty="0">
              <a:solidFill>
                <a:schemeClr val="lt1"/>
              </a:solidFill>
            </a:endParaRPr>
          </a:p>
        </p:txBody>
      </p:sp>
      <p:sp>
        <p:nvSpPr>
          <p:cNvPr id="445" name="Google Shape;445;p46"/>
          <p:cNvSpPr txBox="1">
            <a:spLocks noGrp="1"/>
          </p:cNvSpPr>
          <p:nvPr>
            <p:ph type="ctrTitle" idx="4294967295"/>
          </p:nvPr>
        </p:nvSpPr>
        <p:spPr>
          <a:xfrm>
            <a:off x="6551467" y="6143981"/>
            <a:ext cx="1671200" cy="513200"/>
          </a:xfrm>
          <a:prstGeom prst="rect">
            <a:avLst/>
          </a:prstGeom>
        </p:spPr>
        <p:txBody>
          <a:bodyPr spcFirstLastPara="1" vert="horz" wrap="square" lIns="121900" tIns="121900" rIns="121900" bIns="121900" rtlCol="0" anchor="t" anchorCtr="0">
            <a:noAutofit/>
          </a:bodyPr>
          <a:lstStyle/>
          <a:p>
            <a:pPr>
              <a:spcBef>
                <a:spcPts val="0"/>
              </a:spcBef>
            </a:pPr>
            <a:r>
              <a:rPr lang="en" sz="2400" dirty="0">
                <a:solidFill>
                  <a:schemeClr val="lt1"/>
                </a:solidFill>
              </a:rPr>
              <a:t>Objective 4</a:t>
            </a:r>
            <a:endParaRPr sz="2400" dirty="0">
              <a:solidFill>
                <a:schemeClr val="lt1"/>
              </a:solidFill>
            </a:endParaRPr>
          </a:p>
        </p:txBody>
      </p:sp>
      <p:sp>
        <p:nvSpPr>
          <p:cNvPr id="446" name="Google Shape;446;p46"/>
          <p:cNvSpPr txBox="1">
            <a:spLocks noGrp="1"/>
          </p:cNvSpPr>
          <p:nvPr>
            <p:ph type="subTitle" idx="4294967295"/>
          </p:nvPr>
        </p:nvSpPr>
        <p:spPr>
          <a:xfrm flipH="1">
            <a:off x="6504867" y="980383"/>
            <a:ext cx="3222347" cy="2033207"/>
          </a:xfrm>
          <a:prstGeom prst="rect">
            <a:avLst/>
          </a:prstGeom>
        </p:spPr>
        <p:txBody>
          <a:bodyPr spcFirstLastPara="1" vert="horz" wrap="square" lIns="121900" tIns="121900" rIns="121900" bIns="121900" rtlCol="0" anchor="t" anchorCtr="0">
            <a:noAutofit/>
          </a:bodyPr>
          <a:lstStyle/>
          <a:p>
            <a:pPr marL="0" indent="0">
              <a:spcBef>
                <a:spcPts val="0"/>
              </a:spcBef>
              <a:spcAft>
                <a:spcPts val="2133"/>
              </a:spcAft>
              <a:buNone/>
            </a:pPr>
            <a:r>
              <a:rPr lang="en-US" sz="1333" dirty="0">
                <a:solidFill>
                  <a:schemeClr val="lt1"/>
                </a:solidFill>
              </a:rPr>
              <a:t>The activity of objective 2 was to create a journal which contains our questions about the Erasmus+ project, thoughts, memories. Basically, everything a normal journal would contain. Its purpose is to reflect on the activities of the project, to understand them better.</a:t>
            </a:r>
            <a:endParaRPr sz="1333" dirty="0">
              <a:solidFill>
                <a:schemeClr val="lt1"/>
              </a:solidFill>
            </a:endParaRPr>
          </a:p>
        </p:txBody>
      </p:sp>
      <p:sp>
        <p:nvSpPr>
          <p:cNvPr id="447" name="Google Shape;447;p46"/>
          <p:cNvSpPr txBox="1">
            <a:spLocks noGrp="1"/>
          </p:cNvSpPr>
          <p:nvPr>
            <p:ph type="subTitle" idx="4294967295"/>
          </p:nvPr>
        </p:nvSpPr>
        <p:spPr>
          <a:xfrm flipH="1">
            <a:off x="6504867" y="4072838"/>
            <a:ext cx="2479353" cy="1751625"/>
          </a:xfrm>
          <a:prstGeom prst="rect">
            <a:avLst/>
          </a:prstGeom>
        </p:spPr>
        <p:txBody>
          <a:bodyPr spcFirstLastPara="1" vert="horz" wrap="square" lIns="121900" tIns="121900" rIns="121900" bIns="121900" rtlCol="0" anchor="t" anchorCtr="0">
            <a:noAutofit/>
          </a:bodyPr>
          <a:lstStyle/>
          <a:p>
            <a:pPr marL="0" indent="0">
              <a:spcBef>
                <a:spcPts val="0"/>
              </a:spcBef>
              <a:spcAft>
                <a:spcPts val="2133"/>
              </a:spcAft>
              <a:buNone/>
            </a:pPr>
            <a:r>
              <a:rPr lang="en-US" sz="1333" dirty="0">
                <a:solidFill>
                  <a:schemeClr val="lt1"/>
                </a:solidFill>
              </a:rPr>
              <a:t>Objective 4 is not just about accumulating knowledge but represents a comprehensive approach aimed at efficiently transforming our community into an active agent of change towards sustainability.</a:t>
            </a:r>
            <a:endParaRPr sz="1333" dirty="0">
              <a:solidFill>
                <a:schemeClr val="lt1"/>
              </a:solidFill>
            </a:endParaRPr>
          </a:p>
        </p:txBody>
      </p:sp>
      <p:sp>
        <p:nvSpPr>
          <p:cNvPr id="448" name="Google Shape;448;p46"/>
          <p:cNvSpPr/>
          <p:nvPr/>
        </p:nvSpPr>
        <p:spPr>
          <a:xfrm>
            <a:off x="5657833" y="3189624"/>
            <a:ext cx="1181200" cy="6944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49" name="Google Shape;449;p46"/>
          <p:cNvSpPr txBox="1">
            <a:spLocks noGrp="1"/>
          </p:cNvSpPr>
          <p:nvPr>
            <p:ph type="subTitle" idx="4294967295"/>
          </p:nvPr>
        </p:nvSpPr>
        <p:spPr>
          <a:xfrm flipH="1">
            <a:off x="2412014" y="845467"/>
            <a:ext cx="3655106" cy="2168123"/>
          </a:xfrm>
          <a:prstGeom prst="rect">
            <a:avLst/>
          </a:prstGeom>
        </p:spPr>
        <p:txBody>
          <a:bodyPr spcFirstLastPara="1" vert="horz" wrap="square" lIns="121900" tIns="121900" rIns="121900" bIns="121900" rtlCol="0" anchor="t" anchorCtr="0">
            <a:noAutofit/>
          </a:bodyPr>
          <a:lstStyle/>
          <a:p>
            <a:pPr marL="0" indent="0" algn="r">
              <a:spcBef>
                <a:spcPts val="0"/>
              </a:spcBef>
              <a:spcAft>
                <a:spcPts val="2133"/>
              </a:spcAft>
              <a:buNone/>
            </a:pPr>
            <a:r>
              <a:rPr lang="en-US" sz="1333" dirty="0">
                <a:solidFill>
                  <a:schemeClr val="lt1"/>
                </a:solidFill>
              </a:rPr>
              <a:t>O1 was all about innovative teaching and learning. Our job was to develop a lesson plan and present it in front of our colleagues. We had the possibility to choose any school subject and any class we wanted, including ours. Everyone tried to come up with a new way of teaching, in order to keep up the children's interests. Watching us interact with the students, our teachers could see how would we like to learn, and perhaps we even changed part of their perspective.</a:t>
            </a:r>
            <a:endParaRPr sz="1333" dirty="0">
              <a:solidFill>
                <a:schemeClr val="lt1"/>
              </a:solidFill>
            </a:endParaRPr>
          </a:p>
        </p:txBody>
      </p:sp>
      <p:sp>
        <p:nvSpPr>
          <p:cNvPr id="450" name="Google Shape;450;p46"/>
          <p:cNvSpPr txBox="1">
            <a:spLocks noGrp="1"/>
          </p:cNvSpPr>
          <p:nvPr>
            <p:ph type="subTitle" idx="4294967295"/>
          </p:nvPr>
        </p:nvSpPr>
        <p:spPr>
          <a:xfrm flipH="1">
            <a:off x="2680877" y="3981491"/>
            <a:ext cx="3243685" cy="1938869"/>
          </a:xfrm>
          <a:prstGeom prst="rect">
            <a:avLst/>
          </a:prstGeom>
        </p:spPr>
        <p:txBody>
          <a:bodyPr spcFirstLastPara="1" vert="horz" wrap="square" lIns="121900" tIns="121900" rIns="121900" bIns="121900" rtlCol="0" anchor="t" anchorCtr="0">
            <a:noAutofit/>
          </a:bodyPr>
          <a:lstStyle/>
          <a:p>
            <a:pPr marL="0" indent="0" algn="r">
              <a:spcBef>
                <a:spcPts val="0"/>
              </a:spcBef>
              <a:spcAft>
                <a:spcPts val="2133"/>
              </a:spcAft>
              <a:buNone/>
            </a:pPr>
            <a:r>
              <a:rPr lang="en-US" sz="1333" dirty="0">
                <a:solidFill>
                  <a:schemeClr val="lt1"/>
                </a:solidFill>
              </a:rPr>
              <a:t>Within Objective 3, participants were guided in creating a representative mascot for our high school in the Erasmus project. The mascot was not only meant to reflect innovation, sustainability, and creativity but also to tangibly convey these values through its symbols and design, thereby strengthening students’ commitment to leadership and communication.</a:t>
            </a:r>
          </a:p>
        </p:txBody>
      </p:sp>
      <p:sp>
        <p:nvSpPr>
          <p:cNvPr id="451" name="Google Shape;451;p46"/>
          <p:cNvSpPr/>
          <p:nvPr/>
        </p:nvSpPr>
        <p:spPr>
          <a:xfrm>
            <a:off x="6020543" y="3269851"/>
            <a:ext cx="496212" cy="496212"/>
          </a:xfrm>
          <a:custGeom>
            <a:avLst/>
            <a:gdLst/>
            <a:ahLst/>
            <a:cxnLst/>
            <a:rect l="l" t="t" r="r" b="b"/>
            <a:pathLst>
              <a:path w="11693" h="11693" extrusionOk="0">
                <a:moveTo>
                  <a:pt x="10252" y="584"/>
                </a:moveTo>
                <a:lnTo>
                  <a:pt x="10252" y="1263"/>
                </a:lnTo>
                <a:cubicBezTo>
                  <a:pt x="10252" y="1358"/>
                  <a:pt x="10323" y="1429"/>
                  <a:pt x="10406" y="1429"/>
                </a:cubicBezTo>
                <a:lnTo>
                  <a:pt x="11097" y="1429"/>
                </a:lnTo>
                <a:lnTo>
                  <a:pt x="9609" y="2918"/>
                </a:lnTo>
                <a:lnTo>
                  <a:pt x="9001" y="2918"/>
                </a:lnTo>
                <a:lnTo>
                  <a:pt x="9978" y="1941"/>
                </a:lnTo>
                <a:cubicBezTo>
                  <a:pt x="10037" y="1882"/>
                  <a:pt x="10037" y="1751"/>
                  <a:pt x="9978" y="1691"/>
                </a:cubicBezTo>
                <a:cubicBezTo>
                  <a:pt x="9948" y="1667"/>
                  <a:pt x="9903" y="1656"/>
                  <a:pt x="9859" y="1656"/>
                </a:cubicBezTo>
                <a:cubicBezTo>
                  <a:pt x="9814" y="1656"/>
                  <a:pt x="9769" y="1667"/>
                  <a:pt x="9740" y="1691"/>
                </a:cubicBezTo>
                <a:lnTo>
                  <a:pt x="8763" y="2679"/>
                </a:lnTo>
                <a:lnTo>
                  <a:pt x="8763" y="2072"/>
                </a:lnTo>
                <a:lnTo>
                  <a:pt x="10252" y="584"/>
                </a:lnTo>
                <a:close/>
                <a:moveTo>
                  <a:pt x="4739" y="2537"/>
                </a:moveTo>
                <a:cubicBezTo>
                  <a:pt x="5894" y="2537"/>
                  <a:pt x="6942" y="2977"/>
                  <a:pt x="7739" y="3703"/>
                </a:cubicBezTo>
                <a:lnTo>
                  <a:pt x="4620" y="6811"/>
                </a:lnTo>
                <a:cubicBezTo>
                  <a:pt x="4560" y="6870"/>
                  <a:pt x="4560" y="7001"/>
                  <a:pt x="4620" y="7049"/>
                </a:cubicBezTo>
                <a:cubicBezTo>
                  <a:pt x="4656" y="7085"/>
                  <a:pt x="4703" y="7097"/>
                  <a:pt x="4739" y="7097"/>
                </a:cubicBezTo>
                <a:cubicBezTo>
                  <a:pt x="4787" y="7097"/>
                  <a:pt x="4834" y="7085"/>
                  <a:pt x="4858" y="7049"/>
                </a:cubicBezTo>
                <a:lnTo>
                  <a:pt x="5632" y="6275"/>
                </a:lnTo>
                <a:cubicBezTo>
                  <a:pt x="5775" y="6478"/>
                  <a:pt x="5846" y="6692"/>
                  <a:pt x="5846" y="6930"/>
                </a:cubicBezTo>
                <a:cubicBezTo>
                  <a:pt x="5846" y="7549"/>
                  <a:pt x="5358" y="8037"/>
                  <a:pt x="4739" y="8037"/>
                </a:cubicBezTo>
                <a:cubicBezTo>
                  <a:pt x="4132" y="8037"/>
                  <a:pt x="3644" y="7549"/>
                  <a:pt x="3644" y="6930"/>
                </a:cubicBezTo>
                <a:cubicBezTo>
                  <a:pt x="3644" y="6323"/>
                  <a:pt x="4132" y="5835"/>
                  <a:pt x="4739" y="5835"/>
                </a:cubicBezTo>
                <a:cubicBezTo>
                  <a:pt x="4822" y="5835"/>
                  <a:pt x="4882" y="5835"/>
                  <a:pt x="4953" y="5847"/>
                </a:cubicBezTo>
                <a:cubicBezTo>
                  <a:pt x="4962" y="5848"/>
                  <a:pt x="4970" y="5848"/>
                  <a:pt x="4979" y="5848"/>
                </a:cubicBezTo>
                <a:cubicBezTo>
                  <a:pt x="5055" y="5848"/>
                  <a:pt x="5133" y="5801"/>
                  <a:pt x="5144" y="5716"/>
                </a:cubicBezTo>
                <a:cubicBezTo>
                  <a:pt x="5156" y="5620"/>
                  <a:pt x="5096" y="5537"/>
                  <a:pt x="5013" y="5525"/>
                </a:cubicBezTo>
                <a:cubicBezTo>
                  <a:pt x="4918" y="5513"/>
                  <a:pt x="4834" y="5489"/>
                  <a:pt x="4739" y="5489"/>
                </a:cubicBezTo>
                <a:cubicBezTo>
                  <a:pt x="3941" y="5489"/>
                  <a:pt x="3298" y="6144"/>
                  <a:pt x="3298" y="6942"/>
                </a:cubicBezTo>
                <a:cubicBezTo>
                  <a:pt x="3298" y="7740"/>
                  <a:pt x="3953" y="8383"/>
                  <a:pt x="4739" y="8383"/>
                </a:cubicBezTo>
                <a:cubicBezTo>
                  <a:pt x="5549" y="8383"/>
                  <a:pt x="6192" y="7728"/>
                  <a:pt x="6192" y="6942"/>
                </a:cubicBezTo>
                <a:cubicBezTo>
                  <a:pt x="6192" y="6609"/>
                  <a:pt x="6084" y="6299"/>
                  <a:pt x="5870" y="6049"/>
                </a:cubicBezTo>
                <a:lnTo>
                  <a:pt x="6406" y="5513"/>
                </a:lnTo>
                <a:cubicBezTo>
                  <a:pt x="6751" y="5906"/>
                  <a:pt x="6942" y="6418"/>
                  <a:pt x="6942" y="6942"/>
                </a:cubicBezTo>
                <a:cubicBezTo>
                  <a:pt x="6942" y="8156"/>
                  <a:pt x="5965" y="9133"/>
                  <a:pt x="4739" y="9133"/>
                </a:cubicBezTo>
                <a:cubicBezTo>
                  <a:pt x="3525" y="9133"/>
                  <a:pt x="2536" y="8156"/>
                  <a:pt x="2536" y="6942"/>
                </a:cubicBezTo>
                <a:cubicBezTo>
                  <a:pt x="2536" y="5716"/>
                  <a:pt x="3525" y="4739"/>
                  <a:pt x="4739" y="4739"/>
                </a:cubicBezTo>
                <a:cubicBezTo>
                  <a:pt x="5120" y="4739"/>
                  <a:pt x="5477" y="4823"/>
                  <a:pt x="5787" y="5001"/>
                </a:cubicBezTo>
                <a:cubicBezTo>
                  <a:pt x="5812" y="5016"/>
                  <a:pt x="5840" y="5022"/>
                  <a:pt x="5868" y="5022"/>
                </a:cubicBezTo>
                <a:cubicBezTo>
                  <a:pt x="5930" y="5022"/>
                  <a:pt x="5992" y="4988"/>
                  <a:pt x="6025" y="4930"/>
                </a:cubicBezTo>
                <a:cubicBezTo>
                  <a:pt x="6073" y="4834"/>
                  <a:pt x="6037" y="4739"/>
                  <a:pt x="5953" y="4692"/>
                </a:cubicBezTo>
                <a:cubicBezTo>
                  <a:pt x="5572" y="4501"/>
                  <a:pt x="5156" y="4370"/>
                  <a:pt x="4739" y="4370"/>
                </a:cubicBezTo>
                <a:cubicBezTo>
                  <a:pt x="3346" y="4370"/>
                  <a:pt x="2203" y="5525"/>
                  <a:pt x="2203" y="6918"/>
                </a:cubicBezTo>
                <a:cubicBezTo>
                  <a:pt x="2203" y="8323"/>
                  <a:pt x="3346" y="9466"/>
                  <a:pt x="4739" y="9466"/>
                </a:cubicBezTo>
                <a:cubicBezTo>
                  <a:pt x="6144" y="9466"/>
                  <a:pt x="7287" y="8323"/>
                  <a:pt x="7287" y="6918"/>
                </a:cubicBezTo>
                <a:cubicBezTo>
                  <a:pt x="7287" y="6299"/>
                  <a:pt x="7061" y="5716"/>
                  <a:pt x="6668" y="5239"/>
                </a:cubicBezTo>
                <a:lnTo>
                  <a:pt x="7204" y="4704"/>
                </a:lnTo>
                <a:cubicBezTo>
                  <a:pt x="7751" y="5311"/>
                  <a:pt x="8049" y="6085"/>
                  <a:pt x="8049" y="6918"/>
                </a:cubicBezTo>
                <a:cubicBezTo>
                  <a:pt x="8049" y="8740"/>
                  <a:pt x="6561" y="10228"/>
                  <a:pt x="4739" y="10228"/>
                </a:cubicBezTo>
                <a:cubicBezTo>
                  <a:pt x="2929" y="10228"/>
                  <a:pt x="1441" y="8740"/>
                  <a:pt x="1441" y="6918"/>
                </a:cubicBezTo>
                <a:cubicBezTo>
                  <a:pt x="1441" y="5108"/>
                  <a:pt x="2929" y="3620"/>
                  <a:pt x="4739" y="3620"/>
                </a:cubicBezTo>
                <a:cubicBezTo>
                  <a:pt x="5382" y="3620"/>
                  <a:pt x="5989" y="3799"/>
                  <a:pt x="6525" y="4132"/>
                </a:cubicBezTo>
                <a:cubicBezTo>
                  <a:pt x="6558" y="4151"/>
                  <a:pt x="6594" y="4161"/>
                  <a:pt x="6628" y="4161"/>
                </a:cubicBezTo>
                <a:cubicBezTo>
                  <a:pt x="6679" y="4161"/>
                  <a:pt x="6727" y="4139"/>
                  <a:pt x="6763" y="4096"/>
                </a:cubicBezTo>
                <a:cubicBezTo>
                  <a:pt x="6811" y="4025"/>
                  <a:pt x="6799" y="3918"/>
                  <a:pt x="6727" y="3858"/>
                </a:cubicBezTo>
                <a:cubicBezTo>
                  <a:pt x="6144" y="3477"/>
                  <a:pt x="5453" y="3275"/>
                  <a:pt x="4763" y="3275"/>
                </a:cubicBezTo>
                <a:cubicBezTo>
                  <a:pt x="2751" y="3275"/>
                  <a:pt x="1108" y="4918"/>
                  <a:pt x="1108" y="6918"/>
                </a:cubicBezTo>
                <a:cubicBezTo>
                  <a:pt x="1108" y="8930"/>
                  <a:pt x="2751" y="10573"/>
                  <a:pt x="4763" y="10573"/>
                </a:cubicBezTo>
                <a:cubicBezTo>
                  <a:pt x="6763" y="10573"/>
                  <a:pt x="8406" y="8930"/>
                  <a:pt x="8406" y="6918"/>
                </a:cubicBezTo>
                <a:cubicBezTo>
                  <a:pt x="8406" y="6013"/>
                  <a:pt x="8061" y="5132"/>
                  <a:pt x="7454" y="4465"/>
                </a:cubicBezTo>
                <a:lnTo>
                  <a:pt x="7989" y="3930"/>
                </a:lnTo>
                <a:cubicBezTo>
                  <a:pt x="8704" y="4739"/>
                  <a:pt x="9144" y="5775"/>
                  <a:pt x="9144" y="6942"/>
                </a:cubicBezTo>
                <a:cubicBezTo>
                  <a:pt x="9144" y="9359"/>
                  <a:pt x="7168" y="11347"/>
                  <a:pt x="4739" y="11347"/>
                </a:cubicBezTo>
                <a:cubicBezTo>
                  <a:pt x="2322" y="11347"/>
                  <a:pt x="334" y="9359"/>
                  <a:pt x="334" y="6942"/>
                </a:cubicBezTo>
                <a:cubicBezTo>
                  <a:pt x="334" y="4513"/>
                  <a:pt x="2322" y="2537"/>
                  <a:pt x="4739" y="2537"/>
                </a:cubicBezTo>
                <a:close/>
                <a:moveTo>
                  <a:pt x="10403" y="1"/>
                </a:moveTo>
                <a:cubicBezTo>
                  <a:pt x="10360" y="1"/>
                  <a:pt x="10315" y="16"/>
                  <a:pt x="10275" y="48"/>
                </a:cubicBezTo>
                <a:lnTo>
                  <a:pt x="8466" y="1882"/>
                </a:lnTo>
                <a:cubicBezTo>
                  <a:pt x="8430" y="1906"/>
                  <a:pt x="8418" y="1953"/>
                  <a:pt x="8418" y="1989"/>
                </a:cubicBezTo>
                <a:lnTo>
                  <a:pt x="8418" y="3025"/>
                </a:lnTo>
                <a:lnTo>
                  <a:pt x="7978" y="3465"/>
                </a:lnTo>
                <a:cubicBezTo>
                  <a:pt x="7120" y="2679"/>
                  <a:pt x="5989" y="2203"/>
                  <a:pt x="4739" y="2203"/>
                </a:cubicBezTo>
                <a:cubicBezTo>
                  <a:pt x="2120" y="2203"/>
                  <a:pt x="0" y="4334"/>
                  <a:pt x="0" y="6954"/>
                </a:cubicBezTo>
                <a:cubicBezTo>
                  <a:pt x="0" y="9573"/>
                  <a:pt x="2120" y="11692"/>
                  <a:pt x="4739" y="11692"/>
                </a:cubicBezTo>
                <a:cubicBezTo>
                  <a:pt x="7358" y="11692"/>
                  <a:pt x="9490" y="9573"/>
                  <a:pt x="9490" y="6954"/>
                </a:cubicBezTo>
                <a:cubicBezTo>
                  <a:pt x="9490" y="5704"/>
                  <a:pt x="9013" y="4573"/>
                  <a:pt x="8228" y="3715"/>
                </a:cubicBezTo>
                <a:lnTo>
                  <a:pt x="8668" y="3275"/>
                </a:lnTo>
                <a:lnTo>
                  <a:pt x="9704" y="3275"/>
                </a:lnTo>
                <a:cubicBezTo>
                  <a:pt x="9740" y="3275"/>
                  <a:pt x="9787" y="3263"/>
                  <a:pt x="9823" y="3227"/>
                </a:cubicBezTo>
                <a:lnTo>
                  <a:pt x="11645" y="1394"/>
                </a:lnTo>
                <a:cubicBezTo>
                  <a:pt x="11680" y="1346"/>
                  <a:pt x="11692" y="1263"/>
                  <a:pt x="11668" y="1203"/>
                </a:cubicBezTo>
                <a:cubicBezTo>
                  <a:pt x="11633" y="1144"/>
                  <a:pt x="11573" y="1096"/>
                  <a:pt x="11502" y="1096"/>
                </a:cubicBezTo>
                <a:lnTo>
                  <a:pt x="10573" y="1096"/>
                </a:lnTo>
                <a:lnTo>
                  <a:pt x="10573" y="179"/>
                </a:lnTo>
                <a:cubicBezTo>
                  <a:pt x="10573" y="108"/>
                  <a:pt x="10537" y="48"/>
                  <a:pt x="10466" y="12"/>
                </a:cubicBezTo>
                <a:cubicBezTo>
                  <a:pt x="10446" y="5"/>
                  <a:pt x="10425" y="1"/>
                  <a:pt x="10403"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4" name="Google Shape;167;p29">
            <a:extLst>
              <a:ext uri="{FF2B5EF4-FFF2-40B4-BE49-F238E27FC236}">
                <a16:creationId xmlns:a16="http://schemas.microsoft.com/office/drawing/2014/main" id="{409FB39B-F276-B1E2-2471-8A6724E600D9}"/>
              </a:ext>
            </a:extLst>
          </p:cNvPr>
          <p:cNvSpPr/>
          <p:nvPr/>
        </p:nvSpPr>
        <p:spPr>
          <a:xfrm rot="5400000">
            <a:off x="12766512" y="1668106"/>
            <a:ext cx="3988000" cy="2651600"/>
          </a:xfrm>
          <a:prstGeom prst="rect">
            <a:avLst/>
          </a:prstGeom>
          <a:solidFill>
            <a:srgbClr val="4472C4">
              <a:alpha val="58430"/>
            </a:srgbClr>
          </a:solidFill>
          <a:ln>
            <a:noFill/>
          </a:ln>
        </p:spPr>
        <p:txBody>
          <a:bodyPr spcFirstLastPara="1" wrap="square" lIns="121900" tIns="121900" rIns="121900" bIns="121900" anchor="ctr" anchorCtr="0">
            <a:noAutofit/>
          </a:bodyPr>
          <a:lstStyle/>
          <a:p>
            <a:endParaRPr sz="24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6"/>
          <p:cNvSpPr/>
          <p:nvPr/>
        </p:nvSpPr>
        <p:spPr>
          <a:xfrm rot="5400000">
            <a:off x="-4530281" y="77997"/>
            <a:ext cx="4478400" cy="6702000"/>
          </a:xfrm>
          <a:prstGeom prst="rect">
            <a:avLst/>
          </a:prstGeom>
          <a:solidFill>
            <a:srgbClr val="4472C4">
              <a:alpha val="86160"/>
            </a:srgbClr>
          </a:solidFill>
          <a:ln>
            <a:noFill/>
          </a:ln>
        </p:spPr>
        <p:txBody>
          <a:bodyPr spcFirstLastPara="1" wrap="square" lIns="121900" tIns="121900" rIns="121900" bIns="121900" anchor="ctr" anchorCtr="0">
            <a:noAutofit/>
          </a:bodyPr>
          <a:lstStyle/>
          <a:p>
            <a:endParaRPr sz="2400"/>
          </a:p>
        </p:txBody>
      </p:sp>
      <p:sp>
        <p:nvSpPr>
          <p:cNvPr id="130" name="Google Shape;130;p26"/>
          <p:cNvSpPr txBox="1">
            <a:spLocks noGrp="1"/>
          </p:cNvSpPr>
          <p:nvPr>
            <p:ph type="ctrTitle"/>
          </p:nvPr>
        </p:nvSpPr>
        <p:spPr>
          <a:xfrm>
            <a:off x="-6123200" y="1810700"/>
            <a:ext cx="6123200" cy="2376400"/>
          </a:xfrm>
          <a:prstGeom prst="rect">
            <a:avLst/>
          </a:prstGeom>
        </p:spPr>
        <p:txBody>
          <a:bodyPr spcFirstLastPara="1" vert="horz" wrap="square" lIns="121900" tIns="121900" rIns="121900" bIns="121900" rtlCol="0" anchor="b" anchorCtr="0">
            <a:noAutofit/>
          </a:bodyPr>
          <a:lstStyle/>
          <a:p>
            <a:r>
              <a:rPr lang="en-US" dirty="0">
                <a:solidFill>
                  <a:schemeClr val="lt1"/>
                </a:solidFill>
              </a:rPr>
              <a:t>ROMANIA</a:t>
            </a:r>
            <a:endParaRPr dirty="0">
              <a:solidFill>
                <a:schemeClr val="lt1"/>
              </a:solidFill>
              <a:latin typeface="Livvic"/>
              <a:ea typeface="Livvic"/>
              <a:cs typeface="Livvic"/>
              <a:sym typeface="Livvic"/>
            </a:endParaRPr>
          </a:p>
        </p:txBody>
      </p:sp>
      <p:sp>
        <p:nvSpPr>
          <p:cNvPr id="131" name="Google Shape;131;p26"/>
          <p:cNvSpPr/>
          <p:nvPr/>
        </p:nvSpPr>
        <p:spPr>
          <a:xfrm rot="-5400000" flipH="1">
            <a:off x="9810799" y="3281597"/>
            <a:ext cx="4478400" cy="294800"/>
          </a:xfrm>
          <a:prstGeom prst="rect">
            <a:avLst/>
          </a:prstGeom>
          <a:solidFill>
            <a:srgbClr val="4472C4"/>
          </a:solidFill>
          <a:ln>
            <a:noFill/>
          </a:ln>
        </p:spPr>
        <p:txBody>
          <a:bodyPr spcFirstLastPara="1" wrap="square" lIns="121900" tIns="121900" rIns="121900" bIns="121900" anchor="ctr" anchorCtr="0">
            <a:noAutofit/>
          </a:bodyPr>
          <a:lstStyle/>
          <a:p>
            <a:endParaRPr sz="2400"/>
          </a:p>
        </p:txBody>
      </p:sp>
      <p:pic>
        <p:nvPicPr>
          <p:cNvPr id="3" name="Picture 2" descr="A map of the country&#10;&#10;Description automatically generated">
            <a:extLst>
              <a:ext uri="{FF2B5EF4-FFF2-40B4-BE49-F238E27FC236}">
                <a16:creationId xmlns:a16="http://schemas.microsoft.com/office/drawing/2014/main" id="{25E36A1F-6D64-D2A3-F279-A0D20D6FDE18}"/>
              </a:ext>
            </a:extLst>
          </p:cNvPr>
          <p:cNvPicPr>
            <a:picLocks noChangeAspect="1"/>
          </p:cNvPicPr>
          <p:nvPr/>
        </p:nvPicPr>
        <p:blipFill>
          <a:blip r:embed="rId3"/>
          <a:stretch>
            <a:fillRect/>
          </a:stretch>
        </p:blipFill>
        <p:spPr>
          <a:xfrm>
            <a:off x="1830437" y="186096"/>
            <a:ext cx="8531127" cy="6485809"/>
          </a:xfrm>
          <a:prstGeom prst="rect">
            <a:avLst/>
          </a:prstGeom>
        </p:spPr>
      </p:pic>
      <p:sp>
        <p:nvSpPr>
          <p:cNvPr id="6" name="Rectangle 5">
            <a:extLst>
              <a:ext uri="{FF2B5EF4-FFF2-40B4-BE49-F238E27FC236}">
                <a16:creationId xmlns:a16="http://schemas.microsoft.com/office/drawing/2014/main" id="{CD296D44-A6CC-68D8-8B98-639836F6E45D}"/>
              </a:ext>
            </a:extLst>
          </p:cNvPr>
          <p:cNvSpPr/>
          <p:nvPr/>
        </p:nvSpPr>
        <p:spPr>
          <a:xfrm>
            <a:off x="1" y="-1644952"/>
            <a:ext cx="3715657" cy="69668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DE3073B3-EE49-888E-12A0-97B8239DAEC2}"/>
              </a:ext>
            </a:extLst>
          </p:cNvPr>
          <p:cNvSpPr/>
          <p:nvPr/>
        </p:nvSpPr>
        <p:spPr>
          <a:xfrm>
            <a:off x="-440266" y="7668381"/>
            <a:ext cx="3715657" cy="696685"/>
          </a:xfrm>
          <a:prstGeom prst="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035557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BE483D-BAA6-2458-5E81-3871FC94E10C}"/>
              </a:ext>
            </a:extLst>
          </p:cNvPr>
          <p:cNvSpPr txBox="1"/>
          <p:nvPr/>
        </p:nvSpPr>
        <p:spPr>
          <a:xfrm>
            <a:off x="612912" y="1142999"/>
            <a:ext cx="182217" cy="6460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3" name="TextBox 2">
            <a:extLst>
              <a:ext uri="{FF2B5EF4-FFF2-40B4-BE49-F238E27FC236}">
                <a16:creationId xmlns:a16="http://schemas.microsoft.com/office/drawing/2014/main" id="{D61E590E-9011-25E0-1680-7B4BD44A9A1B}"/>
              </a:ext>
            </a:extLst>
          </p:cNvPr>
          <p:cNvSpPr txBox="1"/>
          <p:nvPr/>
        </p:nvSpPr>
        <p:spPr>
          <a:xfrm>
            <a:off x="8100390" y="2120347"/>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4" name="TextBox 3">
            <a:extLst>
              <a:ext uri="{FF2B5EF4-FFF2-40B4-BE49-F238E27FC236}">
                <a16:creationId xmlns:a16="http://schemas.microsoft.com/office/drawing/2014/main" id="{4A38C100-8702-37A3-298C-D48FA2E5F590}"/>
              </a:ext>
            </a:extLst>
          </p:cNvPr>
          <p:cNvSpPr txBox="1"/>
          <p:nvPr/>
        </p:nvSpPr>
        <p:spPr>
          <a:xfrm>
            <a:off x="1945118" y="1633579"/>
            <a:ext cx="26466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     Blue represents the air </a:t>
            </a:r>
            <a:endParaRPr lang="en-GB" sz="2400" dirty="0"/>
          </a:p>
        </p:txBody>
      </p:sp>
      <p:sp>
        <p:nvSpPr>
          <p:cNvPr id="5" name="TextBox 4">
            <a:extLst>
              <a:ext uri="{FF2B5EF4-FFF2-40B4-BE49-F238E27FC236}">
                <a16:creationId xmlns:a16="http://schemas.microsoft.com/office/drawing/2014/main" id="{3C99AA33-ECE2-C8CB-5598-D548812089FC}"/>
              </a:ext>
            </a:extLst>
          </p:cNvPr>
          <p:cNvSpPr txBox="1"/>
          <p:nvPr/>
        </p:nvSpPr>
        <p:spPr>
          <a:xfrm>
            <a:off x="5219841" y="296734"/>
            <a:ext cx="22800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b="1" dirty="0"/>
              <a:t>The flag</a:t>
            </a:r>
          </a:p>
        </p:txBody>
      </p:sp>
      <p:pic>
        <p:nvPicPr>
          <p:cNvPr id="6" name="Picture 6">
            <a:extLst>
              <a:ext uri="{FF2B5EF4-FFF2-40B4-BE49-F238E27FC236}">
                <a16:creationId xmlns:a16="http://schemas.microsoft.com/office/drawing/2014/main" id="{2D76B229-CA82-63A5-EABA-1FC35ACB9116}"/>
              </a:ext>
            </a:extLst>
          </p:cNvPr>
          <p:cNvPicPr>
            <a:picLocks noChangeAspect="1"/>
          </p:cNvPicPr>
          <p:nvPr/>
        </p:nvPicPr>
        <p:blipFill>
          <a:blip r:embed="rId2"/>
          <a:stretch>
            <a:fillRect/>
          </a:stretch>
        </p:blipFill>
        <p:spPr>
          <a:xfrm>
            <a:off x="1945119" y="2411311"/>
            <a:ext cx="8301761" cy="3928785"/>
          </a:xfrm>
          <a:prstGeom prst="rect">
            <a:avLst/>
          </a:prstGeom>
        </p:spPr>
      </p:pic>
      <p:sp>
        <p:nvSpPr>
          <p:cNvPr id="7" name="TextBox 6">
            <a:extLst>
              <a:ext uri="{FF2B5EF4-FFF2-40B4-BE49-F238E27FC236}">
                <a16:creationId xmlns:a16="http://schemas.microsoft.com/office/drawing/2014/main" id="{595C64B8-71AD-1FC7-F96C-E6EBB530F30E}"/>
              </a:ext>
            </a:extLst>
          </p:cNvPr>
          <p:cNvSpPr txBox="1"/>
          <p:nvPr/>
        </p:nvSpPr>
        <p:spPr>
          <a:xfrm>
            <a:off x="4383558" y="1151409"/>
            <a:ext cx="3424882" cy="1754326"/>
          </a:xfrm>
          <a:prstGeom prst="rect">
            <a:avLst/>
          </a:prstGeom>
          <a:noFill/>
        </p:spPr>
        <p:txBody>
          <a:bodyPr wrap="square" rtlCol="0">
            <a:spAutoFit/>
          </a:bodyPr>
          <a:lstStyle/>
          <a:p>
            <a:pPr algn="ctr"/>
            <a:r>
              <a:rPr lang="en-GB" sz="1800" dirty="0"/>
              <a:t>Yellow is the symbol strength, wealth and purity. It also represents the </a:t>
            </a:r>
            <a:r>
              <a:rPr lang="en-GB" sz="1800" dirty="0" err="1"/>
              <a:t>color</a:t>
            </a:r>
            <a:r>
              <a:rPr lang="en-GB" sz="1800" dirty="0"/>
              <a:t> of baked wheat.</a:t>
            </a:r>
          </a:p>
          <a:p>
            <a:r>
              <a:rPr lang="en-GB" sz="1800" dirty="0"/>
              <a:t>     </a:t>
            </a:r>
          </a:p>
          <a:p>
            <a:endParaRPr lang="en-US" dirty="0"/>
          </a:p>
        </p:txBody>
      </p:sp>
      <p:sp>
        <p:nvSpPr>
          <p:cNvPr id="8" name="TextBox 7">
            <a:extLst>
              <a:ext uri="{FF2B5EF4-FFF2-40B4-BE49-F238E27FC236}">
                <a16:creationId xmlns:a16="http://schemas.microsoft.com/office/drawing/2014/main" id="{61B1A3DB-A518-E347-0044-7369AD7229D4}"/>
              </a:ext>
            </a:extLst>
          </p:cNvPr>
          <p:cNvSpPr txBox="1"/>
          <p:nvPr/>
        </p:nvSpPr>
        <p:spPr>
          <a:xfrm>
            <a:off x="7650187" y="1495080"/>
            <a:ext cx="2408214" cy="646331"/>
          </a:xfrm>
          <a:prstGeom prst="rect">
            <a:avLst/>
          </a:prstGeom>
          <a:noFill/>
        </p:spPr>
        <p:txBody>
          <a:bodyPr wrap="square" rtlCol="0">
            <a:spAutoFit/>
          </a:bodyPr>
          <a:lstStyle/>
          <a:p>
            <a:pPr algn="ctr"/>
            <a:r>
              <a:rPr lang="en-GB" sz="1800" dirty="0"/>
              <a:t>Red represents the blood shed in battle </a:t>
            </a:r>
            <a:endParaRPr lang="en-US" dirty="0"/>
          </a:p>
        </p:txBody>
      </p:sp>
      <p:sp>
        <p:nvSpPr>
          <p:cNvPr id="9" name="Google Shape;128;p26">
            <a:extLst>
              <a:ext uri="{FF2B5EF4-FFF2-40B4-BE49-F238E27FC236}">
                <a16:creationId xmlns:a16="http://schemas.microsoft.com/office/drawing/2014/main" id="{C4690571-4E1F-A268-25CC-AAE519FB4DD6}"/>
              </a:ext>
            </a:extLst>
          </p:cNvPr>
          <p:cNvSpPr/>
          <p:nvPr/>
        </p:nvSpPr>
        <p:spPr>
          <a:xfrm rot="5400000">
            <a:off x="-4530281" y="77997"/>
            <a:ext cx="4478400" cy="6702000"/>
          </a:xfrm>
          <a:prstGeom prst="rect">
            <a:avLst/>
          </a:prstGeom>
          <a:solidFill>
            <a:srgbClr val="4472C4">
              <a:alpha val="86160"/>
            </a:srgbClr>
          </a:solidFill>
          <a:ln>
            <a:noFill/>
          </a:ln>
        </p:spPr>
        <p:txBody>
          <a:bodyPr spcFirstLastPara="1" wrap="square" lIns="121900" tIns="121900" rIns="121900" bIns="121900" anchor="ctr" anchorCtr="0">
            <a:noAutofit/>
          </a:bodyPr>
          <a:lstStyle/>
          <a:p>
            <a:endParaRPr sz="2400"/>
          </a:p>
        </p:txBody>
      </p:sp>
      <p:sp>
        <p:nvSpPr>
          <p:cNvPr id="10" name="Google Shape;131;p26">
            <a:extLst>
              <a:ext uri="{FF2B5EF4-FFF2-40B4-BE49-F238E27FC236}">
                <a16:creationId xmlns:a16="http://schemas.microsoft.com/office/drawing/2014/main" id="{E182AEB8-5F98-B8EB-18E7-4C2138578A0B}"/>
              </a:ext>
            </a:extLst>
          </p:cNvPr>
          <p:cNvSpPr/>
          <p:nvPr/>
        </p:nvSpPr>
        <p:spPr>
          <a:xfrm rot="-5400000" flipH="1">
            <a:off x="9810799" y="3281597"/>
            <a:ext cx="4478400" cy="294800"/>
          </a:xfrm>
          <a:prstGeom prst="rect">
            <a:avLst/>
          </a:prstGeom>
          <a:solidFill>
            <a:srgbClr val="4472C4"/>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15270289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8" name="Google Shape;128;p26"/>
          <p:cNvSpPr/>
          <p:nvPr/>
        </p:nvSpPr>
        <p:spPr>
          <a:xfrm rot="5400000">
            <a:off x="-2691872" y="607955"/>
            <a:ext cx="4478400" cy="5642081"/>
          </a:xfrm>
          <a:prstGeom prst="rect">
            <a:avLst/>
          </a:prstGeom>
          <a:solidFill>
            <a:schemeClr val="accent1">
              <a:alpha val="86160"/>
            </a:schemeClr>
          </a:solidFill>
          <a:ln>
            <a:noFill/>
          </a:ln>
        </p:spPr>
        <p:txBody>
          <a:bodyPr spcFirstLastPara="1" wrap="square" lIns="121900" tIns="121900" rIns="121900" bIns="121900" anchor="ctr" anchorCtr="0">
            <a:noAutofit/>
          </a:bodyPr>
          <a:lstStyle/>
          <a:p>
            <a:endParaRPr sz="2400"/>
          </a:p>
        </p:txBody>
      </p:sp>
      <p:sp>
        <p:nvSpPr>
          <p:cNvPr id="130" name="Google Shape;130;p26"/>
          <p:cNvSpPr txBox="1">
            <a:spLocks noGrp="1"/>
          </p:cNvSpPr>
          <p:nvPr>
            <p:ph type="ctrTitle"/>
          </p:nvPr>
        </p:nvSpPr>
        <p:spPr>
          <a:xfrm>
            <a:off x="-6123200" y="1810700"/>
            <a:ext cx="6123200" cy="2376400"/>
          </a:xfrm>
          <a:prstGeom prst="rect">
            <a:avLst/>
          </a:prstGeom>
        </p:spPr>
        <p:txBody>
          <a:bodyPr spcFirstLastPara="1" vert="horz" wrap="square" lIns="121900" tIns="121900" rIns="121900" bIns="121900" rtlCol="0" anchor="b" anchorCtr="0">
            <a:noAutofit/>
          </a:bodyPr>
          <a:lstStyle/>
          <a:p>
            <a:r>
              <a:rPr lang="en-US" dirty="0">
                <a:solidFill>
                  <a:schemeClr val="lt1"/>
                </a:solidFill>
              </a:rPr>
              <a:t>ROMANIA</a:t>
            </a:r>
            <a:endParaRPr dirty="0">
              <a:solidFill>
                <a:schemeClr val="lt1"/>
              </a:solidFill>
              <a:latin typeface="Livvic"/>
              <a:ea typeface="Livvic"/>
              <a:cs typeface="Livvic"/>
              <a:sym typeface="Livvic"/>
            </a:endParaRPr>
          </a:p>
        </p:txBody>
      </p:sp>
      <p:sp>
        <p:nvSpPr>
          <p:cNvPr id="131" name="Google Shape;131;p26"/>
          <p:cNvSpPr/>
          <p:nvPr/>
        </p:nvSpPr>
        <p:spPr>
          <a:xfrm rot="-5400000" flipH="1">
            <a:off x="11521065" y="3281597"/>
            <a:ext cx="4478400" cy="2948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pic>
        <p:nvPicPr>
          <p:cNvPr id="3" name="Picture 2" descr="A map of the country&#10;&#10;Description automatically generated">
            <a:extLst>
              <a:ext uri="{FF2B5EF4-FFF2-40B4-BE49-F238E27FC236}">
                <a16:creationId xmlns:a16="http://schemas.microsoft.com/office/drawing/2014/main" id="{25E36A1F-6D64-D2A3-F279-A0D20D6FDE18}"/>
              </a:ext>
            </a:extLst>
          </p:cNvPr>
          <p:cNvPicPr>
            <a:picLocks noChangeAspect="1"/>
          </p:cNvPicPr>
          <p:nvPr/>
        </p:nvPicPr>
        <p:blipFill>
          <a:blip r:embed="rId3"/>
          <a:stretch>
            <a:fillRect/>
          </a:stretch>
        </p:blipFill>
        <p:spPr>
          <a:xfrm>
            <a:off x="1857829" y="8365067"/>
            <a:ext cx="8531127" cy="6485809"/>
          </a:xfrm>
          <a:prstGeom prst="rect">
            <a:avLst/>
          </a:prstGeom>
        </p:spPr>
      </p:pic>
      <p:sp>
        <p:nvSpPr>
          <p:cNvPr id="6" name="Rectangle 5">
            <a:extLst>
              <a:ext uri="{FF2B5EF4-FFF2-40B4-BE49-F238E27FC236}">
                <a16:creationId xmlns:a16="http://schemas.microsoft.com/office/drawing/2014/main" id="{CD296D44-A6CC-68D8-8B98-639836F6E45D}"/>
              </a:ext>
            </a:extLst>
          </p:cNvPr>
          <p:cNvSpPr/>
          <p:nvPr/>
        </p:nvSpPr>
        <p:spPr>
          <a:xfrm>
            <a:off x="1" y="0"/>
            <a:ext cx="5023539" cy="1445592"/>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DE3073B3-EE49-888E-12A0-97B8239DAEC2}"/>
              </a:ext>
            </a:extLst>
          </p:cNvPr>
          <p:cNvSpPr/>
          <p:nvPr/>
        </p:nvSpPr>
        <p:spPr>
          <a:xfrm>
            <a:off x="1" y="5412400"/>
            <a:ext cx="5023540" cy="1445592"/>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a:extLst>
              <a:ext uri="{FF2B5EF4-FFF2-40B4-BE49-F238E27FC236}">
                <a16:creationId xmlns:a16="http://schemas.microsoft.com/office/drawing/2014/main" id="{9AB7C05A-69E4-09A0-F17B-D5928D150B87}"/>
              </a:ext>
            </a:extLst>
          </p:cNvPr>
          <p:cNvPicPr>
            <a:picLocks noChangeAspect="1"/>
          </p:cNvPicPr>
          <p:nvPr/>
        </p:nvPicPr>
        <p:blipFill>
          <a:blip r:embed="rId4"/>
          <a:stretch>
            <a:fillRect/>
          </a:stretch>
        </p:blipFill>
        <p:spPr>
          <a:xfrm>
            <a:off x="1" y="1445592"/>
            <a:ext cx="5023540" cy="3966808"/>
          </a:xfrm>
          <a:prstGeom prst="rect">
            <a:avLst/>
          </a:prstGeom>
        </p:spPr>
      </p:pic>
      <p:sp>
        <p:nvSpPr>
          <p:cNvPr id="5" name="TextBox 4">
            <a:extLst>
              <a:ext uri="{FF2B5EF4-FFF2-40B4-BE49-F238E27FC236}">
                <a16:creationId xmlns:a16="http://schemas.microsoft.com/office/drawing/2014/main" id="{7B0EA5D2-7486-6CCF-D4D7-6A637A533B43}"/>
              </a:ext>
            </a:extLst>
          </p:cNvPr>
          <p:cNvSpPr txBox="1"/>
          <p:nvPr/>
        </p:nvSpPr>
        <p:spPr>
          <a:xfrm>
            <a:off x="5717363" y="1199372"/>
            <a:ext cx="3718560" cy="461665"/>
          </a:xfrm>
          <a:prstGeom prst="rect">
            <a:avLst/>
          </a:prstGeom>
          <a:noFill/>
        </p:spPr>
        <p:txBody>
          <a:bodyPr wrap="square" rtlCol="0">
            <a:spAutoFit/>
          </a:bodyPr>
          <a:lstStyle/>
          <a:p>
            <a:r>
              <a:rPr lang="en-US" sz="2400" b="1" dirty="0">
                <a:latin typeface="Livvic"/>
                <a:sym typeface="Livvic"/>
              </a:rPr>
              <a:t>GENERAL INFO:</a:t>
            </a:r>
          </a:p>
        </p:txBody>
      </p:sp>
      <p:sp>
        <p:nvSpPr>
          <p:cNvPr id="7" name="TextBox 6">
            <a:extLst>
              <a:ext uri="{FF2B5EF4-FFF2-40B4-BE49-F238E27FC236}">
                <a16:creationId xmlns:a16="http://schemas.microsoft.com/office/drawing/2014/main" id="{7CB22D4F-171A-3DD6-2AD1-187CBF86F1FA}"/>
              </a:ext>
            </a:extLst>
          </p:cNvPr>
          <p:cNvSpPr txBox="1"/>
          <p:nvPr/>
        </p:nvSpPr>
        <p:spPr>
          <a:xfrm>
            <a:off x="5717363" y="1964309"/>
            <a:ext cx="4475835" cy="3416320"/>
          </a:xfrm>
          <a:prstGeom prst="rect">
            <a:avLst/>
          </a:prstGeom>
          <a:noFill/>
        </p:spPr>
        <p:txBody>
          <a:bodyPr wrap="square" rtlCol="0">
            <a:spAutoFit/>
          </a:bodyPr>
          <a:lstStyle/>
          <a:p>
            <a:pPr marL="380990" indent="-380990">
              <a:buFont typeface="Arial" panose="020B0604020202020204" pitchFamily="34" charset="0"/>
              <a:buChar char="•"/>
            </a:pPr>
            <a:r>
              <a:rPr lang="en-US" sz="2400" b="1" dirty="0">
                <a:latin typeface="Livvic"/>
              </a:rPr>
              <a:t>Romania is one of the largest countries in the South-Eastern Europe.</a:t>
            </a:r>
          </a:p>
          <a:p>
            <a:pPr marL="380990" indent="-380990">
              <a:buFont typeface="Arial" panose="020B0604020202020204" pitchFamily="34" charset="0"/>
              <a:buChar char="•"/>
            </a:pPr>
            <a:r>
              <a:rPr lang="en-US" sz="2400" b="1" dirty="0">
                <a:latin typeface="Livvic"/>
              </a:rPr>
              <a:t>Population: 19,78 million</a:t>
            </a:r>
          </a:p>
          <a:p>
            <a:pPr marL="380990" indent="-380990">
              <a:buFont typeface="Arial" panose="020B0604020202020204" pitchFamily="34" charset="0"/>
              <a:buChar char="•"/>
            </a:pPr>
            <a:r>
              <a:rPr lang="en-US" sz="2400" b="1" dirty="0">
                <a:latin typeface="Livvic"/>
              </a:rPr>
              <a:t>Capital: Bucharest</a:t>
            </a:r>
          </a:p>
          <a:p>
            <a:pPr marL="380990" indent="-380990">
              <a:buFont typeface="Arial" panose="020B0604020202020204" pitchFamily="34" charset="0"/>
              <a:buChar char="•"/>
            </a:pPr>
            <a:r>
              <a:rPr lang="en-US" sz="2400" b="1" dirty="0">
                <a:latin typeface="Livvic"/>
              </a:rPr>
              <a:t>Regions:9</a:t>
            </a:r>
          </a:p>
          <a:p>
            <a:pPr marL="380990" indent="-380990">
              <a:buFont typeface="Arial" panose="020B0604020202020204" pitchFamily="34" charset="0"/>
              <a:buChar char="•"/>
            </a:pPr>
            <a:r>
              <a:rPr lang="en-US" sz="2400" b="1" dirty="0">
                <a:latin typeface="Livvic"/>
              </a:rPr>
              <a:t>Counties: 41</a:t>
            </a:r>
          </a:p>
          <a:p>
            <a:pPr marL="380990" indent="-380990">
              <a:buFont typeface="Arial" panose="020B0604020202020204" pitchFamily="34" charset="0"/>
              <a:buChar char="•"/>
            </a:pPr>
            <a:endParaRPr lang="en-US" sz="2400" dirty="0"/>
          </a:p>
          <a:p>
            <a:pPr marL="380990" indent="-380990">
              <a:buFont typeface="Arial" panose="020B0604020202020204" pitchFamily="34" charset="0"/>
              <a:buChar char="•"/>
            </a:pPr>
            <a:endParaRPr lang="en-US" sz="2400" dirty="0"/>
          </a:p>
        </p:txBody>
      </p:sp>
    </p:spTree>
    <p:extLst>
      <p:ext uri="{BB962C8B-B14F-4D97-AF65-F5344CB8AC3E}">
        <p14:creationId xmlns:p14="http://schemas.microsoft.com/office/powerpoint/2010/main" val="3741459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ctrTitle" idx="6"/>
          </p:nvPr>
        </p:nvSpPr>
        <p:spPr>
          <a:xfrm rot="5400000">
            <a:off x="9084315" y="1773452"/>
            <a:ext cx="3543602" cy="650000"/>
          </a:xfrm>
          <a:prstGeom prst="rect">
            <a:avLst/>
          </a:prstGeom>
        </p:spPr>
        <p:txBody>
          <a:bodyPr spcFirstLastPara="1" vert="horz" wrap="square" lIns="121900" tIns="121900" rIns="121900" bIns="121900" rtlCol="0" anchor="ctr" anchorCtr="0">
            <a:noAutofit/>
          </a:bodyPr>
          <a:lstStyle/>
          <a:p>
            <a:r>
              <a:rPr lang="en-US" sz="2800" b="1" dirty="0">
                <a:solidFill>
                  <a:schemeClr val="tx1">
                    <a:lumMod val="75000"/>
                    <a:lumOff val="25000"/>
                  </a:schemeClr>
                </a:solidFill>
                <a:latin typeface="Livvic" pitchFamily="2" charset="0"/>
                <a:cs typeface="Aparajita" panose="020B0502040204020203" pitchFamily="18" charset="0"/>
              </a:rPr>
              <a:t>UNIQUE SCENERY FROM ROMANIA</a:t>
            </a:r>
          </a:p>
        </p:txBody>
      </p:sp>
      <p:sp>
        <p:nvSpPr>
          <p:cNvPr id="178" name="Google Shape;178;p30"/>
          <p:cNvSpPr/>
          <p:nvPr/>
        </p:nvSpPr>
        <p:spPr>
          <a:xfrm>
            <a:off x="4809981" y="-34000"/>
            <a:ext cx="4810000" cy="35436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179" name="Google Shape;179;p30"/>
          <p:cNvSpPr/>
          <p:nvPr/>
        </p:nvSpPr>
        <p:spPr>
          <a:xfrm>
            <a:off x="0" y="3509600"/>
            <a:ext cx="4810000" cy="3348400"/>
          </a:xfrm>
          <a:prstGeom prst="rect">
            <a:avLst/>
          </a:prstGeom>
          <a:solidFill>
            <a:srgbClr val="4472C4"/>
          </a:solidFill>
          <a:ln>
            <a:noFill/>
          </a:ln>
        </p:spPr>
        <p:txBody>
          <a:bodyPr spcFirstLastPara="1" wrap="square" lIns="121900" tIns="121900" rIns="121900" bIns="121900" anchor="ctr" anchorCtr="0">
            <a:noAutofit/>
          </a:bodyPr>
          <a:lstStyle/>
          <a:p>
            <a:endParaRPr sz="2400"/>
          </a:p>
        </p:txBody>
      </p:sp>
      <p:sp>
        <p:nvSpPr>
          <p:cNvPr id="180" name="Google Shape;180;p30"/>
          <p:cNvSpPr/>
          <p:nvPr/>
        </p:nvSpPr>
        <p:spPr>
          <a:xfrm>
            <a:off x="4809964" y="3509600"/>
            <a:ext cx="4810000" cy="33484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pic>
        <p:nvPicPr>
          <p:cNvPr id="2" name="Picture 1">
            <a:extLst>
              <a:ext uri="{FF2B5EF4-FFF2-40B4-BE49-F238E27FC236}">
                <a16:creationId xmlns:a16="http://schemas.microsoft.com/office/drawing/2014/main" id="{D57FEEB2-2A12-9754-6F55-8D81E0FF7C13}"/>
              </a:ext>
            </a:extLst>
          </p:cNvPr>
          <p:cNvPicPr>
            <a:picLocks noChangeAspect="1"/>
          </p:cNvPicPr>
          <p:nvPr/>
        </p:nvPicPr>
        <p:blipFill>
          <a:blip r:embed="rId3"/>
          <a:stretch>
            <a:fillRect/>
          </a:stretch>
        </p:blipFill>
        <p:spPr>
          <a:xfrm>
            <a:off x="461840" y="848988"/>
            <a:ext cx="3688272" cy="2458848"/>
          </a:xfrm>
          <a:prstGeom prst="rect">
            <a:avLst/>
          </a:prstGeom>
        </p:spPr>
      </p:pic>
      <p:sp>
        <p:nvSpPr>
          <p:cNvPr id="184" name="Google Shape;184;p30"/>
          <p:cNvSpPr txBox="1">
            <a:spLocks noGrp="1"/>
          </p:cNvSpPr>
          <p:nvPr>
            <p:ph type="ctrTitle" idx="2"/>
          </p:nvPr>
        </p:nvSpPr>
        <p:spPr>
          <a:xfrm>
            <a:off x="5192967" y="-10612"/>
            <a:ext cx="3597200" cy="859600"/>
          </a:xfrm>
          <a:prstGeom prst="rect">
            <a:avLst/>
          </a:prstGeom>
        </p:spPr>
        <p:txBody>
          <a:bodyPr spcFirstLastPara="1" vert="horz" wrap="square" lIns="121900" tIns="121900" rIns="121900" bIns="121900" rtlCol="0" anchor="b" anchorCtr="0">
            <a:noAutofit/>
          </a:bodyPr>
          <a:lstStyle/>
          <a:p>
            <a:r>
              <a:rPr lang="ro-RO" b="1" dirty="0">
                <a:solidFill>
                  <a:schemeClr val="lt1"/>
                </a:solidFill>
                <a:latin typeface="Livvic" pitchFamily="2" charset="0"/>
              </a:rPr>
              <a:t>Bâlea Lake</a:t>
            </a:r>
            <a:endParaRPr b="1" dirty="0">
              <a:solidFill>
                <a:schemeClr val="lt1"/>
              </a:solidFill>
              <a:latin typeface="Livvic" pitchFamily="2" charset="0"/>
            </a:endParaRPr>
          </a:p>
        </p:txBody>
      </p:sp>
      <p:sp>
        <p:nvSpPr>
          <p:cNvPr id="185" name="Google Shape;185;p30"/>
          <p:cNvSpPr txBox="1">
            <a:spLocks noGrp="1"/>
          </p:cNvSpPr>
          <p:nvPr>
            <p:ph type="ctrTitle" idx="4"/>
          </p:nvPr>
        </p:nvSpPr>
        <p:spPr>
          <a:xfrm>
            <a:off x="381397" y="3429000"/>
            <a:ext cx="3828400" cy="859600"/>
          </a:xfrm>
          <a:prstGeom prst="rect">
            <a:avLst/>
          </a:prstGeom>
        </p:spPr>
        <p:txBody>
          <a:bodyPr spcFirstLastPara="1" vert="horz" wrap="square" lIns="121900" tIns="121900" rIns="121900" bIns="121900" rtlCol="0" anchor="b" anchorCtr="0">
            <a:noAutofit/>
          </a:bodyPr>
          <a:lstStyle/>
          <a:p>
            <a:r>
              <a:rPr lang="en-US" b="1" dirty="0">
                <a:solidFill>
                  <a:schemeClr val="lt1"/>
                </a:solidFill>
                <a:latin typeface="Livvic" pitchFamily="2" charset="0"/>
              </a:rPr>
              <a:t>Danube Delta</a:t>
            </a:r>
            <a:endParaRPr b="1" dirty="0">
              <a:solidFill>
                <a:schemeClr val="lt1"/>
              </a:solidFill>
              <a:latin typeface="Livvic" pitchFamily="2" charset="0"/>
            </a:endParaRPr>
          </a:p>
        </p:txBody>
      </p:sp>
      <p:sp>
        <p:nvSpPr>
          <p:cNvPr id="186" name="Google Shape;186;p30"/>
          <p:cNvSpPr txBox="1">
            <a:spLocks noGrp="1"/>
          </p:cNvSpPr>
          <p:nvPr>
            <p:ph type="ctrTitle"/>
          </p:nvPr>
        </p:nvSpPr>
        <p:spPr>
          <a:xfrm>
            <a:off x="381398" y="-10612"/>
            <a:ext cx="4121001" cy="859600"/>
          </a:xfrm>
          <a:prstGeom prst="rect">
            <a:avLst/>
          </a:prstGeom>
        </p:spPr>
        <p:txBody>
          <a:bodyPr spcFirstLastPara="1" vert="horz" wrap="square" lIns="121900" tIns="121900" rIns="121900" bIns="121900" rtlCol="0" anchor="b" anchorCtr="0">
            <a:noAutofit/>
          </a:bodyPr>
          <a:lstStyle/>
          <a:p>
            <a:r>
              <a:rPr lang="en-US" b="1" dirty="0" err="1">
                <a:solidFill>
                  <a:schemeClr val="tx1">
                    <a:lumMod val="75000"/>
                    <a:lumOff val="25000"/>
                  </a:schemeClr>
                </a:solidFill>
                <a:latin typeface="Livvic" pitchFamily="2" charset="0"/>
                <a:cs typeface="Aparajita" panose="020B0502040204020203" pitchFamily="18" charset="0"/>
              </a:rPr>
              <a:t>Transf</a:t>
            </a:r>
            <a:r>
              <a:rPr lang="ro-RO" b="1" dirty="0">
                <a:solidFill>
                  <a:schemeClr val="tx1">
                    <a:lumMod val="75000"/>
                    <a:lumOff val="25000"/>
                  </a:schemeClr>
                </a:solidFill>
                <a:latin typeface="Livvic" pitchFamily="2" charset="0"/>
                <a:cs typeface="Aparajita" panose="020B0502040204020203" pitchFamily="18" charset="0"/>
              </a:rPr>
              <a:t>ăgărășan highway</a:t>
            </a:r>
            <a:endParaRPr b="1" dirty="0">
              <a:solidFill>
                <a:schemeClr val="tx1">
                  <a:lumMod val="75000"/>
                  <a:lumOff val="25000"/>
                </a:schemeClr>
              </a:solidFill>
              <a:latin typeface="Livvic" pitchFamily="2" charset="0"/>
              <a:cs typeface="Aparajita" panose="020B0502040204020203" pitchFamily="18" charset="0"/>
            </a:endParaRPr>
          </a:p>
        </p:txBody>
      </p:sp>
      <p:sp>
        <p:nvSpPr>
          <p:cNvPr id="187" name="Google Shape;187;p30"/>
          <p:cNvSpPr txBox="1">
            <a:spLocks noGrp="1"/>
          </p:cNvSpPr>
          <p:nvPr>
            <p:ph type="ctrTitle" idx="7"/>
          </p:nvPr>
        </p:nvSpPr>
        <p:spPr>
          <a:xfrm>
            <a:off x="5117583" y="3429000"/>
            <a:ext cx="3448000" cy="859600"/>
          </a:xfrm>
          <a:prstGeom prst="rect">
            <a:avLst/>
          </a:prstGeom>
        </p:spPr>
        <p:txBody>
          <a:bodyPr spcFirstLastPara="1" vert="horz" wrap="square" lIns="121900" tIns="121900" rIns="121900" bIns="121900" rtlCol="0" anchor="b" anchorCtr="0">
            <a:noAutofit/>
          </a:bodyPr>
          <a:lstStyle/>
          <a:p>
            <a:r>
              <a:rPr lang="ro-RO" b="1" dirty="0">
                <a:solidFill>
                  <a:schemeClr val="tx1">
                    <a:lumMod val="75000"/>
                    <a:lumOff val="25000"/>
                  </a:schemeClr>
                </a:solidFill>
                <a:latin typeface="Livvic" pitchFamily="2" charset="0"/>
                <a:cs typeface="Aparajita" panose="020B0502040204020203" pitchFamily="18" charset="0"/>
              </a:rPr>
              <a:t>Mt. Ceahlău</a:t>
            </a:r>
            <a:endParaRPr b="1" dirty="0">
              <a:solidFill>
                <a:schemeClr val="tx1">
                  <a:lumMod val="75000"/>
                  <a:lumOff val="25000"/>
                </a:schemeClr>
              </a:solidFill>
              <a:latin typeface="Livvic" pitchFamily="2" charset="0"/>
              <a:cs typeface="Aparajita" panose="020B0502040204020203" pitchFamily="18" charset="0"/>
            </a:endParaRPr>
          </a:p>
        </p:txBody>
      </p:sp>
      <p:pic>
        <p:nvPicPr>
          <p:cNvPr id="4" name="Picture 3">
            <a:extLst>
              <a:ext uri="{FF2B5EF4-FFF2-40B4-BE49-F238E27FC236}">
                <a16:creationId xmlns:a16="http://schemas.microsoft.com/office/drawing/2014/main" id="{C5AC0931-D305-246F-30D1-541A569F3E3E}"/>
              </a:ext>
            </a:extLst>
          </p:cNvPr>
          <p:cNvPicPr>
            <a:picLocks noChangeAspect="1"/>
          </p:cNvPicPr>
          <p:nvPr/>
        </p:nvPicPr>
        <p:blipFill>
          <a:blip r:embed="rId4"/>
          <a:stretch>
            <a:fillRect/>
          </a:stretch>
        </p:blipFill>
        <p:spPr>
          <a:xfrm>
            <a:off x="5192967" y="848988"/>
            <a:ext cx="3820597" cy="2458848"/>
          </a:xfrm>
          <a:prstGeom prst="rect">
            <a:avLst/>
          </a:prstGeom>
        </p:spPr>
      </p:pic>
      <p:pic>
        <p:nvPicPr>
          <p:cNvPr id="7" name="Picture 6">
            <a:extLst>
              <a:ext uri="{FF2B5EF4-FFF2-40B4-BE49-F238E27FC236}">
                <a16:creationId xmlns:a16="http://schemas.microsoft.com/office/drawing/2014/main" id="{E26108A7-623C-164B-924C-AFE8CFA5E368}"/>
              </a:ext>
            </a:extLst>
          </p:cNvPr>
          <p:cNvPicPr>
            <a:picLocks noChangeAspect="1"/>
          </p:cNvPicPr>
          <p:nvPr/>
        </p:nvPicPr>
        <p:blipFill>
          <a:blip r:embed="rId5"/>
          <a:stretch>
            <a:fillRect/>
          </a:stretch>
        </p:blipFill>
        <p:spPr>
          <a:xfrm>
            <a:off x="453888" y="4386664"/>
            <a:ext cx="3696224" cy="2237336"/>
          </a:xfrm>
          <a:prstGeom prst="rect">
            <a:avLst/>
          </a:prstGeom>
        </p:spPr>
      </p:pic>
      <p:pic>
        <p:nvPicPr>
          <p:cNvPr id="8" name="Picture 7">
            <a:extLst>
              <a:ext uri="{FF2B5EF4-FFF2-40B4-BE49-F238E27FC236}">
                <a16:creationId xmlns:a16="http://schemas.microsoft.com/office/drawing/2014/main" id="{77A28ED7-9395-C248-5BD1-278552F646BD}"/>
              </a:ext>
            </a:extLst>
          </p:cNvPr>
          <p:cNvPicPr>
            <a:picLocks noChangeAspect="1"/>
          </p:cNvPicPr>
          <p:nvPr/>
        </p:nvPicPr>
        <p:blipFill>
          <a:blip r:embed="rId6"/>
          <a:stretch>
            <a:fillRect/>
          </a:stretch>
        </p:blipFill>
        <p:spPr>
          <a:xfrm>
            <a:off x="5192967" y="4311989"/>
            <a:ext cx="3820597" cy="231201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0"/>
          <p:cNvSpPr txBox="1">
            <a:spLocks noGrp="1"/>
          </p:cNvSpPr>
          <p:nvPr>
            <p:ph type="ctrTitle" idx="6"/>
          </p:nvPr>
        </p:nvSpPr>
        <p:spPr>
          <a:xfrm rot="5400000">
            <a:off x="9084315" y="1773452"/>
            <a:ext cx="3543602" cy="650000"/>
          </a:xfrm>
          <a:prstGeom prst="rect">
            <a:avLst/>
          </a:prstGeom>
        </p:spPr>
        <p:txBody>
          <a:bodyPr spcFirstLastPara="1" vert="horz" wrap="square" lIns="121900" tIns="121900" rIns="121900" bIns="121900" rtlCol="0" anchor="ctr" anchorCtr="0">
            <a:noAutofit/>
          </a:bodyPr>
          <a:lstStyle/>
          <a:p>
            <a:r>
              <a:rPr lang="en-US" sz="2800" b="1" dirty="0">
                <a:solidFill>
                  <a:schemeClr val="tx1">
                    <a:lumMod val="75000"/>
                    <a:lumOff val="25000"/>
                  </a:schemeClr>
                </a:solidFill>
                <a:latin typeface="Livvic" pitchFamily="2" charset="0"/>
                <a:cs typeface="Aparajita" panose="020B0502040204020203" pitchFamily="18" charset="0"/>
              </a:rPr>
              <a:t>UNIQUE SCENERY FROM ROMANIA</a:t>
            </a:r>
          </a:p>
        </p:txBody>
      </p:sp>
      <p:sp>
        <p:nvSpPr>
          <p:cNvPr id="178" name="Google Shape;178;p30"/>
          <p:cNvSpPr/>
          <p:nvPr/>
        </p:nvSpPr>
        <p:spPr>
          <a:xfrm>
            <a:off x="4809981" y="-34000"/>
            <a:ext cx="4810000" cy="3543600"/>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179" name="Google Shape;179;p30"/>
          <p:cNvSpPr/>
          <p:nvPr/>
        </p:nvSpPr>
        <p:spPr>
          <a:xfrm>
            <a:off x="0" y="3509600"/>
            <a:ext cx="4810000" cy="3348400"/>
          </a:xfrm>
          <a:prstGeom prst="rect">
            <a:avLst/>
          </a:prstGeom>
          <a:solidFill>
            <a:srgbClr val="4472C4"/>
          </a:solidFill>
          <a:ln>
            <a:noFill/>
          </a:ln>
        </p:spPr>
        <p:txBody>
          <a:bodyPr spcFirstLastPara="1" wrap="square" lIns="121900" tIns="121900" rIns="121900" bIns="121900" anchor="ctr" anchorCtr="0">
            <a:noAutofit/>
          </a:bodyPr>
          <a:lstStyle/>
          <a:p>
            <a:endParaRPr sz="2400"/>
          </a:p>
        </p:txBody>
      </p:sp>
      <p:sp>
        <p:nvSpPr>
          <p:cNvPr id="180" name="Google Shape;180;p30"/>
          <p:cNvSpPr/>
          <p:nvPr/>
        </p:nvSpPr>
        <p:spPr>
          <a:xfrm>
            <a:off x="4809964" y="3509600"/>
            <a:ext cx="4810000" cy="3348400"/>
          </a:xfrm>
          <a:prstGeom prst="rect">
            <a:avLst/>
          </a:prstGeom>
          <a:solidFill>
            <a:schemeClr val="lt1"/>
          </a:solidFill>
          <a:ln>
            <a:noFill/>
          </a:ln>
        </p:spPr>
        <p:txBody>
          <a:bodyPr spcFirstLastPara="1" wrap="square" lIns="121900" tIns="121900" rIns="121900" bIns="121900" anchor="ctr" anchorCtr="0">
            <a:noAutofit/>
          </a:bodyPr>
          <a:lstStyle/>
          <a:p>
            <a:endParaRPr sz="2400"/>
          </a:p>
        </p:txBody>
      </p:sp>
      <p:sp>
        <p:nvSpPr>
          <p:cNvPr id="184" name="Google Shape;184;p30"/>
          <p:cNvSpPr txBox="1">
            <a:spLocks noGrp="1"/>
          </p:cNvSpPr>
          <p:nvPr>
            <p:ph type="ctrTitle" idx="2"/>
          </p:nvPr>
        </p:nvSpPr>
        <p:spPr>
          <a:xfrm>
            <a:off x="5192967" y="-10612"/>
            <a:ext cx="4246308" cy="859600"/>
          </a:xfrm>
          <a:prstGeom prst="rect">
            <a:avLst/>
          </a:prstGeom>
        </p:spPr>
        <p:txBody>
          <a:bodyPr spcFirstLastPara="1" vert="horz" wrap="square" lIns="121900" tIns="121900" rIns="121900" bIns="121900" rtlCol="0" anchor="b" anchorCtr="0">
            <a:noAutofit/>
          </a:bodyPr>
          <a:lstStyle/>
          <a:p>
            <a:r>
              <a:rPr lang="en-US" b="1" dirty="0">
                <a:solidFill>
                  <a:schemeClr val="lt1"/>
                </a:solidFill>
                <a:latin typeface="Livvic" pitchFamily="2" charset="0"/>
              </a:rPr>
              <a:t>The old town of </a:t>
            </a:r>
            <a:r>
              <a:rPr lang="en-US" b="1" dirty="0" err="1">
                <a:solidFill>
                  <a:schemeClr val="lt1"/>
                </a:solidFill>
                <a:latin typeface="Livvic" pitchFamily="2" charset="0"/>
              </a:rPr>
              <a:t>Sighi</a:t>
            </a:r>
            <a:r>
              <a:rPr lang="ro-RO" b="1" dirty="0" err="1">
                <a:solidFill>
                  <a:schemeClr val="lt1"/>
                </a:solidFill>
                <a:latin typeface="Livvic" pitchFamily="2" charset="0"/>
              </a:rPr>
              <a:t>șoara</a:t>
            </a:r>
            <a:endParaRPr b="1" dirty="0">
              <a:solidFill>
                <a:schemeClr val="lt1"/>
              </a:solidFill>
              <a:latin typeface="Livvic" pitchFamily="2" charset="0"/>
            </a:endParaRPr>
          </a:p>
        </p:txBody>
      </p:sp>
      <p:sp>
        <p:nvSpPr>
          <p:cNvPr id="185" name="Google Shape;185;p30"/>
          <p:cNvSpPr txBox="1">
            <a:spLocks noGrp="1"/>
          </p:cNvSpPr>
          <p:nvPr>
            <p:ph type="ctrTitle" idx="4"/>
          </p:nvPr>
        </p:nvSpPr>
        <p:spPr>
          <a:xfrm>
            <a:off x="381397" y="3429000"/>
            <a:ext cx="3828400" cy="859600"/>
          </a:xfrm>
          <a:prstGeom prst="rect">
            <a:avLst/>
          </a:prstGeom>
        </p:spPr>
        <p:txBody>
          <a:bodyPr spcFirstLastPara="1" vert="horz" wrap="square" lIns="121900" tIns="121900" rIns="121900" bIns="121900" rtlCol="0" anchor="b" anchorCtr="0">
            <a:noAutofit/>
          </a:bodyPr>
          <a:lstStyle/>
          <a:p>
            <a:r>
              <a:rPr lang="en-US" b="1" dirty="0">
                <a:solidFill>
                  <a:schemeClr val="lt1"/>
                </a:solidFill>
                <a:latin typeface="Livvic" pitchFamily="2" charset="0"/>
              </a:rPr>
              <a:t>Dacian Fortress “</a:t>
            </a:r>
            <a:r>
              <a:rPr lang="en-US" b="1" dirty="0" err="1">
                <a:solidFill>
                  <a:schemeClr val="lt1"/>
                </a:solidFill>
                <a:latin typeface="Livvic" pitchFamily="2" charset="0"/>
              </a:rPr>
              <a:t>Sarmisegetusa</a:t>
            </a:r>
            <a:r>
              <a:rPr lang="en-US" b="1" dirty="0">
                <a:solidFill>
                  <a:schemeClr val="lt1"/>
                </a:solidFill>
                <a:latin typeface="Livvic" pitchFamily="2" charset="0"/>
              </a:rPr>
              <a:t> Regia”</a:t>
            </a:r>
            <a:endParaRPr b="1" dirty="0">
              <a:solidFill>
                <a:schemeClr val="lt1"/>
              </a:solidFill>
              <a:latin typeface="Livvic" pitchFamily="2" charset="0"/>
            </a:endParaRPr>
          </a:p>
        </p:txBody>
      </p:sp>
      <p:sp>
        <p:nvSpPr>
          <p:cNvPr id="186" name="Google Shape;186;p30"/>
          <p:cNvSpPr txBox="1">
            <a:spLocks noGrp="1"/>
          </p:cNvSpPr>
          <p:nvPr>
            <p:ph type="ctrTitle"/>
          </p:nvPr>
        </p:nvSpPr>
        <p:spPr>
          <a:xfrm>
            <a:off x="381398" y="-10612"/>
            <a:ext cx="4121001" cy="859600"/>
          </a:xfrm>
          <a:prstGeom prst="rect">
            <a:avLst/>
          </a:prstGeom>
        </p:spPr>
        <p:txBody>
          <a:bodyPr spcFirstLastPara="1" vert="horz" wrap="square" lIns="121900" tIns="121900" rIns="121900" bIns="121900" rtlCol="0" anchor="b" anchorCtr="0">
            <a:noAutofit/>
          </a:bodyPr>
          <a:lstStyle/>
          <a:p>
            <a:r>
              <a:rPr lang="ro-RO" b="1" dirty="0">
                <a:solidFill>
                  <a:schemeClr val="tx1">
                    <a:lumMod val="75000"/>
                    <a:lumOff val="25000"/>
                  </a:schemeClr>
                </a:solidFill>
                <a:latin typeface="Livvic" pitchFamily="2" charset="0"/>
                <a:cs typeface="Aparajita" panose="020B0502040204020203" pitchFamily="18" charset="0"/>
              </a:rPr>
              <a:t>Peleș </a:t>
            </a:r>
            <a:r>
              <a:rPr lang="ro-RO" b="1" dirty="0" err="1">
                <a:solidFill>
                  <a:schemeClr val="tx1">
                    <a:lumMod val="75000"/>
                    <a:lumOff val="25000"/>
                  </a:schemeClr>
                </a:solidFill>
                <a:latin typeface="Livvic" pitchFamily="2" charset="0"/>
                <a:cs typeface="Aparajita" panose="020B0502040204020203" pitchFamily="18" charset="0"/>
              </a:rPr>
              <a:t>Castle</a:t>
            </a:r>
            <a:endParaRPr b="1" dirty="0">
              <a:solidFill>
                <a:schemeClr val="tx1">
                  <a:lumMod val="75000"/>
                  <a:lumOff val="25000"/>
                </a:schemeClr>
              </a:solidFill>
              <a:latin typeface="Livvic" pitchFamily="2" charset="0"/>
              <a:cs typeface="Aparajita" panose="020B0502040204020203" pitchFamily="18" charset="0"/>
            </a:endParaRPr>
          </a:p>
        </p:txBody>
      </p:sp>
      <p:sp>
        <p:nvSpPr>
          <p:cNvPr id="187" name="Google Shape;187;p30"/>
          <p:cNvSpPr txBox="1">
            <a:spLocks noGrp="1"/>
          </p:cNvSpPr>
          <p:nvPr>
            <p:ph type="ctrTitle" idx="7"/>
          </p:nvPr>
        </p:nvSpPr>
        <p:spPr>
          <a:xfrm>
            <a:off x="5117582" y="3429000"/>
            <a:ext cx="5102549" cy="859600"/>
          </a:xfrm>
          <a:prstGeom prst="rect">
            <a:avLst/>
          </a:prstGeom>
        </p:spPr>
        <p:txBody>
          <a:bodyPr spcFirstLastPara="1" vert="horz" wrap="square" lIns="121900" tIns="121900" rIns="121900" bIns="121900" rtlCol="0" anchor="b" anchorCtr="0">
            <a:noAutofit/>
          </a:bodyPr>
          <a:lstStyle/>
          <a:p>
            <a:r>
              <a:rPr lang="ro-RO" b="1" dirty="0">
                <a:solidFill>
                  <a:schemeClr val="tx1">
                    <a:lumMod val="75000"/>
                    <a:lumOff val="25000"/>
                  </a:schemeClr>
                </a:solidFill>
                <a:latin typeface="Livvic" pitchFamily="2" charset="0"/>
                <a:cs typeface="Aparajita" panose="020B0502040204020203" pitchFamily="18" charset="0"/>
              </a:rPr>
              <a:t>The </a:t>
            </a:r>
            <a:r>
              <a:rPr lang="ro-RO" b="1" dirty="0" err="1">
                <a:solidFill>
                  <a:schemeClr val="tx1">
                    <a:lumMod val="75000"/>
                    <a:lumOff val="25000"/>
                  </a:schemeClr>
                </a:solidFill>
                <a:latin typeface="Livvic" pitchFamily="2" charset="0"/>
                <a:cs typeface="Aparajita" panose="020B0502040204020203" pitchFamily="18" charset="0"/>
              </a:rPr>
              <a:t>Sphinx</a:t>
            </a:r>
            <a:r>
              <a:rPr lang="ro-RO" b="1" dirty="0">
                <a:solidFill>
                  <a:schemeClr val="tx1">
                    <a:lumMod val="75000"/>
                    <a:lumOff val="25000"/>
                  </a:schemeClr>
                </a:solidFill>
                <a:latin typeface="Livvic" pitchFamily="2" charset="0"/>
                <a:cs typeface="Aparajita" panose="020B0502040204020203" pitchFamily="18" charset="0"/>
              </a:rPr>
              <a:t> of Bucegi Mountains</a:t>
            </a:r>
            <a:endParaRPr b="1" dirty="0">
              <a:solidFill>
                <a:schemeClr val="tx1">
                  <a:lumMod val="75000"/>
                  <a:lumOff val="25000"/>
                </a:schemeClr>
              </a:solidFill>
              <a:latin typeface="Livvic" pitchFamily="2" charset="0"/>
              <a:cs typeface="Aparajita" panose="020B0502040204020203" pitchFamily="18" charset="0"/>
            </a:endParaRPr>
          </a:p>
        </p:txBody>
      </p:sp>
      <p:pic>
        <p:nvPicPr>
          <p:cNvPr id="5" name="Picture 4" descr="A picture containing grass, outdoor, building, rock&#10;&#10;Description automatically generated">
            <a:extLst>
              <a:ext uri="{FF2B5EF4-FFF2-40B4-BE49-F238E27FC236}">
                <a16:creationId xmlns:a16="http://schemas.microsoft.com/office/drawing/2014/main" id="{3F3FD3C2-FCFE-494B-87F4-1109A61279BD}"/>
              </a:ext>
            </a:extLst>
          </p:cNvPr>
          <p:cNvPicPr>
            <a:picLocks noChangeAspect="1"/>
          </p:cNvPicPr>
          <p:nvPr/>
        </p:nvPicPr>
        <p:blipFill>
          <a:blip r:embed="rId3"/>
          <a:stretch>
            <a:fillRect/>
          </a:stretch>
        </p:blipFill>
        <p:spPr>
          <a:xfrm>
            <a:off x="461840" y="4238571"/>
            <a:ext cx="3694990" cy="2458848"/>
          </a:xfrm>
          <a:prstGeom prst="rect">
            <a:avLst/>
          </a:prstGeom>
        </p:spPr>
      </p:pic>
      <p:pic>
        <p:nvPicPr>
          <p:cNvPr id="6" name="Picture 2" descr="A picture containing building, sky, outdoor, old&#10;&#10;Description automatically generated">
            <a:extLst>
              <a:ext uri="{FF2B5EF4-FFF2-40B4-BE49-F238E27FC236}">
                <a16:creationId xmlns:a16="http://schemas.microsoft.com/office/drawing/2014/main" id="{7D6B734C-A41C-D9C8-DF3C-9CC4A41FA7E1}"/>
              </a:ext>
            </a:extLst>
          </p:cNvPr>
          <p:cNvPicPr>
            <a:picLocks noChangeAspect="1"/>
          </p:cNvPicPr>
          <p:nvPr/>
        </p:nvPicPr>
        <p:blipFill>
          <a:blip r:embed="rId4"/>
          <a:stretch>
            <a:fillRect/>
          </a:stretch>
        </p:blipFill>
        <p:spPr>
          <a:xfrm>
            <a:off x="5281575" y="848988"/>
            <a:ext cx="3643379" cy="2419431"/>
          </a:xfrm>
          <a:prstGeom prst="rect">
            <a:avLst/>
          </a:prstGeom>
        </p:spPr>
      </p:pic>
      <p:pic>
        <p:nvPicPr>
          <p:cNvPr id="2050" name="Picture 2" descr="Sfinxul Din Bucegi, Valea Prahovei | Informatii si galerie ...">
            <a:extLst>
              <a:ext uri="{FF2B5EF4-FFF2-40B4-BE49-F238E27FC236}">
                <a16:creationId xmlns:a16="http://schemas.microsoft.com/office/drawing/2014/main" id="{6BC1448F-609F-6504-75E8-0EA86E49B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7750" y="4159322"/>
            <a:ext cx="3448000" cy="26173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eleș Castle | Romania Visitor Center">
            <a:extLst>
              <a:ext uri="{FF2B5EF4-FFF2-40B4-BE49-F238E27FC236}">
                <a16:creationId xmlns:a16="http://schemas.microsoft.com/office/drawing/2014/main" id="{31DDD7CB-F9FC-D20A-4A70-1E4F413DC3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194" y="843670"/>
            <a:ext cx="4180281" cy="241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544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8"/>
          <p:cNvSpPr txBox="1">
            <a:spLocks noGrp="1"/>
          </p:cNvSpPr>
          <p:nvPr>
            <p:ph type="ctrTitle" idx="9"/>
          </p:nvPr>
        </p:nvSpPr>
        <p:spPr>
          <a:xfrm>
            <a:off x="2472780" y="322737"/>
            <a:ext cx="7887161" cy="763200"/>
          </a:xfrm>
          <a:prstGeom prst="rect">
            <a:avLst/>
          </a:prstGeom>
        </p:spPr>
        <p:txBody>
          <a:bodyPr spcFirstLastPara="1" vert="horz" wrap="square" lIns="121900" tIns="121900" rIns="121900" bIns="121900" rtlCol="0" anchor="ctr" anchorCtr="0">
            <a:noAutofit/>
          </a:bodyPr>
          <a:lstStyle/>
          <a:p>
            <a:pPr>
              <a:buSzPts val="1800"/>
            </a:pPr>
            <a:r>
              <a:rPr lang="ro-RO" sz="2400" b="1" dirty="0">
                <a:solidFill>
                  <a:schemeClr val="tx1">
                    <a:lumMod val="75000"/>
                    <a:lumOff val="25000"/>
                  </a:schemeClr>
                </a:solidFill>
                <a:latin typeface="Livvic" pitchFamily="2" charset="0"/>
                <a:cs typeface="Aparajita" panose="020B0502040204020203" pitchFamily="18" charset="0"/>
              </a:rPr>
              <a:t>SOME FUN FACTS ABOUT ROMANIA</a:t>
            </a:r>
            <a:endParaRPr sz="2400" b="1" dirty="0">
              <a:solidFill>
                <a:schemeClr val="tx1">
                  <a:lumMod val="75000"/>
                  <a:lumOff val="25000"/>
                </a:schemeClr>
              </a:solidFill>
              <a:latin typeface="Livvic" pitchFamily="2" charset="0"/>
              <a:cs typeface="Aparajita" panose="020B0502040204020203" pitchFamily="18" charset="0"/>
            </a:endParaRPr>
          </a:p>
        </p:txBody>
      </p:sp>
      <p:sp>
        <p:nvSpPr>
          <p:cNvPr id="146" name="Google Shape;146;p28"/>
          <p:cNvSpPr/>
          <p:nvPr/>
        </p:nvSpPr>
        <p:spPr>
          <a:xfrm rot="-5400000" flipH="1">
            <a:off x="-2188895" y="2188962"/>
            <a:ext cx="6854400" cy="2476476"/>
          </a:xfrm>
          <a:prstGeom prst="rect">
            <a:avLst/>
          </a:prstGeom>
          <a:solidFill>
            <a:srgbClr val="4472C4"/>
          </a:solidFill>
          <a:ln>
            <a:noFill/>
          </a:ln>
        </p:spPr>
        <p:txBody>
          <a:bodyPr spcFirstLastPara="1" wrap="square" lIns="121900" tIns="121900" rIns="121900" bIns="121900" anchor="ctr" anchorCtr="0">
            <a:noAutofit/>
          </a:bodyPr>
          <a:lstStyle/>
          <a:p>
            <a:endParaRPr sz="2400"/>
          </a:p>
        </p:txBody>
      </p:sp>
      <p:sp>
        <p:nvSpPr>
          <p:cNvPr id="147" name="Google Shape;147;p28"/>
          <p:cNvSpPr txBox="1">
            <a:spLocks noGrp="1"/>
          </p:cNvSpPr>
          <p:nvPr>
            <p:ph type="subTitle" idx="7"/>
          </p:nvPr>
        </p:nvSpPr>
        <p:spPr>
          <a:xfrm>
            <a:off x="2532143" y="2767295"/>
            <a:ext cx="3185381" cy="763200"/>
          </a:xfrm>
          <a:prstGeom prst="rect">
            <a:avLst/>
          </a:prstGeom>
        </p:spPr>
        <p:txBody>
          <a:bodyPr spcFirstLastPara="1" vert="horz" wrap="square" lIns="121900" tIns="121900" rIns="121900" bIns="121900" rtlCol="0" anchor="t" anchorCtr="0">
            <a:noAutofit/>
          </a:bodyPr>
          <a:lstStyle/>
          <a:p>
            <a:pPr marL="0" indent="0"/>
            <a:r>
              <a:rPr lang="en-US" sz="1467" dirty="0">
                <a:latin typeface="Livvic" pitchFamily="2" charset="0"/>
              </a:rPr>
              <a:t>Romania has a very ‘Happy Cemetery’</a:t>
            </a:r>
          </a:p>
          <a:p>
            <a:pPr marL="0" indent="0"/>
            <a:endParaRPr dirty="0"/>
          </a:p>
        </p:txBody>
      </p:sp>
      <p:sp>
        <p:nvSpPr>
          <p:cNvPr id="149" name="Google Shape;149;p28"/>
          <p:cNvSpPr txBox="1">
            <a:spLocks noGrp="1"/>
          </p:cNvSpPr>
          <p:nvPr>
            <p:ph type="title" idx="8"/>
          </p:nvPr>
        </p:nvSpPr>
        <p:spPr>
          <a:xfrm>
            <a:off x="352495" y="4025765"/>
            <a:ext cx="2098000" cy="770400"/>
          </a:xfrm>
          <a:prstGeom prst="rect">
            <a:avLst/>
          </a:prstGeom>
        </p:spPr>
        <p:txBody>
          <a:bodyPr spcFirstLastPara="1" vert="horz" wrap="square" lIns="121900" tIns="121900" rIns="121900" bIns="121900" rtlCol="0" anchor="ctr" anchorCtr="0">
            <a:noAutofit/>
          </a:bodyPr>
          <a:lstStyle/>
          <a:p>
            <a:r>
              <a:rPr lang="en" dirty="0">
                <a:solidFill>
                  <a:schemeClr val="lt1"/>
                </a:solidFill>
              </a:rPr>
              <a:t>03</a:t>
            </a:r>
            <a:endParaRPr dirty="0">
              <a:solidFill>
                <a:schemeClr val="lt1"/>
              </a:solidFill>
            </a:endParaRPr>
          </a:p>
        </p:txBody>
      </p:sp>
      <p:sp>
        <p:nvSpPr>
          <p:cNvPr id="151" name="Google Shape;151;p28"/>
          <p:cNvSpPr txBox="1">
            <a:spLocks noGrp="1"/>
          </p:cNvSpPr>
          <p:nvPr>
            <p:ph type="subTitle" idx="1"/>
          </p:nvPr>
        </p:nvSpPr>
        <p:spPr>
          <a:xfrm>
            <a:off x="2450495" y="1298627"/>
            <a:ext cx="5457092" cy="1052596"/>
          </a:xfrm>
          <a:prstGeom prst="rect">
            <a:avLst/>
          </a:prstGeom>
        </p:spPr>
        <p:txBody>
          <a:bodyPr spcFirstLastPara="1" vert="horz" wrap="square" lIns="121900" tIns="121900" rIns="121900" bIns="121900" rtlCol="0" anchor="t" anchorCtr="0">
            <a:noAutofit/>
          </a:bodyPr>
          <a:lstStyle/>
          <a:p>
            <a:pPr marL="0" indent="0"/>
            <a:r>
              <a:rPr lang="en-US" sz="1467" dirty="0">
                <a:latin typeface="Livvic" pitchFamily="2" charset="0"/>
              </a:rPr>
              <a:t>The Parliament Palace in Romania’s capital of Bucharest is the second largest building in the world, behind only the Pentagon. The building is 84m high. It is also the heaviest building in the world.</a:t>
            </a:r>
          </a:p>
          <a:p>
            <a:pPr marL="0" indent="0"/>
            <a:endParaRPr dirty="0"/>
          </a:p>
        </p:txBody>
      </p:sp>
      <p:sp>
        <p:nvSpPr>
          <p:cNvPr id="152" name="Google Shape;152;p28"/>
          <p:cNvSpPr txBox="1">
            <a:spLocks noGrp="1"/>
          </p:cNvSpPr>
          <p:nvPr>
            <p:ph type="title" idx="2"/>
          </p:nvPr>
        </p:nvSpPr>
        <p:spPr>
          <a:xfrm>
            <a:off x="374779" y="1259789"/>
            <a:ext cx="2318800" cy="770400"/>
          </a:xfrm>
          <a:prstGeom prst="rect">
            <a:avLst/>
          </a:prstGeom>
        </p:spPr>
        <p:txBody>
          <a:bodyPr spcFirstLastPara="1" vert="horz" wrap="square" lIns="121900" tIns="121900" rIns="121900" bIns="121900" rtlCol="0" anchor="ctr" anchorCtr="0">
            <a:noAutofit/>
          </a:bodyPr>
          <a:lstStyle/>
          <a:p>
            <a:r>
              <a:rPr lang="en" dirty="0">
                <a:solidFill>
                  <a:schemeClr val="lt1"/>
                </a:solidFill>
              </a:rPr>
              <a:t>01</a:t>
            </a:r>
            <a:endParaRPr dirty="0">
              <a:solidFill>
                <a:schemeClr val="lt1"/>
              </a:solidFill>
            </a:endParaRPr>
          </a:p>
        </p:txBody>
      </p:sp>
      <p:sp>
        <p:nvSpPr>
          <p:cNvPr id="155" name="Google Shape;155;p28"/>
          <p:cNvSpPr txBox="1">
            <a:spLocks noGrp="1"/>
          </p:cNvSpPr>
          <p:nvPr>
            <p:ph type="title" idx="5"/>
          </p:nvPr>
        </p:nvSpPr>
        <p:spPr>
          <a:xfrm>
            <a:off x="378543" y="2566745"/>
            <a:ext cx="2153600" cy="770400"/>
          </a:xfrm>
          <a:prstGeom prst="rect">
            <a:avLst/>
          </a:prstGeom>
        </p:spPr>
        <p:txBody>
          <a:bodyPr spcFirstLastPara="1" vert="horz" wrap="square" lIns="121900" tIns="121900" rIns="121900" bIns="121900" rtlCol="0" anchor="ctr" anchorCtr="0">
            <a:noAutofit/>
          </a:bodyPr>
          <a:lstStyle/>
          <a:p>
            <a:r>
              <a:rPr lang="en" dirty="0">
                <a:solidFill>
                  <a:schemeClr val="lt1"/>
                </a:solidFill>
              </a:rPr>
              <a:t>02</a:t>
            </a:r>
            <a:endParaRPr dirty="0">
              <a:solidFill>
                <a:schemeClr val="lt1"/>
              </a:solidFill>
            </a:endParaRPr>
          </a:p>
        </p:txBody>
      </p:sp>
      <p:sp>
        <p:nvSpPr>
          <p:cNvPr id="157" name="Google Shape;157;p28"/>
          <p:cNvSpPr txBox="1">
            <a:spLocks noGrp="1"/>
          </p:cNvSpPr>
          <p:nvPr>
            <p:ph type="subTitle" idx="14"/>
          </p:nvPr>
        </p:nvSpPr>
        <p:spPr>
          <a:xfrm>
            <a:off x="2450496" y="5556153"/>
            <a:ext cx="6745446" cy="770400"/>
          </a:xfrm>
          <a:prstGeom prst="rect">
            <a:avLst/>
          </a:prstGeom>
        </p:spPr>
        <p:txBody>
          <a:bodyPr spcFirstLastPara="1" vert="horz" wrap="square" lIns="121900" tIns="121900" rIns="121900" bIns="121900" rtlCol="0" anchor="t" anchorCtr="0">
            <a:noAutofit/>
          </a:bodyPr>
          <a:lstStyle/>
          <a:p>
            <a:r>
              <a:rPr lang="en-US" sz="1467" dirty="0">
                <a:latin typeface="Livvic" pitchFamily="2" charset="0"/>
                <a:sym typeface="Livvic"/>
              </a:rPr>
              <a:t>The biggest Gothic church is in Romani</a:t>
            </a:r>
            <a:r>
              <a:rPr lang="ro-RO" sz="1467" dirty="0">
                <a:latin typeface="Livvic" pitchFamily="2" charset="0"/>
                <a:sym typeface="Livvic"/>
              </a:rPr>
              <a:t>a-</a:t>
            </a:r>
            <a:r>
              <a:rPr lang="en-US" sz="1467" dirty="0">
                <a:latin typeface="Livvic" pitchFamily="2" charset="0"/>
                <a:sym typeface="Livvic"/>
              </a:rPr>
              <a:t>The Black Church of </a:t>
            </a:r>
            <a:r>
              <a:rPr lang="en-US" sz="1467" dirty="0" err="1">
                <a:latin typeface="Livvic" pitchFamily="2" charset="0"/>
                <a:sym typeface="Livvic"/>
              </a:rPr>
              <a:t>Brașo</a:t>
            </a:r>
            <a:r>
              <a:rPr lang="ro-RO" sz="1467" dirty="0">
                <a:latin typeface="Livvic" pitchFamily="2" charset="0"/>
                <a:sym typeface="Livvic"/>
              </a:rPr>
              <a:t>v</a:t>
            </a:r>
            <a:r>
              <a:rPr lang="en-US" sz="1467" dirty="0">
                <a:latin typeface="Livvic" pitchFamily="2" charset="0"/>
                <a:sym typeface="Livvic"/>
              </a:rPr>
              <a:t> is</a:t>
            </a:r>
            <a:endParaRPr lang="ro-RO" sz="1467" dirty="0">
              <a:latin typeface="Livvic" pitchFamily="2" charset="0"/>
              <a:sym typeface="Livvic"/>
            </a:endParaRPr>
          </a:p>
          <a:p>
            <a:r>
              <a:rPr lang="en-US" sz="1467" dirty="0">
                <a:latin typeface="Livvic" pitchFamily="2" charset="0"/>
                <a:sym typeface="Livvic"/>
              </a:rPr>
              <a:t>unparalleled in Eastern Europe,</a:t>
            </a:r>
            <a:r>
              <a:rPr lang="ro-RO" sz="1467" dirty="0">
                <a:latin typeface="Livvic" pitchFamily="2" charset="0"/>
                <a:sym typeface="Livvic"/>
              </a:rPr>
              <a:t> </a:t>
            </a:r>
            <a:r>
              <a:rPr lang="en-US" sz="1467" dirty="0">
                <a:latin typeface="Livvic" pitchFamily="2" charset="0"/>
                <a:sym typeface="Livvic"/>
              </a:rPr>
              <a:t>being the biggest Gothic church </a:t>
            </a:r>
            <a:r>
              <a:rPr lang="en-US" sz="1467" dirty="0" err="1">
                <a:latin typeface="Livvic" pitchFamily="2" charset="0"/>
                <a:sym typeface="Livvic"/>
              </a:rPr>
              <a:t>betwee</a:t>
            </a:r>
            <a:r>
              <a:rPr lang="ro-RO" sz="1467" dirty="0">
                <a:latin typeface="Livvic" pitchFamily="2" charset="0"/>
                <a:sym typeface="Livvic"/>
              </a:rPr>
              <a:t>n Vienna and Instanbul.</a:t>
            </a:r>
            <a:endParaRPr sz="1467" dirty="0">
              <a:latin typeface="Livvic" pitchFamily="2" charset="0"/>
            </a:endParaRPr>
          </a:p>
        </p:txBody>
      </p:sp>
      <p:sp>
        <p:nvSpPr>
          <p:cNvPr id="158" name="Google Shape;158;p28"/>
          <p:cNvSpPr txBox="1">
            <a:spLocks noGrp="1"/>
          </p:cNvSpPr>
          <p:nvPr>
            <p:ph type="title" idx="15"/>
          </p:nvPr>
        </p:nvSpPr>
        <p:spPr>
          <a:xfrm>
            <a:off x="390232" y="5484787"/>
            <a:ext cx="2098000" cy="770400"/>
          </a:xfrm>
          <a:prstGeom prst="rect">
            <a:avLst/>
          </a:prstGeom>
        </p:spPr>
        <p:txBody>
          <a:bodyPr spcFirstLastPara="1" vert="horz" wrap="square" lIns="121900" tIns="121900" rIns="121900" bIns="121900" rtlCol="0" anchor="ctr" anchorCtr="0">
            <a:noAutofit/>
          </a:bodyPr>
          <a:lstStyle/>
          <a:p>
            <a:r>
              <a:rPr lang="en" dirty="0">
                <a:solidFill>
                  <a:schemeClr val="lt1"/>
                </a:solidFill>
              </a:rPr>
              <a:t>04</a:t>
            </a:r>
            <a:endParaRPr dirty="0">
              <a:solidFill>
                <a:schemeClr val="lt1"/>
              </a:solidFill>
            </a:endParaRPr>
          </a:p>
        </p:txBody>
      </p:sp>
      <p:sp>
        <p:nvSpPr>
          <p:cNvPr id="7" name="Title 6">
            <a:extLst>
              <a:ext uri="{FF2B5EF4-FFF2-40B4-BE49-F238E27FC236}">
                <a16:creationId xmlns:a16="http://schemas.microsoft.com/office/drawing/2014/main" id="{D829CE7D-7EE0-48EA-C921-F19CC393D306}"/>
              </a:ext>
            </a:extLst>
          </p:cNvPr>
          <p:cNvSpPr>
            <a:spLocks noGrp="1"/>
          </p:cNvSpPr>
          <p:nvPr>
            <p:ph type="ctrTitle" idx="3"/>
          </p:nvPr>
        </p:nvSpPr>
        <p:spPr>
          <a:xfrm>
            <a:off x="2532143" y="4011527"/>
            <a:ext cx="5457091" cy="770400"/>
          </a:xfrm>
        </p:spPr>
        <p:txBody>
          <a:bodyPr/>
          <a:lstStyle/>
          <a:p>
            <a:br>
              <a:rPr lang="en-US" sz="1467" dirty="0">
                <a:solidFill>
                  <a:schemeClr val="accent2"/>
                </a:solidFill>
                <a:latin typeface="Catamaran Light"/>
                <a:cs typeface="Catamaran Light"/>
                <a:sym typeface="Catamaran Light"/>
              </a:rPr>
            </a:br>
            <a:r>
              <a:rPr lang="en-US" sz="1467" dirty="0">
                <a:latin typeface="Livvic" pitchFamily="2" charset="0"/>
                <a:ea typeface="+mn-ea"/>
                <a:cs typeface="+mn-cs"/>
                <a:sym typeface="Catamaran Light"/>
              </a:rPr>
              <a:t>Romania Has Europe’s Largest Rock Sculpture</a:t>
            </a:r>
            <a:br>
              <a:rPr lang="en-US" sz="1467" dirty="0">
                <a:latin typeface="Livvic" pitchFamily="2" charset="0"/>
                <a:ea typeface="+mn-ea"/>
                <a:cs typeface="+mn-cs"/>
                <a:sym typeface="Catamaran Light"/>
              </a:rPr>
            </a:br>
            <a:r>
              <a:rPr lang="ro-RO" sz="1467" dirty="0">
                <a:latin typeface="Livvic" pitchFamily="2" charset="0"/>
                <a:ea typeface="+mn-ea"/>
                <a:cs typeface="+mn-cs"/>
                <a:sym typeface="Catamaran Light"/>
              </a:rPr>
              <a:t>-</a:t>
            </a:r>
            <a:r>
              <a:rPr lang="en-US" sz="1467" dirty="0">
                <a:latin typeface="Livvic" pitchFamily="2" charset="0"/>
                <a:ea typeface="+mn-ea"/>
                <a:cs typeface="+mn-cs"/>
                <a:sym typeface="Catamaran Light"/>
              </a:rPr>
              <a:t>Along the Danube, near the city of </a:t>
            </a:r>
            <a:r>
              <a:rPr lang="en-US" sz="1467" dirty="0" err="1">
                <a:latin typeface="Livvic" pitchFamily="2" charset="0"/>
                <a:ea typeface="+mn-ea"/>
                <a:cs typeface="+mn-cs"/>
                <a:sym typeface="Catamaran Light"/>
              </a:rPr>
              <a:t>Orșova</a:t>
            </a:r>
            <a:r>
              <a:rPr lang="en-US" sz="1467" dirty="0">
                <a:latin typeface="Livvic" pitchFamily="2" charset="0"/>
                <a:ea typeface="+mn-ea"/>
                <a:cs typeface="+mn-cs"/>
                <a:sym typeface="Catamaran Light"/>
              </a:rPr>
              <a:t>, there’s a rock sculpture of </a:t>
            </a:r>
            <a:r>
              <a:rPr lang="en-US" sz="1467" dirty="0" err="1">
                <a:latin typeface="Livvic" pitchFamily="2" charset="0"/>
                <a:ea typeface="+mn-ea"/>
                <a:cs typeface="+mn-cs"/>
                <a:sym typeface="Catamaran Light"/>
              </a:rPr>
              <a:t>Decebal</a:t>
            </a:r>
            <a:r>
              <a:rPr lang="en-US" sz="1467" dirty="0">
                <a:latin typeface="Livvic" pitchFamily="2" charset="0"/>
                <a:ea typeface="+mn-ea"/>
                <a:cs typeface="+mn-cs"/>
                <a:sym typeface="Catamaran Light"/>
              </a:rPr>
              <a:t>, which is 55 meters in height.</a:t>
            </a:r>
          </a:p>
        </p:txBody>
      </p:sp>
      <p:pic>
        <p:nvPicPr>
          <p:cNvPr id="17" name="Picture 16">
            <a:extLst>
              <a:ext uri="{FF2B5EF4-FFF2-40B4-BE49-F238E27FC236}">
                <a16:creationId xmlns:a16="http://schemas.microsoft.com/office/drawing/2014/main" id="{DE648818-78B3-9B86-20FE-3B49A288839F}"/>
              </a:ext>
            </a:extLst>
          </p:cNvPr>
          <p:cNvPicPr>
            <a:picLocks noChangeAspect="1"/>
          </p:cNvPicPr>
          <p:nvPr/>
        </p:nvPicPr>
        <p:blipFill>
          <a:blip r:embed="rId3"/>
          <a:stretch>
            <a:fillRect/>
          </a:stretch>
        </p:blipFill>
        <p:spPr>
          <a:xfrm>
            <a:off x="9246083" y="966057"/>
            <a:ext cx="2426336" cy="1385167"/>
          </a:xfrm>
          <a:prstGeom prst="rect">
            <a:avLst/>
          </a:prstGeom>
        </p:spPr>
      </p:pic>
      <p:pic>
        <p:nvPicPr>
          <p:cNvPr id="16" name="Picture 15">
            <a:extLst>
              <a:ext uri="{FF2B5EF4-FFF2-40B4-BE49-F238E27FC236}">
                <a16:creationId xmlns:a16="http://schemas.microsoft.com/office/drawing/2014/main" id="{0FCB3407-4613-4321-6141-D5517821195C}"/>
              </a:ext>
            </a:extLst>
          </p:cNvPr>
          <p:cNvPicPr>
            <a:picLocks noChangeAspect="1"/>
          </p:cNvPicPr>
          <p:nvPr/>
        </p:nvPicPr>
        <p:blipFill>
          <a:blip r:embed="rId4"/>
          <a:stretch>
            <a:fillRect/>
          </a:stretch>
        </p:blipFill>
        <p:spPr>
          <a:xfrm>
            <a:off x="9195942" y="2339221"/>
            <a:ext cx="2517348" cy="1310640"/>
          </a:xfrm>
          <a:prstGeom prst="rect">
            <a:avLst/>
          </a:prstGeom>
        </p:spPr>
      </p:pic>
      <p:pic>
        <p:nvPicPr>
          <p:cNvPr id="18" name="Picture 17">
            <a:extLst>
              <a:ext uri="{FF2B5EF4-FFF2-40B4-BE49-F238E27FC236}">
                <a16:creationId xmlns:a16="http://schemas.microsoft.com/office/drawing/2014/main" id="{A7B36479-A45A-1D15-DF41-E50E638F921B}"/>
              </a:ext>
            </a:extLst>
          </p:cNvPr>
          <p:cNvPicPr>
            <a:picLocks noChangeAspect="1"/>
          </p:cNvPicPr>
          <p:nvPr/>
        </p:nvPicPr>
        <p:blipFill>
          <a:blip r:embed="rId5"/>
          <a:stretch>
            <a:fillRect/>
          </a:stretch>
        </p:blipFill>
        <p:spPr>
          <a:xfrm>
            <a:off x="9246083" y="3732710"/>
            <a:ext cx="2426336" cy="1385167"/>
          </a:xfrm>
          <a:prstGeom prst="rect">
            <a:avLst/>
          </a:prstGeom>
        </p:spPr>
      </p:pic>
      <p:pic>
        <p:nvPicPr>
          <p:cNvPr id="19" name="Picture 18">
            <a:extLst>
              <a:ext uri="{FF2B5EF4-FFF2-40B4-BE49-F238E27FC236}">
                <a16:creationId xmlns:a16="http://schemas.microsoft.com/office/drawing/2014/main" id="{E2B2F442-74CC-FC7F-BB24-157B6023754D}"/>
              </a:ext>
            </a:extLst>
          </p:cNvPr>
          <p:cNvPicPr>
            <a:picLocks noChangeAspect="1"/>
          </p:cNvPicPr>
          <p:nvPr/>
        </p:nvPicPr>
        <p:blipFill>
          <a:blip r:embed="rId6"/>
          <a:stretch>
            <a:fillRect/>
          </a:stretch>
        </p:blipFill>
        <p:spPr>
          <a:xfrm>
            <a:off x="9325291" y="5200724"/>
            <a:ext cx="2426336" cy="164695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9;p30">
            <a:extLst>
              <a:ext uri="{FF2B5EF4-FFF2-40B4-BE49-F238E27FC236}">
                <a16:creationId xmlns:a16="http://schemas.microsoft.com/office/drawing/2014/main" id="{B04FF2D0-5AD5-6A1D-B24D-AFF7059C5F27}"/>
              </a:ext>
            </a:extLst>
          </p:cNvPr>
          <p:cNvSpPr/>
          <p:nvPr/>
        </p:nvSpPr>
        <p:spPr>
          <a:xfrm>
            <a:off x="1" y="4110824"/>
            <a:ext cx="4356356" cy="2747176"/>
          </a:xfrm>
          <a:prstGeom prst="rect">
            <a:avLst/>
          </a:prstGeom>
          <a:solidFill>
            <a:schemeClr val="accent1"/>
          </a:solidFill>
          <a:ln>
            <a:noFill/>
          </a:ln>
        </p:spPr>
        <p:txBody>
          <a:bodyPr spcFirstLastPara="1" wrap="square" lIns="121900" tIns="121900" rIns="121900" bIns="121900" anchor="ctr" anchorCtr="0">
            <a:noAutofit/>
          </a:bodyPr>
          <a:lstStyle/>
          <a:p>
            <a:endParaRPr sz="2400"/>
          </a:p>
        </p:txBody>
      </p:sp>
      <p:pic>
        <p:nvPicPr>
          <p:cNvPr id="6" name="Picture 5">
            <a:extLst>
              <a:ext uri="{FF2B5EF4-FFF2-40B4-BE49-F238E27FC236}">
                <a16:creationId xmlns:a16="http://schemas.microsoft.com/office/drawing/2014/main" id="{CFB14CF7-7815-75E5-2F0C-8A2BC595CD82}"/>
              </a:ext>
            </a:extLst>
          </p:cNvPr>
          <p:cNvPicPr>
            <a:picLocks noChangeAspect="1"/>
          </p:cNvPicPr>
          <p:nvPr/>
        </p:nvPicPr>
        <p:blipFill rotWithShape="1">
          <a:blip r:embed="rId2">
            <a:extLst>
              <a:ext uri="{28A0092B-C50C-407E-A947-70E740481C1C}">
                <a14:useLocalDpi xmlns:a14="http://schemas.microsoft.com/office/drawing/2010/main" val="0"/>
              </a:ext>
            </a:extLst>
          </a:blip>
          <a:srcRect t="38964" r="1" b="365"/>
          <a:stretch/>
        </p:blipFill>
        <p:spPr>
          <a:xfrm>
            <a:off x="477085" y="466162"/>
            <a:ext cx="11237832" cy="3937502"/>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TextBox 1">
            <a:extLst>
              <a:ext uri="{FF2B5EF4-FFF2-40B4-BE49-F238E27FC236}">
                <a16:creationId xmlns:a16="http://schemas.microsoft.com/office/drawing/2014/main" id="{BCB72248-A10D-480A-C519-69CCDDDD9230}"/>
              </a:ext>
            </a:extLst>
          </p:cNvPr>
          <p:cNvSpPr txBox="1"/>
          <p:nvPr/>
        </p:nvSpPr>
        <p:spPr>
          <a:xfrm>
            <a:off x="794122" y="4474268"/>
            <a:ext cx="3112860" cy="190897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defTabSz="457200">
              <a:spcBef>
                <a:spcPct val="0"/>
              </a:spcBef>
              <a:spcAft>
                <a:spcPts val="600"/>
              </a:spcAft>
            </a:pPr>
            <a:r>
              <a:rPr lang="en-US" sz="3600" dirty="0">
                <a:latin typeface="+mj-lt"/>
                <a:ea typeface="+mj-ea"/>
                <a:cs typeface="+mj-cs"/>
              </a:rPr>
              <a:t>Piatra </a:t>
            </a:r>
            <a:r>
              <a:rPr lang="en-US" sz="3600" dirty="0" err="1">
                <a:latin typeface="+mj-lt"/>
                <a:ea typeface="+mj-ea"/>
                <a:cs typeface="+mj-cs"/>
              </a:rPr>
              <a:t>Neam</a:t>
            </a:r>
            <a:r>
              <a:rPr lang="ro-RO" sz="3600" dirty="0">
                <a:latin typeface="+mj-lt"/>
                <a:ea typeface="+mj-ea"/>
                <a:cs typeface="+mj-cs"/>
              </a:rPr>
              <a:t>ț</a:t>
            </a:r>
            <a:endParaRPr lang="en-US" sz="3600" dirty="0">
              <a:latin typeface="+mj-lt"/>
              <a:ea typeface="+mj-ea"/>
              <a:cs typeface="+mj-cs"/>
            </a:endParaRPr>
          </a:p>
        </p:txBody>
      </p:sp>
      <p:sp>
        <p:nvSpPr>
          <p:cNvPr id="3" name="TextBox 2">
            <a:extLst>
              <a:ext uri="{FF2B5EF4-FFF2-40B4-BE49-F238E27FC236}">
                <a16:creationId xmlns:a16="http://schemas.microsoft.com/office/drawing/2014/main" id="{44BA7984-F915-BF16-9BFA-6A7DEA1A2BFA}"/>
              </a:ext>
            </a:extLst>
          </p:cNvPr>
          <p:cNvSpPr txBox="1"/>
          <p:nvPr/>
        </p:nvSpPr>
        <p:spPr>
          <a:xfrm>
            <a:off x="4571999" y="4110824"/>
            <a:ext cx="7278255" cy="28487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defTabSz="457200">
              <a:lnSpc>
                <a:spcPct val="90000"/>
              </a:lnSpc>
              <a:spcBef>
                <a:spcPts val="1000"/>
              </a:spcBef>
              <a:buClr>
                <a:schemeClr val="accent1"/>
              </a:buClr>
              <a:buSzPct val="80000"/>
              <a:buFont typeface="Wingdings 3" charset="2"/>
              <a:buChar char=""/>
            </a:pPr>
            <a:r>
              <a:rPr lang="en-US" sz="1600" dirty="0"/>
              <a:t>Piatra </a:t>
            </a:r>
            <a:r>
              <a:rPr lang="en-US" sz="1600" dirty="0" err="1"/>
              <a:t>Neamț</a:t>
            </a:r>
            <a:r>
              <a:rPr lang="en-US" sz="1600" dirty="0"/>
              <a:t> is a city located in the north-eastern part of Romania, in </a:t>
            </a:r>
            <a:r>
              <a:rPr lang="en-US" sz="1600" dirty="0" err="1"/>
              <a:t>Neamț</a:t>
            </a:r>
            <a:r>
              <a:rPr lang="en-US" sz="1600" dirty="0"/>
              <a:t> county. It is the seat of the county and is located in a picturesque area, at the foot of the Eastern Carpathians. The city is crossed by the river </a:t>
            </a:r>
            <a:r>
              <a:rPr lang="en-US" sz="1600" dirty="0" err="1"/>
              <a:t>Bistri</a:t>
            </a:r>
            <a:r>
              <a:rPr lang="ro-RO" sz="1600" dirty="0"/>
              <a:t>ț</a:t>
            </a:r>
            <a:r>
              <a:rPr lang="en-US" sz="1600" dirty="0"/>
              <a:t>a and is surrounded by hills covered with coniferous forests.</a:t>
            </a:r>
          </a:p>
          <a:p>
            <a:pPr defTabSz="457200">
              <a:lnSpc>
                <a:spcPct val="90000"/>
              </a:lnSpc>
              <a:spcBef>
                <a:spcPts val="1000"/>
              </a:spcBef>
              <a:buClr>
                <a:schemeClr val="accent1"/>
              </a:buClr>
              <a:buSzPct val="80000"/>
              <a:buFont typeface="Wingdings 3" charset="2"/>
              <a:buChar char=""/>
            </a:pPr>
            <a:r>
              <a:rPr lang="en-US" sz="1600" dirty="0"/>
              <a:t>Piatra-</a:t>
            </a:r>
            <a:r>
              <a:rPr lang="en-US" sz="1600" dirty="0" err="1"/>
              <a:t>Neamt</a:t>
            </a:r>
            <a:r>
              <a:rPr lang="en-US" sz="1600" dirty="0"/>
              <a:t> has a historical part called the Royal Court. That’s where you will find the Church and the Tower of Stephen the Great</a:t>
            </a:r>
            <a:r>
              <a:rPr lang="ro-RO" sz="1600" dirty="0"/>
              <a:t>.</a:t>
            </a:r>
            <a:endParaRPr lang="en-US" sz="1600" dirty="0"/>
          </a:p>
          <a:p>
            <a:pPr defTabSz="457200">
              <a:lnSpc>
                <a:spcPct val="90000"/>
              </a:lnSpc>
              <a:spcBef>
                <a:spcPts val="1000"/>
              </a:spcBef>
              <a:buClr>
                <a:schemeClr val="accent1"/>
              </a:buClr>
              <a:buSzPct val="80000"/>
              <a:buFont typeface="Wingdings 3" charset="2"/>
              <a:buChar char=""/>
            </a:pPr>
            <a:r>
              <a:rPr lang="en-US" sz="1600" dirty="0"/>
              <a:t>Many attractions wait for everyone,</a:t>
            </a:r>
            <a:r>
              <a:rPr lang="ro-RO" sz="1600" dirty="0"/>
              <a:t> </a:t>
            </a:r>
            <a:r>
              <a:rPr lang="en-US" sz="1600" dirty="0"/>
              <a:t>we may mention:</a:t>
            </a:r>
          </a:p>
          <a:p>
            <a:pPr marL="742950" lvl="1" indent="-285750" defTabSz="457200">
              <a:lnSpc>
                <a:spcPct val="90000"/>
              </a:lnSpc>
              <a:spcBef>
                <a:spcPts val="1000"/>
              </a:spcBef>
              <a:buClr>
                <a:schemeClr val="accent1"/>
              </a:buClr>
              <a:buSzPct val="80000"/>
              <a:buFont typeface="Arial" panose="020B0604020202020204" pitchFamily="34" charset="0"/>
              <a:buChar char="•"/>
            </a:pPr>
            <a:r>
              <a:rPr lang="en-US" sz="1600" dirty="0"/>
              <a:t>Museums: </a:t>
            </a:r>
            <a:r>
              <a:rPr lang="en-US" sz="1600" dirty="0" err="1"/>
              <a:t>Cucuteni</a:t>
            </a:r>
            <a:r>
              <a:rPr lang="en-US" sz="1600" dirty="0"/>
              <a:t>, History, Arts, and more</a:t>
            </a:r>
          </a:p>
          <a:p>
            <a:pPr marL="742950" lvl="1" indent="-285750" defTabSz="457200">
              <a:lnSpc>
                <a:spcPct val="90000"/>
              </a:lnSpc>
              <a:spcBef>
                <a:spcPts val="1000"/>
              </a:spcBef>
              <a:buClr>
                <a:schemeClr val="accent1"/>
              </a:buClr>
              <a:buSzPct val="80000"/>
              <a:buFont typeface="Arial" panose="020B0604020202020204" pitchFamily="34" charset="0"/>
              <a:buChar char="•"/>
            </a:pPr>
            <a:r>
              <a:rPr lang="en-US" sz="1600" dirty="0"/>
              <a:t>The Youth Theatre, one of the most important theaters in the country</a:t>
            </a:r>
          </a:p>
          <a:p>
            <a:pPr marL="742950" lvl="1" indent="-285750" defTabSz="457200">
              <a:lnSpc>
                <a:spcPct val="90000"/>
              </a:lnSpc>
              <a:spcBef>
                <a:spcPts val="1000"/>
              </a:spcBef>
              <a:buClr>
                <a:schemeClr val="accent1"/>
              </a:buClr>
              <a:buSzPct val="80000"/>
              <a:buFont typeface="Arial" panose="020B0604020202020204" pitchFamily="34" charset="0"/>
              <a:buChar char="•"/>
            </a:pPr>
            <a:r>
              <a:rPr lang="en-US" sz="1600" dirty="0"/>
              <a:t>The cable car which takes you on the highest “mountain” from our city, </a:t>
            </a:r>
            <a:r>
              <a:rPr lang="en-US" sz="1600" dirty="0" err="1"/>
              <a:t>Cozla</a:t>
            </a:r>
            <a:endParaRPr lang="en-US" sz="1600" dirty="0"/>
          </a:p>
        </p:txBody>
      </p:sp>
      <p:sp>
        <p:nvSpPr>
          <p:cNvPr id="5" name="Google Shape;167;p29">
            <a:extLst>
              <a:ext uri="{FF2B5EF4-FFF2-40B4-BE49-F238E27FC236}">
                <a16:creationId xmlns:a16="http://schemas.microsoft.com/office/drawing/2014/main" id="{73BAAF6D-878F-C013-F80F-6C6AF8F85781}"/>
              </a:ext>
            </a:extLst>
          </p:cNvPr>
          <p:cNvSpPr/>
          <p:nvPr/>
        </p:nvSpPr>
        <p:spPr>
          <a:xfrm rot="5400000">
            <a:off x="12766512" y="1668106"/>
            <a:ext cx="3988000" cy="2651600"/>
          </a:xfrm>
          <a:prstGeom prst="rect">
            <a:avLst/>
          </a:prstGeom>
          <a:solidFill>
            <a:srgbClr val="4472C4">
              <a:alpha val="58430"/>
            </a:srgbClr>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341547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2" name="Picture 2" descr="Colegiul Naţional de Informatică Piatra-Neamţ - un proiect pentru mileniul  III - RealitateaMedia.ro">
            <a:extLst>
              <a:ext uri="{FF2B5EF4-FFF2-40B4-BE49-F238E27FC236}">
                <a16:creationId xmlns:a16="http://schemas.microsoft.com/office/drawing/2014/main" id="{D9152FBF-155E-308C-7503-47CB26668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7208"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7" name="Google Shape;167;p29"/>
          <p:cNvSpPr/>
          <p:nvPr/>
        </p:nvSpPr>
        <p:spPr>
          <a:xfrm>
            <a:off x="6426200" y="2103200"/>
            <a:ext cx="3988000" cy="2651600"/>
          </a:xfrm>
          <a:prstGeom prst="rect">
            <a:avLst/>
          </a:prstGeom>
          <a:solidFill>
            <a:srgbClr val="4472C4">
              <a:alpha val="58430"/>
            </a:srgbClr>
          </a:solidFill>
          <a:ln>
            <a:noFill/>
          </a:ln>
        </p:spPr>
        <p:txBody>
          <a:bodyPr spcFirstLastPara="1" wrap="square" lIns="121900" tIns="121900" rIns="121900" bIns="121900" anchor="ctr" anchorCtr="0">
            <a:noAutofit/>
          </a:bodyPr>
          <a:lstStyle/>
          <a:p>
            <a:endParaRPr sz="2400" dirty="0"/>
          </a:p>
        </p:txBody>
      </p:sp>
      <p:sp>
        <p:nvSpPr>
          <p:cNvPr id="168" name="Google Shape;168;p29"/>
          <p:cNvSpPr txBox="1">
            <a:spLocks noGrp="1"/>
          </p:cNvSpPr>
          <p:nvPr>
            <p:ph type="subTitle" idx="1"/>
          </p:nvPr>
        </p:nvSpPr>
        <p:spPr>
          <a:xfrm flipH="1">
            <a:off x="1109708" y="2872299"/>
            <a:ext cx="4864491" cy="3448601"/>
          </a:xfrm>
          <a:prstGeom prst="rect">
            <a:avLst/>
          </a:prstGeom>
        </p:spPr>
        <p:txBody>
          <a:bodyPr spcFirstLastPara="1" vert="horz" wrap="square" lIns="121900" tIns="121900" rIns="121900" bIns="121900" rtlCol="0" anchor="t" anchorCtr="0">
            <a:noAutofit/>
          </a:bodyPr>
          <a:lstStyle/>
          <a:p>
            <a:pPr algn="ctr"/>
            <a:r>
              <a:rPr lang="ro-RO" sz="1800" dirty="0"/>
              <a:t>The National College of </a:t>
            </a:r>
            <a:r>
              <a:rPr lang="ro-RO" sz="1800" dirty="0" err="1"/>
              <a:t>Informatics</a:t>
            </a:r>
            <a:r>
              <a:rPr lang="ro-RO" sz="1800" dirty="0"/>
              <a:t> </a:t>
            </a:r>
            <a:r>
              <a:rPr lang="ro-RO" sz="1800" dirty="0" err="1"/>
              <a:t>is</a:t>
            </a:r>
            <a:r>
              <a:rPr lang="ro-RO" sz="1800" dirty="0"/>
              <a:t> </a:t>
            </a:r>
            <a:r>
              <a:rPr lang="ro-RO" sz="1800" dirty="0" err="1"/>
              <a:t>one</a:t>
            </a:r>
            <a:r>
              <a:rPr lang="ro-RO" sz="1800" dirty="0"/>
              <a:t> of </a:t>
            </a:r>
            <a:r>
              <a:rPr lang="ro-RO" sz="1800" dirty="0" err="1"/>
              <a:t>the</a:t>
            </a:r>
            <a:r>
              <a:rPr lang="ro-RO" sz="1800" dirty="0"/>
              <a:t> </a:t>
            </a:r>
            <a:r>
              <a:rPr lang="ro-RO" sz="1800" dirty="0" err="1"/>
              <a:t>most</a:t>
            </a:r>
            <a:r>
              <a:rPr lang="ro-RO" sz="1800" dirty="0"/>
              <a:t> important </a:t>
            </a:r>
            <a:r>
              <a:rPr lang="en-US" sz="1800" dirty="0"/>
              <a:t>a</a:t>
            </a:r>
            <a:r>
              <a:rPr lang="ro-RO" sz="1800" dirty="0" err="1"/>
              <a:t>nd</a:t>
            </a:r>
            <a:r>
              <a:rPr lang="ro-RO" sz="1800" dirty="0"/>
              <a:t> </a:t>
            </a:r>
            <a:r>
              <a:rPr lang="ro-RO" sz="1800" dirty="0" err="1"/>
              <a:t>significant</a:t>
            </a:r>
            <a:r>
              <a:rPr lang="ro-RO" sz="1800" dirty="0"/>
              <a:t> </a:t>
            </a:r>
            <a:r>
              <a:rPr lang="ro-RO" sz="1800" dirty="0" err="1"/>
              <a:t>highschool</a:t>
            </a:r>
            <a:r>
              <a:rPr lang="ro-RO" sz="1800" dirty="0"/>
              <a:t> in Piatra </a:t>
            </a:r>
            <a:r>
              <a:rPr lang="ro-RO" sz="1800" dirty="0" err="1"/>
              <a:t>Neamt</a:t>
            </a:r>
            <a:r>
              <a:rPr lang="ro-RO" sz="1800" dirty="0"/>
              <a:t>. </a:t>
            </a:r>
            <a:r>
              <a:rPr lang="ro-RO" sz="1800" dirty="0" err="1"/>
              <a:t>Not</a:t>
            </a:r>
            <a:r>
              <a:rPr lang="ro-RO" sz="1800" dirty="0"/>
              <a:t> </a:t>
            </a:r>
            <a:r>
              <a:rPr lang="ro-RO" sz="1800" dirty="0" err="1"/>
              <a:t>only</a:t>
            </a:r>
            <a:r>
              <a:rPr lang="ro-RO" sz="1800" dirty="0"/>
              <a:t> it </a:t>
            </a:r>
            <a:r>
              <a:rPr lang="ro-RO" sz="1800" dirty="0" err="1"/>
              <a:t>teaches</a:t>
            </a:r>
            <a:r>
              <a:rPr lang="ro-RO" sz="1800" dirty="0"/>
              <a:t> </a:t>
            </a:r>
            <a:r>
              <a:rPr lang="ro-RO" sz="1800" dirty="0" err="1"/>
              <a:t>children</a:t>
            </a:r>
            <a:r>
              <a:rPr lang="ro-RO" sz="1800" dirty="0"/>
              <a:t> </a:t>
            </a:r>
            <a:r>
              <a:rPr lang="ro-RO" sz="1800" dirty="0" err="1"/>
              <a:t>the</a:t>
            </a:r>
            <a:r>
              <a:rPr lang="ro-RO" sz="1800" dirty="0"/>
              <a:t> </a:t>
            </a:r>
            <a:r>
              <a:rPr lang="ro-RO" sz="1800" dirty="0" err="1"/>
              <a:t>great</a:t>
            </a:r>
            <a:r>
              <a:rPr lang="ro-RO" sz="1800" dirty="0"/>
              <a:t> </a:t>
            </a:r>
            <a:r>
              <a:rPr lang="ro-RO" sz="1800" dirty="0" err="1"/>
              <a:t>ways</a:t>
            </a:r>
            <a:r>
              <a:rPr lang="ro-RO" sz="1800" dirty="0"/>
              <a:t> of computer </a:t>
            </a:r>
            <a:r>
              <a:rPr lang="ro-RO" sz="1800" dirty="0" err="1"/>
              <a:t>science</a:t>
            </a:r>
            <a:r>
              <a:rPr lang="ro-RO" sz="1800" dirty="0"/>
              <a:t>, for </a:t>
            </a:r>
            <a:r>
              <a:rPr lang="ro-RO" sz="1800" dirty="0" err="1"/>
              <a:t>which</a:t>
            </a:r>
            <a:r>
              <a:rPr lang="ro-RO" sz="1800" dirty="0"/>
              <a:t> </a:t>
            </a:r>
            <a:r>
              <a:rPr lang="ro-RO" sz="1800" dirty="0" err="1"/>
              <a:t>is</a:t>
            </a:r>
            <a:r>
              <a:rPr lang="ro-RO" sz="1800" dirty="0"/>
              <a:t> well-known, but </a:t>
            </a:r>
            <a:r>
              <a:rPr lang="ro-RO" sz="1800" dirty="0" err="1"/>
              <a:t>also</a:t>
            </a:r>
            <a:r>
              <a:rPr lang="ro-RO" sz="1800" dirty="0"/>
              <a:t> it </a:t>
            </a:r>
            <a:r>
              <a:rPr lang="ro-RO" sz="1800" dirty="0" err="1"/>
              <a:t>helps</a:t>
            </a:r>
            <a:r>
              <a:rPr lang="ro-RO" sz="1800" dirty="0"/>
              <a:t> </a:t>
            </a:r>
            <a:r>
              <a:rPr lang="ro-RO" sz="1800" dirty="0" err="1"/>
              <a:t>them</a:t>
            </a:r>
            <a:r>
              <a:rPr lang="ro-RO" sz="1800" dirty="0"/>
              <a:t> </a:t>
            </a:r>
            <a:r>
              <a:rPr lang="ro-RO" sz="1800" dirty="0" err="1"/>
              <a:t>evolve</a:t>
            </a:r>
            <a:r>
              <a:rPr lang="ro-RO" sz="1800" dirty="0"/>
              <a:t> in </a:t>
            </a:r>
            <a:r>
              <a:rPr lang="ro-RO" sz="1800" dirty="0" err="1"/>
              <a:t>many</a:t>
            </a:r>
            <a:r>
              <a:rPr lang="ro-RO" sz="1800" dirty="0"/>
              <a:t> </a:t>
            </a:r>
            <a:r>
              <a:rPr lang="ro-RO" sz="1800" dirty="0" err="1"/>
              <a:t>domains</a:t>
            </a:r>
            <a:r>
              <a:rPr lang="ro-RO" sz="1800" dirty="0"/>
              <a:t>. </a:t>
            </a:r>
            <a:r>
              <a:rPr lang="ro-RO" sz="1800" dirty="0" err="1"/>
              <a:t>After</a:t>
            </a:r>
            <a:r>
              <a:rPr lang="ro-RO" sz="1800" dirty="0"/>
              <a:t> </a:t>
            </a:r>
            <a:r>
              <a:rPr lang="ro-RO" sz="1800" dirty="0" err="1"/>
              <a:t>graduating</a:t>
            </a:r>
            <a:r>
              <a:rPr lang="ro-RO" sz="1800" dirty="0"/>
              <a:t> </a:t>
            </a:r>
            <a:r>
              <a:rPr lang="ro-RO" sz="1800" dirty="0" err="1"/>
              <a:t>this</a:t>
            </a:r>
            <a:r>
              <a:rPr lang="ro-RO" sz="1800" dirty="0"/>
              <a:t> </a:t>
            </a:r>
            <a:r>
              <a:rPr lang="ro-RO" sz="1800" dirty="0" err="1"/>
              <a:t>school</a:t>
            </a:r>
            <a:r>
              <a:rPr lang="ro-RO" sz="1800" dirty="0"/>
              <a:t>, </a:t>
            </a:r>
            <a:r>
              <a:rPr lang="ro-RO" sz="1800" dirty="0" err="1"/>
              <a:t>many</a:t>
            </a:r>
            <a:r>
              <a:rPr lang="ro-RO" sz="1800" dirty="0"/>
              <a:t> </a:t>
            </a:r>
            <a:r>
              <a:rPr lang="ro-RO" sz="1800" dirty="0" err="1"/>
              <a:t>students</a:t>
            </a:r>
            <a:r>
              <a:rPr lang="ro-RO" sz="1800" dirty="0"/>
              <a:t> </a:t>
            </a:r>
            <a:r>
              <a:rPr lang="ro-RO" sz="1800" dirty="0" err="1"/>
              <a:t>choose</a:t>
            </a:r>
            <a:r>
              <a:rPr lang="ro-RO" sz="1800" dirty="0"/>
              <a:t> </a:t>
            </a:r>
            <a:r>
              <a:rPr lang="ro-RO" sz="1800" dirty="0" err="1"/>
              <a:t>jobs</a:t>
            </a:r>
            <a:r>
              <a:rPr lang="ro-RO" sz="1800" dirty="0"/>
              <a:t> </a:t>
            </a:r>
            <a:r>
              <a:rPr lang="ro-RO" sz="1800" dirty="0" err="1"/>
              <a:t>from</a:t>
            </a:r>
            <a:r>
              <a:rPr lang="ro-RO" sz="1800" dirty="0"/>
              <a:t> a </a:t>
            </a:r>
            <a:r>
              <a:rPr lang="ro-RO" sz="1800" dirty="0" err="1"/>
              <a:t>variety</a:t>
            </a:r>
            <a:r>
              <a:rPr lang="ro-RO" sz="1800" dirty="0"/>
              <a:t> of </a:t>
            </a:r>
            <a:r>
              <a:rPr lang="ro-RO" sz="1800" dirty="0" err="1"/>
              <a:t>fields</a:t>
            </a:r>
            <a:r>
              <a:rPr lang="ro-RO" sz="1800" dirty="0"/>
              <a:t>. </a:t>
            </a:r>
            <a:br>
              <a:rPr lang="ro-RO" sz="1800" dirty="0"/>
            </a:br>
            <a:r>
              <a:rPr lang="ro-RO" sz="1800" dirty="0" err="1"/>
              <a:t>We</a:t>
            </a:r>
            <a:r>
              <a:rPr lang="ro-RO" sz="1800" dirty="0"/>
              <a:t> </a:t>
            </a:r>
            <a:r>
              <a:rPr lang="ro-RO" sz="1800" dirty="0" err="1"/>
              <a:t>excel</a:t>
            </a:r>
            <a:r>
              <a:rPr lang="ro-RO" sz="1800" dirty="0"/>
              <a:t> at </a:t>
            </a:r>
            <a:r>
              <a:rPr lang="ro-RO" sz="1800" dirty="0" err="1"/>
              <a:t>both</a:t>
            </a:r>
            <a:r>
              <a:rPr lang="ro-RO" sz="1800" dirty="0"/>
              <a:t> computer </a:t>
            </a:r>
            <a:r>
              <a:rPr lang="ro-RO" sz="1800" dirty="0" err="1"/>
              <a:t>science</a:t>
            </a:r>
            <a:r>
              <a:rPr lang="ro-RO" sz="1800" dirty="0"/>
              <a:t>, </a:t>
            </a:r>
            <a:r>
              <a:rPr lang="ro-RO" sz="1800" dirty="0" err="1"/>
              <a:t>subjects</a:t>
            </a:r>
            <a:r>
              <a:rPr lang="ro-RO" sz="1800" dirty="0"/>
              <a:t> </a:t>
            </a:r>
            <a:r>
              <a:rPr lang="ro-RO" sz="1800" dirty="0" err="1"/>
              <a:t>like</a:t>
            </a:r>
            <a:r>
              <a:rPr lang="ro-RO" sz="1800" dirty="0"/>
              <a:t> </a:t>
            </a:r>
            <a:r>
              <a:rPr lang="ro-RO" sz="1800" dirty="0" err="1"/>
              <a:t>mathematics</a:t>
            </a:r>
            <a:r>
              <a:rPr lang="ro-RO" sz="1800" dirty="0"/>
              <a:t>, </a:t>
            </a:r>
            <a:r>
              <a:rPr lang="ro-RO" sz="1800" dirty="0" err="1"/>
              <a:t>physics</a:t>
            </a:r>
            <a:r>
              <a:rPr lang="ro-RO" sz="1800" dirty="0"/>
              <a:t>, </a:t>
            </a:r>
            <a:r>
              <a:rPr lang="ro-RO" sz="1800" dirty="0" err="1"/>
              <a:t>chemistry</a:t>
            </a:r>
            <a:r>
              <a:rPr lang="ro-RO" sz="1800" dirty="0"/>
              <a:t>, but </a:t>
            </a:r>
            <a:r>
              <a:rPr lang="ro-RO" sz="1800" dirty="0" err="1"/>
              <a:t>also</a:t>
            </a:r>
            <a:r>
              <a:rPr lang="ro-RO" sz="1800" dirty="0"/>
              <a:t> </a:t>
            </a:r>
            <a:r>
              <a:rPr lang="ro-RO" sz="1800" dirty="0" err="1"/>
              <a:t>history</a:t>
            </a:r>
            <a:r>
              <a:rPr lang="ro-RO" sz="1800" dirty="0"/>
              <a:t>, </a:t>
            </a:r>
            <a:r>
              <a:rPr lang="ro-RO" sz="1800" dirty="0" err="1"/>
              <a:t>english</a:t>
            </a:r>
            <a:r>
              <a:rPr lang="ro-RO" sz="1800" dirty="0"/>
              <a:t> </a:t>
            </a:r>
            <a:r>
              <a:rPr lang="ro-RO" sz="1800" dirty="0" err="1"/>
              <a:t>and</a:t>
            </a:r>
            <a:r>
              <a:rPr lang="ro-RO" sz="1800" dirty="0"/>
              <a:t> </a:t>
            </a:r>
            <a:r>
              <a:rPr lang="ro-RO" sz="1800" dirty="0" err="1"/>
              <a:t>many</a:t>
            </a:r>
            <a:r>
              <a:rPr lang="ro-RO" sz="1800" dirty="0"/>
              <a:t> more.</a:t>
            </a:r>
            <a:endParaRPr lang="en-US" sz="1800" dirty="0"/>
          </a:p>
        </p:txBody>
      </p:sp>
      <p:sp>
        <p:nvSpPr>
          <p:cNvPr id="169" name="Google Shape;169;p29"/>
          <p:cNvSpPr txBox="1">
            <a:spLocks noGrp="1"/>
          </p:cNvSpPr>
          <p:nvPr>
            <p:ph type="title"/>
          </p:nvPr>
        </p:nvSpPr>
        <p:spPr>
          <a:xfrm>
            <a:off x="482800" y="1750168"/>
            <a:ext cx="6253008" cy="1206095"/>
          </a:xfrm>
          <a:prstGeom prst="rect">
            <a:avLst/>
          </a:prstGeom>
        </p:spPr>
        <p:txBody>
          <a:bodyPr spcFirstLastPara="1" vert="horz" wrap="square" lIns="121900" tIns="121900" rIns="121900" bIns="121900" rtlCol="0" anchor="ctr" anchorCtr="0">
            <a:noAutofit/>
          </a:bodyPr>
          <a:lstStyle/>
          <a:p>
            <a:pPr algn="ctr"/>
            <a:r>
              <a:rPr lang="ro-RO" b="1" dirty="0"/>
              <a:t>National College of</a:t>
            </a:r>
            <a:r>
              <a:rPr lang="en-US" b="1" dirty="0"/>
              <a:t> </a:t>
            </a:r>
            <a:r>
              <a:rPr lang="ro-RO" b="1" dirty="0" err="1"/>
              <a:t>Informatics</a:t>
            </a:r>
            <a:endParaRPr b="1" dirty="0"/>
          </a:p>
        </p:txBody>
      </p:sp>
      <p:sp>
        <p:nvSpPr>
          <p:cNvPr id="171" name="Google Shape;171;p29"/>
          <p:cNvSpPr/>
          <p:nvPr/>
        </p:nvSpPr>
        <p:spPr>
          <a:xfrm rot="10800000">
            <a:off x="0" y="2103200"/>
            <a:ext cx="482800" cy="2651600"/>
          </a:xfrm>
          <a:prstGeom prst="rect">
            <a:avLst/>
          </a:prstGeom>
          <a:solidFill>
            <a:srgbClr val="4472C4">
              <a:alpha val="58430"/>
            </a:srgbClr>
          </a:solidFill>
          <a:ln>
            <a:noFill/>
          </a:ln>
        </p:spPr>
        <p:txBody>
          <a:bodyPr spcFirstLastPara="1" wrap="square" lIns="121900" tIns="121900" rIns="121900" bIns="121900" anchor="ctr" anchorCtr="0">
            <a:noAutofit/>
          </a:bodyPr>
          <a:lstStyle/>
          <a:p>
            <a:endParaRPr sz="2400"/>
          </a:p>
        </p:txBody>
      </p:sp>
      <p:sp>
        <p:nvSpPr>
          <p:cNvPr id="3" name="TextBox 2">
            <a:extLst>
              <a:ext uri="{FF2B5EF4-FFF2-40B4-BE49-F238E27FC236}">
                <a16:creationId xmlns:a16="http://schemas.microsoft.com/office/drawing/2014/main" id="{5537FB3E-983E-220B-E8A2-C8F313F2ECCC}"/>
              </a:ext>
            </a:extLst>
          </p:cNvPr>
          <p:cNvSpPr txBox="1"/>
          <p:nvPr/>
        </p:nvSpPr>
        <p:spPr>
          <a:xfrm>
            <a:off x="2105025" y="6320900"/>
            <a:ext cx="2595069" cy="369332"/>
          </a:xfrm>
          <a:prstGeom prst="rect">
            <a:avLst/>
          </a:prstGeom>
          <a:noFill/>
        </p:spPr>
        <p:txBody>
          <a:bodyPr wrap="none" rtlCol="0">
            <a:spAutoFit/>
          </a:bodyPr>
          <a:lstStyle/>
          <a:p>
            <a:r>
              <a:rPr lang="en-US" dirty="0">
                <a:hlinkClick r:id="rId4"/>
              </a:rPr>
              <a:t>http://cni.nt.edu.ro/new/</a:t>
            </a:r>
            <a:endParaRPr lang="en-US" dirty="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1061</Words>
  <Application>Microsoft Office PowerPoint</Application>
  <PresentationFormat>Widescreen</PresentationFormat>
  <Paragraphs>63</Paragraphs>
  <Slides>12</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Catamaran Light</vt:lpstr>
      <vt:lpstr>Fira Sans Extra Condensed Medium</vt:lpstr>
      <vt:lpstr>Livvic</vt:lpstr>
      <vt:lpstr>Roboto</vt:lpstr>
      <vt:lpstr>Wingdings 3</vt:lpstr>
      <vt:lpstr>Office Theme</vt:lpstr>
      <vt:lpstr>ROMANIA</vt:lpstr>
      <vt:lpstr>ROMANIA</vt:lpstr>
      <vt:lpstr>PowerPoint Presentation</vt:lpstr>
      <vt:lpstr>ROMANIA</vt:lpstr>
      <vt:lpstr>UNIQUE SCENERY FROM ROMANIA</vt:lpstr>
      <vt:lpstr>UNIQUE SCENERY FROM ROMANIA</vt:lpstr>
      <vt:lpstr>SOME FUN FACTS ABOUT ROMANIA</vt:lpstr>
      <vt:lpstr>PowerPoint Presentation</vt:lpstr>
      <vt:lpstr>National College of Informatics</vt:lpstr>
      <vt:lpstr>Our  Erasmus+ project</vt:lpstr>
      <vt:lpstr>Our Erasmus+ project</vt:lpstr>
      <vt:lpstr>Objective 1</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ROMANIA</dc:title>
  <dc:creator>Daniel Isache</dc:creator>
  <cp:lastModifiedBy>ifrim gabriela</cp:lastModifiedBy>
  <cp:revision>29</cp:revision>
  <dcterms:created xsi:type="dcterms:W3CDTF">2023-11-20T16:47:19Z</dcterms:created>
  <dcterms:modified xsi:type="dcterms:W3CDTF">2023-11-23T20:42:50Z</dcterms:modified>
</cp:coreProperties>
</file>