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06.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1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70.xml"/>
  <Override ContentType="application/vnd.openxmlformats-officedocument.presentationml.notesSlide+xml" PartName="/ppt/notesSlides/notesSlide111.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11.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52.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15.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71" r:id="rId4"/>
    <p:sldMasterId id="2147483772" r:id="rId5"/>
    <p:sldMasterId id="2147483773" r:id="rId6"/>
    <p:sldMasterId id="2147483774" r:id="rId7"/>
    <p:sldMasterId id="2147483775" r:id="rId8"/>
    <p:sldMasterId id="2147483776" r:id="rId9"/>
    <p:sldMasterId id="2147483777" r:id="rId10"/>
    <p:sldMasterId id="2147483778" r:id="rId11"/>
    <p:sldMasterId id="2147483779"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 id="307" r:id="rId65"/>
    <p:sldId id="308" r:id="rId66"/>
    <p:sldId id="309" r:id="rId67"/>
    <p:sldId id="310" r:id="rId68"/>
    <p:sldId id="311" r:id="rId69"/>
    <p:sldId id="312" r:id="rId70"/>
    <p:sldId id="313" r:id="rId71"/>
    <p:sldId id="314" r:id="rId72"/>
    <p:sldId id="315" r:id="rId73"/>
    <p:sldId id="316" r:id="rId74"/>
    <p:sldId id="317" r:id="rId75"/>
    <p:sldId id="318" r:id="rId76"/>
    <p:sldId id="319" r:id="rId77"/>
    <p:sldId id="320" r:id="rId78"/>
    <p:sldId id="321" r:id="rId79"/>
    <p:sldId id="322" r:id="rId80"/>
    <p:sldId id="323" r:id="rId81"/>
    <p:sldId id="324" r:id="rId82"/>
    <p:sldId id="325" r:id="rId83"/>
    <p:sldId id="326" r:id="rId84"/>
    <p:sldId id="327" r:id="rId85"/>
    <p:sldId id="328" r:id="rId86"/>
    <p:sldId id="329"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55" r:id="rId113"/>
    <p:sldId id="356" r:id="rId114"/>
    <p:sldId id="357" r:id="rId115"/>
    <p:sldId id="358" r:id="rId116"/>
    <p:sldId id="359" r:id="rId117"/>
    <p:sldId id="360" r:id="rId118"/>
    <p:sldId id="361" r:id="rId119"/>
    <p:sldId id="362" r:id="rId120"/>
    <p:sldId id="363" r:id="rId121"/>
    <p:sldId id="364" r:id="rId122"/>
    <p:sldId id="365" r:id="rId123"/>
    <p:sldId id="366" r:id="rId124"/>
    <p:sldId id="367" r:id="rId125"/>
    <p:sldId id="368" r:id="rId126"/>
    <p:sldId id="369" r:id="rId127"/>
    <p:sldId id="370" r:id="rId128"/>
    <p:sldId id="371" r:id="rId129"/>
    <p:sldId id="372" r:id="rId130"/>
    <p:sldId id="373" r:id="rId131"/>
    <p:sldId id="374" r:id="rId132"/>
    <p:sldId id="375" r:id="rId133"/>
    <p:sldId id="376" r:id="rId134"/>
    <p:sldId id="377" r:id="rId135"/>
    <p:sldId id="378" r:id="rId136"/>
    <p:sldId id="379" r:id="rId137"/>
    <p:sldId id="380" r:id="rId138"/>
    <p:sldId id="381" r:id="rId139"/>
    <p:sldId id="382" r:id="rId140"/>
    <p:sldId id="383" r:id="rId141"/>
    <p:sldId id="384" r:id="rId142"/>
    <p:sldId id="385" r:id="rId143"/>
    <p:sldId id="386" r:id="rId144"/>
    <p:sldId id="387" r:id="rId145"/>
    <p:sldId id="388" r:id="rId146"/>
    <p:sldId id="389" r:id="rId147"/>
    <p:sldId id="390" r:id="rId148"/>
    <p:sldId id="391" r:id="rId149"/>
    <p:sldId id="392" r:id="rId150"/>
    <p:sldId id="393" r:id="rId151"/>
    <p:sldId id="394" r:id="rId152"/>
    <p:sldId id="395" r:id="rId153"/>
    <p:sldId id="396" r:id="rId154"/>
    <p:sldId id="397" r:id="rId155"/>
    <p:sldId id="398" r:id="rId156"/>
    <p:sldId id="399" r:id="rId157"/>
    <p:sldId id="400" r:id="rId158"/>
    <p:sldId id="401" r:id="rId159"/>
    <p:sldId id="402" r:id="rId160"/>
    <p:sldId id="403" r:id="rId161"/>
    <p:sldId id="404" r:id="rId162"/>
    <p:sldId id="405" r:id="rId163"/>
    <p:sldId id="406" r:id="rId164"/>
    <p:sldId id="407" r:id="rId165"/>
    <p:sldId id="408" r:id="rId166"/>
    <p:sldId id="409" r:id="rId167"/>
    <p:sldId id="410" r:id="rId168"/>
    <p:sldId id="411" r:id="rId169"/>
    <p:sldId id="412" r:id="rId170"/>
    <p:sldId id="413" r:id="rId171"/>
    <p:sldId id="414" r:id="rId172"/>
    <p:sldId id="415" r:id="rId173"/>
    <p:sldId id="416" r:id="rId174"/>
    <p:sldId id="417" r:id="rId175"/>
    <p:sldId id="418" r:id="rId176"/>
    <p:sldId id="419" r:id="rId177"/>
    <p:sldId id="420" r:id="rId178"/>
    <p:sldId id="421" r:id="rId179"/>
    <p:sldId id="422" r:id="rId180"/>
    <p:sldId id="423" r:id="rId181"/>
    <p:sldId id="424" r:id="rId182"/>
    <p:sldId id="425" r:id="rId183"/>
    <p:sldId id="426" r:id="rId184"/>
    <p:sldId id="427" r:id="rId185"/>
    <p:sldId id="428" r:id="rId186"/>
    <p:sldId id="429" r:id="rId187"/>
    <p:sldId id="430" r:id="rId188"/>
    <p:sldId id="431" r:id="rId189"/>
    <p:sldId id="432" r:id="rId190"/>
    <p:sldId id="433" r:id="rId191"/>
    <p:sldId id="434" r:id="rId192"/>
    <p:sldId id="435" r:id="rId193"/>
    <p:sldId id="436" r:id="rId194"/>
    <p:sldId id="437" r:id="rId195"/>
    <p:sldId id="438" r:id="rId196"/>
    <p:sldId id="439" r:id="rId197"/>
    <p:sldId id="440" r:id="rId198"/>
    <p:sldId id="441" r:id="rId199"/>
    <p:sldId id="442" r:id="rId200"/>
    <p:sldId id="443" r:id="rId201"/>
    <p:sldId id="444" r:id="rId202"/>
    <p:sldId id="445" r:id="rId203"/>
    <p:sldId id="446" r:id="rId204"/>
    <p:sldId id="447" r:id="rId205"/>
    <p:sldId id="448" r:id="rId206"/>
    <p:sldId id="449" r:id="rId207"/>
    <p:sldId id="450" r:id="rId208"/>
    <p:sldId id="451" r:id="rId209"/>
    <p:sldId id="452" r:id="rId210"/>
    <p:sldId id="453" r:id="rId211"/>
    <p:sldId id="454" r:id="rId212"/>
    <p:sldId id="455" r:id="rId213"/>
    <p:sldId id="456" r:id="rId214"/>
    <p:sldId id="457" r:id="rId215"/>
    <p:sldId id="458" r:id="rId216"/>
    <p:sldId id="459" r:id="rId217"/>
    <p:sldId id="460" r:id="rId218"/>
    <p:sldId id="461" r:id="rId219"/>
    <p:sldId id="462" r:id="rId220"/>
    <p:sldId id="463" r:id="rId221"/>
    <p:sldId id="464" r:id="rId222"/>
    <p:sldId id="465" r:id="rId223"/>
    <p:sldId id="466" r:id="rId224"/>
    <p:sldId id="467" r:id="rId225"/>
    <p:sldId id="468" r:id="rId226"/>
  </p:sldIdLst>
  <p:sldSz cy="5143500" cx="9144000"/>
  <p:notesSz cx="6858000" cy="9144000"/>
  <p:embeddedFontLst>
    <p:embeddedFont>
      <p:font typeface="League Spartan"/>
      <p:regular r:id="rId227"/>
      <p:bold r:id="rId228"/>
    </p:embeddedFont>
    <p:embeddedFont>
      <p:font typeface="Poppins"/>
      <p:regular r:id="rId229"/>
      <p:bold r:id="rId230"/>
      <p:italic r:id="rId231"/>
      <p:boldItalic r:id="rId232"/>
    </p:embeddedFont>
    <p:embeddedFont>
      <p:font typeface="Poppins Medium"/>
      <p:regular r:id="rId233"/>
      <p:bold r:id="rId234"/>
      <p:italic r:id="rId235"/>
      <p:boldItalic r:id="rId236"/>
    </p:embeddedFont>
    <p:embeddedFont>
      <p:font typeface="Radley"/>
      <p:regular r:id="rId237"/>
      <p:italic r:id="rId238"/>
    </p:embeddedFont>
    <p:embeddedFont>
      <p:font typeface="Nunito Sans SemiBold"/>
      <p:regular r:id="rId239"/>
      <p:bold r:id="rId240"/>
      <p:italic r:id="rId241"/>
      <p:boldItalic r:id="rId242"/>
    </p:embeddedFont>
    <p:embeddedFont>
      <p:font typeface="Poppins SemiBold"/>
      <p:regular r:id="rId243"/>
      <p:bold r:id="rId244"/>
      <p:italic r:id="rId245"/>
      <p:boldItalic r:id="rId246"/>
    </p:embeddedFont>
    <p:embeddedFont>
      <p:font typeface="Nunito Sans"/>
      <p:regular r:id="rId247"/>
      <p:bold r:id="rId248"/>
      <p:italic r:id="rId249"/>
      <p:boldItalic r:id="rId250"/>
    </p:embeddedFont>
    <p:embeddedFont>
      <p:font typeface="Open Sans"/>
      <p:regular r:id="rId251"/>
      <p:bold r:id="rId252"/>
      <p:italic r:id="rId253"/>
      <p:boldItalic r:id="rId2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7.xml"/><Relationship Id="rId190" Type="http://schemas.openxmlformats.org/officeDocument/2006/relationships/slide" Target="slides/slide177.xml"/><Relationship Id="rId42" Type="http://schemas.openxmlformats.org/officeDocument/2006/relationships/slide" Target="slides/slide29.xml"/><Relationship Id="rId41" Type="http://schemas.openxmlformats.org/officeDocument/2006/relationships/slide" Target="slides/slide28.xml"/><Relationship Id="rId44" Type="http://schemas.openxmlformats.org/officeDocument/2006/relationships/slide" Target="slides/slide31.xml"/><Relationship Id="rId194" Type="http://schemas.openxmlformats.org/officeDocument/2006/relationships/slide" Target="slides/slide181.xml"/><Relationship Id="rId43" Type="http://schemas.openxmlformats.org/officeDocument/2006/relationships/slide" Target="slides/slide30.xml"/><Relationship Id="rId193" Type="http://schemas.openxmlformats.org/officeDocument/2006/relationships/slide" Target="slides/slide180.xml"/><Relationship Id="rId46" Type="http://schemas.openxmlformats.org/officeDocument/2006/relationships/slide" Target="slides/slide33.xml"/><Relationship Id="rId192" Type="http://schemas.openxmlformats.org/officeDocument/2006/relationships/slide" Target="slides/slide179.xml"/><Relationship Id="rId45" Type="http://schemas.openxmlformats.org/officeDocument/2006/relationships/slide" Target="slides/slide32.xml"/><Relationship Id="rId191" Type="http://schemas.openxmlformats.org/officeDocument/2006/relationships/slide" Target="slides/slide178.xml"/><Relationship Id="rId48" Type="http://schemas.openxmlformats.org/officeDocument/2006/relationships/slide" Target="slides/slide35.xml"/><Relationship Id="rId187" Type="http://schemas.openxmlformats.org/officeDocument/2006/relationships/slide" Target="slides/slide174.xml"/><Relationship Id="rId47" Type="http://schemas.openxmlformats.org/officeDocument/2006/relationships/slide" Target="slides/slide34.xml"/><Relationship Id="rId186" Type="http://schemas.openxmlformats.org/officeDocument/2006/relationships/slide" Target="slides/slide173.xml"/><Relationship Id="rId185" Type="http://schemas.openxmlformats.org/officeDocument/2006/relationships/slide" Target="slides/slide172.xml"/><Relationship Id="rId49" Type="http://schemas.openxmlformats.org/officeDocument/2006/relationships/slide" Target="slides/slide36.xml"/><Relationship Id="rId184" Type="http://schemas.openxmlformats.org/officeDocument/2006/relationships/slide" Target="slides/slide171.xml"/><Relationship Id="rId189" Type="http://schemas.openxmlformats.org/officeDocument/2006/relationships/slide" Target="slides/slide176.xml"/><Relationship Id="rId188" Type="http://schemas.openxmlformats.org/officeDocument/2006/relationships/slide" Target="slides/slide175.xml"/><Relationship Id="rId31" Type="http://schemas.openxmlformats.org/officeDocument/2006/relationships/slide" Target="slides/slide18.xml"/><Relationship Id="rId30" Type="http://schemas.openxmlformats.org/officeDocument/2006/relationships/slide" Target="slides/slide17.xml"/><Relationship Id="rId33" Type="http://schemas.openxmlformats.org/officeDocument/2006/relationships/slide" Target="slides/slide20.xml"/><Relationship Id="rId183" Type="http://schemas.openxmlformats.org/officeDocument/2006/relationships/slide" Target="slides/slide170.xml"/><Relationship Id="rId32" Type="http://schemas.openxmlformats.org/officeDocument/2006/relationships/slide" Target="slides/slide19.xml"/><Relationship Id="rId182" Type="http://schemas.openxmlformats.org/officeDocument/2006/relationships/slide" Target="slides/slide169.xml"/><Relationship Id="rId35" Type="http://schemas.openxmlformats.org/officeDocument/2006/relationships/slide" Target="slides/slide22.xml"/><Relationship Id="rId181" Type="http://schemas.openxmlformats.org/officeDocument/2006/relationships/slide" Target="slides/slide168.xml"/><Relationship Id="rId34" Type="http://schemas.openxmlformats.org/officeDocument/2006/relationships/slide" Target="slides/slide21.xml"/><Relationship Id="rId180" Type="http://schemas.openxmlformats.org/officeDocument/2006/relationships/slide" Target="slides/slide167.xml"/><Relationship Id="rId37" Type="http://schemas.openxmlformats.org/officeDocument/2006/relationships/slide" Target="slides/slide24.xml"/><Relationship Id="rId176" Type="http://schemas.openxmlformats.org/officeDocument/2006/relationships/slide" Target="slides/slide163.xml"/><Relationship Id="rId36" Type="http://schemas.openxmlformats.org/officeDocument/2006/relationships/slide" Target="slides/slide23.xml"/><Relationship Id="rId175" Type="http://schemas.openxmlformats.org/officeDocument/2006/relationships/slide" Target="slides/slide162.xml"/><Relationship Id="rId39" Type="http://schemas.openxmlformats.org/officeDocument/2006/relationships/slide" Target="slides/slide26.xml"/><Relationship Id="rId174" Type="http://schemas.openxmlformats.org/officeDocument/2006/relationships/slide" Target="slides/slide161.xml"/><Relationship Id="rId38" Type="http://schemas.openxmlformats.org/officeDocument/2006/relationships/slide" Target="slides/slide25.xml"/><Relationship Id="rId173" Type="http://schemas.openxmlformats.org/officeDocument/2006/relationships/slide" Target="slides/slide160.xml"/><Relationship Id="rId179" Type="http://schemas.openxmlformats.org/officeDocument/2006/relationships/slide" Target="slides/slide166.xml"/><Relationship Id="rId178" Type="http://schemas.openxmlformats.org/officeDocument/2006/relationships/slide" Target="slides/slide165.xml"/><Relationship Id="rId177" Type="http://schemas.openxmlformats.org/officeDocument/2006/relationships/slide" Target="slides/slide164.xml"/><Relationship Id="rId20" Type="http://schemas.openxmlformats.org/officeDocument/2006/relationships/slide" Target="slides/slide7.xml"/><Relationship Id="rId22" Type="http://schemas.openxmlformats.org/officeDocument/2006/relationships/slide" Target="slides/slide9.xml"/><Relationship Id="rId21" Type="http://schemas.openxmlformats.org/officeDocument/2006/relationships/slide" Target="slides/slide8.xml"/><Relationship Id="rId24" Type="http://schemas.openxmlformats.org/officeDocument/2006/relationships/slide" Target="slides/slide11.xml"/><Relationship Id="rId23" Type="http://schemas.openxmlformats.org/officeDocument/2006/relationships/slide" Target="slides/slide10.xml"/><Relationship Id="rId26" Type="http://schemas.openxmlformats.org/officeDocument/2006/relationships/slide" Target="slides/slide13.xml"/><Relationship Id="rId25" Type="http://schemas.openxmlformats.org/officeDocument/2006/relationships/slide" Target="slides/slide12.xml"/><Relationship Id="rId28" Type="http://schemas.openxmlformats.org/officeDocument/2006/relationships/slide" Target="slides/slide15.xml"/><Relationship Id="rId27" Type="http://schemas.openxmlformats.org/officeDocument/2006/relationships/slide" Target="slides/slide14.xml"/><Relationship Id="rId29" Type="http://schemas.openxmlformats.org/officeDocument/2006/relationships/slide" Target="slides/slide16.xml"/><Relationship Id="rId11" Type="http://schemas.openxmlformats.org/officeDocument/2006/relationships/slideMaster" Target="slideMasters/slideMaster8.xml"/><Relationship Id="rId10" Type="http://schemas.openxmlformats.org/officeDocument/2006/relationships/slideMaster" Target="slideMasters/slideMaster7.xml"/><Relationship Id="rId13" Type="http://schemas.openxmlformats.org/officeDocument/2006/relationships/notesMaster" Target="notesMasters/notesMaster1.xml"/><Relationship Id="rId12" Type="http://schemas.openxmlformats.org/officeDocument/2006/relationships/slideMaster" Target="slideMasters/slideMaster9.xml"/><Relationship Id="rId15" Type="http://schemas.openxmlformats.org/officeDocument/2006/relationships/slide" Target="slides/slide2.xml"/><Relationship Id="rId198" Type="http://schemas.openxmlformats.org/officeDocument/2006/relationships/slide" Target="slides/slide185.xml"/><Relationship Id="rId14" Type="http://schemas.openxmlformats.org/officeDocument/2006/relationships/slide" Target="slides/slide1.xml"/><Relationship Id="rId197" Type="http://schemas.openxmlformats.org/officeDocument/2006/relationships/slide" Target="slides/slide184.xml"/><Relationship Id="rId17" Type="http://schemas.openxmlformats.org/officeDocument/2006/relationships/slide" Target="slides/slide4.xml"/><Relationship Id="rId196" Type="http://schemas.openxmlformats.org/officeDocument/2006/relationships/slide" Target="slides/slide183.xml"/><Relationship Id="rId16" Type="http://schemas.openxmlformats.org/officeDocument/2006/relationships/slide" Target="slides/slide3.xml"/><Relationship Id="rId195" Type="http://schemas.openxmlformats.org/officeDocument/2006/relationships/slide" Target="slides/slide182.xml"/><Relationship Id="rId19" Type="http://schemas.openxmlformats.org/officeDocument/2006/relationships/slide" Target="slides/slide6.xml"/><Relationship Id="rId18" Type="http://schemas.openxmlformats.org/officeDocument/2006/relationships/slide" Target="slides/slide5.xml"/><Relationship Id="rId199" Type="http://schemas.openxmlformats.org/officeDocument/2006/relationships/slide" Target="slides/slide186.xml"/><Relationship Id="rId84" Type="http://schemas.openxmlformats.org/officeDocument/2006/relationships/slide" Target="slides/slide71.xml"/><Relationship Id="rId83" Type="http://schemas.openxmlformats.org/officeDocument/2006/relationships/slide" Target="slides/slide70.xml"/><Relationship Id="rId86" Type="http://schemas.openxmlformats.org/officeDocument/2006/relationships/slide" Target="slides/slide73.xml"/><Relationship Id="rId85" Type="http://schemas.openxmlformats.org/officeDocument/2006/relationships/slide" Target="slides/slide72.xml"/><Relationship Id="rId88" Type="http://schemas.openxmlformats.org/officeDocument/2006/relationships/slide" Target="slides/slide75.xml"/><Relationship Id="rId150" Type="http://schemas.openxmlformats.org/officeDocument/2006/relationships/slide" Target="slides/slide137.xml"/><Relationship Id="rId87" Type="http://schemas.openxmlformats.org/officeDocument/2006/relationships/slide" Target="slides/slide74.xml"/><Relationship Id="rId89" Type="http://schemas.openxmlformats.org/officeDocument/2006/relationships/slide" Target="slides/slide76.xml"/><Relationship Id="rId80" Type="http://schemas.openxmlformats.org/officeDocument/2006/relationships/slide" Target="slides/slide67.xml"/><Relationship Id="rId82" Type="http://schemas.openxmlformats.org/officeDocument/2006/relationships/slide" Target="slides/slide69.xml"/><Relationship Id="rId81" Type="http://schemas.openxmlformats.org/officeDocument/2006/relationships/slide" Target="slides/slide68.xml"/><Relationship Id="rId1" Type="http://schemas.openxmlformats.org/officeDocument/2006/relationships/theme" Target="theme/theme6.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36.xml"/><Relationship Id="rId4" Type="http://schemas.openxmlformats.org/officeDocument/2006/relationships/slideMaster" Target="slideMasters/slideMaster1.xml"/><Relationship Id="rId148" Type="http://schemas.openxmlformats.org/officeDocument/2006/relationships/slide" Target="slides/slide135.xml"/><Relationship Id="rId9" Type="http://schemas.openxmlformats.org/officeDocument/2006/relationships/slideMaster" Target="slideMasters/slideMaster6.xml"/><Relationship Id="rId143" Type="http://schemas.openxmlformats.org/officeDocument/2006/relationships/slide" Target="slides/slide130.xml"/><Relationship Id="rId142" Type="http://schemas.openxmlformats.org/officeDocument/2006/relationships/slide" Target="slides/slide129.xml"/><Relationship Id="rId141" Type="http://schemas.openxmlformats.org/officeDocument/2006/relationships/slide" Target="slides/slide128.xml"/><Relationship Id="rId140" Type="http://schemas.openxmlformats.org/officeDocument/2006/relationships/slide" Target="slides/slide127.xml"/><Relationship Id="rId5" Type="http://schemas.openxmlformats.org/officeDocument/2006/relationships/slideMaster" Target="slideMasters/slideMaster2.xml"/><Relationship Id="rId147" Type="http://schemas.openxmlformats.org/officeDocument/2006/relationships/slide" Target="slides/slide134.xml"/><Relationship Id="rId6" Type="http://schemas.openxmlformats.org/officeDocument/2006/relationships/slideMaster" Target="slideMasters/slideMaster3.xml"/><Relationship Id="rId146" Type="http://schemas.openxmlformats.org/officeDocument/2006/relationships/slide" Target="slides/slide133.xml"/><Relationship Id="rId7" Type="http://schemas.openxmlformats.org/officeDocument/2006/relationships/slideMaster" Target="slideMasters/slideMaster4.xml"/><Relationship Id="rId145" Type="http://schemas.openxmlformats.org/officeDocument/2006/relationships/slide" Target="slides/slide132.xml"/><Relationship Id="rId8" Type="http://schemas.openxmlformats.org/officeDocument/2006/relationships/slideMaster" Target="slideMasters/slideMaster5.xml"/><Relationship Id="rId144" Type="http://schemas.openxmlformats.org/officeDocument/2006/relationships/slide" Target="slides/slide131.xml"/><Relationship Id="rId73" Type="http://schemas.openxmlformats.org/officeDocument/2006/relationships/slide" Target="slides/slide60.xml"/><Relationship Id="rId72" Type="http://schemas.openxmlformats.org/officeDocument/2006/relationships/slide" Target="slides/slide59.xml"/><Relationship Id="rId75" Type="http://schemas.openxmlformats.org/officeDocument/2006/relationships/slide" Target="slides/slide62.xml"/><Relationship Id="rId74" Type="http://schemas.openxmlformats.org/officeDocument/2006/relationships/slide" Target="slides/slide61.xml"/><Relationship Id="rId77" Type="http://schemas.openxmlformats.org/officeDocument/2006/relationships/slide" Target="slides/slide64.xml"/><Relationship Id="rId76" Type="http://schemas.openxmlformats.org/officeDocument/2006/relationships/slide" Target="slides/slide63.xml"/><Relationship Id="rId79" Type="http://schemas.openxmlformats.org/officeDocument/2006/relationships/slide" Target="slides/slide66.xml"/><Relationship Id="rId78" Type="http://schemas.openxmlformats.org/officeDocument/2006/relationships/slide" Target="slides/slide65.xml"/><Relationship Id="rId71" Type="http://schemas.openxmlformats.org/officeDocument/2006/relationships/slide" Target="slides/slide58.xml"/><Relationship Id="rId70" Type="http://schemas.openxmlformats.org/officeDocument/2006/relationships/slide" Target="slides/slide57.xml"/><Relationship Id="rId139" Type="http://schemas.openxmlformats.org/officeDocument/2006/relationships/slide" Target="slides/slide126.xml"/><Relationship Id="rId138" Type="http://schemas.openxmlformats.org/officeDocument/2006/relationships/slide" Target="slides/slide125.xml"/><Relationship Id="rId137" Type="http://schemas.openxmlformats.org/officeDocument/2006/relationships/slide" Target="slides/slide124.xml"/><Relationship Id="rId132" Type="http://schemas.openxmlformats.org/officeDocument/2006/relationships/slide" Target="slides/slide119.xml"/><Relationship Id="rId253" Type="http://schemas.openxmlformats.org/officeDocument/2006/relationships/font" Target="fonts/OpenSans-italic.fntdata"/><Relationship Id="rId131" Type="http://schemas.openxmlformats.org/officeDocument/2006/relationships/slide" Target="slides/slide118.xml"/><Relationship Id="rId252" Type="http://schemas.openxmlformats.org/officeDocument/2006/relationships/font" Target="fonts/OpenSans-bold.fntdata"/><Relationship Id="rId130" Type="http://schemas.openxmlformats.org/officeDocument/2006/relationships/slide" Target="slides/slide117.xml"/><Relationship Id="rId251" Type="http://schemas.openxmlformats.org/officeDocument/2006/relationships/font" Target="fonts/OpenSans-regular.fntdata"/><Relationship Id="rId250" Type="http://schemas.openxmlformats.org/officeDocument/2006/relationships/font" Target="fonts/NunitoSans-boldItalic.fntdata"/><Relationship Id="rId136" Type="http://schemas.openxmlformats.org/officeDocument/2006/relationships/slide" Target="slides/slide123.xml"/><Relationship Id="rId135" Type="http://schemas.openxmlformats.org/officeDocument/2006/relationships/slide" Target="slides/slide122.xml"/><Relationship Id="rId134" Type="http://schemas.openxmlformats.org/officeDocument/2006/relationships/slide" Target="slides/slide121.xml"/><Relationship Id="rId133" Type="http://schemas.openxmlformats.org/officeDocument/2006/relationships/slide" Target="slides/slide120.xml"/><Relationship Id="rId254" Type="http://schemas.openxmlformats.org/officeDocument/2006/relationships/font" Target="fonts/OpenSans-boldItalic.fntdata"/><Relationship Id="rId62" Type="http://schemas.openxmlformats.org/officeDocument/2006/relationships/slide" Target="slides/slide49.xml"/><Relationship Id="rId61" Type="http://schemas.openxmlformats.org/officeDocument/2006/relationships/slide" Target="slides/slide48.xml"/><Relationship Id="rId64" Type="http://schemas.openxmlformats.org/officeDocument/2006/relationships/slide" Target="slides/slide51.xml"/><Relationship Id="rId63" Type="http://schemas.openxmlformats.org/officeDocument/2006/relationships/slide" Target="slides/slide50.xml"/><Relationship Id="rId66" Type="http://schemas.openxmlformats.org/officeDocument/2006/relationships/slide" Target="slides/slide53.xml"/><Relationship Id="rId172" Type="http://schemas.openxmlformats.org/officeDocument/2006/relationships/slide" Target="slides/slide159.xml"/><Relationship Id="rId65" Type="http://schemas.openxmlformats.org/officeDocument/2006/relationships/slide" Target="slides/slide52.xml"/><Relationship Id="rId171" Type="http://schemas.openxmlformats.org/officeDocument/2006/relationships/slide" Target="slides/slide158.xml"/><Relationship Id="rId68" Type="http://schemas.openxmlformats.org/officeDocument/2006/relationships/slide" Target="slides/slide55.xml"/><Relationship Id="rId170" Type="http://schemas.openxmlformats.org/officeDocument/2006/relationships/slide" Target="slides/slide157.xml"/><Relationship Id="rId67" Type="http://schemas.openxmlformats.org/officeDocument/2006/relationships/slide" Target="slides/slide54.xml"/><Relationship Id="rId60" Type="http://schemas.openxmlformats.org/officeDocument/2006/relationships/slide" Target="slides/slide47.xml"/><Relationship Id="rId165" Type="http://schemas.openxmlformats.org/officeDocument/2006/relationships/slide" Target="slides/slide152.xml"/><Relationship Id="rId69" Type="http://schemas.openxmlformats.org/officeDocument/2006/relationships/slide" Target="slides/slide56.xml"/><Relationship Id="rId164" Type="http://schemas.openxmlformats.org/officeDocument/2006/relationships/slide" Target="slides/slide151.xml"/><Relationship Id="rId163" Type="http://schemas.openxmlformats.org/officeDocument/2006/relationships/slide" Target="slides/slide150.xml"/><Relationship Id="rId162" Type="http://schemas.openxmlformats.org/officeDocument/2006/relationships/slide" Target="slides/slide149.xml"/><Relationship Id="rId169" Type="http://schemas.openxmlformats.org/officeDocument/2006/relationships/slide" Target="slides/slide156.xml"/><Relationship Id="rId168" Type="http://schemas.openxmlformats.org/officeDocument/2006/relationships/slide" Target="slides/slide155.xml"/><Relationship Id="rId167" Type="http://schemas.openxmlformats.org/officeDocument/2006/relationships/slide" Target="slides/slide154.xml"/><Relationship Id="rId166" Type="http://schemas.openxmlformats.org/officeDocument/2006/relationships/slide" Target="slides/slide153.xml"/><Relationship Id="rId51" Type="http://schemas.openxmlformats.org/officeDocument/2006/relationships/slide" Target="slides/slide38.xml"/><Relationship Id="rId50" Type="http://schemas.openxmlformats.org/officeDocument/2006/relationships/slide" Target="slides/slide37.xml"/><Relationship Id="rId53" Type="http://schemas.openxmlformats.org/officeDocument/2006/relationships/slide" Target="slides/slide40.xml"/><Relationship Id="rId52" Type="http://schemas.openxmlformats.org/officeDocument/2006/relationships/slide" Target="slides/slide39.xml"/><Relationship Id="rId55" Type="http://schemas.openxmlformats.org/officeDocument/2006/relationships/slide" Target="slides/slide42.xml"/><Relationship Id="rId161" Type="http://schemas.openxmlformats.org/officeDocument/2006/relationships/slide" Target="slides/slide148.xml"/><Relationship Id="rId54" Type="http://schemas.openxmlformats.org/officeDocument/2006/relationships/slide" Target="slides/slide41.xml"/><Relationship Id="rId160" Type="http://schemas.openxmlformats.org/officeDocument/2006/relationships/slide" Target="slides/slide147.xml"/><Relationship Id="rId57" Type="http://schemas.openxmlformats.org/officeDocument/2006/relationships/slide" Target="slides/slide44.xml"/><Relationship Id="rId56" Type="http://schemas.openxmlformats.org/officeDocument/2006/relationships/slide" Target="slides/slide43.xml"/><Relationship Id="rId159" Type="http://schemas.openxmlformats.org/officeDocument/2006/relationships/slide" Target="slides/slide146.xml"/><Relationship Id="rId59" Type="http://schemas.openxmlformats.org/officeDocument/2006/relationships/slide" Target="slides/slide46.xml"/><Relationship Id="rId154" Type="http://schemas.openxmlformats.org/officeDocument/2006/relationships/slide" Target="slides/slide141.xml"/><Relationship Id="rId58" Type="http://schemas.openxmlformats.org/officeDocument/2006/relationships/slide" Target="slides/slide45.xml"/><Relationship Id="rId153" Type="http://schemas.openxmlformats.org/officeDocument/2006/relationships/slide" Target="slides/slide140.xml"/><Relationship Id="rId152" Type="http://schemas.openxmlformats.org/officeDocument/2006/relationships/slide" Target="slides/slide139.xml"/><Relationship Id="rId151" Type="http://schemas.openxmlformats.org/officeDocument/2006/relationships/slide" Target="slides/slide138.xml"/><Relationship Id="rId158" Type="http://schemas.openxmlformats.org/officeDocument/2006/relationships/slide" Target="slides/slide145.xml"/><Relationship Id="rId157" Type="http://schemas.openxmlformats.org/officeDocument/2006/relationships/slide" Target="slides/slide144.xml"/><Relationship Id="rId156" Type="http://schemas.openxmlformats.org/officeDocument/2006/relationships/slide" Target="slides/slide143.xml"/><Relationship Id="rId155" Type="http://schemas.openxmlformats.org/officeDocument/2006/relationships/slide" Target="slides/slide142.xml"/><Relationship Id="rId107" Type="http://schemas.openxmlformats.org/officeDocument/2006/relationships/slide" Target="slides/slide94.xml"/><Relationship Id="rId228" Type="http://schemas.openxmlformats.org/officeDocument/2006/relationships/font" Target="fonts/LeagueSpartan-bold.fntdata"/><Relationship Id="rId106" Type="http://schemas.openxmlformats.org/officeDocument/2006/relationships/slide" Target="slides/slide93.xml"/><Relationship Id="rId227" Type="http://schemas.openxmlformats.org/officeDocument/2006/relationships/font" Target="fonts/LeagueSpartan-regular.fntdata"/><Relationship Id="rId105" Type="http://schemas.openxmlformats.org/officeDocument/2006/relationships/slide" Target="slides/slide92.xml"/><Relationship Id="rId226" Type="http://schemas.openxmlformats.org/officeDocument/2006/relationships/slide" Target="slides/slide213.xml"/><Relationship Id="rId104" Type="http://schemas.openxmlformats.org/officeDocument/2006/relationships/slide" Target="slides/slide91.xml"/><Relationship Id="rId225" Type="http://schemas.openxmlformats.org/officeDocument/2006/relationships/slide" Target="slides/slide212.xml"/><Relationship Id="rId109" Type="http://schemas.openxmlformats.org/officeDocument/2006/relationships/slide" Target="slides/slide96.xml"/><Relationship Id="rId108" Type="http://schemas.openxmlformats.org/officeDocument/2006/relationships/slide" Target="slides/slide95.xml"/><Relationship Id="rId229" Type="http://schemas.openxmlformats.org/officeDocument/2006/relationships/font" Target="fonts/Poppins-regular.fntdata"/><Relationship Id="rId220" Type="http://schemas.openxmlformats.org/officeDocument/2006/relationships/slide" Target="slides/slide207.xml"/><Relationship Id="rId103" Type="http://schemas.openxmlformats.org/officeDocument/2006/relationships/slide" Target="slides/slide90.xml"/><Relationship Id="rId224" Type="http://schemas.openxmlformats.org/officeDocument/2006/relationships/slide" Target="slides/slide211.xml"/><Relationship Id="rId102" Type="http://schemas.openxmlformats.org/officeDocument/2006/relationships/slide" Target="slides/slide89.xml"/><Relationship Id="rId223" Type="http://schemas.openxmlformats.org/officeDocument/2006/relationships/slide" Target="slides/slide210.xml"/><Relationship Id="rId101" Type="http://schemas.openxmlformats.org/officeDocument/2006/relationships/slide" Target="slides/slide88.xml"/><Relationship Id="rId222" Type="http://schemas.openxmlformats.org/officeDocument/2006/relationships/slide" Target="slides/slide209.xml"/><Relationship Id="rId100" Type="http://schemas.openxmlformats.org/officeDocument/2006/relationships/slide" Target="slides/slide87.xml"/><Relationship Id="rId221" Type="http://schemas.openxmlformats.org/officeDocument/2006/relationships/slide" Target="slides/slide208.xml"/><Relationship Id="rId217" Type="http://schemas.openxmlformats.org/officeDocument/2006/relationships/slide" Target="slides/slide204.xml"/><Relationship Id="rId216" Type="http://schemas.openxmlformats.org/officeDocument/2006/relationships/slide" Target="slides/slide203.xml"/><Relationship Id="rId215" Type="http://schemas.openxmlformats.org/officeDocument/2006/relationships/slide" Target="slides/slide202.xml"/><Relationship Id="rId214" Type="http://schemas.openxmlformats.org/officeDocument/2006/relationships/slide" Target="slides/slide201.xml"/><Relationship Id="rId219" Type="http://schemas.openxmlformats.org/officeDocument/2006/relationships/slide" Target="slides/slide206.xml"/><Relationship Id="rId218" Type="http://schemas.openxmlformats.org/officeDocument/2006/relationships/slide" Target="slides/slide205.xml"/><Relationship Id="rId213" Type="http://schemas.openxmlformats.org/officeDocument/2006/relationships/slide" Target="slides/slide200.xml"/><Relationship Id="rId212" Type="http://schemas.openxmlformats.org/officeDocument/2006/relationships/slide" Target="slides/slide199.xml"/><Relationship Id="rId211" Type="http://schemas.openxmlformats.org/officeDocument/2006/relationships/slide" Target="slides/slide198.xml"/><Relationship Id="rId210" Type="http://schemas.openxmlformats.org/officeDocument/2006/relationships/slide" Target="slides/slide197.xml"/><Relationship Id="rId129" Type="http://schemas.openxmlformats.org/officeDocument/2006/relationships/slide" Target="slides/slide116.xml"/><Relationship Id="rId128" Type="http://schemas.openxmlformats.org/officeDocument/2006/relationships/slide" Target="slides/slide115.xml"/><Relationship Id="rId249" Type="http://schemas.openxmlformats.org/officeDocument/2006/relationships/font" Target="fonts/NunitoSans-italic.fntdata"/><Relationship Id="rId127" Type="http://schemas.openxmlformats.org/officeDocument/2006/relationships/slide" Target="slides/slide114.xml"/><Relationship Id="rId248" Type="http://schemas.openxmlformats.org/officeDocument/2006/relationships/font" Target="fonts/NunitoSans-bold.fntdata"/><Relationship Id="rId126" Type="http://schemas.openxmlformats.org/officeDocument/2006/relationships/slide" Target="slides/slide113.xml"/><Relationship Id="rId247" Type="http://schemas.openxmlformats.org/officeDocument/2006/relationships/font" Target="fonts/NunitoSans-regular.fntdata"/><Relationship Id="rId121" Type="http://schemas.openxmlformats.org/officeDocument/2006/relationships/slide" Target="slides/slide108.xml"/><Relationship Id="rId242" Type="http://schemas.openxmlformats.org/officeDocument/2006/relationships/font" Target="fonts/NunitoSansSemiBold-boldItalic.fntdata"/><Relationship Id="rId120" Type="http://schemas.openxmlformats.org/officeDocument/2006/relationships/slide" Target="slides/slide107.xml"/><Relationship Id="rId241" Type="http://schemas.openxmlformats.org/officeDocument/2006/relationships/font" Target="fonts/NunitoSansSemiBold-italic.fntdata"/><Relationship Id="rId240" Type="http://schemas.openxmlformats.org/officeDocument/2006/relationships/font" Target="fonts/NunitoSansSemiBold-bold.fntdata"/><Relationship Id="rId125" Type="http://schemas.openxmlformats.org/officeDocument/2006/relationships/slide" Target="slides/slide112.xml"/><Relationship Id="rId246" Type="http://schemas.openxmlformats.org/officeDocument/2006/relationships/font" Target="fonts/PoppinsSemiBold-boldItalic.fntdata"/><Relationship Id="rId124" Type="http://schemas.openxmlformats.org/officeDocument/2006/relationships/slide" Target="slides/slide111.xml"/><Relationship Id="rId245" Type="http://schemas.openxmlformats.org/officeDocument/2006/relationships/font" Target="fonts/PoppinsSemiBold-italic.fntdata"/><Relationship Id="rId123" Type="http://schemas.openxmlformats.org/officeDocument/2006/relationships/slide" Target="slides/slide110.xml"/><Relationship Id="rId244" Type="http://schemas.openxmlformats.org/officeDocument/2006/relationships/font" Target="fonts/PoppinsSemiBold-bold.fntdata"/><Relationship Id="rId122" Type="http://schemas.openxmlformats.org/officeDocument/2006/relationships/slide" Target="slides/slide109.xml"/><Relationship Id="rId243" Type="http://schemas.openxmlformats.org/officeDocument/2006/relationships/font" Target="fonts/PoppinsSemiBold-regular.fntdata"/><Relationship Id="rId95" Type="http://schemas.openxmlformats.org/officeDocument/2006/relationships/slide" Target="slides/slide82.xml"/><Relationship Id="rId94" Type="http://schemas.openxmlformats.org/officeDocument/2006/relationships/slide" Target="slides/slide81.xml"/><Relationship Id="rId97" Type="http://schemas.openxmlformats.org/officeDocument/2006/relationships/slide" Target="slides/slide84.xml"/><Relationship Id="rId96" Type="http://schemas.openxmlformats.org/officeDocument/2006/relationships/slide" Target="slides/slide83.xml"/><Relationship Id="rId99" Type="http://schemas.openxmlformats.org/officeDocument/2006/relationships/slide" Target="slides/slide86.xml"/><Relationship Id="rId98" Type="http://schemas.openxmlformats.org/officeDocument/2006/relationships/slide" Target="slides/slide85.xml"/><Relationship Id="rId91" Type="http://schemas.openxmlformats.org/officeDocument/2006/relationships/slide" Target="slides/slide78.xml"/><Relationship Id="rId90" Type="http://schemas.openxmlformats.org/officeDocument/2006/relationships/slide" Target="slides/slide77.xml"/><Relationship Id="rId93" Type="http://schemas.openxmlformats.org/officeDocument/2006/relationships/slide" Target="slides/slide80.xml"/><Relationship Id="rId92" Type="http://schemas.openxmlformats.org/officeDocument/2006/relationships/slide" Target="slides/slide79.xml"/><Relationship Id="rId118" Type="http://schemas.openxmlformats.org/officeDocument/2006/relationships/slide" Target="slides/slide105.xml"/><Relationship Id="rId239" Type="http://schemas.openxmlformats.org/officeDocument/2006/relationships/font" Target="fonts/NunitoSansSemiBold-regular.fntdata"/><Relationship Id="rId117" Type="http://schemas.openxmlformats.org/officeDocument/2006/relationships/slide" Target="slides/slide104.xml"/><Relationship Id="rId238" Type="http://schemas.openxmlformats.org/officeDocument/2006/relationships/font" Target="fonts/Radley-italic.fntdata"/><Relationship Id="rId116" Type="http://schemas.openxmlformats.org/officeDocument/2006/relationships/slide" Target="slides/slide103.xml"/><Relationship Id="rId237" Type="http://schemas.openxmlformats.org/officeDocument/2006/relationships/font" Target="fonts/Radley-regular.fntdata"/><Relationship Id="rId115" Type="http://schemas.openxmlformats.org/officeDocument/2006/relationships/slide" Target="slides/slide102.xml"/><Relationship Id="rId236" Type="http://schemas.openxmlformats.org/officeDocument/2006/relationships/font" Target="fonts/PoppinsMedium-boldItalic.fntdata"/><Relationship Id="rId119" Type="http://schemas.openxmlformats.org/officeDocument/2006/relationships/slide" Target="slides/slide106.xml"/><Relationship Id="rId110" Type="http://schemas.openxmlformats.org/officeDocument/2006/relationships/slide" Target="slides/slide97.xml"/><Relationship Id="rId231" Type="http://schemas.openxmlformats.org/officeDocument/2006/relationships/font" Target="fonts/Poppins-italic.fntdata"/><Relationship Id="rId230" Type="http://schemas.openxmlformats.org/officeDocument/2006/relationships/font" Target="fonts/Poppins-bold.fntdata"/><Relationship Id="rId114" Type="http://schemas.openxmlformats.org/officeDocument/2006/relationships/slide" Target="slides/slide101.xml"/><Relationship Id="rId235" Type="http://schemas.openxmlformats.org/officeDocument/2006/relationships/font" Target="fonts/PoppinsMedium-italic.fntdata"/><Relationship Id="rId113" Type="http://schemas.openxmlformats.org/officeDocument/2006/relationships/slide" Target="slides/slide100.xml"/><Relationship Id="rId234" Type="http://schemas.openxmlformats.org/officeDocument/2006/relationships/font" Target="fonts/PoppinsMedium-bold.fntdata"/><Relationship Id="rId112" Type="http://schemas.openxmlformats.org/officeDocument/2006/relationships/slide" Target="slides/slide99.xml"/><Relationship Id="rId233" Type="http://schemas.openxmlformats.org/officeDocument/2006/relationships/font" Target="fonts/PoppinsMedium-regular.fntdata"/><Relationship Id="rId111" Type="http://schemas.openxmlformats.org/officeDocument/2006/relationships/slide" Target="slides/slide98.xml"/><Relationship Id="rId232" Type="http://schemas.openxmlformats.org/officeDocument/2006/relationships/font" Target="fonts/Poppins-boldItalic.fntdata"/><Relationship Id="rId206" Type="http://schemas.openxmlformats.org/officeDocument/2006/relationships/slide" Target="slides/slide193.xml"/><Relationship Id="rId205" Type="http://schemas.openxmlformats.org/officeDocument/2006/relationships/slide" Target="slides/slide192.xml"/><Relationship Id="rId204" Type="http://schemas.openxmlformats.org/officeDocument/2006/relationships/slide" Target="slides/slide191.xml"/><Relationship Id="rId203" Type="http://schemas.openxmlformats.org/officeDocument/2006/relationships/slide" Target="slides/slide190.xml"/><Relationship Id="rId209" Type="http://schemas.openxmlformats.org/officeDocument/2006/relationships/slide" Target="slides/slide196.xml"/><Relationship Id="rId208" Type="http://schemas.openxmlformats.org/officeDocument/2006/relationships/slide" Target="slides/slide195.xml"/><Relationship Id="rId207" Type="http://schemas.openxmlformats.org/officeDocument/2006/relationships/slide" Target="slides/slide194.xml"/><Relationship Id="rId202" Type="http://schemas.openxmlformats.org/officeDocument/2006/relationships/slide" Target="slides/slide189.xml"/><Relationship Id="rId201" Type="http://schemas.openxmlformats.org/officeDocument/2006/relationships/slide" Target="slides/slide188.xml"/><Relationship Id="rId200"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h7fe1224f37e4fc7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h7fe1224f37e4fc7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h709d592bbbeff863_1_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8" name="Google Shape;908;h709d592bbbeff863_1_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Joseph Lee, Unsplash. https://unsplash.com/photos/a-lake-surrounded-by-tall-trees-in-a-foggy-forest-mFnG4d8JBrU</a:t>
            </a:r>
            <a:endParaRPr/>
          </a:p>
          <a:p>
            <a:pPr indent="0" lvl="0" marL="0" rtl="0" algn="l">
              <a:spcBef>
                <a:spcPts val="0"/>
              </a:spcBef>
              <a:spcAft>
                <a:spcPts val="0"/>
              </a:spcAft>
              <a:buNone/>
            </a:pPr>
            <a:r>
              <a:rPr lang="en" sz="1200"/>
              <a:t>Licență: https://unsplash.com/license</a:t>
            </a:r>
            <a:endParaRPr/>
          </a:p>
        </p:txBody>
      </p:sp>
      <p:sp>
        <p:nvSpPr>
          <p:cNvPr id="909" name="Google Shape;909;h709d592bbbeff863_1_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h709d592bbbeff863_1_3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7" name="Google Shape;917;h709d592bbbeff863_1_3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Joseph Lee, Unsplash. https://unsplash.com/photos/a-lake-surrounded-by-tall-trees-in-a-foggy-forest-mFnG4d8JBrU</a:t>
            </a:r>
            <a:endParaRPr/>
          </a:p>
          <a:p>
            <a:pPr indent="0" lvl="0" marL="0" rtl="0" algn="l">
              <a:spcBef>
                <a:spcPts val="0"/>
              </a:spcBef>
              <a:spcAft>
                <a:spcPts val="0"/>
              </a:spcAft>
              <a:buNone/>
            </a:pPr>
            <a:r>
              <a:rPr lang="en" sz="1200"/>
              <a:t>Licență: https://unsplash.com/license</a:t>
            </a:r>
            <a:endParaRPr/>
          </a:p>
        </p:txBody>
      </p:sp>
      <p:sp>
        <p:nvSpPr>
          <p:cNvPr id="918" name="Google Shape;918;h709d592bbbeff863_1_3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h709d592bbbeff863_1_10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1" name="Google Shape;991;h709d592bbbeff863_1_10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Rowan Heuvel, Unsplash. https://unsplash.com/photos/tall-grass-swaying-gently-in-the-breeze-9HAmRL33pkA</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Breeze through the trees; https://mixkit.co/free-sound-effects/nature/; Mixkit Sound Effects Free License</a:t>
            </a:r>
            <a:endParaRPr/>
          </a:p>
        </p:txBody>
      </p:sp>
      <p:sp>
        <p:nvSpPr>
          <p:cNvPr id="992" name="Google Shape;992;h709d592bbbeff863_1_10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h709d592bbbeff863_1_1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7" name="Google Shape;1007;h709d592bbbeff863_1_1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https://pcdn.hu/articles/images-md/i/d/o/idojaras-meteorologia-fagy-homerseklet-eso-zapor-szel-csapadek-hideg-napsutes-778564.jpg</a:t>
            </a:r>
            <a:endParaRPr/>
          </a:p>
          <a:p>
            <a:pPr indent="0" lvl="0" marL="0" rtl="0" algn="l">
              <a:spcBef>
                <a:spcPts val="0"/>
              </a:spcBef>
              <a:spcAft>
                <a:spcPts val="0"/>
              </a:spcAft>
              <a:buNone/>
            </a:pPr>
            <a:r>
              <a:rPr lang="en" sz="1200"/>
              <a:t>Audio: Wind blowing ambience; https://mixkit.co/free-sound-effects/nature/; Mixkit Sound Effects Free License. Trimmed and level adjusted.</a:t>
            </a:r>
            <a:endParaRPr/>
          </a:p>
        </p:txBody>
      </p:sp>
      <p:sp>
        <p:nvSpPr>
          <p:cNvPr id="1008" name="Google Shape;1008;h709d592bbbeff863_1_1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h709d592bbbeff863_1_1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3" name="Google Shape;1023;h709d592bbbeff863_1_1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https://miro.medium.com/v2/resize%3Afit%3A1400/1%2A4euYyzNhPI9f1JvB2-9S-w.jpeg</a:t>
            </a:r>
            <a:endParaRPr/>
          </a:p>
          <a:p>
            <a:pPr indent="0" lvl="0" marL="0" rtl="0" algn="l">
              <a:spcBef>
                <a:spcPts val="0"/>
              </a:spcBef>
              <a:spcAft>
                <a:spcPts val="0"/>
              </a:spcAft>
              <a:buNone/>
            </a:pPr>
            <a:r>
              <a:rPr lang="en" sz="1200"/>
              <a:t>Audio: Wind in the forest; https://mixkit.co/free-sound-effects/wind/; Mixkit Sound Effects Free License. Trimmed and level adjusted.</a:t>
            </a:r>
            <a:endParaRPr/>
          </a:p>
        </p:txBody>
      </p:sp>
      <p:sp>
        <p:nvSpPr>
          <p:cNvPr id="1024" name="Google Shape;1024;h709d592bbbeff863_1_1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h709d592bbbeff863_1_15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0" name="Google Shape;1040;h709d592bbbeff863_1_15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Kyle Szegedi, Unsplash. https://unsplash.com/photos/green-leaf-with-raindrops-JSmc0GmSV1o</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Light rain loop; https://mixkit.co/free-sound-effects/nature/; Mixkit Sound Effects Free License</a:t>
            </a:r>
            <a:endParaRPr/>
          </a:p>
        </p:txBody>
      </p:sp>
      <p:sp>
        <p:nvSpPr>
          <p:cNvPr id="1041" name="Google Shape;1041;h709d592bbbeff863_1_15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h709d592bbbeff863_1_17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6" name="Google Shape;1056;h709d592bbbeff863_1_17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https://images.unsplash.com/photo-1597759011181-65dac56d7a53?w=1200&amp;q=85</a:t>
            </a:r>
            <a:endParaRPr/>
          </a:p>
          <a:p>
            <a:pPr indent="0" lvl="0" marL="0" rtl="0" algn="l">
              <a:spcBef>
                <a:spcPts val="0"/>
              </a:spcBef>
              <a:spcAft>
                <a:spcPts val="0"/>
              </a:spcAft>
              <a:buNone/>
            </a:pPr>
            <a:r>
              <a:rPr lang="en" sz="1200"/>
              <a:t>Audio: Heavy rain drops; https://mixkit.co/free-sound-effects/nature/; Mixkit Sound Effects Free License. Trimmed and level adjusted.</a:t>
            </a:r>
            <a:endParaRPr/>
          </a:p>
        </p:txBody>
      </p:sp>
      <p:sp>
        <p:nvSpPr>
          <p:cNvPr id="1057" name="Google Shape;1057;h709d592bbbeff863_1_1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h709d592bbbeff863_1_18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73" name="Google Shape;1073;h709d592bbbeff863_1_18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https://res.cloudinary.com/roundglass/image/upload/w_640%2Car_1%3A1%2Cc_fill%2Cg_auto%2Cf_auto%2Cq_auto/v1643891549/rg/collective/media/temp-1643891549179.jpg</a:t>
            </a:r>
            <a:endParaRPr/>
          </a:p>
          <a:p>
            <a:pPr indent="0" lvl="0" marL="0" rtl="0" algn="l">
              <a:spcBef>
                <a:spcPts val="0"/>
              </a:spcBef>
              <a:spcAft>
                <a:spcPts val="0"/>
              </a:spcAft>
              <a:buNone/>
            </a:pPr>
            <a:r>
              <a:rPr lang="en" sz="1200"/>
              <a:t>Audio: Rain long loop; https://mixkit.co/free-sound-effects/nature/; Mixkit Sound Effects Free License. Trimmed and level adjusted.</a:t>
            </a:r>
            <a:endParaRPr/>
          </a:p>
        </p:txBody>
      </p:sp>
      <p:sp>
        <p:nvSpPr>
          <p:cNvPr id="1074" name="Google Shape;1074;h709d592bbbeff863_1_18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h709d592bbbeff863_1_20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90" name="Google Shape;1090;h709d592bbbeff863_1_20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Benjamin, Unsplash. https://unsplash.com/photos/lightning-strikes-the-sky-during-a-storm-S2FqRmqgLfY</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Thunder strike in storm; https://mixkit.co/free-sound-effects/nature/; Mixkit Sound Effects Free License</a:t>
            </a:r>
            <a:endParaRPr/>
          </a:p>
        </p:txBody>
      </p:sp>
      <p:sp>
        <p:nvSpPr>
          <p:cNvPr id="1091" name="Google Shape;1091;h709d592bbbeff863_1_20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h709d592bbbeff863_1_2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6" name="Google Shape;1106;h709d592bbbeff863_1_2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https://images5.alphacoders.com/903/thumb-1920-903304.jpg</a:t>
            </a:r>
            <a:endParaRPr/>
          </a:p>
          <a:p>
            <a:pPr indent="0" lvl="0" marL="0" rtl="0" algn="l">
              <a:spcBef>
                <a:spcPts val="0"/>
              </a:spcBef>
              <a:spcAft>
                <a:spcPts val="0"/>
              </a:spcAft>
              <a:buNone/>
            </a:pPr>
            <a:r>
              <a:rPr lang="en" sz="1200"/>
              <a:t>Audio: Thunder rumble during a storm; https://mixkit.co/free-sound-effects/nature/; Mixkit Sound Effects Free License. Trimmed and level adjusted.</a:t>
            </a:r>
            <a:endParaRPr/>
          </a:p>
        </p:txBody>
      </p:sp>
      <p:sp>
        <p:nvSpPr>
          <p:cNvPr id="1107" name="Google Shape;1107;h709d592bbbeff863_1_2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h709d592bbbeff863_1_23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3" name="Google Shape;1123;h709d592bbbeff863_1_23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https://alphauniverseglobal.media.zestyio.com/Alpha-Universe-WIMB-Lori-Grace-Bailey-9.jpg</a:t>
            </a:r>
            <a:endParaRPr/>
          </a:p>
          <a:p>
            <a:pPr indent="0" lvl="0" marL="0" rtl="0" algn="l">
              <a:spcBef>
                <a:spcPts val="0"/>
              </a:spcBef>
              <a:spcAft>
                <a:spcPts val="0"/>
              </a:spcAft>
              <a:buNone/>
            </a:pPr>
            <a:r>
              <a:rPr lang="en" sz="1200"/>
              <a:t>Audio: Thunder rumble and light rain; https://mixkit.co/free-sound-effects/nature/; Mixkit Sound Effects Free License. Trimmed and level adjusted.</a:t>
            </a:r>
            <a:endParaRPr/>
          </a:p>
        </p:txBody>
      </p:sp>
      <p:sp>
        <p:nvSpPr>
          <p:cNvPr id="1124" name="Google Shape;1124;h709d592bbbeff863_1_2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h709d592bbbeff863_1_24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0" name="Google Shape;1140;h709d592bbbeff863_1_24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Joshua J. Cotten, Unsplash. https://unsplash.com/photos/yellow-bird-perched-on-green-leaf-54S0wPi14CA</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Morning birds; https://mixkit.co/free-sound-effects/nature/; Mixkit Sound Effects Free License</a:t>
            </a:r>
            <a:endParaRPr/>
          </a:p>
        </p:txBody>
      </p:sp>
      <p:sp>
        <p:nvSpPr>
          <p:cNvPr id="1141" name="Google Shape;1141;h709d592bbbeff863_1_24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h709d592bbbeff863_1_26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6" name="Google Shape;1156;h709d592bbbeff863_1_26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https://static.wixstatic.com/media/4aa447_361ec589badd4d66ae9bdd8fee84768d~mv2.jpg/v1/fill/w_2460%2Ch_1634%2Cal_c/4aa447_361ec589badd4d66ae9bdd8fee84768d~mv2.jpg</a:t>
            </a:r>
            <a:endParaRPr/>
          </a:p>
          <a:p>
            <a:pPr indent="0" lvl="0" marL="0" rtl="0" algn="l">
              <a:spcBef>
                <a:spcPts val="0"/>
              </a:spcBef>
              <a:spcAft>
                <a:spcPts val="0"/>
              </a:spcAft>
              <a:buNone/>
            </a:pPr>
            <a:r>
              <a:rPr lang="en" sz="1200"/>
              <a:t>Audio: Birds chirping near the river; https://mixkit.co/free-sound-effects/nature/; Mixkit Sound Effects Free License. Trimmed and level adjusted.</a:t>
            </a:r>
            <a:endParaRPr/>
          </a:p>
        </p:txBody>
      </p:sp>
      <p:sp>
        <p:nvSpPr>
          <p:cNvPr id="1157" name="Google Shape;1157;h709d592bbbeff863_1_2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h709d592bbbeff863_1_27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2" name="Google Shape;1172;h709d592bbbeff863_1_27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https://images.birdfact.com/house-sparrow-singing-from-branch.jpg</a:t>
            </a:r>
            <a:endParaRPr/>
          </a:p>
          <a:p>
            <a:pPr indent="0" lvl="0" marL="0" rtl="0" algn="l">
              <a:spcBef>
                <a:spcPts val="0"/>
              </a:spcBef>
              <a:spcAft>
                <a:spcPts val="0"/>
              </a:spcAft>
              <a:buNone/>
            </a:pPr>
            <a:r>
              <a:rPr lang="en" sz="1200"/>
              <a:t>Audio: Birds in the jungle; https://mixkit.co/free-sound-effects/nature/; Mixkit Sound Effects Free License. Trimmed and level adjusted.</a:t>
            </a:r>
            <a:endParaRPr/>
          </a:p>
        </p:txBody>
      </p:sp>
      <p:sp>
        <p:nvSpPr>
          <p:cNvPr id="1173" name="Google Shape;1173;h709d592bbbeff863_1_27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h709d592bbbeff863_1_29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8" name="Google Shape;1188;h709d592bbbeff863_1_29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Andrey Larionov, Unsplash. https://unsplash.com/photos/a-close-up-of-a-green-insect-on-a-leaf-WaVTj7_zOcQ</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Bee buzz; https://mixkit.co/free-sound-effects/insect/; Mixkit Sound Effects Free License</a:t>
            </a:r>
            <a:endParaRPr/>
          </a:p>
        </p:txBody>
      </p:sp>
      <p:sp>
        <p:nvSpPr>
          <p:cNvPr id="1189" name="Google Shape;1189;h709d592bbbeff863_1_29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h709d592bbbeff863_1_3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5" name="Google Shape;1205;h709d592bbbeff863_1_3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https://joybileefarm.com/wp-content/uploads/2016/03/Honey-bee-and-bumble-bee-on-echinacea-flower.jpg</a:t>
            </a:r>
            <a:endParaRPr/>
          </a:p>
          <a:p>
            <a:pPr indent="0" lvl="0" marL="0" rtl="0" algn="l">
              <a:spcBef>
                <a:spcPts val="0"/>
              </a:spcBef>
              <a:spcAft>
                <a:spcPts val="0"/>
              </a:spcAft>
              <a:buNone/>
            </a:pPr>
            <a:r>
              <a:rPr lang="en" sz="1200"/>
              <a:t>Audio: Big bee hard flying sound; https://mixkit.co/free-sound-effects/insect/; Mixkit Sound Effects Free License. Trimmed and level adjusted.</a:t>
            </a:r>
            <a:endParaRPr/>
          </a:p>
        </p:txBody>
      </p:sp>
      <p:sp>
        <p:nvSpPr>
          <p:cNvPr id="1206" name="Google Shape;1206;h709d592bbbeff863_1_3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h709d592bbbeff863_1_32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3" name="Google Shape;1223;h709d592bbbeff863_1_32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https://www.photos-neuch.net/Images/Faune/Insectes/bourdon.jpg</a:t>
            </a:r>
            <a:endParaRPr/>
          </a:p>
          <a:p>
            <a:pPr indent="0" lvl="0" marL="0" rtl="0" algn="l">
              <a:spcBef>
                <a:spcPts val="0"/>
              </a:spcBef>
              <a:spcAft>
                <a:spcPts val="0"/>
              </a:spcAft>
              <a:buNone/>
            </a:pPr>
            <a:r>
              <a:rPr lang="en" sz="1200"/>
              <a:t>Audio: Bumblebee short buzz; https://mixkit.co/free-sound-effects/flying/; Mixkit Sound Effects Free License. Trimmed and level adjusted.</a:t>
            </a:r>
            <a:endParaRPr/>
          </a:p>
        </p:txBody>
      </p:sp>
      <p:sp>
        <p:nvSpPr>
          <p:cNvPr id="1224" name="Google Shape;1224;h709d592bbbeff863_1_3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h709d592bbbeff863_1_34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0" name="Google Shape;1240;h709d592bbbeff863_1_34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Andrey Larionov, Unsplash. https://unsplash.com/photos/a-close-up-of-a-green-insect-on-a-leaf-WaVTj7_zOcQ</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Summer night crickets loop; https://mixkit.co/free-sound-effects/crickets/; Mixkit Sound Effects Free License</a:t>
            </a:r>
            <a:endParaRPr/>
          </a:p>
        </p:txBody>
      </p:sp>
      <p:sp>
        <p:nvSpPr>
          <p:cNvPr id="1241" name="Google Shape;1241;h709d592bbbeff863_1_34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h709d592bbbeff863_1_35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7" name="Google Shape;1257;h709d592bbbeff863_1_35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https://inaturalist-open-data.s3.amazonaws.com/photos/157317382/original.jpg</a:t>
            </a:r>
            <a:endParaRPr/>
          </a:p>
          <a:p>
            <a:pPr indent="0" lvl="0" marL="0" rtl="0" algn="l">
              <a:spcBef>
                <a:spcPts val="0"/>
              </a:spcBef>
              <a:spcAft>
                <a:spcPts val="0"/>
              </a:spcAft>
              <a:buNone/>
            </a:pPr>
            <a:r>
              <a:rPr lang="en" sz="1200"/>
              <a:t>Audio: Summer night crickets; https://mixkit.co/free-sound-effects/crickets/; Mixkit Sound Effects Free License. Trimmed and level adjusted.</a:t>
            </a:r>
            <a:endParaRPr/>
          </a:p>
        </p:txBody>
      </p:sp>
      <p:sp>
        <p:nvSpPr>
          <p:cNvPr id="1258" name="Google Shape;1258;h709d592bbbeff863_1_3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h709d592bbbeff863_1_37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5" name="Google Shape;1275;h709d592bbbeff863_1_37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https://i0.wp.com/insektarium.net/wp-content/uploads/2023/05/Gryllus-campestris.jpg?ssl=1</a:t>
            </a:r>
            <a:endParaRPr/>
          </a:p>
          <a:p>
            <a:pPr indent="0" lvl="0" marL="0" rtl="0" algn="l">
              <a:spcBef>
                <a:spcPts val="0"/>
              </a:spcBef>
              <a:spcAft>
                <a:spcPts val="0"/>
              </a:spcAft>
              <a:buNone/>
            </a:pPr>
            <a:r>
              <a:rPr lang="en" sz="1200"/>
              <a:t>Audio: Summer crickets loop; https://mixkit.co/free-sound-effects/crickets/; Mixkit Sound Effects Free License. Trimmed and level adjusted.</a:t>
            </a:r>
            <a:endParaRPr/>
          </a:p>
        </p:txBody>
      </p:sp>
      <p:sp>
        <p:nvSpPr>
          <p:cNvPr id="1276" name="Google Shape;1276;h709d592bbbeff863_1_37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h709d592bbbeff863_1_39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3" name="Google Shape;1293;h709d592bbbeff863_1_39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Joshua J. Cotten, Unsplash. https://unsplash.com/photos/yellow-bird-perched-on-green-leaf-54S0wPi14CA</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Mixkit: voice, service bell, traffic; https://mixkit.co/license/#sfxFree</a:t>
            </a:r>
            <a:endParaRPr/>
          </a:p>
        </p:txBody>
      </p:sp>
      <p:sp>
        <p:nvSpPr>
          <p:cNvPr id="1294" name="Google Shape;1294;h709d592bbbeff863_1_39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h709d592bbbeff863_1_40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08" name="Google Shape;1308;h709d592bbbeff863_1_40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https://www.c-ludwig.de/media/image/bd/48/cb/AG-1990-Handglocke.jpg</a:t>
            </a:r>
            <a:endParaRPr/>
          </a:p>
          <a:p>
            <a:pPr indent="0" lvl="0" marL="0" rtl="0" algn="l">
              <a:spcBef>
                <a:spcPts val="0"/>
              </a:spcBef>
              <a:spcAft>
                <a:spcPts val="0"/>
              </a:spcAft>
              <a:buNone/>
            </a:pPr>
            <a:r>
              <a:rPr lang="en" sz="1200"/>
              <a:t>Audio: Bike bell ring; https://mixkit.co/free-sound-effects/bell/; Mixkit Sound Effects Free License. Trimmed and level adjusted.</a:t>
            </a:r>
            <a:endParaRPr/>
          </a:p>
        </p:txBody>
      </p:sp>
      <p:sp>
        <p:nvSpPr>
          <p:cNvPr id="1309" name="Google Shape;1309;h709d592bbbeff863_1_40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h709d592bbbeff863_1_4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3" name="Google Shape;1323;h709d592bbbeff863_1_4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https://www.blackcountrymetalworks.co.uk/media/catalog/product/cache/2f3a424002bb3e33f9c12c185daf8c9e/p/o/polished_brass_rosewood_hand_bell_5_.jpg</a:t>
            </a:r>
            <a:endParaRPr/>
          </a:p>
          <a:p>
            <a:pPr indent="0" lvl="0" marL="0" rtl="0" algn="l">
              <a:spcBef>
                <a:spcPts val="0"/>
              </a:spcBef>
              <a:spcAft>
                <a:spcPts val="0"/>
              </a:spcAft>
              <a:buNone/>
            </a:pPr>
            <a:r>
              <a:rPr lang="en" sz="1200"/>
              <a:t>Audio: City traffic background ambience; https://mixkit.co/free-sound-effects/traffic/; Mixkit Sound Effects Free License. Trimmed and level adjusted.</a:t>
            </a:r>
            <a:endParaRPr/>
          </a:p>
        </p:txBody>
      </p:sp>
      <p:sp>
        <p:nvSpPr>
          <p:cNvPr id="1324" name="Google Shape;1324;h709d592bbbeff863_1_4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h709d592bbbeff863_1_43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7" name="Google Shape;1337;h709d592bbbeff863_1_4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Joseph Lee, Unsplash. https://unsplash.com/photos/a-lake-surrounded-by-tall-trees-in-a-foggy-forest-mFnG4d8JBrU</a:t>
            </a:r>
            <a:endParaRPr/>
          </a:p>
          <a:p>
            <a:pPr indent="0" lvl="0" marL="0" rtl="0" algn="l">
              <a:spcBef>
                <a:spcPts val="0"/>
              </a:spcBef>
              <a:spcAft>
                <a:spcPts val="0"/>
              </a:spcAft>
              <a:buNone/>
            </a:pPr>
            <a:r>
              <a:rPr lang="en" sz="1200"/>
              <a:t>Licență: https://unsplash.com/license</a:t>
            </a:r>
            <a:endParaRPr/>
          </a:p>
        </p:txBody>
      </p:sp>
      <p:sp>
        <p:nvSpPr>
          <p:cNvPr id="1338" name="Google Shape;1338;h709d592bbbeff863_1_4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h709d592bbbeff863_1_44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9" name="Google Shape;1349;h709d592bbbeff863_1_44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https://www.sargenroth.de/files/bilder/bilderlinks/IMG_2761.jpg</a:t>
            </a:r>
            <a:endParaRPr/>
          </a:p>
        </p:txBody>
      </p:sp>
      <p:sp>
        <p:nvSpPr>
          <p:cNvPr id="1350" name="Google Shape;1350;h709d592bbbeff863_1_44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h709d592bbbeff863_1_45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62" name="Google Shape;1362;h709d592bbbeff863_1_45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https://imagenes.cadena100.es/files/content_image/uploads/2024/09/20/66ecec7a62f24.jpeg</a:t>
            </a:r>
            <a:endParaRPr/>
          </a:p>
        </p:txBody>
      </p:sp>
      <p:sp>
        <p:nvSpPr>
          <p:cNvPr id="1363" name="Google Shape;1363;h709d592bbbeff863_1_45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h709d592bbbeff863_1_46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75" name="Google Shape;1375;h709d592bbbeff863_1_46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Fotografie: Andrey Larionov, Unsplash. https://unsplash.com/photos/a-close-up-of-a-green-insect-on-a-leaf-WaVTj7_zOcQ</a:t>
            </a:r>
            <a:endParaRPr/>
          </a:p>
          <a:p>
            <a:pPr indent="0" lvl="0" marL="0" rtl="0" algn="l">
              <a:spcBef>
                <a:spcPts val="0"/>
              </a:spcBef>
              <a:spcAft>
                <a:spcPts val="0"/>
              </a:spcAft>
              <a:buNone/>
            </a:pPr>
            <a:r>
              <a:rPr lang="en" sz="1200"/>
              <a:t>Licență: https://unsplash.com/license</a:t>
            </a:r>
            <a:endParaRPr/>
          </a:p>
          <a:p>
            <a:pPr indent="0" lvl="0" marL="0" rtl="0" algn="l">
              <a:spcBef>
                <a:spcPts val="0"/>
              </a:spcBef>
              <a:spcAft>
                <a:spcPts val="0"/>
              </a:spcAft>
              <a:buNone/>
            </a:pPr>
            <a:r>
              <a:rPr lang="en" sz="1200"/>
              <a:t>Audio: ruler twanging.wav — BeeProductive; https://freesound.org/people/BeeProductive/sounds/383135/; CC0</a:t>
            </a:r>
            <a:endParaRPr/>
          </a:p>
        </p:txBody>
      </p:sp>
      <p:sp>
        <p:nvSpPr>
          <p:cNvPr id="1376" name="Google Shape;1376;h709d592bbbeff863_1_46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h709d592bbbeff863_1_48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1" name="Google Shape;1391;h709d592bbbeff863_1_48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https://images.imagerenderer.com/images-medium-large/ruler-vibrating-andrew-lambert-photography.jpg</a:t>
            </a:r>
            <a:endParaRPr/>
          </a:p>
          <a:p>
            <a:pPr indent="0" lvl="0" marL="0" rtl="0" algn="l">
              <a:spcBef>
                <a:spcPts val="0"/>
              </a:spcBef>
              <a:spcAft>
                <a:spcPts val="0"/>
              </a:spcAft>
              <a:buNone/>
            </a:pPr>
            <a:r>
              <a:rPr lang="en" sz="1200"/>
              <a:t>Audio: ruler twanging.wav — BeeProductive; https://freesound.org/people/BeeProductive/sounds/383135/; CC0. Distinct excerpt from 25 seconds; level adjusted.</a:t>
            </a:r>
            <a:endParaRPr/>
          </a:p>
        </p:txBody>
      </p:sp>
      <p:sp>
        <p:nvSpPr>
          <p:cNvPr id="1392" name="Google Shape;1392;h709d592bbbeff863_1_48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h709d592bbbeff863_1_50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8" name="Google Shape;1408;h709d592bbbeff863_1_50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Image: https://media.officedepot.com/images/f_auto%2Cq_auto%2Ce_sharpen%2Ch_450/products/590668/590668_o51_et_9571542_acme_durable_plastic_6_clear_ruler_121819/590668</a:t>
            </a:r>
            <a:endParaRPr/>
          </a:p>
          <a:p>
            <a:pPr indent="0" lvl="0" marL="0" rtl="0" algn="l">
              <a:spcBef>
                <a:spcPts val="0"/>
              </a:spcBef>
              <a:spcAft>
                <a:spcPts val="0"/>
              </a:spcAft>
              <a:buNone/>
            </a:pPr>
            <a:r>
              <a:rPr lang="en" sz="1200"/>
              <a:t>Audio: ruler twanging.wav — BeeProductive; https://freesound.org/people/BeeProductive/sounds/383135/; CC0. Distinct excerpt from 55 seconds; level adjusted.</a:t>
            </a:r>
            <a:endParaRPr/>
          </a:p>
        </p:txBody>
      </p:sp>
      <p:sp>
        <p:nvSpPr>
          <p:cNvPr id="1409" name="Google Shape;1409;h709d592bbbeff863_1_50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h7fe1224f37e4fc7e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h7fe1224f37e4fc7e_0_4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h709d592bbbeff863_7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h709d592bbbeff863_7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h709d592bbbeff863_7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h709d592bbbeff863_7_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h709d592bbbeff863_7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h709d592bbbeff863_7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h709d592bbbeff863_7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h709d592bbbeff863_7_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h709d592bbbeff863_7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h709d592bbbeff863_7_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h709d592bbbeff863_7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h709d592bbbeff863_7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h709d592bbbeff863_7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h709d592bbbeff863_7_1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h709d592bbbeff863_7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h709d592bbbeff863_7_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h709d592bbbeff863_7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h709d592bbbeff863_7_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h709d592bbbeff863_7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h709d592bbbeff863_7_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h709d592bbbeff863_7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h709d592bbbeff863_7_1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h709d592bbbeff863_7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h709d592bbbeff863_7_16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h709d592bbbeff863_7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h709d592bbbeff863_7_1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h709d592bbbeff863_7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h709d592bbbeff863_7_1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h709d592bbbeff863_7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h709d592bbbeff863_7_1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h709d592bbbeff863_7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h709d592bbbeff863_7_2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8" name="Shape 1578"/>
        <p:cNvGrpSpPr/>
        <p:nvPr/>
      </p:nvGrpSpPr>
      <p:grpSpPr>
        <a:xfrm>
          <a:off x="0" y="0"/>
          <a:ext cx="0" cy="0"/>
          <a:chOff x="0" y="0"/>
          <a:chExt cx="0" cy="0"/>
        </a:xfrm>
      </p:grpSpPr>
      <p:sp>
        <p:nvSpPr>
          <p:cNvPr id="1579" name="Google Shape;1579;h709d592bbbeff863_7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h709d592bbbeff863_7_2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h709d592bbbeff863_7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h709d592bbbeff863_7_2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h709d592bbbeff863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h709d592bbbeff863_9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h709d592bbbeff863_9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h709d592bbbeff863_9_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h709d592bbbeff863_9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h709d592bbbeff863_9_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1" name="Shape 1651"/>
        <p:cNvGrpSpPr/>
        <p:nvPr/>
      </p:nvGrpSpPr>
      <p:grpSpPr>
        <a:xfrm>
          <a:off x="0" y="0"/>
          <a:ext cx="0" cy="0"/>
          <a:chOff x="0" y="0"/>
          <a:chExt cx="0" cy="0"/>
        </a:xfrm>
      </p:grpSpPr>
      <p:sp>
        <p:nvSpPr>
          <p:cNvPr id="1652" name="Google Shape;1652;h709d592bbbeff863_9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h709d592bbbeff863_9_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h709d592bbbeff863_9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h709d592bbbeff863_9_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h709d592bbbeff863_9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h709d592bbbeff863_9_8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h709d592bbbeff863_9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h709d592bbbeff863_9_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9" name="Shape 1719"/>
        <p:cNvGrpSpPr/>
        <p:nvPr/>
      </p:nvGrpSpPr>
      <p:grpSpPr>
        <a:xfrm>
          <a:off x="0" y="0"/>
          <a:ext cx="0" cy="0"/>
          <a:chOff x="0" y="0"/>
          <a:chExt cx="0" cy="0"/>
        </a:xfrm>
      </p:grpSpPr>
      <p:sp>
        <p:nvSpPr>
          <p:cNvPr id="1720" name="Google Shape;1720;h709d592bbbeff863_9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h709d592bbbeff863_9_1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h709d592bbbeff863_9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h709d592bbbeff863_9_1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h709d592bbbeff863_9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h709d592bbbeff863_9_1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3" name="Shape 1773"/>
        <p:cNvGrpSpPr/>
        <p:nvPr/>
      </p:nvGrpSpPr>
      <p:grpSpPr>
        <a:xfrm>
          <a:off x="0" y="0"/>
          <a:ext cx="0" cy="0"/>
          <a:chOff x="0" y="0"/>
          <a:chExt cx="0" cy="0"/>
        </a:xfrm>
      </p:grpSpPr>
      <p:sp>
        <p:nvSpPr>
          <p:cNvPr id="1774" name="Google Shape;1774;h709d592bbbeff863_12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h709d592bbbeff863_12_1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9" name="Shape 1779"/>
        <p:cNvGrpSpPr/>
        <p:nvPr/>
      </p:nvGrpSpPr>
      <p:grpSpPr>
        <a:xfrm>
          <a:off x="0" y="0"/>
          <a:ext cx="0" cy="0"/>
          <a:chOff x="0" y="0"/>
          <a:chExt cx="0" cy="0"/>
        </a:xfrm>
      </p:grpSpPr>
      <p:sp>
        <p:nvSpPr>
          <p:cNvPr id="1780" name="Google Shape;1780;h709d592bbbeff863_12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h709d592bbbeff863_12_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h709d592bbbeff863_12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h709d592bbbeff863_12_1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h709d592bbbeff863_12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h709d592bbbeff863_12_1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7" name="Shape 1797"/>
        <p:cNvGrpSpPr/>
        <p:nvPr/>
      </p:nvGrpSpPr>
      <p:grpSpPr>
        <a:xfrm>
          <a:off x="0" y="0"/>
          <a:ext cx="0" cy="0"/>
          <a:chOff x="0" y="0"/>
          <a:chExt cx="0" cy="0"/>
        </a:xfrm>
      </p:grpSpPr>
      <p:sp>
        <p:nvSpPr>
          <p:cNvPr id="1798" name="Google Shape;1798;h709d592bbbeff863_12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h709d592bbbeff863_12_1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3" name="Shape 1803"/>
        <p:cNvGrpSpPr/>
        <p:nvPr/>
      </p:nvGrpSpPr>
      <p:grpSpPr>
        <a:xfrm>
          <a:off x="0" y="0"/>
          <a:ext cx="0" cy="0"/>
          <a:chOff x="0" y="0"/>
          <a:chExt cx="0" cy="0"/>
        </a:xfrm>
      </p:grpSpPr>
      <p:sp>
        <p:nvSpPr>
          <p:cNvPr id="1804" name="Google Shape;1804;h709d592bbbeff863_12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h709d592bbbeff863_12_1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h709d592bbbeff863_12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h709d592bbbeff863_12_1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5" name="Shape 1815"/>
        <p:cNvGrpSpPr/>
        <p:nvPr/>
      </p:nvGrpSpPr>
      <p:grpSpPr>
        <a:xfrm>
          <a:off x="0" y="0"/>
          <a:ext cx="0" cy="0"/>
          <a:chOff x="0" y="0"/>
          <a:chExt cx="0" cy="0"/>
        </a:xfrm>
      </p:grpSpPr>
      <p:sp>
        <p:nvSpPr>
          <p:cNvPr id="1816" name="Google Shape;1816;h709d592bbbeff863_12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h709d592bbbeff863_12_1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h709d592bbbeff863_12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h709d592bbbeff863_12_1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h709d592bbbeff863_12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h709d592bbbeff863_12_1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h709d592bbbeff863_12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h709d592bbbeff863_12_1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9" name="Shape 1839"/>
        <p:cNvGrpSpPr/>
        <p:nvPr/>
      </p:nvGrpSpPr>
      <p:grpSpPr>
        <a:xfrm>
          <a:off x="0" y="0"/>
          <a:ext cx="0" cy="0"/>
          <a:chOff x="0" y="0"/>
          <a:chExt cx="0" cy="0"/>
        </a:xfrm>
      </p:grpSpPr>
      <p:sp>
        <p:nvSpPr>
          <p:cNvPr id="1840" name="Google Shape;1840;h709d592bbbeff863_12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h709d592bbbeff863_12_1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h709d592bbbeff863_12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h709d592bbbeff863_12_19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1" name="Shape 1851"/>
        <p:cNvGrpSpPr/>
        <p:nvPr/>
      </p:nvGrpSpPr>
      <p:grpSpPr>
        <a:xfrm>
          <a:off x="0" y="0"/>
          <a:ext cx="0" cy="0"/>
          <a:chOff x="0" y="0"/>
          <a:chExt cx="0" cy="0"/>
        </a:xfrm>
      </p:grpSpPr>
      <p:sp>
        <p:nvSpPr>
          <p:cNvPr id="1852" name="Google Shape;1852;h709d592bbbeff863_12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h709d592bbbeff863_12_2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h709d592bbbeff863_12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h709d592bbbeff863_12_20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3" name="Shape 1863"/>
        <p:cNvGrpSpPr/>
        <p:nvPr/>
      </p:nvGrpSpPr>
      <p:grpSpPr>
        <a:xfrm>
          <a:off x="0" y="0"/>
          <a:ext cx="0" cy="0"/>
          <a:chOff x="0" y="0"/>
          <a:chExt cx="0" cy="0"/>
        </a:xfrm>
      </p:grpSpPr>
      <p:sp>
        <p:nvSpPr>
          <p:cNvPr id="1864" name="Google Shape;1864;h709d592bbbeff863_12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h709d592bbbeff863_12_2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9" name="Shape 1869"/>
        <p:cNvGrpSpPr/>
        <p:nvPr/>
      </p:nvGrpSpPr>
      <p:grpSpPr>
        <a:xfrm>
          <a:off x="0" y="0"/>
          <a:ext cx="0" cy="0"/>
          <a:chOff x="0" y="0"/>
          <a:chExt cx="0" cy="0"/>
        </a:xfrm>
      </p:grpSpPr>
      <p:sp>
        <p:nvSpPr>
          <p:cNvPr id="1870" name="Google Shape;1870;h709d592bbbeff863_12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h709d592bbbeff863_12_2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5" name="Shape 1875"/>
        <p:cNvGrpSpPr/>
        <p:nvPr/>
      </p:nvGrpSpPr>
      <p:grpSpPr>
        <a:xfrm>
          <a:off x="0" y="0"/>
          <a:ext cx="0" cy="0"/>
          <a:chOff x="0" y="0"/>
          <a:chExt cx="0" cy="0"/>
        </a:xfrm>
      </p:grpSpPr>
      <p:sp>
        <p:nvSpPr>
          <p:cNvPr id="1876" name="Google Shape;1876;h709d592bbbeff863_12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h709d592bbbeff863_12_2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h709d592bbbeff863_12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h709d592bbbeff863_12_2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h709d592bbbeff863_14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h709d592bbbeff863_14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h709d592bbbeff863_14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h709d592bbbeff863_14_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9" name="Shape 1899"/>
        <p:cNvGrpSpPr/>
        <p:nvPr/>
      </p:nvGrpSpPr>
      <p:grpSpPr>
        <a:xfrm>
          <a:off x="0" y="0"/>
          <a:ext cx="0" cy="0"/>
          <a:chOff x="0" y="0"/>
          <a:chExt cx="0" cy="0"/>
        </a:xfrm>
      </p:grpSpPr>
      <p:sp>
        <p:nvSpPr>
          <p:cNvPr id="1900" name="Google Shape;1900;h709d592bbbeff863_14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h709d592bbbeff863_14_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h709d592bbbeff863_14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h709d592bbbeff863_14_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h709d592bbbeff863_14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h709d592bbbeff863_14_9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h709d592bbbeff863_14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h709d592bbbeff863_14_1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h709d592bbbeff863_14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h709d592bbbeff863_14_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h709d592bbbeff863_14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h709d592bbbeff863_14_1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5" name="Shape 1935"/>
        <p:cNvGrpSpPr/>
        <p:nvPr/>
      </p:nvGrpSpPr>
      <p:grpSpPr>
        <a:xfrm>
          <a:off x="0" y="0"/>
          <a:ext cx="0" cy="0"/>
          <a:chOff x="0" y="0"/>
          <a:chExt cx="0" cy="0"/>
        </a:xfrm>
      </p:grpSpPr>
      <p:sp>
        <p:nvSpPr>
          <p:cNvPr id="1936" name="Google Shape;1936;h709d592bbbeff863_14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h709d592bbbeff863_14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1" name="Shape 1941"/>
        <p:cNvGrpSpPr/>
        <p:nvPr/>
      </p:nvGrpSpPr>
      <p:grpSpPr>
        <a:xfrm>
          <a:off x="0" y="0"/>
          <a:ext cx="0" cy="0"/>
          <a:chOff x="0" y="0"/>
          <a:chExt cx="0" cy="0"/>
        </a:xfrm>
      </p:grpSpPr>
      <p:sp>
        <p:nvSpPr>
          <p:cNvPr id="1942" name="Google Shape;1942;h709d592bbbeff863_14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h709d592bbbeff863_14_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h709d592bbbeff863_14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h709d592bbbeff863_14_1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3" name="Shape 1953"/>
        <p:cNvGrpSpPr/>
        <p:nvPr/>
      </p:nvGrpSpPr>
      <p:grpSpPr>
        <a:xfrm>
          <a:off x="0" y="0"/>
          <a:ext cx="0" cy="0"/>
          <a:chOff x="0" y="0"/>
          <a:chExt cx="0" cy="0"/>
        </a:xfrm>
      </p:grpSpPr>
      <p:sp>
        <p:nvSpPr>
          <p:cNvPr id="1954" name="Google Shape;1954;h709d592bbbeff863_14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h709d592bbbeff863_14_1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9" name="Shape 1959"/>
        <p:cNvGrpSpPr/>
        <p:nvPr/>
      </p:nvGrpSpPr>
      <p:grpSpPr>
        <a:xfrm>
          <a:off x="0" y="0"/>
          <a:ext cx="0" cy="0"/>
          <a:chOff x="0" y="0"/>
          <a:chExt cx="0" cy="0"/>
        </a:xfrm>
      </p:grpSpPr>
      <p:sp>
        <p:nvSpPr>
          <p:cNvPr id="1960" name="Google Shape;1960;h709d592bbbeff863_14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h709d592bbbeff863_14_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h709d592bbbeff863_14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h709d592bbbeff863_14_1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h709d592bbbeff863_14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h709d592bbbeff863_14_1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h709d592bbbeff863_14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h709d592bbbeff863_14_1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3" name="Shape 1983"/>
        <p:cNvGrpSpPr/>
        <p:nvPr/>
      </p:nvGrpSpPr>
      <p:grpSpPr>
        <a:xfrm>
          <a:off x="0" y="0"/>
          <a:ext cx="0" cy="0"/>
          <a:chOff x="0" y="0"/>
          <a:chExt cx="0" cy="0"/>
        </a:xfrm>
      </p:grpSpPr>
      <p:sp>
        <p:nvSpPr>
          <p:cNvPr id="1984" name="Google Shape;1984;h709d592bbbeff863_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h709d592bbbeff863_16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1" name="Shape 1991"/>
        <p:cNvGrpSpPr/>
        <p:nvPr/>
      </p:nvGrpSpPr>
      <p:grpSpPr>
        <a:xfrm>
          <a:off x="0" y="0"/>
          <a:ext cx="0" cy="0"/>
          <a:chOff x="0" y="0"/>
          <a:chExt cx="0" cy="0"/>
        </a:xfrm>
      </p:grpSpPr>
      <p:sp>
        <p:nvSpPr>
          <p:cNvPr id="1992" name="Google Shape;1992;h709d592bbbeff863_16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h709d592bbbeff863_16_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h709d592bbbeff863_16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h709d592bbbeff863_16_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4" name="Shape 2014"/>
        <p:cNvGrpSpPr/>
        <p:nvPr/>
      </p:nvGrpSpPr>
      <p:grpSpPr>
        <a:xfrm>
          <a:off x="0" y="0"/>
          <a:ext cx="0" cy="0"/>
          <a:chOff x="0" y="0"/>
          <a:chExt cx="0" cy="0"/>
        </a:xfrm>
      </p:grpSpPr>
      <p:sp>
        <p:nvSpPr>
          <p:cNvPr id="2015" name="Google Shape;2015;h709d592bbbeff863_16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h709d592bbbeff863_16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5" name="Shape 2025"/>
        <p:cNvGrpSpPr/>
        <p:nvPr/>
      </p:nvGrpSpPr>
      <p:grpSpPr>
        <a:xfrm>
          <a:off x="0" y="0"/>
          <a:ext cx="0" cy="0"/>
          <a:chOff x="0" y="0"/>
          <a:chExt cx="0" cy="0"/>
        </a:xfrm>
      </p:grpSpPr>
      <p:sp>
        <p:nvSpPr>
          <p:cNvPr id="2026" name="Google Shape;2026;h709d592bbbeff863_16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h709d592bbbeff863_16_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h709d592bbbeff863_16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h709d592bbbeff863_16_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7" name="Shape 2047"/>
        <p:cNvGrpSpPr/>
        <p:nvPr/>
      </p:nvGrpSpPr>
      <p:grpSpPr>
        <a:xfrm>
          <a:off x="0" y="0"/>
          <a:ext cx="0" cy="0"/>
          <a:chOff x="0" y="0"/>
          <a:chExt cx="0" cy="0"/>
        </a:xfrm>
      </p:grpSpPr>
      <p:sp>
        <p:nvSpPr>
          <p:cNvPr id="2048" name="Google Shape;2048;h709d592bbbeff863_16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h709d592bbbeff863_16_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8" name="Shape 2058"/>
        <p:cNvGrpSpPr/>
        <p:nvPr/>
      </p:nvGrpSpPr>
      <p:grpSpPr>
        <a:xfrm>
          <a:off x="0" y="0"/>
          <a:ext cx="0" cy="0"/>
          <a:chOff x="0" y="0"/>
          <a:chExt cx="0" cy="0"/>
        </a:xfrm>
      </p:grpSpPr>
      <p:sp>
        <p:nvSpPr>
          <p:cNvPr id="2059" name="Google Shape;2059;h709d592bbbeff863_16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h709d592bbbeff863_16_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9" name="Shape 2069"/>
        <p:cNvGrpSpPr/>
        <p:nvPr/>
      </p:nvGrpSpPr>
      <p:grpSpPr>
        <a:xfrm>
          <a:off x="0" y="0"/>
          <a:ext cx="0" cy="0"/>
          <a:chOff x="0" y="0"/>
          <a:chExt cx="0" cy="0"/>
        </a:xfrm>
      </p:grpSpPr>
      <p:sp>
        <p:nvSpPr>
          <p:cNvPr id="2070" name="Google Shape;2070;h709d592bbbeff863_16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h709d592bbbeff863_16_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0" name="Shape 2080"/>
        <p:cNvGrpSpPr/>
        <p:nvPr/>
      </p:nvGrpSpPr>
      <p:grpSpPr>
        <a:xfrm>
          <a:off x="0" y="0"/>
          <a:ext cx="0" cy="0"/>
          <a:chOff x="0" y="0"/>
          <a:chExt cx="0" cy="0"/>
        </a:xfrm>
      </p:grpSpPr>
      <p:sp>
        <p:nvSpPr>
          <p:cNvPr id="2081" name="Google Shape;2081;h709d592bbbeff863_16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h709d592bbbeff863_16_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h709d592bbbeff863_16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h709d592bbbeff863_16_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2" name="Shape 2102"/>
        <p:cNvGrpSpPr/>
        <p:nvPr/>
      </p:nvGrpSpPr>
      <p:grpSpPr>
        <a:xfrm>
          <a:off x="0" y="0"/>
          <a:ext cx="0" cy="0"/>
          <a:chOff x="0" y="0"/>
          <a:chExt cx="0" cy="0"/>
        </a:xfrm>
      </p:grpSpPr>
      <p:sp>
        <p:nvSpPr>
          <p:cNvPr id="2103" name="Google Shape;2103;h709d592bbbeff863_16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h709d592bbbeff863_16_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h709d592bbbeff863_16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h709d592bbbeff863_16_1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4" name="Shape 2124"/>
        <p:cNvGrpSpPr/>
        <p:nvPr/>
      </p:nvGrpSpPr>
      <p:grpSpPr>
        <a:xfrm>
          <a:off x="0" y="0"/>
          <a:ext cx="0" cy="0"/>
          <a:chOff x="0" y="0"/>
          <a:chExt cx="0" cy="0"/>
        </a:xfrm>
      </p:grpSpPr>
      <p:sp>
        <p:nvSpPr>
          <p:cNvPr id="2125" name="Google Shape;2125;h709d592bbbeff863_16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h709d592bbbeff863_16_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6" name="Shape 2136"/>
        <p:cNvGrpSpPr/>
        <p:nvPr/>
      </p:nvGrpSpPr>
      <p:grpSpPr>
        <a:xfrm>
          <a:off x="0" y="0"/>
          <a:ext cx="0" cy="0"/>
          <a:chOff x="0" y="0"/>
          <a:chExt cx="0" cy="0"/>
        </a:xfrm>
      </p:grpSpPr>
      <p:sp>
        <p:nvSpPr>
          <p:cNvPr id="2137" name="Google Shape;2137;h709d592bbbeff863_16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h709d592bbbeff863_16_1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h709d592bbbeff863_16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h709d592bbbeff863_16_1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8" name="Shape 2158"/>
        <p:cNvGrpSpPr/>
        <p:nvPr/>
      </p:nvGrpSpPr>
      <p:grpSpPr>
        <a:xfrm>
          <a:off x="0" y="0"/>
          <a:ext cx="0" cy="0"/>
          <a:chOff x="0" y="0"/>
          <a:chExt cx="0" cy="0"/>
        </a:xfrm>
      </p:grpSpPr>
      <p:sp>
        <p:nvSpPr>
          <p:cNvPr id="2159" name="Google Shape;2159;h709d592bbbeff863_16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h709d592bbbeff863_16_1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0" name="Shape 2170"/>
        <p:cNvGrpSpPr/>
        <p:nvPr/>
      </p:nvGrpSpPr>
      <p:grpSpPr>
        <a:xfrm>
          <a:off x="0" y="0"/>
          <a:ext cx="0" cy="0"/>
          <a:chOff x="0" y="0"/>
          <a:chExt cx="0" cy="0"/>
        </a:xfrm>
      </p:grpSpPr>
      <p:sp>
        <p:nvSpPr>
          <p:cNvPr id="2171" name="Google Shape;2171;h709d592bbbeff863_16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h709d592bbbeff863_16_1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1" name="Shape 2181"/>
        <p:cNvGrpSpPr/>
        <p:nvPr/>
      </p:nvGrpSpPr>
      <p:grpSpPr>
        <a:xfrm>
          <a:off x="0" y="0"/>
          <a:ext cx="0" cy="0"/>
          <a:chOff x="0" y="0"/>
          <a:chExt cx="0" cy="0"/>
        </a:xfrm>
      </p:grpSpPr>
      <p:sp>
        <p:nvSpPr>
          <p:cNvPr id="2182" name="Google Shape;2182;h709d592bbbeff863_16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h709d592bbbeff863_16_18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2" name="Shape 2192"/>
        <p:cNvGrpSpPr/>
        <p:nvPr/>
      </p:nvGrpSpPr>
      <p:grpSpPr>
        <a:xfrm>
          <a:off x="0" y="0"/>
          <a:ext cx="0" cy="0"/>
          <a:chOff x="0" y="0"/>
          <a:chExt cx="0" cy="0"/>
        </a:xfrm>
      </p:grpSpPr>
      <p:sp>
        <p:nvSpPr>
          <p:cNvPr id="2193" name="Google Shape;2193;h709d592bbbeff863_16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h709d592bbbeff863_16_1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h709d592bbbeff863_16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h709d592bbbeff863_16_20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4" name="Shape 2214"/>
        <p:cNvGrpSpPr/>
        <p:nvPr/>
      </p:nvGrpSpPr>
      <p:grpSpPr>
        <a:xfrm>
          <a:off x="0" y="0"/>
          <a:ext cx="0" cy="0"/>
          <a:chOff x="0" y="0"/>
          <a:chExt cx="0" cy="0"/>
        </a:xfrm>
      </p:grpSpPr>
      <p:sp>
        <p:nvSpPr>
          <p:cNvPr id="2215" name="Google Shape;2215;h709d592bbbeff863_16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h709d592bbbeff863_16_2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5" name="Shape 2225"/>
        <p:cNvGrpSpPr/>
        <p:nvPr/>
      </p:nvGrpSpPr>
      <p:grpSpPr>
        <a:xfrm>
          <a:off x="0" y="0"/>
          <a:ext cx="0" cy="0"/>
          <a:chOff x="0" y="0"/>
          <a:chExt cx="0" cy="0"/>
        </a:xfrm>
      </p:grpSpPr>
      <p:sp>
        <p:nvSpPr>
          <p:cNvPr id="2226" name="Google Shape;2226;h709d592bbbeff863_16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h709d592bbbeff863_16_2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6" name="Shape 2236"/>
        <p:cNvGrpSpPr/>
        <p:nvPr/>
      </p:nvGrpSpPr>
      <p:grpSpPr>
        <a:xfrm>
          <a:off x="0" y="0"/>
          <a:ext cx="0" cy="0"/>
          <a:chOff x="0" y="0"/>
          <a:chExt cx="0" cy="0"/>
        </a:xfrm>
      </p:grpSpPr>
      <p:sp>
        <p:nvSpPr>
          <p:cNvPr id="2237" name="Google Shape;2237;h709d592bbbeff863_16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h709d592bbbeff863_16_2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h709d592bbbeff863_16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h709d592bbbeff863_16_2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8" name="Shape 2258"/>
        <p:cNvGrpSpPr/>
        <p:nvPr/>
      </p:nvGrpSpPr>
      <p:grpSpPr>
        <a:xfrm>
          <a:off x="0" y="0"/>
          <a:ext cx="0" cy="0"/>
          <a:chOff x="0" y="0"/>
          <a:chExt cx="0" cy="0"/>
        </a:xfrm>
      </p:grpSpPr>
      <p:sp>
        <p:nvSpPr>
          <p:cNvPr id="2259" name="Google Shape;2259;h709d592bbbeff863_16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h709d592bbbeff863_16_2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0" name="Shape 2270"/>
        <p:cNvGrpSpPr/>
        <p:nvPr/>
      </p:nvGrpSpPr>
      <p:grpSpPr>
        <a:xfrm>
          <a:off x="0" y="0"/>
          <a:ext cx="0" cy="0"/>
          <a:chOff x="0" y="0"/>
          <a:chExt cx="0" cy="0"/>
        </a:xfrm>
      </p:grpSpPr>
      <p:sp>
        <p:nvSpPr>
          <p:cNvPr id="2271" name="Google Shape;2271;h709d592bbbeff863_16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h709d592bbbeff863_16_2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1" name="Shape 2281"/>
        <p:cNvGrpSpPr/>
        <p:nvPr/>
      </p:nvGrpSpPr>
      <p:grpSpPr>
        <a:xfrm>
          <a:off x="0" y="0"/>
          <a:ext cx="0" cy="0"/>
          <a:chOff x="0" y="0"/>
          <a:chExt cx="0" cy="0"/>
        </a:xfrm>
      </p:grpSpPr>
      <p:sp>
        <p:nvSpPr>
          <p:cNvPr id="2282" name="Google Shape;2282;h709d592bbbeff863_16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h709d592bbbeff863_16_2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h709d592bbbeff863_16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h709d592bbbeff863_16_2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h709d592bbbeff863_16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h709d592bbbeff863_16_2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4" name="Shape 2314"/>
        <p:cNvGrpSpPr/>
        <p:nvPr/>
      </p:nvGrpSpPr>
      <p:grpSpPr>
        <a:xfrm>
          <a:off x="0" y="0"/>
          <a:ext cx="0" cy="0"/>
          <a:chOff x="0" y="0"/>
          <a:chExt cx="0" cy="0"/>
        </a:xfrm>
      </p:grpSpPr>
      <p:sp>
        <p:nvSpPr>
          <p:cNvPr id="2315" name="Google Shape;2315;h709d592bbbeff863_16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h709d592bbbeff863_16_30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5" name="Shape 2325"/>
        <p:cNvGrpSpPr/>
        <p:nvPr/>
      </p:nvGrpSpPr>
      <p:grpSpPr>
        <a:xfrm>
          <a:off x="0" y="0"/>
          <a:ext cx="0" cy="0"/>
          <a:chOff x="0" y="0"/>
          <a:chExt cx="0" cy="0"/>
        </a:xfrm>
      </p:grpSpPr>
      <p:sp>
        <p:nvSpPr>
          <p:cNvPr id="2326" name="Google Shape;2326;h709d592bbbeff863_16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h709d592bbbeff863_16_3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6" name="Shape 2336"/>
        <p:cNvGrpSpPr/>
        <p:nvPr/>
      </p:nvGrpSpPr>
      <p:grpSpPr>
        <a:xfrm>
          <a:off x="0" y="0"/>
          <a:ext cx="0" cy="0"/>
          <a:chOff x="0" y="0"/>
          <a:chExt cx="0" cy="0"/>
        </a:xfrm>
      </p:grpSpPr>
      <p:sp>
        <p:nvSpPr>
          <p:cNvPr id="2337" name="Google Shape;2337;h709d592bbbeff863_16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h709d592bbbeff863_16_3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7" name="Shape 2347"/>
        <p:cNvGrpSpPr/>
        <p:nvPr/>
      </p:nvGrpSpPr>
      <p:grpSpPr>
        <a:xfrm>
          <a:off x="0" y="0"/>
          <a:ext cx="0" cy="0"/>
          <a:chOff x="0" y="0"/>
          <a:chExt cx="0" cy="0"/>
        </a:xfrm>
      </p:grpSpPr>
      <p:sp>
        <p:nvSpPr>
          <p:cNvPr id="2348" name="Google Shape;2348;h709d592bbbeff863_16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h709d592bbbeff863_16_3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8" name="Shape 2358"/>
        <p:cNvGrpSpPr/>
        <p:nvPr/>
      </p:nvGrpSpPr>
      <p:grpSpPr>
        <a:xfrm>
          <a:off x="0" y="0"/>
          <a:ext cx="0" cy="0"/>
          <a:chOff x="0" y="0"/>
          <a:chExt cx="0" cy="0"/>
        </a:xfrm>
      </p:grpSpPr>
      <p:sp>
        <p:nvSpPr>
          <p:cNvPr id="2359" name="Google Shape;2359;h709d592bbbeff863_16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h709d592bbbeff863_16_3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9" name="Shape 2369"/>
        <p:cNvGrpSpPr/>
        <p:nvPr/>
      </p:nvGrpSpPr>
      <p:grpSpPr>
        <a:xfrm>
          <a:off x="0" y="0"/>
          <a:ext cx="0" cy="0"/>
          <a:chOff x="0" y="0"/>
          <a:chExt cx="0" cy="0"/>
        </a:xfrm>
      </p:grpSpPr>
      <p:sp>
        <p:nvSpPr>
          <p:cNvPr id="2370" name="Google Shape;2370;h709d592bbbeff863_16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h709d592bbbeff863_16_3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0" name="Shape 2380"/>
        <p:cNvGrpSpPr/>
        <p:nvPr/>
      </p:nvGrpSpPr>
      <p:grpSpPr>
        <a:xfrm>
          <a:off x="0" y="0"/>
          <a:ext cx="0" cy="0"/>
          <a:chOff x="0" y="0"/>
          <a:chExt cx="0" cy="0"/>
        </a:xfrm>
      </p:grpSpPr>
      <p:sp>
        <p:nvSpPr>
          <p:cNvPr id="2381" name="Google Shape;2381;h709d592bbbeff863_16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h709d592bbbeff863_16_3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1" name="Shape 2391"/>
        <p:cNvGrpSpPr/>
        <p:nvPr/>
      </p:nvGrpSpPr>
      <p:grpSpPr>
        <a:xfrm>
          <a:off x="0" y="0"/>
          <a:ext cx="0" cy="0"/>
          <a:chOff x="0" y="0"/>
          <a:chExt cx="0" cy="0"/>
        </a:xfrm>
      </p:grpSpPr>
      <p:sp>
        <p:nvSpPr>
          <p:cNvPr id="2392" name="Google Shape;2392;h709d592bbbeff863_18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h709d592bbbeff863_18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6" name="Shape 2396"/>
        <p:cNvGrpSpPr/>
        <p:nvPr/>
      </p:nvGrpSpPr>
      <p:grpSpPr>
        <a:xfrm>
          <a:off x="0" y="0"/>
          <a:ext cx="0" cy="0"/>
          <a:chOff x="0" y="0"/>
          <a:chExt cx="0" cy="0"/>
        </a:xfrm>
      </p:grpSpPr>
      <p:sp>
        <p:nvSpPr>
          <p:cNvPr id="2397" name="Google Shape;2397;h709d592bbbeff863_18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h709d592bbbeff863_18_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4" name="Shape 2404"/>
        <p:cNvGrpSpPr/>
        <p:nvPr/>
      </p:nvGrpSpPr>
      <p:grpSpPr>
        <a:xfrm>
          <a:off x="0" y="0"/>
          <a:ext cx="0" cy="0"/>
          <a:chOff x="0" y="0"/>
          <a:chExt cx="0" cy="0"/>
        </a:xfrm>
      </p:grpSpPr>
      <p:sp>
        <p:nvSpPr>
          <p:cNvPr id="2405" name="Google Shape;2405;h709d592bbbeff863_18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h709d592bbbeff863_18_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1" name="Shape 2411"/>
        <p:cNvGrpSpPr/>
        <p:nvPr/>
      </p:nvGrpSpPr>
      <p:grpSpPr>
        <a:xfrm>
          <a:off x="0" y="0"/>
          <a:ext cx="0" cy="0"/>
          <a:chOff x="0" y="0"/>
          <a:chExt cx="0" cy="0"/>
        </a:xfrm>
      </p:grpSpPr>
      <p:sp>
        <p:nvSpPr>
          <p:cNvPr id="2412" name="Google Shape;2412;h709d592bbbeff863_18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h709d592bbbeff863_18_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9" name="Shape 2419"/>
        <p:cNvGrpSpPr/>
        <p:nvPr/>
      </p:nvGrpSpPr>
      <p:grpSpPr>
        <a:xfrm>
          <a:off x="0" y="0"/>
          <a:ext cx="0" cy="0"/>
          <a:chOff x="0" y="0"/>
          <a:chExt cx="0" cy="0"/>
        </a:xfrm>
      </p:grpSpPr>
      <p:sp>
        <p:nvSpPr>
          <p:cNvPr id="2420" name="Google Shape;2420;h709d592bbbeff863_18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h709d592bbbeff863_18_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7" name="Shape 2427"/>
        <p:cNvGrpSpPr/>
        <p:nvPr/>
      </p:nvGrpSpPr>
      <p:grpSpPr>
        <a:xfrm>
          <a:off x="0" y="0"/>
          <a:ext cx="0" cy="0"/>
          <a:chOff x="0" y="0"/>
          <a:chExt cx="0" cy="0"/>
        </a:xfrm>
      </p:grpSpPr>
      <p:sp>
        <p:nvSpPr>
          <p:cNvPr id="2428" name="Google Shape;2428;h709d592bbbeff863_2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h709d592bbbeff863_23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4" name="Shape 2434"/>
        <p:cNvGrpSpPr/>
        <p:nvPr/>
      </p:nvGrpSpPr>
      <p:grpSpPr>
        <a:xfrm>
          <a:off x="0" y="0"/>
          <a:ext cx="0" cy="0"/>
          <a:chOff x="0" y="0"/>
          <a:chExt cx="0" cy="0"/>
        </a:xfrm>
      </p:grpSpPr>
      <p:sp>
        <p:nvSpPr>
          <p:cNvPr id="2435" name="Google Shape;2435;h709d592bbbeff863_2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h709d592bbbeff863_23_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5" name="Shape 2445"/>
        <p:cNvGrpSpPr/>
        <p:nvPr/>
      </p:nvGrpSpPr>
      <p:grpSpPr>
        <a:xfrm>
          <a:off x="0" y="0"/>
          <a:ext cx="0" cy="0"/>
          <a:chOff x="0" y="0"/>
          <a:chExt cx="0" cy="0"/>
        </a:xfrm>
      </p:grpSpPr>
      <p:sp>
        <p:nvSpPr>
          <p:cNvPr id="2446" name="Google Shape;2446;h709d592bbbeff863_23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h709d592bbbeff863_23_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4" name="Shape 2454"/>
        <p:cNvGrpSpPr/>
        <p:nvPr/>
      </p:nvGrpSpPr>
      <p:grpSpPr>
        <a:xfrm>
          <a:off x="0" y="0"/>
          <a:ext cx="0" cy="0"/>
          <a:chOff x="0" y="0"/>
          <a:chExt cx="0" cy="0"/>
        </a:xfrm>
      </p:grpSpPr>
      <p:sp>
        <p:nvSpPr>
          <p:cNvPr id="2455" name="Google Shape;2455;h709d592bbbeff863_2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h709d592bbbeff863_23_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3" name="Shape 2463"/>
        <p:cNvGrpSpPr/>
        <p:nvPr/>
      </p:nvGrpSpPr>
      <p:grpSpPr>
        <a:xfrm>
          <a:off x="0" y="0"/>
          <a:ext cx="0" cy="0"/>
          <a:chOff x="0" y="0"/>
          <a:chExt cx="0" cy="0"/>
        </a:xfrm>
      </p:grpSpPr>
      <p:sp>
        <p:nvSpPr>
          <p:cNvPr id="2464" name="Google Shape;2464;h709d592bbbeff863_23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h709d592bbbeff863_23_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4" name="Shape 2474"/>
        <p:cNvGrpSpPr/>
        <p:nvPr/>
      </p:nvGrpSpPr>
      <p:grpSpPr>
        <a:xfrm>
          <a:off x="0" y="0"/>
          <a:ext cx="0" cy="0"/>
          <a:chOff x="0" y="0"/>
          <a:chExt cx="0" cy="0"/>
        </a:xfrm>
      </p:grpSpPr>
      <p:sp>
        <p:nvSpPr>
          <p:cNvPr id="2475" name="Google Shape;2475;h709d592bbbeff863_2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h709d592bbbeff863_23_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3" name="Shape 2483"/>
        <p:cNvGrpSpPr/>
        <p:nvPr/>
      </p:nvGrpSpPr>
      <p:grpSpPr>
        <a:xfrm>
          <a:off x="0" y="0"/>
          <a:ext cx="0" cy="0"/>
          <a:chOff x="0" y="0"/>
          <a:chExt cx="0" cy="0"/>
        </a:xfrm>
      </p:grpSpPr>
      <p:sp>
        <p:nvSpPr>
          <p:cNvPr id="2484" name="Google Shape;2484;h709d592bbbeff863_23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h709d592bbbeff863_23_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2" name="Shape 2492"/>
        <p:cNvGrpSpPr/>
        <p:nvPr/>
      </p:nvGrpSpPr>
      <p:grpSpPr>
        <a:xfrm>
          <a:off x="0" y="0"/>
          <a:ext cx="0" cy="0"/>
          <a:chOff x="0" y="0"/>
          <a:chExt cx="0" cy="0"/>
        </a:xfrm>
      </p:grpSpPr>
      <p:sp>
        <p:nvSpPr>
          <p:cNvPr id="2493" name="Google Shape;2493;h709d592bbbeff863_23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h709d592bbbeff863_23_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3" name="Shape 2503"/>
        <p:cNvGrpSpPr/>
        <p:nvPr/>
      </p:nvGrpSpPr>
      <p:grpSpPr>
        <a:xfrm>
          <a:off x="0" y="0"/>
          <a:ext cx="0" cy="0"/>
          <a:chOff x="0" y="0"/>
          <a:chExt cx="0" cy="0"/>
        </a:xfrm>
      </p:grpSpPr>
      <p:sp>
        <p:nvSpPr>
          <p:cNvPr id="2504" name="Google Shape;2504;h709d592bbbeff863_23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h709d592bbbeff863_23_7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2" name="Shape 2512"/>
        <p:cNvGrpSpPr/>
        <p:nvPr/>
      </p:nvGrpSpPr>
      <p:grpSpPr>
        <a:xfrm>
          <a:off x="0" y="0"/>
          <a:ext cx="0" cy="0"/>
          <a:chOff x="0" y="0"/>
          <a:chExt cx="0" cy="0"/>
        </a:xfrm>
      </p:grpSpPr>
      <p:sp>
        <p:nvSpPr>
          <p:cNvPr id="2513" name="Google Shape;2513;h709d592bbbeff863_23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h709d592bbbeff863_23_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1" name="Shape 2521"/>
        <p:cNvGrpSpPr/>
        <p:nvPr/>
      </p:nvGrpSpPr>
      <p:grpSpPr>
        <a:xfrm>
          <a:off x="0" y="0"/>
          <a:ext cx="0" cy="0"/>
          <a:chOff x="0" y="0"/>
          <a:chExt cx="0" cy="0"/>
        </a:xfrm>
      </p:grpSpPr>
      <p:sp>
        <p:nvSpPr>
          <p:cNvPr id="2522" name="Google Shape;2522;h709d592bbbeff863_23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h709d592bbbeff863_23_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h709d592bbbeff863_23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h709d592bbbeff863_23_1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1" name="Shape 2541"/>
        <p:cNvGrpSpPr/>
        <p:nvPr/>
      </p:nvGrpSpPr>
      <p:grpSpPr>
        <a:xfrm>
          <a:off x="0" y="0"/>
          <a:ext cx="0" cy="0"/>
          <a:chOff x="0" y="0"/>
          <a:chExt cx="0" cy="0"/>
        </a:xfrm>
      </p:grpSpPr>
      <p:sp>
        <p:nvSpPr>
          <p:cNvPr id="2542" name="Google Shape;2542;h709d592bbbeff863_23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h709d592bbbeff863_23_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0" name="Shape 2550"/>
        <p:cNvGrpSpPr/>
        <p:nvPr/>
      </p:nvGrpSpPr>
      <p:grpSpPr>
        <a:xfrm>
          <a:off x="0" y="0"/>
          <a:ext cx="0" cy="0"/>
          <a:chOff x="0" y="0"/>
          <a:chExt cx="0" cy="0"/>
        </a:xfrm>
      </p:grpSpPr>
      <p:sp>
        <p:nvSpPr>
          <p:cNvPr id="2551" name="Google Shape;2551;h709d592bbbeff863_23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h709d592bbbeff863_23_1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1" name="Shape 2561"/>
        <p:cNvGrpSpPr/>
        <p:nvPr/>
      </p:nvGrpSpPr>
      <p:grpSpPr>
        <a:xfrm>
          <a:off x="0" y="0"/>
          <a:ext cx="0" cy="0"/>
          <a:chOff x="0" y="0"/>
          <a:chExt cx="0" cy="0"/>
        </a:xfrm>
      </p:grpSpPr>
      <p:sp>
        <p:nvSpPr>
          <p:cNvPr id="2562" name="Google Shape;2562;h709d592bbbeff863_23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h709d592bbbeff863_23_1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0" name="Shape 2570"/>
        <p:cNvGrpSpPr/>
        <p:nvPr/>
      </p:nvGrpSpPr>
      <p:grpSpPr>
        <a:xfrm>
          <a:off x="0" y="0"/>
          <a:ext cx="0" cy="0"/>
          <a:chOff x="0" y="0"/>
          <a:chExt cx="0" cy="0"/>
        </a:xfrm>
      </p:grpSpPr>
      <p:sp>
        <p:nvSpPr>
          <p:cNvPr id="2571" name="Google Shape;2571;h709d592bbbeff863_2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h709d592bbbeff863_23_1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9" name="Shape 2579"/>
        <p:cNvGrpSpPr/>
        <p:nvPr/>
      </p:nvGrpSpPr>
      <p:grpSpPr>
        <a:xfrm>
          <a:off x="0" y="0"/>
          <a:ext cx="0" cy="0"/>
          <a:chOff x="0" y="0"/>
          <a:chExt cx="0" cy="0"/>
        </a:xfrm>
      </p:grpSpPr>
      <p:sp>
        <p:nvSpPr>
          <p:cNvPr id="2580" name="Google Shape;2580;h709d592bbbeff863_23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h709d592bbbeff863_23_1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0" name="Shape 2590"/>
        <p:cNvGrpSpPr/>
        <p:nvPr/>
      </p:nvGrpSpPr>
      <p:grpSpPr>
        <a:xfrm>
          <a:off x="0" y="0"/>
          <a:ext cx="0" cy="0"/>
          <a:chOff x="0" y="0"/>
          <a:chExt cx="0" cy="0"/>
        </a:xfrm>
      </p:grpSpPr>
      <p:sp>
        <p:nvSpPr>
          <p:cNvPr id="2591" name="Google Shape;2591;h709d592bbbeff863_23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h709d592bbbeff863_23_1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9" name="Shape 2599"/>
        <p:cNvGrpSpPr/>
        <p:nvPr/>
      </p:nvGrpSpPr>
      <p:grpSpPr>
        <a:xfrm>
          <a:off x="0" y="0"/>
          <a:ext cx="0" cy="0"/>
          <a:chOff x="0" y="0"/>
          <a:chExt cx="0" cy="0"/>
        </a:xfrm>
      </p:grpSpPr>
      <p:sp>
        <p:nvSpPr>
          <p:cNvPr id="2600" name="Google Shape;2600;h709d592bbbeff863_23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h709d592bbbeff863_23_16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8" name="Shape 2608"/>
        <p:cNvGrpSpPr/>
        <p:nvPr/>
      </p:nvGrpSpPr>
      <p:grpSpPr>
        <a:xfrm>
          <a:off x="0" y="0"/>
          <a:ext cx="0" cy="0"/>
          <a:chOff x="0" y="0"/>
          <a:chExt cx="0" cy="0"/>
        </a:xfrm>
      </p:grpSpPr>
      <p:sp>
        <p:nvSpPr>
          <p:cNvPr id="2609" name="Google Shape;2609;h709d592bbbeff863_23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h709d592bbbeff863_23_17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9" name="Shape 2619"/>
        <p:cNvGrpSpPr/>
        <p:nvPr/>
      </p:nvGrpSpPr>
      <p:grpSpPr>
        <a:xfrm>
          <a:off x="0" y="0"/>
          <a:ext cx="0" cy="0"/>
          <a:chOff x="0" y="0"/>
          <a:chExt cx="0" cy="0"/>
        </a:xfrm>
      </p:grpSpPr>
      <p:sp>
        <p:nvSpPr>
          <p:cNvPr id="2620" name="Google Shape;2620;h709d592bbbeff863_23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h709d592bbbeff863_23_1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8" name="Shape 2628"/>
        <p:cNvGrpSpPr/>
        <p:nvPr/>
      </p:nvGrpSpPr>
      <p:grpSpPr>
        <a:xfrm>
          <a:off x="0" y="0"/>
          <a:ext cx="0" cy="0"/>
          <a:chOff x="0" y="0"/>
          <a:chExt cx="0" cy="0"/>
        </a:xfrm>
      </p:grpSpPr>
      <p:sp>
        <p:nvSpPr>
          <p:cNvPr id="2629" name="Google Shape;2629;h709d592bbbeff863_23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h709d592bbbeff863_23_1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7" name="Shape 2637"/>
        <p:cNvGrpSpPr/>
        <p:nvPr/>
      </p:nvGrpSpPr>
      <p:grpSpPr>
        <a:xfrm>
          <a:off x="0" y="0"/>
          <a:ext cx="0" cy="0"/>
          <a:chOff x="0" y="0"/>
          <a:chExt cx="0" cy="0"/>
        </a:xfrm>
      </p:grpSpPr>
      <p:sp>
        <p:nvSpPr>
          <p:cNvPr id="2638" name="Google Shape;2638;h709d592bbbeff863_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h709d592bbbeff863_26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5" name="Shape 2655"/>
        <p:cNvGrpSpPr/>
        <p:nvPr/>
      </p:nvGrpSpPr>
      <p:grpSpPr>
        <a:xfrm>
          <a:off x="0" y="0"/>
          <a:ext cx="0" cy="0"/>
          <a:chOff x="0" y="0"/>
          <a:chExt cx="0" cy="0"/>
        </a:xfrm>
      </p:grpSpPr>
      <p:sp>
        <p:nvSpPr>
          <p:cNvPr id="2656" name="Google Shape;2656;h709d592bbbeff863_26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h709d592bbbeff863_26_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3" name="Shape 2673"/>
        <p:cNvGrpSpPr/>
        <p:nvPr/>
      </p:nvGrpSpPr>
      <p:grpSpPr>
        <a:xfrm>
          <a:off x="0" y="0"/>
          <a:ext cx="0" cy="0"/>
          <a:chOff x="0" y="0"/>
          <a:chExt cx="0" cy="0"/>
        </a:xfrm>
      </p:grpSpPr>
      <p:sp>
        <p:nvSpPr>
          <p:cNvPr id="2674" name="Google Shape;2674;h709d592bbbeff863_26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h709d592bbbeff863_26_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9" name="Shape 2689"/>
        <p:cNvGrpSpPr/>
        <p:nvPr/>
      </p:nvGrpSpPr>
      <p:grpSpPr>
        <a:xfrm>
          <a:off x="0" y="0"/>
          <a:ext cx="0" cy="0"/>
          <a:chOff x="0" y="0"/>
          <a:chExt cx="0" cy="0"/>
        </a:xfrm>
      </p:grpSpPr>
      <p:sp>
        <p:nvSpPr>
          <p:cNvPr id="2690" name="Google Shape;2690;h709d592bbbeff863_26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h709d592bbbeff863_26_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6" name="Shape 2706"/>
        <p:cNvGrpSpPr/>
        <p:nvPr/>
      </p:nvGrpSpPr>
      <p:grpSpPr>
        <a:xfrm>
          <a:off x="0" y="0"/>
          <a:ext cx="0" cy="0"/>
          <a:chOff x="0" y="0"/>
          <a:chExt cx="0" cy="0"/>
        </a:xfrm>
      </p:grpSpPr>
      <p:sp>
        <p:nvSpPr>
          <p:cNvPr id="2707" name="Google Shape;2707;h709d592bbbeff863_26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h709d592bbbeff863_26_6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8" name="Shape 2718"/>
        <p:cNvGrpSpPr/>
        <p:nvPr/>
      </p:nvGrpSpPr>
      <p:grpSpPr>
        <a:xfrm>
          <a:off x="0" y="0"/>
          <a:ext cx="0" cy="0"/>
          <a:chOff x="0" y="0"/>
          <a:chExt cx="0" cy="0"/>
        </a:xfrm>
      </p:grpSpPr>
      <p:sp>
        <p:nvSpPr>
          <p:cNvPr id="2719" name="Google Shape;2719;h709d592bbbeff863_26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h709d592bbbeff863_26_7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2" name="Shape 2732"/>
        <p:cNvGrpSpPr/>
        <p:nvPr/>
      </p:nvGrpSpPr>
      <p:grpSpPr>
        <a:xfrm>
          <a:off x="0" y="0"/>
          <a:ext cx="0" cy="0"/>
          <a:chOff x="0" y="0"/>
          <a:chExt cx="0" cy="0"/>
        </a:xfrm>
      </p:grpSpPr>
      <p:sp>
        <p:nvSpPr>
          <p:cNvPr id="2733" name="Google Shape;2733;h709d592bbbeff863_26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h709d592bbbeff863_26_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8" name="Shape 2748"/>
        <p:cNvGrpSpPr/>
        <p:nvPr/>
      </p:nvGrpSpPr>
      <p:grpSpPr>
        <a:xfrm>
          <a:off x="0" y="0"/>
          <a:ext cx="0" cy="0"/>
          <a:chOff x="0" y="0"/>
          <a:chExt cx="0" cy="0"/>
        </a:xfrm>
      </p:grpSpPr>
      <p:sp>
        <p:nvSpPr>
          <p:cNvPr id="2749" name="Google Shape;2749;h709d592bbbeff863_26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h709d592bbbeff863_26_10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4" name="Shape 2764"/>
        <p:cNvGrpSpPr/>
        <p:nvPr/>
      </p:nvGrpSpPr>
      <p:grpSpPr>
        <a:xfrm>
          <a:off x="0" y="0"/>
          <a:ext cx="0" cy="0"/>
          <a:chOff x="0" y="0"/>
          <a:chExt cx="0" cy="0"/>
        </a:xfrm>
      </p:grpSpPr>
      <p:sp>
        <p:nvSpPr>
          <p:cNvPr id="2765" name="Google Shape;2765;h709d592bbbeff863_26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h709d592bbbeff863_26_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7" name="Shape 2777"/>
        <p:cNvGrpSpPr/>
        <p:nvPr/>
      </p:nvGrpSpPr>
      <p:grpSpPr>
        <a:xfrm>
          <a:off x="0" y="0"/>
          <a:ext cx="0" cy="0"/>
          <a:chOff x="0" y="0"/>
          <a:chExt cx="0" cy="0"/>
        </a:xfrm>
      </p:grpSpPr>
      <p:sp>
        <p:nvSpPr>
          <p:cNvPr id="2778" name="Google Shape;2778;h709d592bbbeff863_26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h709d592bbbeff863_26_1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4" name="Shape 2794"/>
        <p:cNvGrpSpPr/>
        <p:nvPr/>
      </p:nvGrpSpPr>
      <p:grpSpPr>
        <a:xfrm>
          <a:off x="0" y="0"/>
          <a:ext cx="0" cy="0"/>
          <a:chOff x="0" y="0"/>
          <a:chExt cx="0" cy="0"/>
        </a:xfrm>
      </p:grpSpPr>
      <p:sp>
        <p:nvSpPr>
          <p:cNvPr id="2795" name="Google Shape;2795;h709d592bbbeff863_4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h709d592bbbeff863_41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0" name="Shape 2810"/>
        <p:cNvGrpSpPr/>
        <p:nvPr/>
      </p:nvGrpSpPr>
      <p:grpSpPr>
        <a:xfrm>
          <a:off x="0" y="0"/>
          <a:ext cx="0" cy="0"/>
          <a:chOff x="0" y="0"/>
          <a:chExt cx="0" cy="0"/>
        </a:xfrm>
      </p:grpSpPr>
      <p:sp>
        <p:nvSpPr>
          <p:cNvPr id="2811" name="Google Shape;2811;h709d592bbbeff863_4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h709d592bbbeff863_41_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3" name="Shape 2823"/>
        <p:cNvGrpSpPr/>
        <p:nvPr/>
      </p:nvGrpSpPr>
      <p:grpSpPr>
        <a:xfrm>
          <a:off x="0" y="0"/>
          <a:ext cx="0" cy="0"/>
          <a:chOff x="0" y="0"/>
          <a:chExt cx="0" cy="0"/>
        </a:xfrm>
      </p:grpSpPr>
      <p:sp>
        <p:nvSpPr>
          <p:cNvPr id="2824" name="Google Shape;2824;h709d592bbbeff863_4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h709d592bbbeff863_41_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5" name="Shape 2835"/>
        <p:cNvGrpSpPr/>
        <p:nvPr/>
      </p:nvGrpSpPr>
      <p:grpSpPr>
        <a:xfrm>
          <a:off x="0" y="0"/>
          <a:ext cx="0" cy="0"/>
          <a:chOff x="0" y="0"/>
          <a:chExt cx="0" cy="0"/>
        </a:xfrm>
      </p:grpSpPr>
      <p:sp>
        <p:nvSpPr>
          <p:cNvPr id="2836" name="Google Shape;2836;h709d592bbbeff863_4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h709d592bbbeff863_41_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7" name="Shape 2847"/>
        <p:cNvGrpSpPr/>
        <p:nvPr/>
      </p:nvGrpSpPr>
      <p:grpSpPr>
        <a:xfrm>
          <a:off x="0" y="0"/>
          <a:ext cx="0" cy="0"/>
          <a:chOff x="0" y="0"/>
          <a:chExt cx="0" cy="0"/>
        </a:xfrm>
      </p:grpSpPr>
      <p:sp>
        <p:nvSpPr>
          <p:cNvPr id="2848" name="Google Shape;2848;h709d592bbbeff863_4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h709d592bbbeff863_41_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8" name="Shape 2858"/>
        <p:cNvGrpSpPr/>
        <p:nvPr/>
      </p:nvGrpSpPr>
      <p:grpSpPr>
        <a:xfrm>
          <a:off x="0" y="0"/>
          <a:ext cx="0" cy="0"/>
          <a:chOff x="0" y="0"/>
          <a:chExt cx="0" cy="0"/>
        </a:xfrm>
      </p:grpSpPr>
      <p:sp>
        <p:nvSpPr>
          <p:cNvPr id="2859" name="Google Shape;2859;h709d592bbbeff863_4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h709d592bbbeff863_41_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7" name="Shape 2867"/>
        <p:cNvGrpSpPr/>
        <p:nvPr/>
      </p:nvGrpSpPr>
      <p:grpSpPr>
        <a:xfrm>
          <a:off x="0" y="0"/>
          <a:ext cx="0" cy="0"/>
          <a:chOff x="0" y="0"/>
          <a:chExt cx="0" cy="0"/>
        </a:xfrm>
      </p:grpSpPr>
      <p:sp>
        <p:nvSpPr>
          <p:cNvPr id="2868" name="Google Shape;2868;h709d592bbbeff863_4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h709d592bbbeff863_41_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6" name="Shape 2876"/>
        <p:cNvGrpSpPr/>
        <p:nvPr/>
      </p:nvGrpSpPr>
      <p:grpSpPr>
        <a:xfrm>
          <a:off x="0" y="0"/>
          <a:ext cx="0" cy="0"/>
          <a:chOff x="0" y="0"/>
          <a:chExt cx="0" cy="0"/>
        </a:xfrm>
      </p:grpSpPr>
      <p:sp>
        <p:nvSpPr>
          <p:cNvPr id="2877" name="Google Shape;2877;h709d592bbbeff863_4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h709d592bbbeff863_41_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8" name="Shape 2888"/>
        <p:cNvGrpSpPr/>
        <p:nvPr/>
      </p:nvGrpSpPr>
      <p:grpSpPr>
        <a:xfrm>
          <a:off x="0" y="0"/>
          <a:ext cx="0" cy="0"/>
          <a:chOff x="0" y="0"/>
          <a:chExt cx="0" cy="0"/>
        </a:xfrm>
      </p:grpSpPr>
      <p:sp>
        <p:nvSpPr>
          <p:cNvPr id="2889" name="Google Shape;2889;h709d592bbbeff863_4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h709d592bbbeff863_41_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0" name="Shape 2900"/>
        <p:cNvGrpSpPr/>
        <p:nvPr/>
      </p:nvGrpSpPr>
      <p:grpSpPr>
        <a:xfrm>
          <a:off x="0" y="0"/>
          <a:ext cx="0" cy="0"/>
          <a:chOff x="0" y="0"/>
          <a:chExt cx="0" cy="0"/>
        </a:xfrm>
      </p:grpSpPr>
      <p:sp>
        <p:nvSpPr>
          <p:cNvPr id="2901" name="Google Shape;2901;h709d592bbbeff863_41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h709d592bbbeff863_41_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2" name="Shape 2912"/>
        <p:cNvGrpSpPr/>
        <p:nvPr/>
      </p:nvGrpSpPr>
      <p:grpSpPr>
        <a:xfrm>
          <a:off x="0" y="0"/>
          <a:ext cx="0" cy="0"/>
          <a:chOff x="0" y="0"/>
          <a:chExt cx="0" cy="0"/>
        </a:xfrm>
      </p:grpSpPr>
      <p:sp>
        <p:nvSpPr>
          <p:cNvPr id="2913" name="Google Shape;2913;h709d592bbbeff863_4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h709d592bbbeff863_41_1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3" name="Shape 2923"/>
        <p:cNvGrpSpPr/>
        <p:nvPr/>
      </p:nvGrpSpPr>
      <p:grpSpPr>
        <a:xfrm>
          <a:off x="0" y="0"/>
          <a:ext cx="0" cy="0"/>
          <a:chOff x="0" y="0"/>
          <a:chExt cx="0" cy="0"/>
        </a:xfrm>
      </p:grpSpPr>
      <p:sp>
        <p:nvSpPr>
          <p:cNvPr id="2924" name="Google Shape;2924;h709d592bbbeff863_41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h709d592bbbeff863_41_1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3" name="Shape 2933"/>
        <p:cNvGrpSpPr/>
        <p:nvPr/>
      </p:nvGrpSpPr>
      <p:grpSpPr>
        <a:xfrm>
          <a:off x="0" y="0"/>
          <a:ext cx="0" cy="0"/>
          <a:chOff x="0" y="0"/>
          <a:chExt cx="0" cy="0"/>
        </a:xfrm>
      </p:grpSpPr>
      <p:sp>
        <p:nvSpPr>
          <p:cNvPr id="2934" name="Google Shape;2934;h709d592bbbeff863_4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h709d592bbbeff863_41_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3" name="Shape 2943"/>
        <p:cNvGrpSpPr/>
        <p:nvPr/>
      </p:nvGrpSpPr>
      <p:grpSpPr>
        <a:xfrm>
          <a:off x="0" y="0"/>
          <a:ext cx="0" cy="0"/>
          <a:chOff x="0" y="0"/>
          <a:chExt cx="0" cy="0"/>
        </a:xfrm>
      </p:grpSpPr>
      <p:sp>
        <p:nvSpPr>
          <p:cNvPr id="2944" name="Google Shape;2944;h709d592bbbeff863_41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h709d592bbbeff863_41_1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3" name="Shape 2953"/>
        <p:cNvGrpSpPr/>
        <p:nvPr/>
      </p:nvGrpSpPr>
      <p:grpSpPr>
        <a:xfrm>
          <a:off x="0" y="0"/>
          <a:ext cx="0" cy="0"/>
          <a:chOff x="0" y="0"/>
          <a:chExt cx="0" cy="0"/>
        </a:xfrm>
      </p:grpSpPr>
      <p:sp>
        <p:nvSpPr>
          <p:cNvPr id="2954" name="Google Shape;2954;h709d592bbbeff863_41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h709d592bbbeff863_41_1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3" name="Shape 2963"/>
        <p:cNvGrpSpPr/>
        <p:nvPr/>
      </p:nvGrpSpPr>
      <p:grpSpPr>
        <a:xfrm>
          <a:off x="0" y="0"/>
          <a:ext cx="0" cy="0"/>
          <a:chOff x="0" y="0"/>
          <a:chExt cx="0" cy="0"/>
        </a:xfrm>
      </p:grpSpPr>
      <p:sp>
        <p:nvSpPr>
          <p:cNvPr id="2964" name="Google Shape;2964;h709d592bbbeff863_41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h709d592bbbeff863_41_1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3" name="Shape 2973"/>
        <p:cNvGrpSpPr/>
        <p:nvPr/>
      </p:nvGrpSpPr>
      <p:grpSpPr>
        <a:xfrm>
          <a:off x="0" y="0"/>
          <a:ext cx="0" cy="0"/>
          <a:chOff x="0" y="0"/>
          <a:chExt cx="0" cy="0"/>
        </a:xfrm>
      </p:grpSpPr>
      <p:sp>
        <p:nvSpPr>
          <p:cNvPr id="2974" name="Google Shape;2974;h709d592bbbeff863_41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h709d592bbbeff863_41_16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6" name="Shape 2986"/>
        <p:cNvGrpSpPr/>
        <p:nvPr/>
      </p:nvGrpSpPr>
      <p:grpSpPr>
        <a:xfrm>
          <a:off x="0" y="0"/>
          <a:ext cx="0" cy="0"/>
          <a:chOff x="0" y="0"/>
          <a:chExt cx="0" cy="0"/>
        </a:xfrm>
      </p:grpSpPr>
      <p:sp>
        <p:nvSpPr>
          <p:cNvPr id="2987" name="Google Shape;2987;h709d592bbbeff863_4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h709d592bbbeff863_41_1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9" name="Shape 2999"/>
        <p:cNvGrpSpPr/>
        <p:nvPr/>
      </p:nvGrpSpPr>
      <p:grpSpPr>
        <a:xfrm>
          <a:off x="0" y="0"/>
          <a:ext cx="0" cy="0"/>
          <a:chOff x="0" y="0"/>
          <a:chExt cx="0" cy="0"/>
        </a:xfrm>
      </p:grpSpPr>
      <p:sp>
        <p:nvSpPr>
          <p:cNvPr id="3000" name="Google Shape;3000;h709d592bbbeff863_41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h709d592bbbeff863_41_1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2" name="Shape 3012"/>
        <p:cNvGrpSpPr/>
        <p:nvPr/>
      </p:nvGrpSpPr>
      <p:grpSpPr>
        <a:xfrm>
          <a:off x="0" y="0"/>
          <a:ext cx="0" cy="0"/>
          <a:chOff x="0" y="0"/>
          <a:chExt cx="0" cy="0"/>
        </a:xfrm>
      </p:grpSpPr>
      <p:sp>
        <p:nvSpPr>
          <p:cNvPr id="3013" name="Google Shape;3013;h61921ce4dcbef99b_2_4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4" name="Google Shape;3014;h61921ce4dcbef99b_2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8" name="Shape 3018"/>
        <p:cNvGrpSpPr/>
        <p:nvPr/>
      </p:nvGrpSpPr>
      <p:grpSpPr>
        <a:xfrm>
          <a:off x="0" y="0"/>
          <a:ext cx="0" cy="0"/>
          <a:chOff x="0" y="0"/>
          <a:chExt cx="0" cy="0"/>
        </a:xfrm>
      </p:grpSpPr>
      <p:sp>
        <p:nvSpPr>
          <p:cNvPr id="3019" name="Google Shape;3019;h61921ce4dcbef99b_2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0" name="Google Shape;3020;h61921ce4dcbef99b_2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6" name="Shape 3026"/>
        <p:cNvGrpSpPr/>
        <p:nvPr/>
      </p:nvGrpSpPr>
      <p:grpSpPr>
        <a:xfrm>
          <a:off x="0" y="0"/>
          <a:ext cx="0" cy="0"/>
          <a:chOff x="0" y="0"/>
          <a:chExt cx="0" cy="0"/>
        </a:xfrm>
      </p:grpSpPr>
      <p:sp>
        <p:nvSpPr>
          <p:cNvPr id="3027" name="Google Shape;3027;h61921ce4dcbef99b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8" name="Google Shape;3028;h61921ce4dcbef99b_2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4" name="Shape 3034"/>
        <p:cNvGrpSpPr/>
        <p:nvPr/>
      </p:nvGrpSpPr>
      <p:grpSpPr>
        <a:xfrm>
          <a:off x="0" y="0"/>
          <a:ext cx="0" cy="0"/>
          <a:chOff x="0" y="0"/>
          <a:chExt cx="0" cy="0"/>
        </a:xfrm>
      </p:grpSpPr>
      <p:sp>
        <p:nvSpPr>
          <p:cNvPr id="3035" name="Google Shape;3035;h61921ce4dcbef99b_2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6" name="Google Shape;3036;h61921ce4dcbef99b_2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2" name="Shape 3042"/>
        <p:cNvGrpSpPr/>
        <p:nvPr/>
      </p:nvGrpSpPr>
      <p:grpSpPr>
        <a:xfrm>
          <a:off x="0" y="0"/>
          <a:ext cx="0" cy="0"/>
          <a:chOff x="0" y="0"/>
          <a:chExt cx="0" cy="0"/>
        </a:xfrm>
      </p:grpSpPr>
      <p:sp>
        <p:nvSpPr>
          <p:cNvPr id="3043" name="Google Shape;3043;h61921ce4dcbef99b_2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4" name="Google Shape;3044;h61921ce4dcbef99b_2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0" name="Shape 3050"/>
        <p:cNvGrpSpPr/>
        <p:nvPr/>
      </p:nvGrpSpPr>
      <p:grpSpPr>
        <a:xfrm>
          <a:off x="0" y="0"/>
          <a:ext cx="0" cy="0"/>
          <a:chOff x="0" y="0"/>
          <a:chExt cx="0" cy="0"/>
        </a:xfrm>
      </p:grpSpPr>
      <p:sp>
        <p:nvSpPr>
          <p:cNvPr id="3051" name="Google Shape;3051;h61921ce4dcbef99b_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2" name="Google Shape;3052;h61921ce4dcbef99b_2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8" name="Shape 3058"/>
        <p:cNvGrpSpPr/>
        <p:nvPr/>
      </p:nvGrpSpPr>
      <p:grpSpPr>
        <a:xfrm>
          <a:off x="0" y="0"/>
          <a:ext cx="0" cy="0"/>
          <a:chOff x="0" y="0"/>
          <a:chExt cx="0" cy="0"/>
        </a:xfrm>
      </p:grpSpPr>
      <p:sp>
        <p:nvSpPr>
          <p:cNvPr id="3059" name="Google Shape;3059;h61921ce4dcbef99b_2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0" name="Google Shape;3060;h61921ce4dcbef99b_2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6" name="Shape 3066"/>
        <p:cNvGrpSpPr/>
        <p:nvPr/>
      </p:nvGrpSpPr>
      <p:grpSpPr>
        <a:xfrm>
          <a:off x="0" y="0"/>
          <a:ext cx="0" cy="0"/>
          <a:chOff x="0" y="0"/>
          <a:chExt cx="0" cy="0"/>
        </a:xfrm>
      </p:grpSpPr>
      <p:sp>
        <p:nvSpPr>
          <p:cNvPr id="3067" name="Google Shape;3067;h61921ce4dcbef99b_2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8" name="Google Shape;3068;h61921ce4dcbef99b_2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4" name="Shape 3074"/>
        <p:cNvGrpSpPr/>
        <p:nvPr/>
      </p:nvGrpSpPr>
      <p:grpSpPr>
        <a:xfrm>
          <a:off x="0" y="0"/>
          <a:ext cx="0" cy="0"/>
          <a:chOff x="0" y="0"/>
          <a:chExt cx="0" cy="0"/>
        </a:xfrm>
      </p:grpSpPr>
      <p:sp>
        <p:nvSpPr>
          <p:cNvPr id="3075" name="Google Shape;3075;h61921ce4dcbef99b_2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6" name="Google Shape;3076;h61921ce4dcbef99b_2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2" name="Shape 3082"/>
        <p:cNvGrpSpPr/>
        <p:nvPr/>
      </p:nvGrpSpPr>
      <p:grpSpPr>
        <a:xfrm>
          <a:off x="0" y="0"/>
          <a:ext cx="0" cy="0"/>
          <a:chOff x="0" y="0"/>
          <a:chExt cx="0" cy="0"/>
        </a:xfrm>
      </p:grpSpPr>
      <p:sp>
        <p:nvSpPr>
          <p:cNvPr id="3083" name="Google Shape;3083;h61921ce4dcbef99b_2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4" name="Google Shape;3084;h61921ce4dcbef99b_2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0" name="Shape 3090"/>
        <p:cNvGrpSpPr/>
        <p:nvPr/>
      </p:nvGrpSpPr>
      <p:grpSpPr>
        <a:xfrm>
          <a:off x="0" y="0"/>
          <a:ext cx="0" cy="0"/>
          <a:chOff x="0" y="0"/>
          <a:chExt cx="0" cy="0"/>
        </a:xfrm>
      </p:grpSpPr>
      <p:sp>
        <p:nvSpPr>
          <p:cNvPr id="3091" name="Google Shape;3091;h61921ce4dcbef99b_2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2" name="Google Shape;3092;h61921ce4dcbef99b_2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8" name="Shape 3098"/>
        <p:cNvGrpSpPr/>
        <p:nvPr/>
      </p:nvGrpSpPr>
      <p:grpSpPr>
        <a:xfrm>
          <a:off x="0" y="0"/>
          <a:ext cx="0" cy="0"/>
          <a:chOff x="0" y="0"/>
          <a:chExt cx="0" cy="0"/>
        </a:xfrm>
      </p:grpSpPr>
      <p:sp>
        <p:nvSpPr>
          <p:cNvPr id="3099" name="Google Shape;3099;h61921ce4dcbef99b_2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0" name="Google Shape;3100;h61921ce4dcbef99b_2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6" name="Shape 3106"/>
        <p:cNvGrpSpPr/>
        <p:nvPr/>
      </p:nvGrpSpPr>
      <p:grpSpPr>
        <a:xfrm>
          <a:off x="0" y="0"/>
          <a:ext cx="0" cy="0"/>
          <a:chOff x="0" y="0"/>
          <a:chExt cx="0" cy="0"/>
        </a:xfrm>
      </p:grpSpPr>
      <p:sp>
        <p:nvSpPr>
          <p:cNvPr id="3107" name="Google Shape;3107;h61921ce4dcbef99b_2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8" name="Google Shape;3108;h61921ce4dcbef99b_2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4" name="Shape 3114"/>
        <p:cNvGrpSpPr/>
        <p:nvPr/>
      </p:nvGrpSpPr>
      <p:grpSpPr>
        <a:xfrm>
          <a:off x="0" y="0"/>
          <a:ext cx="0" cy="0"/>
          <a:chOff x="0" y="0"/>
          <a:chExt cx="0" cy="0"/>
        </a:xfrm>
      </p:grpSpPr>
      <p:sp>
        <p:nvSpPr>
          <p:cNvPr id="3115" name="Google Shape;3115;h61921ce4dcbef99b_2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6" name="Google Shape;3116;h61921ce4dcbef99b_2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2" name="Shape 3122"/>
        <p:cNvGrpSpPr/>
        <p:nvPr/>
      </p:nvGrpSpPr>
      <p:grpSpPr>
        <a:xfrm>
          <a:off x="0" y="0"/>
          <a:ext cx="0" cy="0"/>
          <a:chOff x="0" y="0"/>
          <a:chExt cx="0" cy="0"/>
        </a:xfrm>
      </p:grpSpPr>
      <p:sp>
        <p:nvSpPr>
          <p:cNvPr id="3123" name="Google Shape;3123;h61921ce4dcbef99b_2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4" name="Google Shape;3124;h61921ce4dcbef99b_2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0" name="Shape 3130"/>
        <p:cNvGrpSpPr/>
        <p:nvPr/>
      </p:nvGrpSpPr>
      <p:grpSpPr>
        <a:xfrm>
          <a:off x="0" y="0"/>
          <a:ext cx="0" cy="0"/>
          <a:chOff x="0" y="0"/>
          <a:chExt cx="0" cy="0"/>
        </a:xfrm>
      </p:grpSpPr>
      <p:sp>
        <p:nvSpPr>
          <p:cNvPr id="3131" name="Google Shape;3131;h61921ce4dcbef99b_2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2" name="Google Shape;3132;h61921ce4dcbef99b_2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8" name="Shape 3138"/>
        <p:cNvGrpSpPr/>
        <p:nvPr/>
      </p:nvGrpSpPr>
      <p:grpSpPr>
        <a:xfrm>
          <a:off x="0" y="0"/>
          <a:ext cx="0" cy="0"/>
          <a:chOff x="0" y="0"/>
          <a:chExt cx="0" cy="0"/>
        </a:xfrm>
      </p:grpSpPr>
      <p:sp>
        <p:nvSpPr>
          <p:cNvPr id="3139" name="Google Shape;3139;h61921ce4dcbef99b_2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0" name="Google Shape;3140;h61921ce4dcbef99b_2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6" name="Shape 3146"/>
        <p:cNvGrpSpPr/>
        <p:nvPr/>
      </p:nvGrpSpPr>
      <p:grpSpPr>
        <a:xfrm>
          <a:off x="0" y="0"/>
          <a:ext cx="0" cy="0"/>
          <a:chOff x="0" y="0"/>
          <a:chExt cx="0" cy="0"/>
        </a:xfrm>
      </p:grpSpPr>
      <p:sp>
        <p:nvSpPr>
          <p:cNvPr id="3147" name="Google Shape;3147;h61921ce4dcbef99b_2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8" name="Google Shape;3148;h61921ce4dcbef99b_2_1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4" name="Shape 3154"/>
        <p:cNvGrpSpPr/>
        <p:nvPr/>
      </p:nvGrpSpPr>
      <p:grpSpPr>
        <a:xfrm>
          <a:off x="0" y="0"/>
          <a:ext cx="0" cy="0"/>
          <a:chOff x="0" y="0"/>
          <a:chExt cx="0" cy="0"/>
        </a:xfrm>
      </p:grpSpPr>
      <p:sp>
        <p:nvSpPr>
          <p:cNvPr id="3155" name="Google Shape;3155;h61921ce4dcbef99b_2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6" name="Google Shape;3156;h61921ce4dcbef99b_2_1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2" name="Shape 3162"/>
        <p:cNvGrpSpPr/>
        <p:nvPr/>
      </p:nvGrpSpPr>
      <p:grpSpPr>
        <a:xfrm>
          <a:off x="0" y="0"/>
          <a:ext cx="0" cy="0"/>
          <a:chOff x="0" y="0"/>
          <a:chExt cx="0" cy="0"/>
        </a:xfrm>
      </p:grpSpPr>
      <p:sp>
        <p:nvSpPr>
          <p:cNvPr id="3163" name="Google Shape;3163;h61921ce4dcbef99b_2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4" name="Google Shape;3164;h61921ce4dcbef99b_2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0" name="Shape 3170"/>
        <p:cNvGrpSpPr/>
        <p:nvPr/>
      </p:nvGrpSpPr>
      <p:grpSpPr>
        <a:xfrm>
          <a:off x="0" y="0"/>
          <a:ext cx="0" cy="0"/>
          <a:chOff x="0" y="0"/>
          <a:chExt cx="0" cy="0"/>
        </a:xfrm>
      </p:grpSpPr>
      <p:sp>
        <p:nvSpPr>
          <p:cNvPr id="3171" name="Google Shape;3171;h61921ce4dcbef99b_2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2" name="Google Shape;3172;h61921ce4dcbef99b_2_1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8" name="Shape 3178"/>
        <p:cNvGrpSpPr/>
        <p:nvPr/>
      </p:nvGrpSpPr>
      <p:grpSpPr>
        <a:xfrm>
          <a:off x="0" y="0"/>
          <a:ext cx="0" cy="0"/>
          <a:chOff x="0" y="0"/>
          <a:chExt cx="0" cy="0"/>
        </a:xfrm>
      </p:grpSpPr>
      <p:sp>
        <p:nvSpPr>
          <p:cNvPr id="3179" name="Google Shape;3179;h61921ce4dcbef99b_2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0" name="Google Shape;3180;h61921ce4dcbef99b_2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6" name="Shape 3186"/>
        <p:cNvGrpSpPr/>
        <p:nvPr/>
      </p:nvGrpSpPr>
      <p:grpSpPr>
        <a:xfrm>
          <a:off x="0" y="0"/>
          <a:ext cx="0" cy="0"/>
          <a:chOff x="0" y="0"/>
          <a:chExt cx="0" cy="0"/>
        </a:xfrm>
      </p:grpSpPr>
      <p:sp>
        <p:nvSpPr>
          <p:cNvPr id="3187" name="Google Shape;3187;h61921ce4dcbef99b_2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8" name="Google Shape;3188;h61921ce4dcbef99b_2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3" name="Shape 3193"/>
        <p:cNvGrpSpPr/>
        <p:nvPr/>
      </p:nvGrpSpPr>
      <p:grpSpPr>
        <a:xfrm>
          <a:off x="0" y="0"/>
          <a:ext cx="0" cy="0"/>
          <a:chOff x="0" y="0"/>
          <a:chExt cx="0" cy="0"/>
        </a:xfrm>
      </p:grpSpPr>
      <p:sp>
        <p:nvSpPr>
          <p:cNvPr id="3194" name="Google Shape;3194;h61921ce4dcbef99b_2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5" name="Google Shape;3195;h61921ce4dcbef99b_2_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0" name="Shape 3200"/>
        <p:cNvGrpSpPr/>
        <p:nvPr/>
      </p:nvGrpSpPr>
      <p:grpSpPr>
        <a:xfrm>
          <a:off x="0" y="0"/>
          <a:ext cx="0" cy="0"/>
          <a:chOff x="0" y="0"/>
          <a:chExt cx="0" cy="0"/>
        </a:xfrm>
      </p:grpSpPr>
      <p:sp>
        <p:nvSpPr>
          <p:cNvPr id="3201" name="Google Shape;3201;h61921ce4dcbef99b_2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2" name="Google Shape;3202;h61921ce4dcbef99b_2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7" name="Shape 3207"/>
        <p:cNvGrpSpPr/>
        <p:nvPr/>
      </p:nvGrpSpPr>
      <p:grpSpPr>
        <a:xfrm>
          <a:off x="0" y="0"/>
          <a:ext cx="0" cy="0"/>
          <a:chOff x="0" y="0"/>
          <a:chExt cx="0" cy="0"/>
        </a:xfrm>
      </p:grpSpPr>
      <p:sp>
        <p:nvSpPr>
          <p:cNvPr id="3208" name="Google Shape;3208;h7fe1224f37e4fc7e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9" name="Google Shape;3209;h7fe1224f37e4fc7e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 Id="rId3" Type="http://schemas.openxmlformats.org/officeDocument/2006/relationships/image" Target="../media/image1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 Id="rId3" Type="http://schemas.openxmlformats.org/officeDocument/2006/relationships/image" Target="../media/image1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 Id="rId3" Type="http://schemas.openxmlformats.org/officeDocument/2006/relationships/image" Target="../media/image11.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 Id="rId3" Type="http://schemas.openxmlformats.org/officeDocument/2006/relationships/image" Target="../media/image1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Copertă">
  <p:cSld name="01 Copertă">
    <p:bg>
      <p:bgPr>
        <a:solidFill>
          <a:srgbClr val="F6F5EF"/>
        </a:solidFill>
      </p:bgPr>
    </p:bg>
    <p:spTree>
      <p:nvGrpSpPr>
        <p:cNvPr id="51" name="Shape 51"/>
        <p:cNvGrpSpPr/>
        <p:nvPr/>
      </p:nvGrpSpPr>
      <p:grpSpPr>
        <a:xfrm>
          <a:off x="0" y="0"/>
          <a:ext cx="0" cy="0"/>
          <a:chOff x="0" y="0"/>
          <a:chExt cx="0" cy="0"/>
        </a:xfrm>
      </p:grpSpPr>
      <p:pic>
        <p:nvPicPr>
          <p:cNvPr id="52" name="Google Shape;52;p14"/>
          <p:cNvPicPr preferRelativeResize="0"/>
          <p:nvPr/>
        </p:nvPicPr>
        <p:blipFill rotWithShape="1">
          <a:blip r:embed="rId2">
            <a:alphaModFix/>
          </a:blip>
          <a:srcRect b="0" l="20378" r="20378" t="0"/>
          <a:stretch/>
        </p:blipFill>
        <p:spPr>
          <a:xfrm>
            <a:off x="4572000" y="0"/>
            <a:ext cx="4572000" cy="5143500"/>
          </a:xfrm>
          <a:prstGeom prst="rect">
            <a:avLst/>
          </a:prstGeom>
          <a:noFill/>
          <a:ln>
            <a:noFill/>
          </a:ln>
        </p:spPr>
      </p:pic>
      <p:sp>
        <p:nvSpPr>
          <p:cNvPr id="53" name="Google Shape;53;p14"/>
          <p:cNvSpPr txBox="1"/>
          <p:nvPr>
            <p:ph idx="1" type="body"/>
          </p:nvPr>
        </p:nvSpPr>
        <p:spPr>
          <a:xfrm>
            <a:off x="542925" y="4257675"/>
            <a:ext cx="3286125" cy="464344"/>
          </a:xfrm>
          <a:prstGeom prst="rect">
            <a:avLst/>
          </a:prstGeom>
          <a:noFill/>
          <a:ln>
            <a:noFill/>
          </a:ln>
        </p:spPr>
        <p:txBody>
          <a:bodyPr anchorCtr="0" anchor="t" bIns="0" lIns="0" spcFirstLastPara="1" rIns="0" wrap="square" tIns="0">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ținut cu fotografie stânga">
  <p:cSld name="03 Conținut cu fotografie stânga">
    <p:bg>
      <p:bgPr>
        <a:solidFill>
          <a:srgbClr val="F6F5EF"/>
        </a:solidFill>
      </p:bgPr>
    </p:bg>
    <p:spTree>
      <p:nvGrpSpPr>
        <p:cNvPr id="54" name="Shape 54"/>
        <p:cNvGrpSpPr/>
        <p:nvPr/>
      </p:nvGrpSpPr>
      <p:grpSpPr>
        <a:xfrm>
          <a:off x="0" y="0"/>
          <a:ext cx="0" cy="0"/>
          <a:chOff x="0" y="0"/>
          <a:chExt cx="0" cy="0"/>
        </a:xfrm>
      </p:grpSpPr>
      <p:pic>
        <p:nvPicPr>
          <p:cNvPr id="55" name="Google Shape;55;p15"/>
          <p:cNvPicPr preferRelativeResize="0"/>
          <p:nvPr/>
        </p:nvPicPr>
        <p:blipFill rotWithShape="1">
          <a:blip r:embed="rId2">
            <a:alphaModFix/>
          </a:blip>
          <a:srcRect b="0" l="28333" r="28333" t="0"/>
          <a:stretch/>
        </p:blipFill>
        <p:spPr>
          <a:xfrm>
            <a:off x="0" y="0"/>
            <a:ext cx="3343275" cy="5143500"/>
          </a:xfrm>
          <a:prstGeom prst="rect">
            <a:avLst/>
          </a:prstGeom>
          <a:noFill/>
          <a:ln>
            <a:noFill/>
          </a:ln>
        </p:spPr>
      </p:pic>
      <p:sp>
        <p:nvSpPr>
          <p:cNvPr id="56" name="Google Shape;56;p15"/>
          <p:cNvSpPr txBox="1"/>
          <p:nvPr>
            <p:ph idx="1" type="subTitle"/>
          </p:nvPr>
        </p:nvSpPr>
        <p:spPr>
          <a:xfrm>
            <a:off x="8401050" y="4714875"/>
            <a:ext cx="285750" cy="171450"/>
          </a:xfrm>
          <a:prstGeom prst="rect">
            <a:avLst/>
          </a:prstGeom>
          <a:noFill/>
          <a:ln>
            <a:noFill/>
          </a:ln>
        </p:spPr>
        <p:txBody>
          <a:bodyPr anchorCtr="0" anchor="t" bIns="0" lIns="0" spcFirstLastPara="1" rIns="0" wrap="square" tIns="0">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Conținut cu fotografie dreapta">
  <p:cSld name="04 Conținut cu fotografie dreapta">
    <p:bg>
      <p:bgPr>
        <a:solidFill>
          <a:srgbClr val="E8EEE6"/>
        </a:solidFill>
      </p:bgPr>
    </p:bg>
    <p:spTree>
      <p:nvGrpSpPr>
        <p:cNvPr id="57" name="Shape 57"/>
        <p:cNvGrpSpPr/>
        <p:nvPr/>
      </p:nvGrpSpPr>
      <p:grpSpPr>
        <a:xfrm>
          <a:off x="0" y="0"/>
          <a:ext cx="0" cy="0"/>
          <a:chOff x="0" y="0"/>
          <a:chExt cx="0" cy="0"/>
        </a:xfrm>
      </p:grpSpPr>
      <p:pic>
        <p:nvPicPr>
          <p:cNvPr id="58" name="Google Shape;58;p16"/>
          <p:cNvPicPr preferRelativeResize="0"/>
          <p:nvPr/>
        </p:nvPicPr>
        <p:blipFill rotWithShape="1">
          <a:blip r:embed="rId2">
            <a:alphaModFix/>
          </a:blip>
          <a:srcRect b="0" l="28788" r="28788" t="0"/>
          <a:stretch/>
        </p:blipFill>
        <p:spPr>
          <a:xfrm>
            <a:off x="5614988" y="0"/>
            <a:ext cx="3529013" cy="5143500"/>
          </a:xfrm>
          <a:prstGeom prst="rect">
            <a:avLst/>
          </a:prstGeom>
          <a:noFill/>
          <a:ln>
            <a:noFill/>
          </a:ln>
        </p:spPr>
      </p:pic>
      <p:sp>
        <p:nvSpPr>
          <p:cNvPr id="59" name="Google Shape;59;p16"/>
          <p:cNvSpPr txBox="1"/>
          <p:nvPr>
            <p:ph idx="1" type="subTitle"/>
          </p:nvPr>
        </p:nvSpPr>
        <p:spPr>
          <a:xfrm>
            <a:off x="514350" y="4714875"/>
            <a:ext cx="314325" cy="185738"/>
          </a:xfrm>
          <a:prstGeom prst="rect">
            <a:avLst/>
          </a:prstGeom>
          <a:noFill/>
          <a:ln>
            <a:noFill/>
          </a:ln>
        </p:spPr>
        <p:txBody>
          <a:bodyPr anchorCtr="0" anchor="t" bIns="0" lIns="0" spcFirstLastPara="1" rIns="0" wrap="square" tIns="0">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Conținut pe fundal întunecat">
  <p:cSld name="05 Conținut pe fundal întunecat">
    <p:bg>
      <p:bgPr>
        <a:solidFill>
          <a:srgbClr val="23383F"/>
        </a:solidFill>
      </p:bgPr>
    </p:bg>
    <p:spTree>
      <p:nvGrpSpPr>
        <p:cNvPr id="60" name="Shape 60"/>
        <p:cNvGrpSpPr/>
        <p:nvPr/>
      </p:nvGrpSpPr>
      <p:grpSpPr>
        <a:xfrm>
          <a:off x="0" y="0"/>
          <a:ext cx="0" cy="0"/>
          <a:chOff x="0" y="0"/>
          <a:chExt cx="0" cy="0"/>
        </a:xfrm>
      </p:grpSpPr>
      <p:pic>
        <p:nvPicPr>
          <p:cNvPr id="61" name="Google Shape;61;p17"/>
          <p:cNvPicPr preferRelativeResize="0"/>
          <p:nvPr/>
        </p:nvPicPr>
        <p:blipFill rotWithShape="1">
          <a:blip r:embed="rId2">
            <a:alphaModFix/>
          </a:blip>
          <a:srcRect b="0" l="25185" r="25185" t="0"/>
          <a:stretch/>
        </p:blipFill>
        <p:spPr>
          <a:xfrm>
            <a:off x="5314950" y="0"/>
            <a:ext cx="3829050" cy="5143500"/>
          </a:xfrm>
          <a:prstGeom prst="rect">
            <a:avLst/>
          </a:prstGeom>
          <a:noFill/>
          <a:ln>
            <a:noFill/>
          </a:ln>
        </p:spPr>
      </p:pic>
      <p:sp>
        <p:nvSpPr>
          <p:cNvPr id="62" name="Google Shape;62;p17"/>
          <p:cNvSpPr txBox="1"/>
          <p:nvPr>
            <p:ph idx="1" type="subTitle"/>
          </p:nvPr>
        </p:nvSpPr>
        <p:spPr>
          <a:xfrm>
            <a:off x="514350" y="4714875"/>
            <a:ext cx="314325" cy="185738"/>
          </a:xfrm>
          <a:prstGeom prst="rect">
            <a:avLst/>
          </a:prstGeom>
          <a:noFill/>
          <a:ln>
            <a:noFill/>
          </a:ln>
        </p:spPr>
        <p:txBody>
          <a:bodyPr anchorCtr="0" anchor="t" bIns="0" lIns="0" spcFirstLastPara="1" rIns="0" wrap="square" tIns="0">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Titlu amplu și fotografie">
  <p:cSld name="06 Titlu amplu și fotografie">
    <p:bg>
      <p:bgPr>
        <a:solidFill>
          <a:srgbClr val="F6F5EF"/>
        </a:solidFill>
      </p:bgPr>
    </p:bg>
    <p:spTree>
      <p:nvGrpSpPr>
        <p:cNvPr id="63" name="Shape 63"/>
        <p:cNvGrpSpPr/>
        <p:nvPr/>
      </p:nvGrpSpPr>
      <p:grpSpPr>
        <a:xfrm>
          <a:off x="0" y="0"/>
          <a:ext cx="0" cy="0"/>
          <a:chOff x="0" y="0"/>
          <a:chExt cx="0" cy="0"/>
        </a:xfrm>
      </p:grpSpPr>
      <p:pic>
        <p:nvPicPr>
          <p:cNvPr id="64" name="Google Shape;64;p18"/>
          <p:cNvPicPr preferRelativeResize="0"/>
          <p:nvPr/>
        </p:nvPicPr>
        <p:blipFill rotWithShape="1">
          <a:blip r:embed="rId2">
            <a:alphaModFix/>
          </a:blip>
          <a:srcRect b="28976" l="0" r="0" t="11500"/>
          <a:stretch/>
        </p:blipFill>
        <p:spPr>
          <a:xfrm>
            <a:off x="514350" y="1400175"/>
            <a:ext cx="3600450" cy="3214688"/>
          </a:xfrm>
          <a:prstGeom prst="rect">
            <a:avLst/>
          </a:prstGeom>
          <a:noFill/>
          <a:ln>
            <a:noFill/>
          </a:ln>
        </p:spPr>
      </p:pic>
      <p:sp>
        <p:nvSpPr>
          <p:cNvPr id="65" name="Google Shape;65;p18"/>
          <p:cNvSpPr txBox="1"/>
          <p:nvPr>
            <p:ph idx="1" type="subTitle"/>
          </p:nvPr>
        </p:nvSpPr>
        <p:spPr>
          <a:xfrm>
            <a:off x="8401050" y="4714875"/>
            <a:ext cx="285750" cy="171450"/>
          </a:xfrm>
          <a:prstGeom prst="rect">
            <a:avLst/>
          </a:prstGeom>
          <a:noFill/>
          <a:ln>
            <a:noFill/>
          </a:ln>
        </p:spPr>
        <p:txBody>
          <a:bodyPr anchorCtr="0" anchor="t" bIns="0" lIns="0" spcFirstLastPara="1" rIns="0" wrap="square" tIns="0">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7 Fotografie de detaliu">
  <p:cSld name="07 Fotografie de detaliu">
    <p:bg>
      <p:bgPr>
        <a:solidFill>
          <a:srgbClr val="E8EEE6"/>
        </a:solidFill>
      </p:bgPr>
    </p:bg>
    <p:spTree>
      <p:nvGrpSpPr>
        <p:cNvPr id="66" name="Shape 66"/>
        <p:cNvGrpSpPr/>
        <p:nvPr/>
      </p:nvGrpSpPr>
      <p:grpSpPr>
        <a:xfrm>
          <a:off x="0" y="0"/>
          <a:ext cx="0" cy="0"/>
          <a:chOff x="0" y="0"/>
          <a:chExt cx="0" cy="0"/>
        </a:xfrm>
      </p:grpSpPr>
      <p:pic>
        <p:nvPicPr>
          <p:cNvPr id="67" name="Google Shape;67;p19"/>
          <p:cNvPicPr preferRelativeResize="0"/>
          <p:nvPr/>
        </p:nvPicPr>
        <p:blipFill rotWithShape="1">
          <a:blip r:embed="rId2">
            <a:alphaModFix/>
          </a:blip>
          <a:srcRect b="0" l="16815" r="16815" t="0"/>
          <a:stretch/>
        </p:blipFill>
        <p:spPr>
          <a:xfrm>
            <a:off x="5429250" y="1400175"/>
            <a:ext cx="3200400" cy="3214688"/>
          </a:xfrm>
          <a:prstGeom prst="rect">
            <a:avLst/>
          </a:prstGeom>
          <a:noFill/>
          <a:ln>
            <a:noFill/>
          </a:ln>
        </p:spPr>
      </p:pic>
      <p:sp>
        <p:nvSpPr>
          <p:cNvPr id="68" name="Google Shape;68;p19"/>
          <p:cNvSpPr txBox="1"/>
          <p:nvPr>
            <p:ph idx="1" type="subTitle"/>
          </p:nvPr>
        </p:nvSpPr>
        <p:spPr>
          <a:xfrm>
            <a:off x="514350" y="4714875"/>
            <a:ext cx="314325" cy="185738"/>
          </a:xfrm>
          <a:prstGeom prst="rect">
            <a:avLst/>
          </a:prstGeom>
          <a:noFill/>
          <a:ln>
            <a:noFill/>
          </a:ln>
        </p:spPr>
        <p:txBody>
          <a:bodyPr anchorCtr="0" anchor="t" bIns="0" lIns="0" spcFirstLastPara="1" rIns="0" wrap="square" tIns="0">
            <a:noAutofit/>
          </a:bodyPr>
          <a:lstStyle>
            <a:lvl1pPr lvl="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Concluzii și surse">
  <p:cSld name="08 Concluzii și surse">
    <p:bg>
      <p:bgPr>
        <a:solidFill>
          <a:srgbClr val="F6F5EF"/>
        </a:solidFill>
      </p:bgPr>
    </p:bg>
    <p:spTree>
      <p:nvGrpSpPr>
        <p:cNvPr id="69" name="Shape 69"/>
        <p:cNvGrpSpPr/>
        <p:nvPr/>
      </p:nvGrpSpPr>
      <p:grpSpPr>
        <a:xfrm>
          <a:off x="0" y="0"/>
          <a:ext cx="0" cy="0"/>
          <a:chOff x="0" y="0"/>
          <a:chExt cx="0" cy="0"/>
        </a:xfrm>
      </p:grpSpPr>
      <p:pic>
        <p:nvPicPr>
          <p:cNvPr id="70" name="Google Shape;70;p20"/>
          <p:cNvPicPr preferRelativeResize="0"/>
          <p:nvPr/>
        </p:nvPicPr>
        <p:blipFill rotWithShape="1">
          <a:blip r:embed="rId2">
            <a:alphaModFix/>
          </a:blip>
          <a:srcRect b="38278" l="0" r="0" t="38278"/>
          <a:stretch/>
        </p:blipFill>
        <p:spPr>
          <a:xfrm>
            <a:off x="0" y="3714750"/>
            <a:ext cx="9144000" cy="1428750"/>
          </a:xfrm>
          <a:prstGeom prst="rect">
            <a:avLst/>
          </a:prstGeom>
          <a:noFill/>
          <a:ln>
            <a:noFill/>
          </a:ln>
        </p:spPr>
      </p:pic>
      <p:sp>
        <p:nvSpPr>
          <p:cNvPr id="71" name="Google Shape;71;p20"/>
          <p:cNvSpPr txBox="1"/>
          <p:nvPr>
            <p:ph idx="1" type="body"/>
          </p:nvPr>
        </p:nvSpPr>
        <p:spPr>
          <a:xfrm>
            <a:off x="5243513" y="1843088"/>
            <a:ext cx="3386138" cy="1571625"/>
          </a:xfrm>
          <a:prstGeom prst="rect">
            <a:avLst/>
          </a:prstGeom>
          <a:noFill/>
          <a:ln>
            <a:noFill/>
          </a:ln>
        </p:spPr>
        <p:txBody>
          <a:bodyPr anchorCtr="0" anchor="t" bIns="0" lIns="0" spcFirstLastPara="1" rIns="0" wrap="square" tIns="0">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Cuprins">
  <p:cSld name="02 Cuprins">
    <p:bg>
      <p:bgPr>
        <a:solidFill>
          <a:srgbClr val="F6F5EF"/>
        </a:solidFill>
      </p:bgPr>
    </p:bg>
    <p:spTree>
      <p:nvGrpSpPr>
        <p:cNvPr id="72" name="Shape 72"/>
        <p:cNvGrpSpPr/>
        <p:nvPr/>
      </p:nvGrpSpPr>
      <p:grpSpPr>
        <a:xfrm>
          <a:off x="0" y="0"/>
          <a:ext cx="0" cy="0"/>
          <a:chOff x="0" y="0"/>
          <a:chExt cx="0" cy="0"/>
        </a:xfrm>
      </p:grpSpPr>
      <p:pic>
        <p:nvPicPr>
          <p:cNvPr id="73" name="Google Shape;73;p21"/>
          <p:cNvPicPr preferRelativeResize="0"/>
          <p:nvPr/>
        </p:nvPicPr>
        <p:blipFill rotWithShape="1">
          <a:blip r:embed="rId2">
            <a:alphaModFix/>
          </a:blip>
          <a:srcRect b="0" l="28802" r="28802" t="0"/>
          <a:stretch/>
        </p:blipFill>
        <p:spPr>
          <a:xfrm>
            <a:off x="5872163" y="0"/>
            <a:ext cx="3271838" cy="5143500"/>
          </a:xfrm>
          <a:prstGeom prst="rect">
            <a:avLst/>
          </a:prstGeom>
          <a:noFill/>
          <a:ln>
            <a:noFill/>
          </a:ln>
        </p:spPr>
      </p:pic>
      <p:sp>
        <p:nvSpPr>
          <p:cNvPr id="74" name="Google Shape;74;p21"/>
          <p:cNvSpPr txBox="1"/>
          <p:nvPr>
            <p:ph idx="1" type="body"/>
          </p:nvPr>
        </p:nvSpPr>
        <p:spPr>
          <a:xfrm>
            <a:off x="1214438" y="3829050"/>
            <a:ext cx="3900488" cy="385763"/>
          </a:xfrm>
          <a:prstGeom prst="rect">
            <a:avLst/>
          </a:prstGeom>
          <a:noFill/>
          <a:ln>
            <a:noFill/>
          </a:ln>
        </p:spPr>
        <p:txBody>
          <a:bodyPr anchorCtr="0" anchor="t" bIns="0" lIns="0" spcFirstLastPara="1" rIns="0" wrap="square" tIns="0">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6" name="Shape 76"/>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3" name="Shape 83"/>
        <p:cNvGrpSpPr/>
        <p:nvPr/>
      </p:nvGrpSpPr>
      <p:grpSpPr>
        <a:xfrm>
          <a:off x="0" y="0"/>
          <a:ext cx="0" cy="0"/>
          <a:chOff x="0" y="0"/>
          <a:chExt cx="0" cy="0"/>
        </a:xfrm>
      </p:grpSpPr>
      <p:sp>
        <p:nvSpPr>
          <p:cNvPr id="84" name="Google Shape;84;p2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5" name="Google Shape;85;p2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6" name="Google Shape;86;p2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7" name="Shape 87"/>
        <p:cNvGrpSpPr/>
        <p:nvPr/>
      </p:nvGrpSpPr>
      <p:grpSpPr>
        <a:xfrm>
          <a:off x="0" y="0"/>
          <a:ext cx="0" cy="0"/>
          <a:chOff x="0" y="0"/>
          <a:chExt cx="0" cy="0"/>
        </a:xfrm>
      </p:grpSpPr>
      <p:sp>
        <p:nvSpPr>
          <p:cNvPr id="88" name="Google Shape;88;p26"/>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9" name="Google Shape;89;p26"/>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90" name="Google Shape;90;p2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1" name="Google Shape;91;p2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2" name="Google Shape;92;p2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3" name="Shape 93"/>
        <p:cNvGrpSpPr/>
        <p:nvPr/>
      </p:nvGrpSpPr>
      <p:grpSpPr>
        <a:xfrm>
          <a:off x="0" y="0"/>
          <a:ext cx="0" cy="0"/>
          <a:chOff x="0" y="0"/>
          <a:chExt cx="0" cy="0"/>
        </a:xfrm>
      </p:grpSpPr>
      <p:sp>
        <p:nvSpPr>
          <p:cNvPr id="94" name="Google Shape;94;p2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5" name="Google Shape;95;p27"/>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96" name="Google Shape;96;p2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9" name="Shape 99"/>
        <p:cNvGrpSpPr/>
        <p:nvPr/>
      </p:nvGrpSpPr>
      <p:grpSpPr>
        <a:xfrm>
          <a:off x="0" y="0"/>
          <a:ext cx="0" cy="0"/>
          <a:chOff x="0" y="0"/>
          <a:chExt cx="0" cy="0"/>
        </a:xfrm>
      </p:grpSpPr>
      <p:sp>
        <p:nvSpPr>
          <p:cNvPr id="100" name="Google Shape;100;p28"/>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8"/>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102" name="Google Shape;102;p2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3" name="Google Shape;103;p2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5" name="Shape 105"/>
        <p:cNvGrpSpPr/>
        <p:nvPr/>
      </p:nvGrpSpPr>
      <p:grpSpPr>
        <a:xfrm>
          <a:off x="0" y="0"/>
          <a:ext cx="0" cy="0"/>
          <a:chOff x="0" y="0"/>
          <a:chExt cx="0" cy="0"/>
        </a:xfrm>
      </p:grpSpPr>
      <p:sp>
        <p:nvSpPr>
          <p:cNvPr id="106" name="Google Shape;106;p2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7" name="Google Shape;107;p29"/>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108" name="Google Shape;108;p29"/>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109" name="Google Shape;109;p2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0" name="Google Shape;110;p2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2" name="Shape 112"/>
        <p:cNvGrpSpPr/>
        <p:nvPr/>
      </p:nvGrpSpPr>
      <p:grpSpPr>
        <a:xfrm>
          <a:off x="0" y="0"/>
          <a:ext cx="0" cy="0"/>
          <a:chOff x="0" y="0"/>
          <a:chExt cx="0" cy="0"/>
        </a:xfrm>
      </p:grpSpPr>
      <p:sp>
        <p:nvSpPr>
          <p:cNvPr id="113" name="Google Shape;113;p3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4" name="Google Shape;114;p30"/>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115" name="Google Shape;115;p30"/>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116" name="Google Shape;116;p30"/>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117" name="Google Shape;117;p30"/>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118" name="Google Shape;118;p3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9" name="Google Shape;119;p3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0" name="Google Shape;120;p3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1" name="Shape 121"/>
        <p:cNvGrpSpPr/>
        <p:nvPr/>
      </p:nvGrpSpPr>
      <p:grpSpPr>
        <a:xfrm>
          <a:off x="0" y="0"/>
          <a:ext cx="0" cy="0"/>
          <a:chOff x="0" y="0"/>
          <a:chExt cx="0" cy="0"/>
        </a:xfrm>
      </p:grpSpPr>
      <p:sp>
        <p:nvSpPr>
          <p:cNvPr id="122" name="Google Shape;122;p3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3" name="Google Shape;123;p3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3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5" name="Google Shape;125;p3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6" name="Shape 126"/>
        <p:cNvGrpSpPr/>
        <p:nvPr/>
      </p:nvGrpSpPr>
      <p:grpSpPr>
        <a:xfrm>
          <a:off x="0" y="0"/>
          <a:ext cx="0" cy="0"/>
          <a:chOff x="0" y="0"/>
          <a:chExt cx="0" cy="0"/>
        </a:xfrm>
      </p:grpSpPr>
      <p:sp>
        <p:nvSpPr>
          <p:cNvPr id="127" name="Google Shape;127;p32"/>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8" name="Google Shape;128;p32"/>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29" name="Google Shape;129;p32"/>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30" name="Google Shape;130;p3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1" name="Google Shape;131;p3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2" name="Google Shape;132;p3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3" name="Shape 133"/>
        <p:cNvGrpSpPr/>
        <p:nvPr/>
      </p:nvGrpSpPr>
      <p:grpSpPr>
        <a:xfrm>
          <a:off x="0" y="0"/>
          <a:ext cx="0" cy="0"/>
          <a:chOff x="0" y="0"/>
          <a:chExt cx="0" cy="0"/>
        </a:xfrm>
      </p:grpSpPr>
      <p:sp>
        <p:nvSpPr>
          <p:cNvPr id="134" name="Google Shape;134;p33"/>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35" name="Google Shape;135;p33"/>
          <p:cNvSpPr/>
          <p:nvPr>
            <p:ph idx="2" type="pic"/>
          </p:nvPr>
        </p:nvSpPr>
        <p:spPr>
          <a:xfrm>
            <a:off x="896144" y="306388"/>
            <a:ext cx="2743200" cy="2057400"/>
          </a:xfrm>
          <a:prstGeom prst="rect">
            <a:avLst/>
          </a:prstGeom>
          <a:noFill/>
          <a:ln>
            <a:noFill/>
          </a:ln>
        </p:spPr>
      </p:sp>
      <p:sp>
        <p:nvSpPr>
          <p:cNvPr id="136" name="Google Shape;136;p33"/>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37" name="Google Shape;137;p3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8" name="Google Shape;138;p3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9" name="Google Shape;139;p3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0" name="Shape 140"/>
        <p:cNvGrpSpPr/>
        <p:nvPr/>
      </p:nvGrpSpPr>
      <p:grpSpPr>
        <a:xfrm>
          <a:off x="0" y="0"/>
          <a:ext cx="0" cy="0"/>
          <a:chOff x="0" y="0"/>
          <a:chExt cx="0" cy="0"/>
        </a:xfrm>
      </p:grpSpPr>
      <p:sp>
        <p:nvSpPr>
          <p:cNvPr id="141" name="Google Shape;141;p3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42" name="Google Shape;142;p34"/>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43" name="Google Shape;143;p3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44" name="Google Shape;144;p3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45" name="Google Shape;145;p3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6" name="Shape 146"/>
        <p:cNvGrpSpPr/>
        <p:nvPr/>
      </p:nvGrpSpPr>
      <p:grpSpPr>
        <a:xfrm>
          <a:off x="0" y="0"/>
          <a:ext cx="0" cy="0"/>
          <a:chOff x="0" y="0"/>
          <a:chExt cx="0" cy="0"/>
        </a:xfrm>
      </p:grpSpPr>
      <p:sp>
        <p:nvSpPr>
          <p:cNvPr id="147" name="Google Shape;147;p35"/>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48" name="Google Shape;148;p35"/>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49" name="Google Shape;149;p3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50" name="Google Shape;150;p3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51" name="Google Shape;151;p3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69" name="Shape 169"/>
        <p:cNvGrpSpPr/>
        <p:nvPr/>
      </p:nvGrpSpPr>
      <p:grpSpPr>
        <a:xfrm>
          <a:off x="0" y="0"/>
          <a:ext cx="0" cy="0"/>
          <a:chOff x="0" y="0"/>
          <a:chExt cx="0" cy="0"/>
        </a:xfrm>
      </p:grpSpPr>
      <p:grpSp>
        <p:nvGrpSpPr>
          <p:cNvPr id="170" name="Google Shape;170;p37"/>
          <p:cNvGrpSpPr/>
          <p:nvPr/>
        </p:nvGrpSpPr>
        <p:grpSpPr>
          <a:xfrm>
            <a:off x="0" y="-6350"/>
            <a:ext cx="9144000" cy="5149850"/>
            <a:chOff x="0" y="-8467"/>
            <a:chExt cx="12192000" cy="6866467"/>
          </a:xfrm>
        </p:grpSpPr>
        <p:sp>
          <p:nvSpPr>
            <p:cNvPr id="171" name="Google Shape;171;p37"/>
            <p:cNvSpPr/>
            <p:nvPr/>
          </p:nvSpPr>
          <p:spPr>
            <a:xfrm>
              <a:off x="0" y="-7862"/>
              <a:ext cx="863600" cy="5698067"/>
            </a:xfrm>
            <a:custGeom>
              <a:rect b="b" l="l" r="r" t="t"/>
              <a:pathLst>
                <a:path extrusionOk="0" h="5698067" w="863600">
                  <a:moveTo>
                    <a:pt x="0" y="8467"/>
                  </a:moveTo>
                  <a:lnTo>
                    <a:pt x="863600" y="0"/>
                  </a:lnTo>
                  <a:lnTo>
                    <a:pt x="863600" y="16934"/>
                  </a:lnTo>
                  <a:lnTo>
                    <a:pt x="0" y="5698067"/>
                  </a:lnTo>
                  <a:lnTo>
                    <a:pt x="0" y="8467"/>
                  </a:lnTo>
                  <a:close/>
                </a:path>
              </a:pathLst>
            </a:custGeom>
            <a:solidFill>
              <a:schemeClr val="accent1">
                <a:alpha val="70196"/>
              </a:schemeClr>
            </a:solidFill>
            <a:ln>
              <a:noFill/>
            </a:ln>
          </p:spPr>
        </p:sp>
        <p:cxnSp>
          <p:nvCxnSpPr>
            <p:cNvPr id="172" name="Google Shape;172;p37"/>
            <p:cNvCxnSpPr/>
            <p:nvPr/>
          </p:nvCxnSpPr>
          <p:spPr>
            <a:xfrm>
              <a:off x="9371012" y="0"/>
              <a:ext cx="1219200" cy="6858000"/>
            </a:xfrm>
            <a:prstGeom prst="straightConnector1">
              <a:avLst/>
            </a:prstGeom>
            <a:noFill/>
            <a:ln cap="flat" cmpd="sng" w="9525">
              <a:solidFill>
                <a:schemeClr val="accent1">
                  <a:alpha val="70196"/>
                </a:schemeClr>
              </a:solidFill>
              <a:prstDash val="solid"/>
              <a:round/>
              <a:headEnd len="sm" w="sm" type="none"/>
              <a:tailEnd len="sm" w="sm" type="none"/>
            </a:ln>
          </p:spPr>
        </p:cxnSp>
        <p:cxnSp>
          <p:nvCxnSpPr>
            <p:cNvPr id="173" name="Google Shape;173;p37"/>
            <p:cNvCxnSpPr/>
            <p:nvPr/>
          </p:nvCxnSpPr>
          <p:spPr>
            <a:xfrm flipH="1">
              <a:off x="7425267" y="3681413"/>
              <a:ext cx="4763558" cy="3176587"/>
            </a:xfrm>
            <a:prstGeom prst="straightConnector1">
              <a:avLst/>
            </a:prstGeom>
            <a:noFill/>
            <a:ln cap="flat" cmpd="sng" w="9525">
              <a:solidFill>
                <a:schemeClr val="accent1">
                  <a:alpha val="70196"/>
                </a:schemeClr>
              </a:solidFill>
              <a:prstDash val="solid"/>
              <a:round/>
              <a:headEnd len="sm" w="sm" type="none"/>
              <a:tailEnd len="sm" w="sm" type="none"/>
            </a:ln>
          </p:spPr>
        </p:cxnSp>
        <p:sp>
          <p:nvSpPr>
            <p:cNvPr id="174" name="Google Shape;174;p3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6078"/>
              </a:schemeClr>
            </a:solidFill>
            <a:ln>
              <a:noFill/>
            </a:ln>
          </p:spPr>
        </p:sp>
        <p:sp>
          <p:nvSpPr>
            <p:cNvPr id="175" name="Google Shape;175;p3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76" name="Google Shape;176;p37"/>
            <p:cNvSpPr/>
            <p:nvPr/>
          </p:nvSpPr>
          <p:spPr>
            <a:xfrm>
              <a:off x="8932333" y="3048000"/>
              <a:ext cx="3259667" cy="3810000"/>
            </a:xfrm>
            <a:prstGeom prst="triangle">
              <a:avLst>
                <a:gd fmla="val 100000" name="adj"/>
              </a:avLst>
            </a:prstGeom>
            <a:solidFill>
              <a:srgbClr val="16B0E3">
                <a:alpha val="65882"/>
              </a:srgbClr>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7" name="Google Shape;177;p3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50196"/>
              </a:srgbClr>
            </a:solidFill>
            <a:ln>
              <a:noFill/>
            </a:ln>
          </p:spPr>
        </p:sp>
        <p:sp>
          <p:nvSpPr>
            <p:cNvPr id="178" name="Google Shape;178;p3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70196"/>
              </a:schemeClr>
            </a:solidFill>
            <a:ln>
              <a:noFill/>
            </a:ln>
          </p:spPr>
        </p:sp>
        <p:sp>
          <p:nvSpPr>
            <p:cNvPr id="179" name="Google Shape;179;p3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180" name="Google Shape;180;p37"/>
            <p:cNvSpPr/>
            <p:nvPr/>
          </p:nvSpPr>
          <p:spPr>
            <a:xfrm>
              <a:off x="10371666" y="3589867"/>
              <a:ext cx="1817159" cy="3268133"/>
            </a:xfrm>
            <a:prstGeom prst="triangle">
              <a:avLst>
                <a:gd fmla="val 100000" name="adj"/>
              </a:avLst>
            </a:prstGeom>
            <a:solidFill>
              <a:srgbClr val="16B0E3">
                <a:alpha val="65882"/>
              </a:srgbClr>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81" name="Google Shape;181;p37"/>
          <p:cNvSpPr txBox="1"/>
          <p:nvPr>
            <p:ph type="ctrTitle"/>
          </p:nvPr>
        </p:nvSpPr>
        <p:spPr>
          <a:xfrm>
            <a:off x="1130300" y="1803400"/>
            <a:ext cx="5825202" cy="1234727"/>
          </a:xfrm>
          <a:prstGeom prst="rect">
            <a:avLst/>
          </a:prstGeom>
          <a:noFill/>
          <a:ln>
            <a:noFill/>
          </a:ln>
        </p:spPr>
        <p:txBody>
          <a:bodyPr anchorCtr="0" anchor="b" bIns="34275" lIns="68575" spcFirstLastPara="1" rIns="68575" wrap="square" tIns="34275">
            <a:noAutofit/>
          </a:bodyPr>
          <a:lstStyle>
            <a:lvl1pPr lvl="0" algn="r">
              <a:spcBef>
                <a:spcPts val="0"/>
              </a:spcBef>
              <a:spcAft>
                <a:spcPts val="0"/>
              </a:spcAft>
              <a:buClr>
                <a:schemeClr val="accent1"/>
              </a:buClr>
              <a:buSzPts val="4100"/>
              <a:buFont typeface="Trebuchet MS"/>
              <a:buNone/>
              <a:defRPr sz="4100">
                <a:solidFill>
                  <a:schemeClr val="accen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2" name="Google Shape;182;p37"/>
          <p:cNvSpPr txBox="1"/>
          <p:nvPr>
            <p:ph idx="1" type="subTitle"/>
          </p:nvPr>
        </p:nvSpPr>
        <p:spPr>
          <a:xfrm>
            <a:off x="1130300" y="3038125"/>
            <a:ext cx="5825202" cy="822674"/>
          </a:xfrm>
          <a:prstGeom prst="rect">
            <a:avLst/>
          </a:prstGeom>
          <a:noFill/>
          <a:ln>
            <a:noFill/>
          </a:ln>
        </p:spPr>
        <p:txBody>
          <a:bodyPr anchorCtr="0" anchor="t" bIns="34275" lIns="68575" spcFirstLastPara="1" rIns="68575" wrap="square" tIns="34275">
            <a:normAutofit/>
          </a:bodyPr>
          <a:lstStyle>
            <a:lvl1pPr lvl="0" algn="r">
              <a:spcBef>
                <a:spcPts val="800"/>
              </a:spcBef>
              <a:spcAft>
                <a:spcPts val="0"/>
              </a:spcAft>
              <a:buSzPts val="1100"/>
              <a:buNone/>
              <a:defRPr>
                <a:solidFill>
                  <a:srgbClr val="7F7F7F"/>
                </a:solidFill>
              </a:defRPr>
            </a:lvl1pPr>
            <a:lvl2pPr lvl="1" algn="ctr">
              <a:spcBef>
                <a:spcPts val="800"/>
              </a:spcBef>
              <a:spcAft>
                <a:spcPts val="0"/>
              </a:spcAft>
              <a:buSzPts val="1000"/>
              <a:buNone/>
              <a:defRPr>
                <a:solidFill>
                  <a:srgbClr val="888888"/>
                </a:solidFill>
              </a:defRPr>
            </a:lvl2pPr>
            <a:lvl3pPr lvl="2" algn="ctr">
              <a:spcBef>
                <a:spcPts val="800"/>
              </a:spcBef>
              <a:spcAft>
                <a:spcPts val="0"/>
              </a:spcAft>
              <a:buSzPts val="800"/>
              <a:buNone/>
              <a:defRPr>
                <a:solidFill>
                  <a:srgbClr val="888888"/>
                </a:solidFill>
              </a:defRPr>
            </a:lvl3pPr>
            <a:lvl4pPr lvl="3" algn="ctr">
              <a:spcBef>
                <a:spcPts val="800"/>
              </a:spcBef>
              <a:spcAft>
                <a:spcPts val="0"/>
              </a:spcAft>
              <a:buSzPts val="700"/>
              <a:buNone/>
              <a:defRPr>
                <a:solidFill>
                  <a:srgbClr val="888888"/>
                </a:solidFill>
              </a:defRPr>
            </a:lvl4pPr>
            <a:lvl5pPr lvl="4" algn="ctr">
              <a:spcBef>
                <a:spcPts val="800"/>
              </a:spcBef>
              <a:spcAft>
                <a:spcPts val="0"/>
              </a:spcAft>
              <a:buSzPts val="700"/>
              <a:buNone/>
              <a:defRPr>
                <a:solidFill>
                  <a:srgbClr val="888888"/>
                </a:solidFill>
              </a:defRPr>
            </a:lvl5pPr>
            <a:lvl6pPr lvl="5" algn="ctr">
              <a:spcBef>
                <a:spcPts val="800"/>
              </a:spcBef>
              <a:spcAft>
                <a:spcPts val="0"/>
              </a:spcAft>
              <a:buSzPts val="700"/>
              <a:buNone/>
              <a:defRPr>
                <a:solidFill>
                  <a:srgbClr val="888888"/>
                </a:solidFill>
              </a:defRPr>
            </a:lvl6pPr>
            <a:lvl7pPr lvl="6" algn="ctr">
              <a:spcBef>
                <a:spcPts val="800"/>
              </a:spcBef>
              <a:spcAft>
                <a:spcPts val="0"/>
              </a:spcAft>
              <a:buSzPts val="700"/>
              <a:buNone/>
              <a:defRPr>
                <a:solidFill>
                  <a:srgbClr val="888888"/>
                </a:solidFill>
              </a:defRPr>
            </a:lvl7pPr>
            <a:lvl8pPr lvl="7" algn="ctr">
              <a:spcBef>
                <a:spcPts val="800"/>
              </a:spcBef>
              <a:spcAft>
                <a:spcPts val="0"/>
              </a:spcAft>
              <a:buSzPts val="700"/>
              <a:buNone/>
              <a:defRPr>
                <a:solidFill>
                  <a:srgbClr val="888888"/>
                </a:solidFill>
              </a:defRPr>
            </a:lvl8pPr>
            <a:lvl9pPr lvl="8" algn="ctr">
              <a:spcBef>
                <a:spcPts val="800"/>
              </a:spcBef>
              <a:spcAft>
                <a:spcPts val="0"/>
              </a:spcAft>
              <a:buSzPts val="700"/>
              <a:buNone/>
              <a:defRPr>
                <a:solidFill>
                  <a:srgbClr val="888888"/>
                </a:solidFill>
              </a:defRPr>
            </a:lvl9pPr>
          </a:lstStyle>
          <a:p/>
        </p:txBody>
      </p:sp>
      <p:sp>
        <p:nvSpPr>
          <p:cNvPr id="183" name="Google Shape;183;p37"/>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4" name="Google Shape;184;p37"/>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5" name="Google Shape;185;p37"/>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6" name="Shape 186"/>
        <p:cNvGrpSpPr/>
        <p:nvPr/>
      </p:nvGrpSpPr>
      <p:grpSpPr>
        <a:xfrm>
          <a:off x="0" y="0"/>
          <a:ext cx="0" cy="0"/>
          <a:chOff x="0" y="0"/>
          <a:chExt cx="0" cy="0"/>
        </a:xfrm>
      </p:grpSpPr>
      <p:sp>
        <p:nvSpPr>
          <p:cNvPr id="187" name="Google Shape;187;p38"/>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8" name="Google Shape;188;p38"/>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189" name="Google Shape;189;p38"/>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0" name="Google Shape;190;p38"/>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1" name="Google Shape;191;p38"/>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2" name="Shape 192"/>
        <p:cNvGrpSpPr/>
        <p:nvPr/>
      </p:nvGrpSpPr>
      <p:grpSpPr>
        <a:xfrm>
          <a:off x="0" y="0"/>
          <a:ext cx="0" cy="0"/>
          <a:chOff x="0" y="0"/>
          <a:chExt cx="0" cy="0"/>
        </a:xfrm>
      </p:grpSpPr>
      <p:sp>
        <p:nvSpPr>
          <p:cNvPr id="193" name="Google Shape;193;p39"/>
          <p:cNvSpPr txBox="1"/>
          <p:nvPr>
            <p:ph type="title"/>
          </p:nvPr>
        </p:nvSpPr>
        <p:spPr>
          <a:xfrm>
            <a:off x="508001" y="2025650"/>
            <a:ext cx="6447501" cy="1369936"/>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accent1"/>
              </a:buClr>
              <a:buSzPts val="3000"/>
              <a:buFont typeface="Trebuchet MS"/>
              <a:buNone/>
              <a:defRPr b="0" sz="300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4" name="Google Shape;194;p39"/>
          <p:cNvSpPr txBox="1"/>
          <p:nvPr>
            <p:ph idx="1" type="body"/>
          </p:nvPr>
        </p:nvSpPr>
        <p:spPr>
          <a:xfrm>
            <a:off x="508001" y="3395586"/>
            <a:ext cx="6447501" cy="645300"/>
          </a:xfrm>
          <a:prstGeom prst="rect">
            <a:avLst/>
          </a:prstGeom>
          <a:noFill/>
          <a:ln>
            <a:noFill/>
          </a:ln>
        </p:spPr>
        <p:txBody>
          <a:bodyPr anchorCtr="0" anchor="t" bIns="34275" lIns="68575" spcFirstLastPara="1" rIns="68575" wrap="square" tIns="34275">
            <a:normAutofit/>
          </a:bodyPr>
          <a:lstStyle>
            <a:lvl1pPr indent="-228600" lvl="0" marL="457200" algn="l">
              <a:spcBef>
                <a:spcPts val="800"/>
              </a:spcBef>
              <a:spcAft>
                <a:spcPts val="0"/>
              </a:spcAft>
              <a:buSzPts val="1200"/>
              <a:buNone/>
              <a:defRPr sz="1500">
                <a:solidFill>
                  <a:srgbClr val="7F7F7F"/>
                </a:solidFill>
              </a:defRPr>
            </a:lvl1pPr>
            <a:lvl2pPr indent="-228600" lvl="1" marL="914400" algn="l">
              <a:spcBef>
                <a:spcPts val="800"/>
              </a:spcBef>
              <a:spcAft>
                <a:spcPts val="0"/>
              </a:spcAft>
              <a:buSzPts val="1100"/>
              <a:buNone/>
              <a:defRPr sz="1400">
                <a:solidFill>
                  <a:srgbClr val="888888"/>
                </a:solidFill>
              </a:defRPr>
            </a:lvl2pPr>
            <a:lvl3pPr indent="-228600" lvl="2" marL="1371600" algn="l">
              <a:spcBef>
                <a:spcPts val="800"/>
              </a:spcBef>
              <a:spcAft>
                <a:spcPts val="0"/>
              </a:spcAft>
              <a:buSzPts val="1000"/>
              <a:buNone/>
              <a:defRPr sz="1200">
                <a:solidFill>
                  <a:srgbClr val="888888"/>
                </a:solidFill>
              </a:defRPr>
            </a:lvl3pPr>
            <a:lvl4pPr indent="-228600" lvl="3" marL="1828800" algn="l">
              <a:spcBef>
                <a:spcPts val="800"/>
              </a:spcBef>
              <a:spcAft>
                <a:spcPts val="0"/>
              </a:spcAft>
              <a:buSzPts val="800"/>
              <a:buNone/>
              <a:defRPr sz="1100">
                <a:solidFill>
                  <a:srgbClr val="888888"/>
                </a:solidFill>
              </a:defRPr>
            </a:lvl4pPr>
            <a:lvl5pPr indent="-228600" lvl="4" marL="2286000" algn="l">
              <a:spcBef>
                <a:spcPts val="800"/>
              </a:spcBef>
              <a:spcAft>
                <a:spcPts val="0"/>
              </a:spcAft>
              <a:buSzPts val="800"/>
              <a:buNone/>
              <a:defRPr sz="1100">
                <a:solidFill>
                  <a:srgbClr val="888888"/>
                </a:solidFill>
              </a:defRPr>
            </a:lvl5pPr>
            <a:lvl6pPr indent="-228600" lvl="5" marL="2743200" algn="l">
              <a:spcBef>
                <a:spcPts val="800"/>
              </a:spcBef>
              <a:spcAft>
                <a:spcPts val="0"/>
              </a:spcAft>
              <a:buSzPts val="800"/>
              <a:buNone/>
              <a:defRPr sz="1100">
                <a:solidFill>
                  <a:srgbClr val="888888"/>
                </a:solidFill>
              </a:defRPr>
            </a:lvl6pPr>
            <a:lvl7pPr indent="-228600" lvl="6" marL="3200400" algn="l">
              <a:spcBef>
                <a:spcPts val="800"/>
              </a:spcBef>
              <a:spcAft>
                <a:spcPts val="0"/>
              </a:spcAft>
              <a:buSzPts val="800"/>
              <a:buNone/>
              <a:defRPr sz="1100">
                <a:solidFill>
                  <a:srgbClr val="888888"/>
                </a:solidFill>
              </a:defRPr>
            </a:lvl7pPr>
            <a:lvl8pPr indent="-228600" lvl="7" marL="3657600" algn="l">
              <a:spcBef>
                <a:spcPts val="800"/>
              </a:spcBef>
              <a:spcAft>
                <a:spcPts val="0"/>
              </a:spcAft>
              <a:buSzPts val="800"/>
              <a:buNone/>
              <a:defRPr sz="1100">
                <a:solidFill>
                  <a:srgbClr val="888888"/>
                </a:solidFill>
              </a:defRPr>
            </a:lvl8pPr>
            <a:lvl9pPr indent="-228600" lvl="8" marL="4114800" algn="l">
              <a:spcBef>
                <a:spcPts val="800"/>
              </a:spcBef>
              <a:spcAft>
                <a:spcPts val="0"/>
              </a:spcAft>
              <a:buSzPts val="800"/>
              <a:buNone/>
              <a:defRPr sz="1100">
                <a:solidFill>
                  <a:srgbClr val="888888"/>
                </a:solidFill>
              </a:defRPr>
            </a:lvl9pPr>
          </a:lstStyle>
          <a:p/>
        </p:txBody>
      </p:sp>
      <p:sp>
        <p:nvSpPr>
          <p:cNvPr id="195" name="Google Shape;195;p39"/>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6" name="Google Shape;196;p39"/>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7" name="Google Shape;197;p39"/>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8" name="Shape 198"/>
        <p:cNvGrpSpPr/>
        <p:nvPr/>
      </p:nvGrpSpPr>
      <p:grpSpPr>
        <a:xfrm>
          <a:off x="0" y="0"/>
          <a:ext cx="0" cy="0"/>
          <a:chOff x="0" y="0"/>
          <a:chExt cx="0" cy="0"/>
        </a:xfrm>
      </p:grpSpPr>
      <p:sp>
        <p:nvSpPr>
          <p:cNvPr id="199" name="Google Shape;199;p40"/>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0" name="Google Shape;200;p40"/>
          <p:cNvSpPr txBox="1"/>
          <p:nvPr>
            <p:ph idx="1" type="body"/>
          </p:nvPr>
        </p:nvSpPr>
        <p:spPr>
          <a:xfrm>
            <a:off x="508001" y="1620442"/>
            <a:ext cx="3138026" cy="2910579"/>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01" name="Google Shape;201;p40"/>
          <p:cNvSpPr txBox="1"/>
          <p:nvPr>
            <p:ph idx="2" type="body"/>
          </p:nvPr>
        </p:nvSpPr>
        <p:spPr>
          <a:xfrm>
            <a:off x="3817477" y="1620442"/>
            <a:ext cx="3138026" cy="2910580"/>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02" name="Google Shape;202;p40"/>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3" name="Google Shape;203;p40"/>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4" name="Google Shape;204;p40"/>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5" name="Shape 205"/>
        <p:cNvGrpSpPr/>
        <p:nvPr/>
      </p:nvGrpSpPr>
      <p:grpSpPr>
        <a:xfrm>
          <a:off x="0" y="0"/>
          <a:ext cx="0" cy="0"/>
          <a:chOff x="0" y="0"/>
          <a:chExt cx="0" cy="0"/>
        </a:xfrm>
      </p:grpSpPr>
      <p:sp>
        <p:nvSpPr>
          <p:cNvPr id="206" name="Google Shape;206;p41"/>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accent1"/>
              </a:buClr>
              <a:buSzPts val="2700"/>
              <a:buFont typeface="Trebuchet MS"/>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7" name="Google Shape;207;p41"/>
          <p:cNvSpPr txBox="1"/>
          <p:nvPr>
            <p:ph idx="1" type="body"/>
          </p:nvPr>
        </p:nvSpPr>
        <p:spPr>
          <a:xfrm>
            <a:off x="506809" y="1620737"/>
            <a:ext cx="3139217" cy="432197"/>
          </a:xfrm>
          <a:prstGeom prst="rect">
            <a:avLst/>
          </a:prstGeom>
          <a:noFill/>
          <a:ln>
            <a:noFill/>
          </a:ln>
        </p:spPr>
        <p:txBody>
          <a:bodyPr anchorCtr="0" anchor="b" bIns="34275" lIns="68575" spcFirstLastPara="1" rIns="68575" wrap="square" tIns="34275">
            <a:noAutofit/>
          </a:bodyPr>
          <a:lstStyle>
            <a:lvl1pPr indent="-228600" lvl="0" marL="457200" algn="l">
              <a:spcBef>
                <a:spcPts val="800"/>
              </a:spcBef>
              <a:spcAft>
                <a:spcPts val="0"/>
              </a:spcAft>
              <a:buSzPts val="1400"/>
              <a:buNone/>
              <a:defRPr b="0" sz="1800"/>
            </a:lvl1pPr>
            <a:lvl2pPr indent="-228600" lvl="1" marL="914400" algn="l">
              <a:spcBef>
                <a:spcPts val="800"/>
              </a:spcBef>
              <a:spcAft>
                <a:spcPts val="0"/>
              </a:spcAft>
              <a:buSzPts val="1200"/>
              <a:buNone/>
              <a:defRPr b="1" sz="1500"/>
            </a:lvl2pPr>
            <a:lvl3pPr indent="-228600" lvl="2" marL="1371600" algn="l">
              <a:spcBef>
                <a:spcPts val="800"/>
              </a:spcBef>
              <a:spcAft>
                <a:spcPts val="0"/>
              </a:spcAft>
              <a:buSzPts val="1100"/>
              <a:buNone/>
              <a:defRPr b="1" sz="1400"/>
            </a:lvl3pPr>
            <a:lvl4pPr indent="-228600" lvl="3" marL="1828800" algn="l">
              <a:spcBef>
                <a:spcPts val="800"/>
              </a:spcBef>
              <a:spcAft>
                <a:spcPts val="0"/>
              </a:spcAft>
              <a:buSzPts val="1000"/>
              <a:buNone/>
              <a:defRPr b="1" sz="1200"/>
            </a:lvl4pPr>
            <a:lvl5pPr indent="-228600" lvl="4" marL="2286000" algn="l">
              <a:spcBef>
                <a:spcPts val="800"/>
              </a:spcBef>
              <a:spcAft>
                <a:spcPts val="0"/>
              </a:spcAft>
              <a:buSzPts val="1000"/>
              <a:buNone/>
              <a:defRPr b="1" sz="1200"/>
            </a:lvl5pPr>
            <a:lvl6pPr indent="-228600" lvl="5" marL="2743200" algn="l">
              <a:spcBef>
                <a:spcPts val="800"/>
              </a:spcBef>
              <a:spcAft>
                <a:spcPts val="0"/>
              </a:spcAft>
              <a:buSzPts val="1000"/>
              <a:buNone/>
              <a:defRPr b="1" sz="1200"/>
            </a:lvl6pPr>
            <a:lvl7pPr indent="-228600" lvl="6" marL="3200400" algn="l">
              <a:spcBef>
                <a:spcPts val="800"/>
              </a:spcBef>
              <a:spcAft>
                <a:spcPts val="0"/>
              </a:spcAft>
              <a:buSzPts val="1000"/>
              <a:buNone/>
              <a:defRPr b="1" sz="1200"/>
            </a:lvl7pPr>
            <a:lvl8pPr indent="-228600" lvl="7" marL="3657600" algn="l">
              <a:spcBef>
                <a:spcPts val="800"/>
              </a:spcBef>
              <a:spcAft>
                <a:spcPts val="0"/>
              </a:spcAft>
              <a:buSzPts val="1000"/>
              <a:buNone/>
              <a:defRPr b="1" sz="1200"/>
            </a:lvl8pPr>
            <a:lvl9pPr indent="-228600" lvl="8" marL="4114800" algn="l">
              <a:spcBef>
                <a:spcPts val="800"/>
              </a:spcBef>
              <a:spcAft>
                <a:spcPts val="0"/>
              </a:spcAft>
              <a:buSzPts val="1000"/>
              <a:buNone/>
              <a:defRPr b="1" sz="1200"/>
            </a:lvl9pPr>
          </a:lstStyle>
          <a:p/>
        </p:txBody>
      </p:sp>
      <p:sp>
        <p:nvSpPr>
          <p:cNvPr id="208" name="Google Shape;208;p41"/>
          <p:cNvSpPr txBox="1"/>
          <p:nvPr>
            <p:ph idx="2" type="body"/>
          </p:nvPr>
        </p:nvSpPr>
        <p:spPr>
          <a:xfrm>
            <a:off x="506809" y="2052934"/>
            <a:ext cx="3139217" cy="2478088"/>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09" name="Google Shape;209;p41"/>
          <p:cNvSpPr txBox="1"/>
          <p:nvPr>
            <p:ph idx="3" type="body"/>
          </p:nvPr>
        </p:nvSpPr>
        <p:spPr>
          <a:xfrm>
            <a:off x="3816287" y="1620737"/>
            <a:ext cx="3139213" cy="432197"/>
          </a:xfrm>
          <a:prstGeom prst="rect">
            <a:avLst/>
          </a:prstGeom>
          <a:noFill/>
          <a:ln>
            <a:noFill/>
          </a:ln>
        </p:spPr>
        <p:txBody>
          <a:bodyPr anchorCtr="0" anchor="b" bIns="34275" lIns="68575" spcFirstLastPara="1" rIns="68575" wrap="square" tIns="34275">
            <a:noAutofit/>
          </a:bodyPr>
          <a:lstStyle>
            <a:lvl1pPr indent="-228600" lvl="0" marL="457200" algn="l">
              <a:spcBef>
                <a:spcPts val="800"/>
              </a:spcBef>
              <a:spcAft>
                <a:spcPts val="0"/>
              </a:spcAft>
              <a:buSzPts val="1400"/>
              <a:buNone/>
              <a:defRPr b="0" sz="1800"/>
            </a:lvl1pPr>
            <a:lvl2pPr indent="-228600" lvl="1" marL="914400" algn="l">
              <a:spcBef>
                <a:spcPts val="800"/>
              </a:spcBef>
              <a:spcAft>
                <a:spcPts val="0"/>
              </a:spcAft>
              <a:buSzPts val="1200"/>
              <a:buNone/>
              <a:defRPr b="1" sz="1500"/>
            </a:lvl2pPr>
            <a:lvl3pPr indent="-228600" lvl="2" marL="1371600" algn="l">
              <a:spcBef>
                <a:spcPts val="800"/>
              </a:spcBef>
              <a:spcAft>
                <a:spcPts val="0"/>
              </a:spcAft>
              <a:buSzPts val="1100"/>
              <a:buNone/>
              <a:defRPr b="1" sz="1400"/>
            </a:lvl3pPr>
            <a:lvl4pPr indent="-228600" lvl="3" marL="1828800" algn="l">
              <a:spcBef>
                <a:spcPts val="800"/>
              </a:spcBef>
              <a:spcAft>
                <a:spcPts val="0"/>
              </a:spcAft>
              <a:buSzPts val="1000"/>
              <a:buNone/>
              <a:defRPr b="1" sz="1200"/>
            </a:lvl4pPr>
            <a:lvl5pPr indent="-228600" lvl="4" marL="2286000" algn="l">
              <a:spcBef>
                <a:spcPts val="800"/>
              </a:spcBef>
              <a:spcAft>
                <a:spcPts val="0"/>
              </a:spcAft>
              <a:buSzPts val="1000"/>
              <a:buNone/>
              <a:defRPr b="1" sz="1200"/>
            </a:lvl5pPr>
            <a:lvl6pPr indent="-228600" lvl="5" marL="2743200" algn="l">
              <a:spcBef>
                <a:spcPts val="800"/>
              </a:spcBef>
              <a:spcAft>
                <a:spcPts val="0"/>
              </a:spcAft>
              <a:buSzPts val="1000"/>
              <a:buNone/>
              <a:defRPr b="1" sz="1200"/>
            </a:lvl6pPr>
            <a:lvl7pPr indent="-228600" lvl="6" marL="3200400" algn="l">
              <a:spcBef>
                <a:spcPts val="800"/>
              </a:spcBef>
              <a:spcAft>
                <a:spcPts val="0"/>
              </a:spcAft>
              <a:buSzPts val="1000"/>
              <a:buNone/>
              <a:defRPr b="1" sz="1200"/>
            </a:lvl7pPr>
            <a:lvl8pPr indent="-228600" lvl="7" marL="3657600" algn="l">
              <a:spcBef>
                <a:spcPts val="800"/>
              </a:spcBef>
              <a:spcAft>
                <a:spcPts val="0"/>
              </a:spcAft>
              <a:buSzPts val="1000"/>
              <a:buNone/>
              <a:defRPr b="1" sz="1200"/>
            </a:lvl8pPr>
            <a:lvl9pPr indent="-228600" lvl="8" marL="4114800" algn="l">
              <a:spcBef>
                <a:spcPts val="800"/>
              </a:spcBef>
              <a:spcAft>
                <a:spcPts val="0"/>
              </a:spcAft>
              <a:buSzPts val="1000"/>
              <a:buNone/>
              <a:defRPr b="1" sz="1200"/>
            </a:lvl9pPr>
          </a:lstStyle>
          <a:p/>
        </p:txBody>
      </p:sp>
      <p:sp>
        <p:nvSpPr>
          <p:cNvPr id="210" name="Google Shape;210;p41"/>
          <p:cNvSpPr txBox="1"/>
          <p:nvPr>
            <p:ph idx="4" type="body"/>
          </p:nvPr>
        </p:nvSpPr>
        <p:spPr>
          <a:xfrm>
            <a:off x="3816288" y="2052934"/>
            <a:ext cx="3139213" cy="2478088"/>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11" name="Google Shape;211;p41"/>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2" name="Google Shape;212;p41"/>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3" name="Google Shape;213;p41"/>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4" name="Shape 214"/>
        <p:cNvGrpSpPr/>
        <p:nvPr/>
      </p:nvGrpSpPr>
      <p:grpSpPr>
        <a:xfrm>
          <a:off x="0" y="0"/>
          <a:ext cx="0" cy="0"/>
          <a:chOff x="0" y="0"/>
          <a:chExt cx="0" cy="0"/>
        </a:xfrm>
      </p:grpSpPr>
      <p:sp>
        <p:nvSpPr>
          <p:cNvPr id="215" name="Google Shape;215;p42"/>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6" name="Google Shape;216;p42"/>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7" name="Google Shape;217;p42"/>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8" name="Google Shape;218;p42"/>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9" name="Shape 219"/>
        <p:cNvGrpSpPr/>
        <p:nvPr/>
      </p:nvGrpSpPr>
      <p:grpSpPr>
        <a:xfrm>
          <a:off x="0" y="0"/>
          <a:ext cx="0" cy="0"/>
          <a:chOff x="0" y="0"/>
          <a:chExt cx="0" cy="0"/>
        </a:xfrm>
      </p:grpSpPr>
      <p:sp>
        <p:nvSpPr>
          <p:cNvPr id="220" name="Google Shape;220;p43"/>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1" name="Google Shape;221;p43"/>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2" name="Google Shape;222;p43"/>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3" name="Shape 223"/>
        <p:cNvGrpSpPr/>
        <p:nvPr/>
      </p:nvGrpSpPr>
      <p:grpSpPr>
        <a:xfrm>
          <a:off x="0" y="0"/>
          <a:ext cx="0" cy="0"/>
          <a:chOff x="0" y="0"/>
          <a:chExt cx="0" cy="0"/>
        </a:xfrm>
      </p:grpSpPr>
      <p:sp>
        <p:nvSpPr>
          <p:cNvPr id="224" name="Google Shape;224;p44"/>
          <p:cNvSpPr txBox="1"/>
          <p:nvPr>
            <p:ph type="title"/>
          </p:nvPr>
        </p:nvSpPr>
        <p:spPr>
          <a:xfrm>
            <a:off x="508001" y="1123953"/>
            <a:ext cx="2890896" cy="958850"/>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accent1"/>
              </a:buClr>
              <a:buSzPts val="1500"/>
              <a:buFont typeface="Trebuchet MS"/>
              <a:buNone/>
              <a:defRPr sz="1500"/>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5" name="Google Shape;225;p44"/>
          <p:cNvSpPr txBox="1"/>
          <p:nvPr>
            <p:ph idx="1" type="body"/>
          </p:nvPr>
        </p:nvSpPr>
        <p:spPr>
          <a:xfrm>
            <a:off x="3570346" y="386193"/>
            <a:ext cx="3385156" cy="4144828"/>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26" name="Google Shape;226;p44"/>
          <p:cNvSpPr txBox="1"/>
          <p:nvPr>
            <p:ph idx="2" type="body"/>
          </p:nvPr>
        </p:nvSpPr>
        <p:spPr>
          <a:xfrm>
            <a:off x="508001" y="2082802"/>
            <a:ext cx="2890896" cy="1938337"/>
          </a:xfrm>
          <a:prstGeom prst="rect">
            <a:avLst/>
          </a:prstGeom>
          <a:noFill/>
          <a:ln>
            <a:noFill/>
          </a:ln>
        </p:spPr>
        <p:txBody>
          <a:bodyPr anchorCtr="0" anchor="t" bIns="34275" lIns="68575" spcFirstLastPara="1" rIns="68575" wrap="square" tIns="34275">
            <a:normAutofit/>
          </a:bodyPr>
          <a:lstStyle>
            <a:lvl1pPr indent="-228600" lvl="0" marL="457200" algn="l">
              <a:spcBef>
                <a:spcPts val="800"/>
              </a:spcBef>
              <a:spcAft>
                <a:spcPts val="0"/>
              </a:spcAft>
              <a:buSzPts val="800"/>
              <a:buNone/>
              <a:defRPr sz="1100"/>
            </a:lvl1pPr>
            <a:lvl2pPr indent="-228600" lvl="1" marL="914400" algn="l">
              <a:spcBef>
                <a:spcPts val="800"/>
              </a:spcBef>
              <a:spcAft>
                <a:spcPts val="0"/>
              </a:spcAft>
              <a:buSzPts val="800"/>
              <a:buNone/>
              <a:defRPr sz="1100"/>
            </a:lvl2pPr>
            <a:lvl3pPr indent="-228600" lvl="2" marL="1371600" algn="l">
              <a:spcBef>
                <a:spcPts val="800"/>
              </a:spcBef>
              <a:spcAft>
                <a:spcPts val="0"/>
              </a:spcAft>
              <a:buSzPts val="700"/>
              <a:buNone/>
              <a:defRPr sz="900"/>
            </a:lvl3pPr>
            <a:lvl4pPr indent="-228600" lvl="3" marL="1828800" algn="l">
              <a:spcBef>
                <a:spcPts val="800"/>
              </a:spcBef>
              <a:spcAft>
                <a:spcPts val="0"/>
              </a:spcAft>
              <a:buSzPts val="600"/>
              <a:buNone/>
              <a:defRPr sz="800"/>
            </a:lvl4pPr>
            <a:lvl5pPr indent="-228600" lvl="4" marL="2286000" algn="l">
              <a:spcBef>
                <a:spcPts val="800"/>
              </a:spcBef>
              <a:spcAft>
                <a:spcPts val="0"/>
              </a:spcAft>
              <a:buSzPts val="600"/>
              <a:buNone/>
              <a:defRPr sz="800"/>
            </a:lvl5pPr>
            <a:lvl6pPr indent="-228600" lvl="5" marL="2743200" algn="l">
              <a:spcBef>
                <a:spcPts val="800"/>
              </a:spcBef>
              <a:spcAft>
                <a:spcPts val="0"/>
              </a:spcAft>
              <a:buSzPts val="600"/>
              <a:buNone/>
              <a:defRPr sz="800"/>
            </a:lvl6pPr>
            <a:lvl7pPr indent="-228600" lvl="6" marL="3200400" algn="l">
              <a:spcBef>
                <a:spcPts val="800"/>
              </a:spcBef>
              <a:spcAft>
                <a:spcPts val="0"/>
              </a:spcAft>
              <a:buSzPts val="600"/>
              <a:buNone/>
              <a:defRPr sz="800"/>
            </a:lvl7pPr>
            <a:lvl8pPr indent="-228600" lvl="7" marL="3657600" algn="l">
              <a:spcBef>
                <a:spcPts val="800"/>
              </a:spcBef>
              <a:spcAft>
                <a:spcPts val="0"/>
              </a:spcAft>
              <a:buSzPts val="600"/>
              <a:buNone/>
              <a:defRPr sz="800"/>
            </a:lvl8pPr>
            <a:lvl9pPr indent="-228600" lvl="8" marL="4114800" algn="l">
              <a:spcBef>
                <a:spcPts val="800"/>
              </a:spcBef>
              <a:spcAft>
                <a:spcPts val="0"/>
              </a:spcAft>
              <a:buSzPts val="600"/>
              <a:buNone/>
              <a:defRPr sz="800"/>
            </a:lvl9pPr>
          </a:lstStyle>
          <a:p/>
        </p:txBody>
      </p:sp>
      <p:sp>
        <p:nvSpPr>
          <p:cNvPr id="227" name="Google Shape;227;p44"/>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8" name="Google Shape;228;p44"/>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9" name="Google Shape;229;p44"/>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30" name="Shape 230"/>
        <p:cNvGrpSpPr/>
        <p:nvPr/>
      </p:nvGrpSpPr>
      <p:grpSpPr>
        <a:xfrm>
          <a:off x="0" y="0"/>
          <a:ext cx="0" cy="0"/>
          <a:chOff x="0" y="0"/>
          <a:chExt cx="0" cy="0"/>
        </a:xfrm>
      </p:grpSpPr>
      <p:sp>
        <p:nvSpPr>
          <p:cNvPr id="231" name="Google Shape;231;p45"/>
          <p:cNvSpPr txBox="1"/>
          <p:nvPr>
            <p:ph type="title"/>
          </p:nvPr>
        </p:nvSpPr>
        <p:spPr>
          <a:xfrm>
            <a:off x="508000" y="3600450"/>
            <a:ext cx="6447500" cy="425054"/>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accent1"/>
              </a:buClr>
              <a:buSzPts val="1800"/>
              <a:buFont typeface="Trebuchet MS"/>
              <a:buNone/>
              <a:defRPr b="0" sz="1800"/>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2" name="Google Shape;232;p45"/>
          <p:cNvSpPr/>
          <p:nvPr>
            <p:ph idx="2" type="pic"/>
          </p:nvPr>
        </p:nvSpPr>
        <p:spPr>
          <a:xfrm>
            <a:off x="508000" y="457200"/>
            <a:ext cx="6447501" cy="2884288"/>
          </a:xfrm>
          <a:prstGeom prst="rect">
            <a:avLst/>
          </a:prstGeom>
          <a:noFill/>
          <a:ln>
            <a:noFill/>
          </a:ln>
        </p:spPr>
      </p:sp>
      <p:sp>
        <p:nvSpPr>
          <p:cNvPr id="233" name="Google Shape;233;p45"/>
          <p:cNvSpPr txBox="1"/>
          <p:nvPr>
            <p:ph idx="1" type="body"/>
          </p:nvPr>
        </p:nvSpPr>
        <p:spPr>
          <a:xfrm>
            <a:off x="508000" y="4025503"/>
            <a:ext cx="6447500" cy="505518"/>
          </a:xfrm>
          <a:prstGeom prst="rect">
            <a:avLst/>
          </a:prstGeom>
          <a:noFill/>
          <a:ln>
            <a:noFill/>
          </a:ln>
        </p:spPr>
        <p:txBody>
          <a:bodyPr anchorCtr="0" anchor="t" bIns="34275" lIns="68575" spcFirstLastPara="1" rIns="68575" wrap="square" tIns="34275">
            <a:normAutofit/>
          </a:bodyPr>
          <a:lstStyle>
            <a:lvl1pPr indent="-228600" lvl="0" marL="457200" algn="l">
              <a:spcBef>
                <a:spcPts val="800"/>
              </a:spcBef>
              <a:spcAft>
                <a:spcPts val="0"/>
              </a:spcAft>
              <a:buSzPts val="700"/>
              <a:buNone/>
              <a:defRPr sz="900"/>
            </a:lvl1pPr>
            <a:lvl2pPr indent="-228600" lvl="1" marL="914400" algn="l">
              <a:spcBef>
                <a:spcPts val="800"/>
              </a:spcBef>
              <a:spcAft>
                <a:spcPts val="0"/>
              </a:spcAft>
              <a:buSzPts val="700"/>
              <a:buNone/>
              <a:defRPr sz="900"/>
            </a:lvl2pPr>
            <a:lvl3pPr indent="-228600" lvl="2" marL="1371600" algn="l">
              <a:spcBef>
                <a:spcPts val="800"/>
              </a:spcBef>
              <a:spcAft>
                <a:spcPts val="0"/>
              </a:spcAft>
              <a:buSzPts val="600"/>
              <a:buNone/>
              <a:defRPr sz="800"/>
            </a:lvl3pPr>
            <a:lvl4pPr indent="-228600" lvl="3" marL="1828800" algn="l">
              <a:spcBef>
                <a:spcPts val="800"/>
              </a:spcBef>
              <a:spcAft>
                <a:spcPts val="0"/>
              </a:spcAft>
              <a:buSzPts val="500"/>
              <a:buNone/>
              <a:defRPr sz="700"/>
            </a:lvl4pPr>
            <a:lvl5pPr indent="-228600" lvl="4" marL="2286000" algn="l">
              <a:spcBef>
                <a:spcPts val="800"/>
              </a:spcBef>
              <a:spcAft>
                <a:spcPts val="0"/>
              </a:spcAft>
              <a:buSzPts val="500"/>
              <a:buNone/>
              <a:defRPr sz="700"/>
            </a:lvl5pPr>
            <a:lvl6pPr indent="-228600" lvl="5" marL="2743200" algn="l">
              <a:spcBef>
                <a:spcPts val="800"/>
              </a:spcBef>
              <a:spcAft>
                <a:spcPts val="0"/>
              </a:spcAft>
              <a:buSzPts val="500"/>
              <a:buNone/>
              <a:defRPr sz="700"/>
            </a:lvl6pPr>
            <a:lvl7pPr indent="-228600" lvl="6" marL="3200400" algn="l">
              <a:spcBef>
                <a:spcPts val="800"/>
              </a:spcBef>
              <a:spcAft>
                <a:spcPts val="0"/>
              </a:spcAft>
              <a:buSzPts val="500"/>
              <a:buNone/>
              <a:defRPr sz="700"/>
            </a:lvl7pPr>
            <a:lvl8pPr indent="-228600" lvl="7" marL="3657600" algn="l">
              <a:spcBef>
                <a:spcPts val="800"/>
              </a:spcBef>
              <a:spcAft>
                <a:spcPts val="0"/>
              </a:spcAft>
              <a:buSzPts val="500"/>
              <a:buNone/>
              <a:defRPr sz="700"/>
            </a:lvl8pPr>
            <a:lvl9pPr indent="-228600" lvl="8" marL="4114800" algn="l">
              <a:spcBef>
                <a:spcPts val="800"/>
              </a:spcBef>
              <a:spcAft>
                <a:spcPts val="0"/>
              </a:spcAft>
              <a:buSzPts val="500"/>
              <a:buNone/>
              <a:defRPr sz="700"/>
            </a:lvl9pPr>
          </a:lstStyle>
          <a:p/>
        </p:txBody>
      </p:sp>
      <p:sp>
        <p:nvSpPr>
          <p:cNvPr id="234" name="Google Shape;234;p45"/>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5" name="Google Shape;235;p45"/>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36" name="Google Shape;236;p45"/>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237" name="Shape 237"/>
        <p:cNvGrpSpPr/>
        <p:nvPr/>
      </p:nvGrpSpPr>
      <p:grpSpPr>
        <a:xfrm>
          <a:off x="0" y="0"/>
          <a:ext cx="0" cy="0"/>
          <a:chOff x="0" y="0"/>
          <a:chExt cx="0" cy="0"/>
        </a:xfrm>
      </p:grpSpPr>
      <p:sp>
        <p:nvSpPr>
          <p:cNvPr id="238" name="Google Shape;238;p46"/>
          <p:cNvSpPr txBox="1"/>
          <p:nvPr>
            <p:ph type="title"/>
          </p:nvPr>
        </p:nvSpPr>
        <p:spPr>
          <a:xfrm>
            <a:off x="508001" y="457200"/>
            <a:ext cx="6447501" cy="255270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9" name="Google Shape;239;p46"/>
          <p:cNvSpPr txBox="1"/>
          <p:nvPr>
            <p:ph idx="1" type="body"/>
          </p:nvPr>
        </p:nvSpPr>
        <p:spPr>
          <a:xfrm>
            <a:off x="508001" y="3352800"/>
            <a:ext cx="6447501" cy="1178222"/>
          </a:xfrm>
          <a:prstGeom prst="rect">
            <a:avLst/>
          </a:prstGeom>
          <a:noFill/>
          <a:ln>
            <a:noFill/>
          </a:ln>
        </p:spPr>
        <p:txBody>
          <a:bodyPr anchorCtr="0" anchor="ctr" bIns="34275" lIns="68575" spcFirstLastPara="1" rIns="68575" wrap="square" tIns="34275">
            <a:normAutofit/>
          </a:bodyPr>
          <a:lstStyle>
            <a:lvl1pPr indent="-228600" lvl="0" marL="457200" algn="l">
              <a:spcBef>
                <a:spcPts val="800"/>
              </a:spcBef>
              <a:spcAft>
                <a:spcPts val="0"/>
              </a:spcAft>
              <a:buSzPts val="1100"/>
              <a:buNone/>
              <a:defRPr sz="1400">
                <a:solidFill>
                  <a:srgbClr val="3F3F3F"/>
                </a:solidFill>
              </a:defRPr>
            </a:lvl1pPr>
            <a:lvl2pPr indent="-228600" lvl="1" marL="914400" algn="l">
              <a:spcBef>
                <a:spcPts val="800"/>
              </a:spcBef>
              <a:spcAft>
                <a:spcPts val="0"/>
              </a:spcAft>
              <a:buSzPts val="1100"/>
              <a:buNone/>
              <a:defRPr sz="1400">
                <a:solidFill>
                  <a:srgbClr val="888888"/>
                </a:solidFill>
              </a:defRPr>
            </a:lvl2pPr>
            <a:lvl3pPr indent="-228600" lvl="2" marL="1371600" algn="l">
              <a:spcBef>
                <a:spcPts val="800"/>
              </a:spcBef>
              <a:spcAft>
                <a:spcPts val="0"/>
              </a:spcAft>
              <a:buSzPts val="1000"/>
              <a:buNone/>
              <a:defRPr sz="1200">
                <a:solidFill>
                  <a:srgbClr val="888888"/>
                </a:solidFill>
              </a:defRPr>
            </a:lvl3pPr>
            <a:lvl4pPr indent="-228600" lvl="3" marL="1828800" algn="l">
              <a:spcBef>
                <a:spcPts val="800"/>
              </a:spcBef>
              <a:spcAft>
                <a:spcPts val="0"/>
              </a:spcAft>
              <a:buSzPts val="800"/>
              <a:buNone/>
              <a:defRPr sz="1100">
                <a:solidFill>
                  <a:srgbClr val="888888"/>
                </a:solidFill>
              </a:defRPr>
            </a:lvl4pPr>
            <a:lvl5pPr indent="-228600" lvl="4" marL="2286000" algn="l">
              <a:spcBef>
                <a:spcPts val="800"/>
              </a:spcBef>
              <a:spcAft>
                <a:spcPts val="0"/>
              </a:spcAft>
              <a:buSzPts val="800"/>
              <a:buNone/>
              <a:defRPr sz="1100">
                <a:solidFill>
                  <a:srgbClr val="888888"/>
                </a:solidFill>
              </a:defRPr>
            </a:lvl5pPr>
            <a:lvl6pPr indent="-228600" lvl="5" marL="2743200" algn="l">
              <a:spcBef>
                <a:spcPts val="800"/>
              </a:spcBef>
              <a:spcAft>
                <a:spcPts val="0"/>
              </a:spcAft>
              <a:buSzPts val="800"/>
              <a:buNone/>
              <a:defRPr sz="1100">
                <a:solidFill>
                  <a:srgbClr val="888888"/>
                </a:solidFill>
              </a:defRPr>
            </a:lvl6pPr>
            <a:lvl7pPr indent="-228600" lvl="6" marL="3200400" algn="l">
              <a:spcBef>
                <a:spcPts val="800"/>
              </a:spcBef>
              <a:spcAft>
                <a:spcPts val="0"/>
              </a:spcAft>
              <a:buSzPts val="800"/>
              <a:buNone/>
              <a:defRPr sz="1100">
                <a:solidFill>
                  <a:srgbClr val="888888"/>
                </a:solidFill>
              </a:defRPr>
            </a:lvl7pPr>
            <a:lvl8pPr indent="-228600" lvl="7" marL="3657600" algn="l">
              <a:spcBef>
                <a:spcPts val="800"/>
              </a:spcBef>
              <a:spcAft>
                <a:spcPts val="0"/>
              </a:spcAft>
              <a:buSzPts val="800"/>
              <a:buNone/>
              <a:defRPr sz="1100">
                <a:solidFill>
                  <a:srgbClr val="888888"/>
                </a:solidFill>
              </a:defRPr>
            </a:lvl8pPr>
            <a:lvl9pPr indent="-228600" lvl="8" marL="4114800" algn="l">
              <a:spcBef>
                <a:spcPts val="800"/>
              </a:spcBef>
              <a:spcAft>
                <a:spcPts val="0"/>
              </a:spcAft>
              <a:buSzPts val="800"/>
              <a:buNone/>
              <a:defRPr sz="1100">
                <a:solidFill>
                  <a:srgbClr val="888888"/>
                </a:solidFill>
              </a:defRPr>
            </a:lvl9pPr>
          </a:lstStyle>
          <a:p/>
        </p:txBody>
      </p:sp>
      <p:sp>
        <p:nvSpPr>
          <p:cNvPr id="240" name="Google Shape;240;p46"/>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1" name="Google Shape;241;p46"/>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2" name="Google Shape;242;p46"/>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243" name="Shape 243"/>
        <p:cNvGrpSpPr/>
        <p:nvPr/>
      </p:nvGrpSpPr>
      <p:grpSpPr>
        <a:xfrm>
          <a:off x="0" y="0"/>
          <a:ext cx="0" cy="0"/>
          <a:chOff x="0" y="0"/>
          <a:chExt cx="0" cy="0"/>
        </a:xfrm>
      </p:grpSpPr>
      <p:sp>
        <p:nvSpPr>
          <p:cNvPr id="244" name="Google Shape;244;p47"/>
          <p:cNvSpPr txBox="1"/>
          <p:nvPr>
            <p:ph type="title"/>
          </p:nvPr>
        </p:nvSpPr>
        <p:spPr>
          <a:xfrm>
            <a:off x="698500" y="457200"/>
            <a:ext cx="6070601" cy="22669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5" name="Google Shape;245;p47"/>
          <p:cNvSpPr txBox="1"/>
          <p:nvPr>
            <p:ph idx="1" type="body"/>
          </p:nvPr>
        </p:nvSpPr>
        <p:spPr>
          <a:xfrm>
            <a:off x="1024604" y="2724150"/>
            <a:ext cx="5418393" cy="285750"/>
          </a:xfrm>
          <a:prstGeom prst="rect">
            <a:avLst/>
          </a:prstGeom>
          <a:noFill/>
          <a:ln>
            <a:noFill/>
          </a:ln>
        </p:spPr>
        <p:txBody>
          <a:bodyPr anchorCtr="0" anchor="ctr" bIns="34275" lIns="68575" spcFirstLastPara="1" rIns="68575" wrap="square" tIns="34275">
            <a:noAutofit/>
          </a:bodyPr>
          <a:lstStyle>
            <a:lvl1pPr indent="-228600" lvl="0" marL="457200" algn="l">
              <a:spcBef>
                <a:spcPts val="800"/>
              </a:spcBef>
              <a:spcAft>
                <a:spcPts val="0"/>
              </a:spcAft>
              <a:buSzPts val="1000"/>
              <a:buFont typeface="Trebuchet MS"/>
              <a:buNone/>
              <a:defRPr sz="1200">
                <a:solidFill>
                  <a:srgbClr val="7F7F7F"/>
                </a:solidFill>
              </a:defRPr>
            </a:lvl1pPr>
            <a:lvl2pPr indent="-228600" lvl="1" marL="914400" algn="l">
              <a:spcBef>
                <a:spcPts val="800"/>
              </a:spcBef>
              <a:spcAft>
                <a:spcPts val="0"/>
              </a:spcAft>
              <a:buSzPts val="1000"/>
              <a:buFont typeface="Trebuchet MS"/>
              <a:buNone/>
              <a:defRPr/>
            </a:lvl2pPr>
            <a:lvl3pPr indent="-228600" lvl="2" marL="1371600" algn="l">
              <a:spcBef>
                <a:spcPts val="800"/>
              </a:spcBef>
              <a:spcAft>
                <a:spcPts val="0"/>
              </a:spcAft>
              <a:buSzPts val="800"/>
              <a:buFont typeface="Trebuchet MS"/>
              <a:buNone/>
              <a:defRPr/>
            </a:lvl3pPr>
            <a:lvl4pPr indent="-228600" lvl="3" marL="1828800" algn="l">
              <a:spcBef>
                <a:spcPts val="800"/>
              </a:spcBef>
              <a:spcAft>
                <a:spcPts val="0"/>
              </a:spcAft>
              <a:buSzPts val="700"/>
              <a:buFont typeface="Trebuchet MS"/>
              <a:buNone/>
              <a:defRPr/>
            </a:lvl4pPr>
            <a:lvl5pPr indent="-228600" lvl="4" marL="2286000" algn="l">
              <a:spcBef>
                <a:spcPts val="800"/>
              </a:spcBef>
              <a:spcAft>
                <a:spcPts val="0"/>
              </a:spcAft>
              <a:buSzPts val="700"/>
              <a:buFont typeface="Trebuchet MS"/>
              <a:buNone/>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46" name="Google Shape;246;p47"/>
          <p:cNvSpPr txBox="1"/>
          <p:nvPr>
            <p:ph idx="2" type="body"/>
          </p:nvPr>
        </p:nvSpPr>
        <p:spPr>
          <a:xfrm>
            <a:off x="508001" y="3352800"/>
            <a:ext cx="6447501" cy="1178222"/>
          </a:xfrm>
          <a:prstGeom prst="rect">
            <a:avLst/>
          </a:prstGeom>
          <a:noFill/>
          <a:ln>
            <a:noFill/>
          </a:ln>
        </p:spPr>
        <p:txBody>
          <a:bodyPr anchorCtr="0" anchor="ctr" bIns="34275" lIns="68575" spcFirstLastPara="1" rIns="68575" wrap="square" tIns="34275">
            <a:normAutofit/>
          </a:bodyPr>
          <a:lstStyle>
            <a:lvl1pPr indent="-228600" lvl="0" marL="457200" algn="l">
              <a:spcBef>
                <a:spcPts val="800"/>
              </a:spcBef>
              <a:spcAft>
                <a:spcPts val="0"/>
              </a:spcAft>
              <a:buSzPts val="1100"/>
              <a:buNone/>
              <a:defRPr sz="1400">
                <a:solidFill>
                  <a:srgbClr val="3F3F3F"/>
                </a:solidFill>
              </a:defRPr>
            </a:lvl1pPr>
            <a:lvl2pPr indent="-228600" lvl="1" marL="914400" algn="l">
              <a:spcBef>
                <a:spcPts val="800"/>
              </a:spcBef>
              <a:spcAft>
                <a:spcPts val="0"/>
              </a:spcAft>
              <a:buSzPts val="1100"/>
              <a:buNone/>
              <a:defRPr sz="1400">
                <a:solidFill>
                  <a:srgbClr val="888888"/>
                </a:solidFill>
              </a:defRPr>
            </a:lvl2pPr>
            <a:lvl3pPr indent="-228600" lvl="2" marL="1371600" algn="l">
              <a:spcBef>
                <a:spcPts val="800"/>
              </a:spcBef>
              <a:spcAft>
                <a:spcPts val="0"/>
              </a:spcAft>
              <a:buSzPts val="1000"/>
              <a:buNone/>
              <a:defRPr sz="1200">
                <a:solidFill>
                  <a:srgbClr val="888888"/>
                </a:solidFill>
              </a:defRPr>
            </a:lvl3pPr>
            <a:lvl4pPr indent="-228600" lvl="3" marL="1828800" algn="l">
              <a:spcBef>
                <a:spcPts val="800"/>
              </a:spcBef>
              <a:spcAft>
                <a:spcPts val="0"/>
              </a:spcAft>
              <a:buSzPts val="800"/>
              <a:buNone/>
              <a:defRPr sz="1100">
                <a:solidFill>
                  <a:srgbClr val="888888"/>
                </a:solidFill>
              </a:defRPr>
            </a:lvl4pPr>
            <a:lvl5pPr indent="-228600" lvl="4" marL="2286000" algn="l">
              <a:spcBef>
                <a:spcPts val="800"/>
              </a:spcBef>
              <a:spcAft>
                <a:spcPts val="0"/>
              </a:spcAft>
              <a:buSzPts val="800"/>
              <a:buNone/>
              <a:defRPr sz="1100">
                <a:solidFill>
                  <a:srgbClr val="888888"/>
                </a:solidFill>
              </a:defRPr>
            </a:lvl5pPr>
            <a:lvl6pPr indent="-228600" lvl="5" marL="2743200" algn="l">
              <a:spcBef>
                <a:spcPts val="800"/>
              </a:spcBef>
              <a:spcAft>
                <a:spcPts val="0"/>
              </a:spcAft>
              <a:buSzPts val="800"/>
              <a:buNone/>
              <a:defRPr sz="1100">
                <a:solidFill>
                  <a:srgbClr val="888888"/>
                </a:solidFill>
              </a:defRPr>
            </a:lvl6pPr>
            <a:lvl7pPr indent="-228600" lvl="6" marL="3200400" algn="l">
              <a:spcBef>
                <a:spcPts val="800"/>
              </a:spcBef>
              <a:spcAft>
                <a:spcPts val="0"/>
              </a:spcAft>
              <a:buSzPts val="800"/>
              <a:buNone/>
              <a:defRPr sz="1100">
                <a:solidFill>
                  <a:srgbClr val="888888"/>
                </a:solidFill>
              </a:defRPr>
            </a:lvl7pPr>
            <a:lvl8pPr indent="-228600" lvl="7" marL="3657600" algn="l">
              <a:spcBef>
                <a:spcPts val="800"/>
              </a:spcBef>
              <a:spcAft>
                <a:spcPts val="0"/>
              </a:spcAft>
              <a:buSzPts val="800"/>
              <a:buNone/>
              <a:defRPr sz="1100">
                <a:solidFill>
                  <a:srgbClr val="888888"/>
                </a:solidFill>
              </a:defRPr>
            </a:lvl8pPr>
            <a:lvl9pPr indent="-228600" lvl="8" marL="4114800" algn="l">
              <a:spcBef>
                <a:spcPts val="800"/>
              </a:spcBef>
              <a:spcAft>
                <a:spcPts val="0"/>
              </a:spcAft>
              <a:buSzPts val="800"/>
              <a:buNone/>
              <a:defRPr sz="1100">
                <a:solidFill>
                  <a:srgbClr val="888888"/>
                </a:solidFill>
              </a:defRPr>
            </a:lvl9pPr>
          </a:lstStyle>
          <a:p/>
        </p:txBody>
      </p:sp>
      <p:sp>
        <p:nvSpPr>
          <p:cNvPr id="247" name="Google Shape;247;p47"/>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8" name="Google Shape;248;p47"/>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9" name="Google Shape;249;p47"/>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50" name="Google Shape;250;p47"/>
          <p:cNvSpPr txBox="1"/>
          <p:nvPr/>
        </p:nvSpPr>
        <p:spPr>
          <a:xfrm>
            <a:off x="406403" y="592784"/>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0" i="0" lang="en" sz="6000" u="none" cap="none" strike="noStrike">
                <a:solidFill>
                  <a:srgbClr val="9EDFF5"/>
                </a:solidFill>
                <a:latin typeface="Arial"/>
                <a:ea typeface="Arial"/>
                <a:cs typeface="Arial"/>
                <a:sym typeface="Arial"/>
              </a:rPr>
              <a:t>“</a:t>
            </a:r>
            <a:endParaRPr sz="1100"/>
          </a:p>
        </p:txBody>
      </p:sp>
      <p:sp>
        <p:nvSpPr>
          <p:cNvPr id="251" name="Google Shape;251;p47"/>
          <p:cNvSpPr txBox="1"/>
          <p:nvPr/>
        </p:nvSpPr>
        <p:spPr>
          <a:xfrm>
            <a:off x="6669758" y="2164917"/>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0" i="0" lang="en" sz="6000" u="none" cap="none" strike="noStrike">
                <a:solidFill>
                  <a:srgbClr val="9EDFF5"/>
                </a:solidFill>
                <a:latin typeface="Arial"/>
                <a:ea typeface="Arial"/>
                <a:cs typeface="Arial"/>
                <a:sym typeface="Arial"/>
              </a:rPr>
              <a:t>”</a:t>
            </a:r>
            <a:endParaRPr sz="110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252" name="Shape 252"/>
        <p:cNvGrpSpPr/>
        <p:nvPr/>
      </p:nvGrpSpPr>
      <p:grpSpPr>
        <a:xfrm>
          <a:off x="0" y="0"/>
          <a:ext cx="0" cy="0"/>
          <a:chOff x="0" y="0"/>
          <a:chExt cx="0" cy="0"/>
        </a:xfrm>
      </p:grpSpPr>
      <p:sp>
        <p:nvSpPr>
          <p:cNvPr id="253" name="Google Shape;253;p48"/>
          <p:cNvSpPr txBox="1"/>
          <p:nvPr>
            <p:ph type="title"/>
          </p:nvPr>
        </p:nvSpPr>
        <p:spPr>
          <a:xfrm>
            <a:off x="508001" y="1448991"/>
            <a:ext cx="6447501" cy="1946595"/>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4" name="Google Shape;254;p48"/>
          <p:cNvSpPr txBox="1"/>
          <p:nvPr>
            <p:ph idx="1" type="body"/>
          </p:nvPr>
        </p:nvSpPr>
        <p:spPr>
          <a:xfrm>
            <a:off x="508001" y="3395586"/>
            <a:ext cx="6447501" cy="1135436"/>
          </a:xfrm>
          <a:prstGeom prst="rect">
            <a:avLst/>
          </a:prstGeom>
          <a:noFill/>
          <a:ln>
            <a:noFill/>
          </a:ln>
        </p:spPr>
        <p:txBody>
          <a:bodyPr anchorCtr="0" anchor="t" bIns="34275" lIns="68575" spcFirstLastPara="1" rIns="68575" wrap="square" tIns="34275">
            <a:normAutofit/>
          </a:bodyPr>
          <a:lstStyle>
            <a:lvl1pPr indent="-228600" lvl="0" marL="457200" algn="l">
              <a:spcBef>
                <a:spcPts val="800"/>
              </a:spcBef>
              <a:spcAft>
                <a:spcPts val="0"/>
              </a:spcAft>
              <a:buSzPts val="1100"/>
              <a:buNone/>
              <a:defRPr sz="1400">
                <a:solidFill>
                  <a:srgbClr val="3F3F3F"/>
                </a:solidFill>
              </a:defRPr>
            </a:lvl1pPr>
            <a:lvl2pPr indent="-228600" lvl="1" marL="914400" algn="l">
              <a:spcBef>
                <a:spcPts val="800"/>
              </a:spcBef>
              <a:spcAft>
                <a:spcPts val="0"/>
              </a:spcAft>
              <a:buSzPts val="1100"/>
              <a:buNone/>
              <a:defRPr sz="1400">
                <a:solidFill>
                  <a:srgbClr val="888888"/>
                </a:solidFill>
              </a:defRPr>
            </a:lvl2pPr>
            <a:lvl3pPr indent="-228600" lvl="2" marL="1371600" algn="l">
              <a:spcBef>
                <a:spcPts val="800"/>
              </a:spcBef>
              <a:spcAft>
                <a:spcPts val="0"/>
              </a:spcAft>
              <a:buSzPts val="1000"/>
              <a:buNone/>
              <a:defRPr sz="1200">
                <a:solidFill>
                  <a:srgbClr val="888888"/>
                </a:solidFill>
              </a:defRPr>
            </a:lvl3pPr>
            <a:lvl4pPr indent="-228600" lvl="3" marL="1828800" algn="l">
              <a:spcBef>
                <a:spcPts val="800"/>
              </a:spcBef>
              <a:spcAft>
                <a:spcPts val="0"/>
              </a:spcAft>
              <a:buSzPts val="800"/>
              <a:buNone/>
              <a:defRPr sz="1100">
                <a:solidFill>
                  <a:srgbClr val="888888"/>
                </a:solidFill>
              </a:defRPr>
            </a:lvl4pPr>
            <a:lvl5pPr indent="-228600" lvl="4" marL="2286000" algn="l">
              <a:spcBef>
                <a:spcPts val="800"/>
              </a:spcBef>
              <a:spcAft>
                <a:spcPts val="0"/>
              </a:spcAft>
              <a:buSzPts val="800"/>
              <a:buNone/>
              <a:defRPr sz="1100">
                <a:solidFill>
                  <a:srgbClr val="888888"/>
                </a:solidFill>
              </a:defRPr>
            </a:lvl5pPr>
            <a:lvl6pPr indent="-228600" lvl="5" marL="2743200" algn="l">
              <a:spcBef>
                <a:spcPts val="800"/>
              </a:spcBef>
              <a:spcAft>
                <a:spcPts val="0"/>
              </a:spcAft>
              <a:buSzPts val="800"/>
              <a:buNone/>
              <a:defRPr sz="1100">
                <a:solidFill>
                  <a:srgbClr val="888888"/>
                </a:solidFill>
              </a:defRPr>
            </a:lvl6pPr>
            <a:lvl7pPr indent="-228600" lvl="6" marL="3200400" algn="l">
              <a:spcBef>
                <a:spcPts val="800"/>
              </a:spcBef>
              <a:spcAft>
                <a:spcPts val="0"/>
              </a:spcAft>
              <a:buSzPts val="800"/>
              <a:buNone/>
              <a:defRPr sz="1100">
                <a:solidFill>
                  <a:srgbClr val="888888"/>
                </a:solidFill>
              </a:defRPr>
            </a:lvl7pPr>
            <a:lvl8pPr indent="-228600" lvl="7" marL="3657600" algn="l">
              <a:spcBef>
                <a:spcPts val="800"/>
              </a:spcBef>
              <a:spcAft>
                <a:spcPts val="0"/>
              </a:spcAft>
              <a:buSzPts val="800"/>
              <a:buNone/>
              <a:defRPr sz="1100">
                <a:solidFill>
                  <a:srgbClr val="888888"/>
                </a:solidFill>
              </a:defRPr>
            </a:lvl8pPr>
            <a:lvl9pPr indent="-228600" lvl="8" marL="4114800" algn="l">
              <a:spcBef>
                <a:spcPts val="800"/>
              </a:spcBef>
              <a:spcAft>
                <a:spcPts val="0"/>
              </a:spcAft>
              <a:buSzPts val="800"/>
              <a:buNone/>
              <a:defRPr sz="1100">
                <a:solidFill>
                  <a:srgbClr val="888888"/>
                </a:solidFill>
              </a:defRPr>
            </a:lvl9pPr>
          </a:lstStyle>
          <a:p/>
        </p:txBody>
      </p:sp>
      <p:sp>
        <p:nvSpPr>
          <p:cNvPr id="255" name="Google Shape;255;p48"/>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6" name="Google Shape;256;p48"/>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7" name="Google Shape;257;p48"/>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258" name="Shape 258"/>
        <p:cNvGrpSpPr/>
        <p:nvPr/>
      </p:nvGrpSpPr>
      <p:grpSpPr>
        <a:xfrm>
          <a:off x="0" y="0"/>
          <a:ext cx="0" cy="0"/>
          <a:chOff x="0" y="0"/>
          <a:chExt cx="0" cy="0"/>
        </a:xfrm>
      </p:grpSpPr>
      <p:sp>
        <p:nvSpPr>
          <p:cNvPr id="259" name="Google Shape;259;p49"/>
          <p:cNvSpPr txBox="1"/>
          <p:nvPr>
            <p:ph type="title"/>
          </p:nvPr>
        </p:nvSpPr>
        <p:spPr>
          <a:xfrm>
            <a:off x="698500" y="457200"/>
            <a:ext cx="6070601" cy="22669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60" name="Google Shape;260;p49"/>
          <p:cNvSpPr txBox="1"/>
          <p:nvPr>
            <p:ph idx="1" type="body"/>
          </p:nvPr>
        </p:nvSpPr>
        <p:spPr>
          <a:xfrm>
            <a:off x="507999" y="3009900"/>
            <a:ext cx="6447502" cy="385686"/>
          </a:xfrm>
          <a:prstGeom prst="rect">
            <a:avLst/>
          </a:prstGeom>
          <a:noFill/>
          <a:ln>
            <a:noFill/>
          </a:ln>
        </p:spPr>
        <p:txBody>
          <a:bodyPr anchorCtr="0" anchor="b" bIns="34275" lIns="68575" spcFirstLastPara="1" rIns="68575" wrap="square" tIns="34275">
            <a:noAutofit/>
          </a:bodyPr>
          <a:lstStyle>
            <a:lvl1pPr indent="-228600" lvl="0" marL="457200" algn="l">
              <a:spcBef>
                <a:spcPts val="800"/>
              </a:spcBef>
              <a:spcAft>
                <a:spcPts val="0"/>
              </a:spcAft>
              <a:buSzPts val="1400"/>
              <a:buFont typeface="Trebuchet MS"/>
              <a:buNone/>
              <a:defRPr sz="1800">
                <a:solidFill>
                  <a:srgbClr val="3F3F3F"/>
                </a:solidFill>
              </a:defRPr>
            </a:lvl1pPr>
            <a:lvl2pPr indent="-228600" lvl="1" marL="914400" algn="l">
              <a:spcBef>
                <a:spcPts val="800"/>
              </a:spcBef>
              <a:spcAft>
                <a:spcPts val="0"/>
              </a:spcAft>
              <a:buSzPts val="1000"/>
              <a:buFont typeface="Trebuchet MS"/>
              <a:buNone/>
              <a:defRPr/>
            </a:lvl2pPr>
            <a:lvl3pPr indent="-228600" lvl="2" marL="1371600" algn="l">
              <a:spcBef>
                <a:spcPts val="800"/>
              </a:spcBef>
              <a:spcAft>
                <a:spcPts val="0"/>
              </a:spcAft>
              <a:buSzPts val="800"/>
              <a:buFont typeface="Trebuchet MS"/>
              <a:buNone/>
              <a:defRPr/>
            </a:lvl3pPr>
            <a:lvl4pPr indent="-228600" lvl="3" marL="1828800" algn="l">
              <a:spcBef>
                <a:spcPts val="800"/>
              </a:spcBef>
              <a:spcAft>
                <a:spcPts val="0"/>
              </a:spcAft>
              <a:buSzPts val="700"/>
              <a:buFont typeface="Trebuchet MS"/>
              <a:buNone/>
              <a:defRPr/>
            </a:lvl4pPr>
            <a:lvl5pPr indent="-228600" lvl="4" marL="2286000" algn="l">
              <a:spcBef>
                <a:spcPts val="800"/>
              </a:spcBef>
              <a:spcAft>
                <a:spcPts val="0"/>
              </a:spcAft>
              <a:buSzPts val="700"/>
              <a:buFont typeface="Trebuchet MS"/>
              <a:buNone/>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61" name="Google Shape;261;p49"/>
          <p:cNvSpPr txBox="1"/>
          <p:nvPr>
            <p:ph idx="2" type="body"/>
          </p:nvPr>
        </p:nvSpPr>
        <p:spPr>
          <a:xfrm>
            <a:off x="508001" y="3395586"/>
            <a:ext cx="6447501" cy="1135436"/>
          </a:xfrm>
          <a:prstGeom prst="rect">
            <a:avLst/>
          </a:prstGeom>
          <a:noFill/>
          <a:ln>
            <a:noFill/>
          </a:ln>
        </p:spPr>
        <p:txBody>
          <a:bodyPr anchorCtr="0" anchor="t" bIns="34275" lIns="68575" spcFirstLastPara="1" rIns="68575" wrap="square" tIns="34275">
            <a:normAutofit/>
          </a:bodyPr>
          <a:lstStyle>
            <a:lvl1pPr indent="-228600" lvl="0" marL="457200" algn="l">
              <a:spcBef>
                <a:spcPts val="800"/>
              </a:spcBef>
              <a:spcAft>
                <a:spcPts val="0"/>
              </a:spcAft>
              <a:buSzPts val="1100"/>
              <a:buNone/>
              <a:defRPr sz="1400">
                <a:solidFill>
                  <a:srgbClr val="7F7F7F"/>
                </a:solidFill>
              </a:defRPr>
            </a:lvl1pPr>
            <a:lvl2pPr indent="-228600" lvl="1" marL="914400" algn="l">
              <a:spcBef>
                <a:spcPts val="800"/>
              </a:spcBef>
              <a:spcAft>
                <a:spcPts val="0"/>
              </a:spcAft>
              <a:buSzPts val="1100"/>
              <a:buNone/>
              <a:defRPr sz="1400">
                <a:solidFill>
                  <a:srgbClr val="888888"/>
                </a:solidFill>
              </a:defRPr>
            </a:lvl2pPr>
            <a:lvl3pPr indent="-228600" lvl="2" marL="1371600" algn="l">
              <a:spcBef>
                <a:spcPts val="800"/>
              </a:spcBef>
              <a:spcAft>
                <a:spcPts val="0"/>
              </a:spcAft>
              <a:buSzPts val="1000"/>
              <a:buNone/>
              <a:defRPr sz="1200">
                <a:solidFill>
                  <a:srgbClr val="888888"/>
                </a:solidFill>
              </a:defRPr>
            </a:lvl3pPr>
            <a:lvl4pPr indent="-228600" lvl="3" marL="1828800" algn="l">
              <a:spcBef>
                <a:spcPts val="800"/>
              </a:spcBef>
              <a:spcAft>
                <a:spcPts val="0"/>
              </a:spcAft>
              <a:buSzPts val="800"/>
              <a:buNone/>
              <a:defRPr sz="1100">
                <a:solidFill>
                  <a:srgbClr val="888888"/>
                </a:solidFill>
              </a:defRPr>
            </a:lvl4pPr>
            <a:lvl5pPr indent="-228600" lvl="4" marL="2286000" algn="l">
              <a:spcBef>
                <a:spcPts val="800"/>
              </a:spcBef>
              <a:spcAft>
                <a:spcPts val="0"/>
              </a:spcAft>
              <a:buSzPts val="800"/>
              <a:buNone/>
              <a:defRPr sz="1100">
                <a:solidFill>
                  <a:srgbClr val="888888"/>
                </a:solidFill>
              </a:defRPr>
            </a:lvl5pPr>
            <a:lvl6pPr indent="-228600" lvl="5" marL="2743200" algn="l">
              <a:spcBef>
                <a:spcPts val="800"/>
              </a:spcBef>
              <a:spcAft>
                <a:spcPts val="0"/>
              </a:spcAft>
              <a:buSzPts val="800"/>
              <a:buNone/>
              <a:defRPr sz="1100">
                <a:solidFill>
                  <a:srgbClr val="888888"/>
                </a:solidFill>
              </a:defRPr>
            </a:lvl6pPr>
            <a:lvl7pPr indent="-228600" lvl="6" marL="3200400" algn="l">
              <a:spcBef>
                <a:spcPts val="800"/>
              </a:spcBef>
              <a:spcAft>
                <a:spcPts val="0"/>
              </a:spcAft>
              <a:buSzPts val="800"/>
              <a:buNone/>
              <a:defRPr sz="1100">
                <a:solidFill>
                  <a:srgbClr val="888888"/>
                </a:solidFill>
              </a:defRPr>
            </a:lvl7pPr>
            <a:lvl8pPr indent="-228600" lvl="7" marL="3657600" algn="l">
              <a:spcBef>
                <a:spcPts val="800"/>
              </a:spcBef>
              <a:spcAft>
                <a:spcPts val="0"/>
              </a:spcAft>
              <a:buSzPts val="800"/>
              <a:buNone/>
              <a:defRPr sz="1100">
                <a:solidFill>
                  <a:srgbClr val="888888"/>
                </a:solidFill>
              </a:defRPr>
            </a:lvl8pPr>
            <a:lvl9pPr indent="-228600" lvl="8" marL="4114800" algn="l">
              <a:spcBef>
                <a:spcPts val="800"/>
              </a:spcBef>
              <a:spcAft>
                <a:spcPts val="0"/>
              </a:spcAft>
              <a:buSzPts val="800"/>
              <a:buNone/>
              <a:defRPr sz="1100">
                <a:solidFill>
                  <a:srgbClr val="888888"/>
                </a:solidFill>
              </a:defRPr>
            </a:lvl9pPr>
          </a:lstStyle>
          <a:p/>
        </p:txBody>
      </p:sp>
      <p:sp>
        <p:nvSpPr>
          <p:cNvPr id="262" name="Google Shape;262;p49"/>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63" name="Google Shape;263;p49"/>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64" name="Google Shape;264;p49"/>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65" name="Google Shape;265;p49"/>
          <p:cNvSpPr txBox="1"/>
          <p:nvPr/>
        </p:nvSpPr>
        <p:spPr>
          <a:xfrm>
            <a:off x="406403" y="592784"/>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0" i="0" lang="en" sz="6000" u="none" cap="none" strike="noStrike">
                <a:solidFill>
                  <a:srgbClr val="9EDFF5"/>
                </a:solidFill>
                <a:latin typeface="Arial"/>
                <a:ea typeface="Arial"/>
                <a:cs typeface="Arial"/>
                <a:sym typeface="Arial"/>
              </a:rPr>
              <a:t>“</a:t>
            </a:r>
            <a:endParaRPr sz="1100"/>
          </a:p>
        </p:txBody>
      </p:sp>
      <p:sp>
        <p:nvSpPr>
          <p:cNvPr id="266" name="Google Shape;266;p49"/>
          <p:cNvSpPr txBox="1"/>
          <p:nvPr/>
        </p:nvSpPr>
        <p:spPr>
          <a:xfrm>
            <a:off x="6669758" y="2164917"/>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0" i="0" lang="en" sz="6000" u="none" cap="none" strike="noStrike">
                <a:solidFill>
                  <a:srgbClr val="9EDFF5"/>
                </a:solidFill>
                <a:latin typeface="Arial"/>
                <a:ea typeface="Arial"/>
                <a:cs typeface="Arial"/>
                <a:sym typeface="Arial"/>
              </a:rPr>
              <a:t>”</a:t>
            </a:r>
            <a:endParaRPr sz="110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267" name="Shape 267"/>
        <p:cNvGrpSpPr/>
        <p:nvPr/>
      </p:nvGrpSpPr>
      <p:grpSpPr>
        <a:xfrm>
          <a:off x="0" y="0"/>
          <a:ext cx="0" cy="0"/>
          <a:chOff x="0" y="0"/>
          <a:chExt cx="0" cy="0"/>
        </a:xfrm>
      </p:grpSpPr>
      <p:sp>
        <p:nvSpPr>
          <p:cNvPr id="268" name="Google Shape;268;p50"/>
          <p:cNvSpPr txBox="1"/>
          <p:nvPr>
            <p:ph type="title"/>
          </p:nvPr>
        </p:nvSpPr>
        <p:spPr>
          <a:xfrm>
            <a:off x="514349" y="457200"/>
            <a:ext cx="6441152" cy="226695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69" name="Google Shape;269;p50"/>
          <p:cNvSpPr txBox="1"/>
          <p:nvPr>
            <p:ph idx="1" type="body"/>
          </p:nvPr>
        </p:nvSpPr>
        <p:spPr>
          <a:xfrm>
            <a:off x="507999" y="3009900"/>
            <a:ext cx="6447502" cy="385686"/>
          </a:xfrm>
          <a:prstGeom prst="rect">
            <a:avLst/>
          </a:prstGeom>
          <a:noFill/>
          <a:ln>
            <a:noFill/>
          </a:ln>
        </p:spPr>
        <p:txBody>
          <a:bodyPr anchorCtr="0" anchor="b" bIns="34275" lIns="68575" spcFirstLastPara="1" rIns="68575" wrap="square" tIns="34275">
            <a:noAutofit/>
          </a:bodyPr>
          <a:lstStyle>
            <a:lvl1pPr indent="-228600" lvl="0" marL="457200" algn="l">
              <a:spcBef>
                <a:spcPts val="800"/>
              </a:spcBef>
              <a:spcAft>
                <a:spcPts val="0"/>
              </a:spcAft>
              <a:buSzPts val="1400"/>
              <a:buFont typeface="Trebuchet MS"/>
              <a:buNone/>
              <a:defRPr sz="1800">
                <a:solidFill>
                  <a:schemeClr val="accent1"/>
                </a:solidFill>
              </a:defRPr>
            </a:lvl1pPr>
            <a:lvl2pPr indent="-228600" lvl="1" marL="914400" algn="l">
              <a:spcBef>
                <a:spcPts val="800"/>
              </a:spcBef>
              <a:spcAft>
                <a:spcPts val="0"/>
              </a:spcAft>
              <a:buSzPts val="1000"/>
              <a:buFont typeface="Trebuchet MS"/>
              <a:buNone/>
              <a:defRPr/>
            </a:lvl2pPr>
            <a:lvl3pPr indent="-228600" lvl="2" marL="1371600" algn="l">
              <a:spcBef>
                <a:spcPts val="800"/>
              </a:spcBef>
              <a:spcAft>
                <a:spcPts val="0"/>
              </a:spcAft>
              <a:buSzPts val="800"/>
              <a:buFont typeface="Trebuchet MS"/>
              <a:buNone/>
              <a:defRPr/>
            </a:lvl3pPr>
            <a:lvl4pPr indent="-228600" lvl="3" marL="1828800" algn="l">
              <a:spcBef>
                <a:spcPts val="800"/>
              </a:spcBef>
              <a:spcAft>
                <a:spcPts val="0"/>
              </a:spcAft>
              <a:buSzPts val="700"/>
              <a:buFont typeface="Trebuchet MS"/>
              <a:buNone/>
              <a:defRPr/>
            </a:lvl4pPr>
            <a:lvl5pPr indent="-228600" lvl="4" marL="2286000" algn="l">
              <a:spcBef>
                <a:spcPts val="800"/>
              </a:spcBef>
              <a:spcAft>
                <a:spcPts val="0"/>
              </a:spcAft>
              <a:buSzPts val="700"/>
              <a:buFont typeface="Trebuchet MS"/>
              <a:buNone/>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70" name="Google Shape;270;p50"/>
          <p:cNvSpPr txBox="1"/>
          <p:nvPr>
            <p:ph idx="2" type="body"/>
          </p:nvPr>
        </p:nvSpPr>
        <p:spPr>
          <a:xfrm>
            <a:off x="508001" y="3395586"/>
            <a:ext cx="6447501" cy="1135436"/>
          </a:xfrm>
          <a:prstGeom prst="rect">
            <a:avLst/>
          </a:prstGeom>
          <a:noFill/>
          <a:ln>
            <a:noFill/>
          </a:ln>
        </p:spPr>
        <p:txBody>
          <a:bodyPr anchorCtr="0" anchor="t" bIns="34275" lIns="68575" spcFirstLastPara="1" rIns="68575" wrap="square" tIns="34275">
            <a:normAutofit/>
          </a:bodyPr>
          <a:lstStyle>
            <a:lvl1pPr indent="-228600" lvl="0" marL="457200" algn="l">
              <a:spcBef>
                <a:spcPts val="800"/>
              </a:spcBef>
              <a:spcAft>
                <a:spcPts val="0"/>
              </a:spcAft>
              <a:buSzPts val="1100"/>
              <a:buNone/>
              <a:defRPr sz="1400">
                <a:solidFill>
                  <a:srgbClr val="7F7F7F"/>
                </a:solidFill>
              </a:defRPr>
            </a:lvl1pPr>
            <a:lvl2pPr indent="-228600" lvl="1" marL="914400" algn="l">
              <a:spcBef>
                <a:spcPts val="800"/>
              </a:spcBef>
              <a:spcAft>
                <a:spcPts val="0"/>
              </a:spcAft>
              <a:buSzPts val="1100"/>
              <a:buNone/>
              <a:defRPr sz="1400">
                <a:solidFill>
                  <a:srgbClr val="888888"/>
                </a:solidFill>
              </a:defRPr>
            </a:lvl2pPr>
            <a:lvl3pPr indent="-228600" lvl="2" marL="1371600" algn="l">
              <a:spcBef>
                <a:spcPts val="800"/>
              </a:spcBef>
              <a:spcAft>
                <a:spcPts val="0"/>
              </a:spcAft>
              <a:buSzPts val="1000"/>
              <a:buNone/>
              <a:defRPr sz="1200">
                <a:solidFill>
                  <a:srgbClr val="888888"/>
                </a:solidFill>
              </a:defRPr>
            </a:lvl3pPr>
            <a:lvl4pPr indent="-228600" lvl="3" marL="1828800" algn="l">
              <a:spcBef>
                <a:spcPts val="800"/>
              </a:spcBef>
              <a:spcAft>
                <a:spcPts val="0"/>
              </a:spcAft>
              <a:buSzPts val="800"/>
              <a:buNone/>
              <a:defRPr sz="1100">
                <a:solidFill>
                  <a:srgbClr val="888888"/>
                </a:solidFill>
              </a:defRPr>
            </a:lvl4pPr>
            <a:lvl5pPr indent="-228600" lvl="4" marL="2286000" algn="l">
              <a:spcBef>
                <a:spcPts val="800"/>
              </a:spcBef>
              <a:spcAft>
                <a:spcPts val="0"/>
              </a:spcAft>
              <a:buSzPts val="800"/>
              <a:buNone/>
              <a:defRPr sz="1100">
                <a:solidFill>
                  <a:srgbClr val="888888"/>
                </a:solidFill>
              </a:defRPr>
            </a:lvl5pPr>
            <a:lvl6pPr indent="-228600" lvl="5" marL="2743200" algn="l">
              <a:spcBef>
                <a:spcPts val="800"/>
              </a:spcBef>
              <a:spcAft>
                <a:spcPts val="0"/>
              </a:spcAft>
              <a:buSzPts val="800"/>
              <a:buNone/>
              <a:defRPr sz="1100">
                <a:solidFill>
                  <a:srgbClr val="888888"/>
                </a:solidFill>
              </a:defRPr>
            </a:lvl6pPr>
            <a:lvl7pPr indent="-228600" lvl="6" marL="3200400" algn="l">
              <a:spcBef>
                <a:spcPts val="800"/>
              </a:spcBef>
              <a:spcAft>
                <a:spcPts val="0"/>
              </a:spcAft>
              <a:buSzPts val="800"/>
              <a:buNone/>
              <a:defRPr sz="1100">
                <a:solidFill>
                  <a:srgbClr val="888888"/>
                </a:solidFill>
              </a:defRPr>
            </a:lvl7pPr>
            <a:lvl8pPr indent="-228600" lvl="7" marL="3657600" algn="l">
              <a:spcBef>
                <a:spcPts val="800"/>
              </a:spcBef>
              <a:spcAft>
                <a:spcPts val="0"/>
              </a:spcAft>
              <a:buSzPts val="800"/>
              <a:buNone/>
              <a:defRPr sz="1100">
                <a:solidFill>
                  <a:srgbClr val="888888"/>
                </a:solidFill>
              </a:defRPr>
            </a:lvl8pPr>
            <a:lvl9pPr indent="-228600" lvl="8" marL="4114800" algn="l">
              <a:spcBef>
                <a:spcPts val="800"/>
              </a:spcBef>
              <a:spcAft>
                <a:spcPts val="0"/>
              </a:spcAft>
              <a:buSzPts val="800"/>
              <a:buNone/>
              <a:defRPr sz="1100">
                <a:solidFill>
                  <a:srgbClr val="888888"/>
                </a:solidFill>
              </a:defRPr>
            </a:lvl9pPr>
          </a:lstStyle>
          <a:p/>
        </p:txBody>
      </p:sp>
      <p:sp>
        <p:nvSpPr>
          <p:cNvPr id="271" name="Google Shape;271;p50"/>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2" name="Google Shape;272;p50"/>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3" name="Google Shape;273;p50"/>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74" name="Shape 274"/>
        <p:cNvGrpSpPr/>
        <p:nvPr/>
      </p:nvGrpSpPr>
      <p:grpSpPr>
        <a:xfrm>
          <a:off x="0" y="0"/>
          <a:ext cx="0" cy="0"/>
          <a:chOff x="0" y="0"/>
          <a:chExt cx="0" cy="0"/>
        </a:xfrm>
      </p:grpSpPr>
      <p:sp>
        <p:nvSpPr>
          <p:cNvPr id="275" name="Google Shape;275;p51"/>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6" name="Google Shape;276;p51"/>
          <p:cNvSpPr txBox="1"/>
          <p:nvPr>
            <p:ph idx="1" type="body"/>
          </p:nvPr>
        </p:nvSpPr>
        <p:spPr>
          <a:xfrm rot="5400000">
            <a:off x="2276461" y="-148019"/>
            <a:ext cx="2910580" cy="6447501"/>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77" name="Google Shape;277;p51"/>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8" name="Google Shape;278;p51"/>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9" name="Google Shape;279;p51"/>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80" name="Shape 280"/>
        <p:cNvGrpSpPr/>
        <p:nvPr/>
      </p:nvGrpSpPr>
      <p:grpSpPr>
        <a:xfrm>
          <a:off x="0" y="0"/>
          <a:ext cx="0" cy="0"/>
          <a:chOff x="0" y="0"/>
          <a:chExt cx="0" cy="0"/>
        </a:xfrm>
      </p:grpSpPr>
      <p:sp>
        <p:nvSpPr>
          <p:cNvPr id="281" name="Google Shape;281;p52"/>
          <p:cNvSpPr txBox="1"/>
          <p:nvPr>
            <p:ph type="title"/>
          </p:nvPr>
        </p:nvSpPr>
        <p:spPr>
          <a:xfrm rot="5400000">
            <a:off x="4495739" y="1937215"/>
            <a:ext cx="3938588" cy="978557"/>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accent1"/>
              </a:buClr>
              <a:buSzPts val="14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2" name="Google Shape;282;p52"/>
          <p:cNvSpPr txBox="1"/>
          <p:nvPr>
            <p:ph idx="1" type="body"/>
          </p:nvPr>
        </p:nvSpPr>
        <p:spPr>
          <a:xfrm rot="5400000">
            <a:off x="1186264" y="-221062"/>
            <a:ext cx="3938588" cy="5295113"/>
          </a:xfrm>
          <a:prstGeom prst="rect">
            <a:avLst/>
          </a:prstGeom>
          <a:noFill/>
          <a:ln>
            <a:noFill/>
          </a:ln>
        </p:spPr>
        <p:txBody>
          <a:bodyPr anchorCtr="0" anchor="t" bIns="34275" lIns="68575" spcFirstLastPara="1" rIns="68575" wrap="square" tIns="34275">
            <a:normAutofit/>
          </a:bodyPr>
          <a:lstStyle>
            <a:lvl1pPr indent="-298450" lvl="0" marL="457200" algn="l">
              <a:spcBef>
                <a:spcPts val="800"/>
              </a:spcBef>
              <a:spcAft>
                <a:spcPts val="0"/>
              </a:spcAft>
              <a:buSzPts val="1100"/>
              <a:buChar char="►"/>
              <a:defRPr/>
            </a:lvl1pPr>
            <a:lvl2pPr indent="-298450" lvl="1" marL="914400" algn="l">
              <a:spcBef>
                <a:spcPts val="800"/>
              </a:spcBef>
              <a:spcAft>
                <a:spcPts val="0"/>
              </a:spcAft>
              <a:buSzPts val="1100"/>
              <a:buChar char="►"/>
              <a:defRPr/>
            </a:lvl2pPr>
            <a:lvl3pPr indent="-298450" lvl="2" marL="1371600" algn="l">
              <a:spcBef>
                <a:spcPts val="800"/>
              </a:spcBef>
              <a:spcAft>
                <a:spcPts val="0"/>
              </a:spcAft>
              <a:buSzPts val="1100"/>
              <a:buChar char="►"/>
              <a:defRPr/>
            </a:lvl3pPr>
            <a:lvl4pPr indent="-298450" lvl="3" marL="1828800" algn="l">
              <a:spcBef>
                <a:spcPts val="800"/>
              </a:spcBef>
              <a:spcAft>
                <a:spcPts val="0"/>
              </a:spcAft>
              <a:buSzPts val="1100"/>
              <a:buChar char="►"/>
              <a:defRPr/>
            </a:lvl4pPr>
            <a:lvl5pPr indent="-298450" lvl="4" marL="2286000" algn="l">
              <a:spcBef>
                <a:spcPts val="800"/>
              </a:spcBef>
              <a:spcAft>
                <a:spcPts val="0"/>
              </a:spcAft>
              <a:buSzPts val="1100"/>
              <a:buChar char="►"/>
              <a:defRPr/>
            </a:lvl5pPr>
            <a:lvl6pPr indent="-298450" lvl="5" marL="2743200" algn="l">
              <a:spcBef>
                <a:spcPts val="800"/>
              </a:spcBef>
              <a:spcAft>
                <a:spcPts val="0"/>
              </a:spcAft>
              <a:buSzPts val="1100"/>
              <a:buChar char="►"/>
              <a:defRPr/>
            </a:lvl6pPr>
            <a:lvl7pPr indent="-298450" lvl="6" marL="3200400" algn="l">
              <a:spcBef>
                <a:spcPts val="800"/>
              </a:spcBef>
              <a:spcAft>
                <a:spcPts val="0"/>
              </a:spcAft>
              <a:buSzPts val="1100"/>
              <a:buChar char="►"/>
              <a:defRPr/>
            </a:lvl7pPr>
            <a:lvl8pPr indent="-298450" lvl="7" marL="3657600" algn="l">
              <a:spcBef>
                <a:spcPts val="800"/>
              </a:spcBef>
              <a:spcAft>
                <a:spcPts val="0"/>
              </a:spcAft>
              <a:buSzPts val="1100"/>
              <a:buChar char="►"/>
              <a:defRPr/>
            </a:lvl8pPr>
            <a:lvl9pPr indent="-298450" lvl="8" marL="4114800" algn="l">
              <a:spcBef>
                <a:spcPts val="800"/>
              </a:spcBef>
              <a:spcAft>
                <a:spcPts val="0"/>
              </a:spcAft>
              <a:buSzPts val="1100"/>
              <a:buChar char="►"/>
              <a:defRPr/>
            </a:lvl9pPr>
          </a:lstStyle>
          <a:p/>
        </p:txBody>
      </p:sp>
      <p:sp>
        <p:nvSpPr>
          <p:cNvPr id="283" name="Google Shape;283;p52"/>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4" name="Google Shape;284;p52"/>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5" name="Google Shape;285;p52"/>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2" name="Shape 292"/>
        <p:cNvGrpSpPr/>
        <p:nvPr/>
      </p:nvGrpSpPr>
      <p:grpSpPr>
        <a:xfrm>
          <a:off x="0" y="0"/>
          <a:ext cx="0" cy="0"/>
          <a:chOff x="0" y="0"/>
          <a:chExt cx="0" cy="0"/>
        </a:xfrm>
      </p:grpSpPr>
      <p:sp>
        <p:nvSpPr>
          <p:cNvPr id="293" name="Google Shape;293;p54"/>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4" name="Google Shape;294;p54"/>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5" name="Google Shape;295;p54"/>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96" name="Shape 296"/>
        <p:cNvGrpSpPr/>
        <p:nvPr/>
      </p:nvGrpSpPr>
      <p:grpSpPr>
        <a:xfrm>
          <a:off x="0" y="0"/>
          <a:ext cx="0" cy="0"/>
          <a:chOff x="0" y="0"/>
          <a:chExt cx="0" cy="0"/>
        </a:xfrm>
      </p:grpSpPr>
      <p:sp>
        <p:nvSpPr>
          <p:cNvPr id="297" name="Google Shape;297;p55"/>
          <p:cNvSpPr txBox="1"/>
          <p:nvPr>
            <p:ph type="ctrTitle"/>
          </p:nvPr>
        </p:nvSpPr>
        <p:spPr>
          <a:xfrm>
            <a:off x="514350" y="1597819"/>
            <a:ext cx="5829300" cy="1102519"/>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98" name="Google Shape;298;p55"/>
          <p:cNvSpPr txBox="1"/>
          <p:nvPr>
            <p:ph idx="1" type="subTitle"/>
          </p:nvPr>
        </p:nvSpPr>
        <p:spPr>
          <a:xfrm>
            <a:off x="1028700" y="2914650"/>
            <a:ext cx="4800600" cy="1314450"/>
          </a:xfrm>
          <a:prstGeom prst="rect">
            <a:avLst/>
          </a:prstGeom>
          <a:noFill/>
          <a:ln>
            <a:noFill/>
          </a:ln>
        </p:spPr>
        <p:txBody>
          <a:bodyPr anchorCtr="0" anchor="t" bIns="34275" lIns="68575" spcFirstLastPara="1" rIns="68575" wrap="square" tIns="34275">
            <a:normAutofit/>
          </a:bodyPr>
          <a:lstStyle>
            <a:lvl1pPr lvl="0" algn="ctr">
              <a:spcBef>
                <a:spcPts val="500"/>
              </a:spcBef>
              <a:spcAft>
                <a:spcPts val="0"/>
              </a:spcAft>
              <a:buClr>
                <a:srgbClr val="888888"/>
              </a:buClr>
              <a:buSzPts val="2400"/>
              <a:buNone/>
              <a:defRPr>
                <a:solidFill>
                  <a:srgbClr val="888888"/>
                </a:solidFill>
              </a:defRPr>
            </a:lvl1pPr>
            <a:lvl2pPr lvl="1" algn="ctr">
              <a:spcBef>
                <a:spcPts val="400"/>
              </a:spcBef>
              <a:spcAft>
                <a:spcPts val="0"/>
              </a:spcAft>
              <a:buClr>
                <a:srgbClr val="888888"/>
              </a:buClr>
              <a:buSzPts val="2100"/>
              <a:buNone/>
              <a:defRPr>
                <a:solidFill>
                  <a:srgbClr val="888888"/>
                </a:solidFill>
              </a:defRPr>
            </a:lvl2pPr>
            <a:lvl3pPr lvl="2" algn="ctr">
              <a:spcBef>
                <a:spcPts val="400"/>
              </a:spcBef>
              <a:spcAft>
                <a:spcPts val="0"/>
              </a:spcAft>
              <a:buClr>
                <a:srgbClr val="888888"/>
              </a:buClr>
              <a:buSzPts val="18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299" name="Google Shape;299;p55"/>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0" name="Google Shape;300;p55"/>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1" name="Google Shape;301;p55"/>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2" name="Shape 302"/>
        <p:cNvGrpSpPr/>
        <p:nvPr/>
      </p:nvGrpSpPr>
      <p:grpSpPr>
        <a:xfrm>
          <a:off x="0" y="0"/>
          <a:ext cx="0" cy="0"/>
          <a:chOff x="0" y="0"/>
          <a:chExt cx="0" cy="0"/>
        </a:xfrm>
      </p:grpSpPr>
      <p:sp>
        <p:nvSpPr>
          <p:cNvPr id="303" name="Google Shape;303;p56"/>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04" name="Google Shape;304;p56"/>
          <p:cNvSpPr txBox="1"/>
          <p:nvPr>
            <p:ph idx="1" type="body"/>
          </p:nvPr>
        </p:nvSpPr>
        <p:spPr>
          <a:xfrm>
            <a:off x="342900" y="1200150"/>
            <a:ext cx="6172200" cy="3394472"/>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chemeClr val="dk1"/>
              </a:buClr>
              <a:buSzPts val="1400"/>
              <a:buChar char="•"/>
              <a:defRPr/>
            </a:lvl1pPr>
            <a:lvl2pPr indent="-317500" lvl="1" marL="914400" algn="l">
              <a:spcBef>
                <a:spcPts val="300"/>
              </a:spcBef>
              <a:spcAft>
                <a:spcPts val="0"/>
              </a:spcAft>
              <a:buClr>
                <a:schemeClr val="dk1"/>
              </a:buClr>
              <a:buSzPts val="1400"/>
              <a:buChar char="–"/>
              <a:defRPr/>
            </a:lvl2pPr>
            <a:lvl3pPr indent="-317500" lvl="2" marL="1371600" algn="l">
              <a:spcBef>
                <a:spcPts val="300"/>
              </a:spcBef>
              <a:spcAft>
                <a:spcPts val="0"/>
              </a:spcAft>
              <a:buClr>
                <a:schemeClr val="dk1"/>
              </a:buClr>
              <a:buSzPts val="1400"/>
              <a:buChar char="•"/>
              <a:defRPr/>
            </a:lvl3pPr>
            <a:lvl4pPr indent="-317500" lvl="3" marL="1828800" algn="l">
              <a:spcBef>
                <a:spcPts val="300"/>
              </a:spcBef>
              <a:spcAft>
                <a:spcPts val="0"/>
              </a:spcAft>
              <a:buClr>
                <a:schemeClr val="dk1"/>
              </a:buClr>
              <a:buSzPts val="1400"/>
              <a:buChar char="–"/>
              <a:defRPr/>
            </a:lvl4pPr>
            <a:lvl5pPr indent="-317500" lvl="4" marL="2286000" algn="l">
              <a:spcBef>
                <a:spcPts val="300"/>
              </a:spcBef>
              <a:spcAft>
                <a:spcPts val="0"/>
              </a:spcAft>
              <a:buClr>
                <a:schemeClr val="dk1"/>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305" name="Google Shape;305;p56"/>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6" name="Google Shape;306;p56"/>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7" name="Google Shape;307;p56"/>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8" name="Shape 308"/>
        <p:cNvGrpSpPr/>
        <p:nvPr/>
      </p:nvGrpSpPr>
      <p:grpSpPr>
        <a:xfrm>
          <a:off x="0" y="0"/>
          <a:ext cx="0" cy="0"/>
          <a:chOff x="0" y="0"/>
          <a:chExt cx="0" cy="0"/>
        </a:xfrm>
      </p:grpSpPr>
      <p:sp>
        <p:nvSpPr>
          <p:cNvPr id="309" name="Google Shape;309;p57"/>
          <p:cNvSpPr txBox="1"/>
          <p:nvPr>
            <p:ph type="title"/>
          </p:nvPr>
        </p:nvSpPr>
        <p:spPr>
          <a:xfrm>
            <a:off x="541735" y="3305175"/>
            <a:ext cx="5829300" cy="1021556"/>
          </a:xfrm>
          <a:prstGeom prst="rect">
            <a:avLst/>
          </a:prstGeom>
          <a:noFill/>
          <a:ln>
            <a:noFill/>
          </a:ln>
        </p:spPr>
        <p:txBody>
          <a:bodyPr anchorCtr="0" anchor="t" bIns="34275" lIns="68575" spcFirstLastPara="1" rIns="68575" wrap="square" tIns="34275">
            <a:normAutofit/>
          </a:bodyPr>
          <a:lstStyle>
            <a:lvl1pPr lvl="0" algn="l">
              <a:spcBef>
                <a:spcPts val="0"/>
              </a:spcBef>
              <a:spcAft>
                <a:spcPts val="0"/>
              </a:spcAft>
              <a:buClr>
                <a:schemeClr val="dk1"/>
              </a:buClr>
              <a:buSzPts val="3000"/>
              <a:buFont typeface="Calibri"/>
              <a:buNone/>
              <a:defRPr b="1" sz="3000" cap="none"/>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0" name="Google Shape;310;p57"/>
          <p:cNvSpPr txBox="1"/>
          <p:nvPr>
            <p:ph idx="1" type="body"/>
          </p:nvPr>
        </p:nvSpPr>
        <p:spPr>
          <a:xfrm>
            <a:off x="541735" y="2180035"/>
            <a:ext cx="5829300" cy="1125140"/>
          </a:xfrm>
          <a:prstGeom prst="rect">
            <a:avLst/>
          </a:prstGeom>
          <a:noFill/>
          <a:ln>
            <a:noFill/>
          </a:ln>
        </p:spPr>
        <p:txBody>
          <a:bodyPr anchorCtr="0" anchor="b" bIns="34275" lIns="68575" spcFirstLastPara="1" rIns="68575" wrap="square" tIns="34275">
            <a:normAutofit/>
          </a:bodyPr>
          <a:lstStyle>
            <a:lvl1pPr indent="-228600" lvl="0" marL="457200" algn="l">
              <a:spcBef>
                <a:spcPts val="300"/>
              </a:spcBef>
              <a:spcAft>
                <a:spcPts val="0"/>
              </a:spcAft>
              <a:buClr>
                <a:srgbClr val="888888"/>
              </a:buClr>
              <a:buSzPts val="1500"/>
              <a:buNone/>
              <a:defRPr sz="1500">
                <a:solidFill>
                  <a:srgbClr val="888888"/>
                </a:solidFill>
              </a:defRPr>
            </a:lvl1pPr>
            <a:lvl2pPr indent="-228600" lvl="1" marL="914400" algn="l">
              <a:spcBef>
                <a:spcPts val="300"/>
              </a:spcBef>
              <a:spcAft>
                <a:spcPts val="0"/>
              </a:spcAft>
              <a:buClr>
                <a:srgbClr val="888888"/>
              </a:buClr>
              <a:buSzPts val="1400"/>
              <a:buNone/>
              <a:defRPr sz="1400">
                <a:solidFill>
                  <a:srgbClr val="888888"/>
                </a:solidFill>
              </a:defRPr>
            </a:lvl2pPr>
            <a:lvl3pPr indent="-228600" lvl="2" marL="1371600" algn="l">
              <a:spcBef>
                <a:spcPts val="200"/>
              </a:spcBef>
              <a:spcAft>
                <a:spcPts val="0"/>
              </a:spcAft>
              <a:buClr>
                <a:srgbClr val="888888"/>
              </a:buClr>
              <a:buSzPts val="1200"/>
              <a:buNone/>
              <a:defRPr sz="1200">
                <a:solidFill>
                  <a:srgbClr val="888888"/>
                </a:solidFill>
              </a:defRPr>
            </a:lvl3pPr>
            <a:lvl4pPr indent="-228600" lvl="3" marL="1828800" algn="l">
              <a:spcBef>
                <a:spcPts val="200"/>
              </a:spcBef>
              <a:spcAft>
                <a:spcPts val="0"/>
              </a:spcAft>
              <a:buClr>
                <a:srgbClr val="888888"/>
              </a:buClr>
              <a:buSzPts val="1100"/>
              <a:buNone/>
              <a:defRPr sz="1100">
                <a:solidFill>
                  <a:srgbClr val="888888"/>
                </a:solidFill>
              </a:defRPr>
            </a:lvl4pPr>
            <a:lvl5pPr indent="-228600" lvl="4" marL="2286000" algn="l">
              <a:spcBef>
                <a:spcPts val="200"/>
              </a:spcBef>
              <a:spcAft>
                <a:spcPts val="0"/>
              </a:spcAft>
              <a:buClr>
                <a:srgbClr val="888888"/>
              </a:buClr>
              <a:buSzPts val="1100"/>
              <a:buNone/>
              <a:defRPr sz="1100">
                <a:solidFill>
                  <a:srgbClr val="888888"/>
                </a:solidFill>
              </a:defRPr>
            </a:lvl5pPr>
            <a:lvl6pPr indent="-228600" lvl="5" marL="2743200" algn="l">
              <a:spcBef>
                <a:spcPts val="200"/>
              </a:spcBef>
              <a:spcAft>
                <a:spcPts val="0"/>
              </a:spcAft>
              <a:buClr>
                <a:srgbClr val="888888"/>
              </a:buClr>
              <a:buSzPts val="1100"/>
              <a:buNone/>
              <a:defRPr sz="1100">
                <a:solidFill>
                  <a:srgbClr val="888888"/>
                </a:solidFill>
              </a:defRPr>
            </a:lvl6pPr>
            <a:lvl7pPr indent="-228600" lvl="6" marL="3200400" algn="l">
              <a:spcBef>
                <a:spcPts val="200"/>
              </a:spcBef>
              <a:spcAft>
                <a:spcPts val="0"/>
              </a:spcAft>
              <a:buClr>
                <a:srgbClr val="888888"/>
              </a:buClr>
              <a:buSzPts val="1100"/>
              <a:buNone/>
              <a:defRPr sz="1100">
                <a:solidFill>
                  <a:srgbClr val="888888"/>
                </a:solidFill>
              </a:defRPr>
            </a:lvl7pPr>
            <a:lvl8pPr indent="-228600" lvl="7" marL="3657600" algn="l">
              <a:spcBef>
                <a:spcPts val="200"/>
              </a:spcBef>
              <a:spcAft>
                <a:spcPts val="0"/>
              </a:spcAft>
              <a:buClr>
                <a:srgbClr val="888888"/>
              </a:buClr>
              <a:buSzPts val="1100"/>
              <a:buNone/>
              <a:defRPr sz="1100">
                <a:solidFill>
                  <a:srgbClr val="888888"/>
                </a:solidFill>
              </a:defRPr>
            </a:lvl8pPr>
            <a:lvl9pPr indent="-228600" lvl="8" marL="4114800" algn="l">
              <a:spcBef>
                <a:spcPts val="200"/>
              </a:spcBef>
              <a:spcAft>
                <a:spcPts val="0"/>
              </a:spcAft>
              <a:buClr>
                <a:srgbClr val="888888"/>
              </a:buClr>
              <a:buSzPts val="1100"/>
              <a:buNone/>
              <a:defRPr sz="1100">
                <a:solidFill>
                  <a:srgbClr val="888888"/>
                </a:solidFill>
              </a:defRPr>
            </a:lvl9pPr>
          </a:lstStyle>
          <a:p/>
        </p:txBody>
      </p:sp>
      <p:sp>
        <p:nvSpPr>
          <p:cNvPr id="311" name="Google Shape;311;p57"/>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12" name="Google Shape;312;p57"/>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13" name="Google Shape;313;p57"/>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14" name="Shape 314"/>
        <p:cNvGrpSpPr/>
        <p:nvPr/>
      </p:nvGrpSpPr>
      <p:grpSpPr>
        <a:xfrm>
          <a:off x="0" y="0"/>
          <a:ext cx="0" cy="0"/>
          <a:chOff x="0" y="0"/>
          <a:chExt cx="0" cy="0"/>
        </a:xfrm>
      </p:grpSpPr>
      <p:sp>
        <p:nvSpPr>
          <p:cNvPr id="315" name="Google Shape;315;p58"/>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6" name="Google Shape;316;p58"/>
          <p:cNvSpPr txBox="1"/>
          <p:nvPr>
            <p:ph idx="1" type="body"/>
          </p:nvPr>
        </p:nvSpPr>
        <p:spPr>
          <a:xfrm>
            <a:off x="342900" y="1200150"/>
            <a:ext cx="3028950" cy="3394472"/>
          </a:xfrm>
          <a:prstGeom prst="rect">
            <a:avLst/>
          </a:prstGeom>
          <a:noFill/>
          <a:ln>
            <a:noFill/>
          </a:ln>
        </p:spPr>
        <p:txBody>
          <a:bodyPr anchorCtr="0" anchor="t" bIns="34275" lIns="68575" spcFirstLastPara="1" rIns="68575" wrap="square" tIns="34275">
            <a:normAutofit/>
          </a:bodyPr>
          <a:lstStyle>
            <a:lvl1pPr indent="-361950" lvl="0" marL="457200" algn="l">
              <a:spcBef>
                <a:spcPts val="400"/>
              </a:spcBef>
              <a:spcAft>
                <a:spcPts val="0"/>
              </a:spcAft>
              <a:buClr>
                <a:schemeClr val="dk1"/>
              </a:buClr>
              <a:buSzPts val="2100"/>
              <a:buChar char="•"/>
              <a:defRPr sz="2100"/>
            </a:lvl1pPr>
            <a:lvl2pPr indent="-342900" lvl="1" marL="914400" algn="l">
              <a:spcBef>
                <a:spcPts val="400"/>
              </a:spcBef>
              <a:spcAft>
                <a:spcPts val="0"/>
              </a:spcAft>
              <a:buClr>
                <a:schemeClr val="dk1"/>
              </a:buClr>
              <a:buSzPts val="1800"/>
              <a:buChar char="–"/>
              <a:defRPr sz="1800"/>
            </a:lvl2pPr>
            <a:lvl3pPr indent="-323850" lvl="2" marL="1371600" algn="l">
              <a:spcBef>
                <a:spcPts val="300"/>
              </a:spcBef>
              <a:spcAft>
                <a:spcPts val="0"/>
              </a:spcAft>
              <a:buClr>
                <a:schemeClr val="dk1"/>
              </a:buClr>
              <a:buSzPts val="1500"/>
              <a:buChar char="•"/>
              <a:defRPr sz="1500"/>
            </a:lvl3pPr>
            <a:lvl4pPr indent="-317500" lvl="3" marL="1828800" algn="l">
              <a:spcBef>
                <a:spcPts val="300"/>
              </a:spcBef>
              <a:spcAft>
                <a:spcPts val="0"/>
              </a:spcAft>
              <a:buClr>
                <a:schemeClr val="dk1"/>
              </a:buClr>
              <a:buSzPts val="1400"/>
              <a:buChar char="–"/>
              <a:defRPr sz="1400"/>
            </a:lvl4pPr>
            <a:lvl5pPr indent="-317500" lvl="4" marL="2286000" algn="l">
              <a:spcBef>
                <a:spcPts val="300"/>
              </a:spcBef>
              <a:spcAft>
                <a:spcPts val="0"/>
              </a:spcAft>
              <a:buClr>
                <a:schemeClr val="dk1"/>
              </a:buClr>
              <a:buSzPts val="1400"/>
              <a:buChar char="»"/>
              <a:defRPr sz="1400"/>
            </a:lvl5pPr>
            <a:lvl6pPr indent="-317500" lvl="5" marL="2743200" algn="l">
              <a:spcBef>
                <a:spcPts val="300"/>
              </a:spcBef>
              <a:spcAft>
                <a:spcPts val="0"/>
              </a:spcAft>
              <a:buClr>
                <a:schemeClr val="dk1"/>
              </a:buClr>
              <a:buSzPts val="1400"/>
              <a:buChar char="•"/>
              <a:defRPr sz="1400"/>
            </a:lvl6pPr>
            <a:lvl7pPr indent="-317500" lvl="6" marL="3200400" algn="l">
              <a:spcBef>
                <a:spcPts val="300"/>
              </a:spcBef>
              <a:spcAft>
                <a:spcPts val="0"/>
              </a:spcAft>
              <a:buClr>
                <a:schemeClr val="dk1"/>
              </a:buClr>
              <a:buSzPts val="1400"/>
              <a:buChar char="•"/>
              <a:defRPr sz="1400"/>
            </a:lvl7pPr>
            <a:lvl8pPr indent="-317500" lvl="7" marL="3657600" algn="l">
              <a:spcBef>
                <a:spcPts val="300"/>
              </a:spcBef>
              <a:spcAft>
                <a:spcPts val="0"/>
              </a:spcAft>
              <a:buClr>
                <a:schemeClr val="dk1"/>
              </a:buClr>
              <a:buSzPts val="1400"/>
              <a:buChar char="•"/>
              <a:defRPr sz="1400"/>
            </a:lvl8pPr>
            <a:lvl9pPr indent="-317500" lvl="8" marL="4114800" algn="l">
              <a:spcBef>
                <a:spcPts val="300"/>
              </a:spcBef>
              <a:spcAft>
                <a:spcPts val="0"/>
              </a:spcAft>
              <a:buClr>
                <a:schemeClr val="dk1"/>
              </a:buClr>
              <a:buSzPts val="1400"/>
              <a:buChar char="•"/>
              <a:defRPr sz="1400"/>
            </a:lvl9pPr>
          </a:lstStyle>
          <a:p/>
        </p:txBody>
      </p:sp>
      <p:sp>
        <p:nvSpPr>
          <p:cNvPr id="317" name="Google Shape;317;p58"/>
          <p:cNvSpPr txBox="1"/>
          <p:nvPr>
            <p:ph idx="2" type="body"/>
          </p:nvPr>
        </p:nvSpPr>
        <p:spPr>
          <a:xfrm>
            <a:off x="3486150" y="1200150"/>
            <a:ext cx="3028950" cy="3394472"/>
          </a:xfrm>
          <a:prstGeom prst="rect">
            <a:avLst/>
          </a:prstGeom>
          <a:noFill/>
          <a:ln>
            <a:noFill/>
          </a:ln>
        </p:spPr>
        <p:txBody>
          <a:bodyPr anchorCtr="0" anchor="t" bIns="34275" lIns="68575" spcFirstLastPara="1" rIns="68575" wrap="square" tIns="34275">
            <a:normAutofit/>
          </a:bodyPr>
          <a:lstStyle>
            <a:lvl1pPr indent="-361950" lvl="0" marL="457200" algn="l">
              <a:spcBef>
                <a:spcPts val="400"/>
              </a:spcBef>
              <a:spcAft>
                <a:spcPts val="0"/>
              </a:spcAft>
              <a:buClr>
                <a:schemeClr val="dk1"/>
              </a:buClr>
              <a:buSzPts val="2100"/>
              <a:buChar char="•"/>
              <a:defRPr sz="2100"/>
            </a:lvl1pPr>
            <a:lvl2pPr indent="-342900" lvl="1" marL="914400" algn="l">
              <a:spcBef>
                <a:spcPts val="400"/>
              </a:spcBef>
              <a:spcAft>
                <a:spcPts val="0"/>
              </a:spcAft>
              <a:buClr>
                <a:schemeClr val="dk1"/>
              </a:buClr>
              <a:buSzPts val="1800"/>
              <a:buChar char="–"/>
              <a:defRPr sz="1800"/>
            </a:lvl2pPr>
            <a:lvl3pPr indent="-323850" lvl="2" marL="1371600" algn="l">
              <a:spcBef>
                <a:spcPts val="300"/>
              </a:spcBef>
              <a:spcAft>
                <a:spcPts val="0"/>
              </a:spcAft>
              <a:buClr>
                <a:schemeClr val="dk1"/>
              </a:buClr>
              <a:buSzPts val="1500"/>
              <a:buChar char="•"/>
              <a:defRPr sz="1500"/>
            </a:lvl3pPr>
            <a:lvl4pPr indent="-317500" lvl="3" marL="1828800" algn="l">
              <a:spcBef>
                <a:spcPts val="300"/>
              </a:spcBef>
              <a:spcAft>
                <a:spcPts val="0"/>
              </a:spcAft>
              <a:buClr>
                <a:schemeClr val="dk1"/>
              </a:buClr>
              <a:buSzPts val="1400"/>
              <a:buChar char="–"/>
              <a:defRPr sz="1400"/>
            </a:lvl4pPr>
            <a:lvl5pPr indent="-317500" lvl="4" marL="2286000" algn="l">
              <a:spcBef>
                <a:spcPts val="300"/>
              </a:spcBef>
              <a:spcAft>
                <a:spcPts val="0"/>
              </a:spcAft>
              <a:buClr>
                <a:schemeClr val="dk1"/>
              </a:buClr>
              <a:buSzPts val="1400"/>
              <a:buChar char="»"/>
              <a:defRPr sz="1400"/>
            </a:lvl5pPr>
            <a:lvl6pPr indent="-317500" lvl="5" marL="2743200" algn="l">
              <a:spcBef>
                <a:spcPts val="300"/>
              </a:spcBef>
              <a:spcAft>
                <a:spcPts val="0"/>
              </a:spcAft>
              <a:buClr>
                <a:schemeClr val="dk1"/>
              </a:buClr>
              <a:buSzPts val="1400"/>
              <a:buChar char="•"/>
              <a:defRPr sz="1400"/>
            </a:lvl6pPr>
            <a:lvl7pPr indent="-317500" lvl="6" marL="3200400" algn="l">
              <a:spcBef>
                <a:spcPts val="300"/>
              </a:spcBef>
              <a:spcAft>
                <a:spcPts val="0"/>
              </a:spcAft>
              <a:buClr>
                <a:schemeClr val="dk1"/>
              </a:buClr>
              <a:buSzPts val="1400"/>
              <a:buChar char="•"/>
              <a:defRPr sz="1400"/>
            </a:lvl7pPr>
            <a:lvl8pPr indent="-317500" lvl="7" marL="3657600" algn="l">
              <a:spcBef>
                <a:spcPts val="300"/>
              </a:spcBef>
              <a:spcAft>
                <a:spcPts val="0"/>
              </a:spcAft>
              <a:buClr>
                <a:schemeClr val="dk1"/>
              </a:buClr>
              <a:buSzPts val="1400"/>
              <a:buChar char="•"/>
              <a:defRPr sz="1400"/>
            </a:lvl8pPr>
            <a:lvl9pPr indent="-317500" lvl="8" marL="4114800" algn="l">
              <a:spcBef>
                <a:spcPts val="300"/>
              </a:spcBef>
              <a:spcAft>
                <a:spcPts val="0"/>
              </a:spcAft>
              <a:buClr>
                <a:schemeClr val="dk1"/>
              </a:buClr>
              <a:buSzPts val="1400"/>
              <a:buChar char="•"/>
              <a:defRPr sz="1400"/>
            </a:lvl9pPr>
          </a:lstStyle>
          <a:p/>
        </p:txBody>
      </p:sp>
      <p:sp>
        <p:nvSpPr>
          <p:cNvPr id="318" name="Google Shape;318;p58"/>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19" name="Google Shape;319;p58"/>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20" name="Google Shape;320;p58"/>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21" name="Shape 321"/>
        <p:cNvGrpSpPr/>
        <p:nvPr/>
      </p:nvGrpSpPr>
      <p:grpSpPr>
        <a:xfrm>
          <a:off x="0" y="0"/>
          <a:ext cx="0" cy="0"/>
          <a:chOff x="0" y="0"/>
          <a:chExt cx="0" cy="0"/>
        </a:xfrm>
      </p:grpSpPr>
      <p:sp>
        <p:nvSpPr>
          <p:cNvPr id="322" name="Google Shape;322;p59"/>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3300"/>
              <a:buFont typeface="Calibri"/>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23" name="Google Shape;323;p59"/>
          <p:cNvSpPr txBox="1"/>
          <p:nvPr>
            <p:ph idx="1" type="body"/>
          </p:nvPr>
        </p:nvSpPr>
        <p:spPr>
          <a:xfrm>
            <a:off x="342900" y="1151335"/>
            <a:ext cx="3030141" cy="479822"/>
          </a:xfrm>
          <a:prstGeom prst="rect">
            <a:avLst/>
          </a:prstGeom>
          <a:noFill/>
          <a:ln>
            <a:noFill/>
          </a:ln>
        </p:spPr>
        <p:txBody>
          <a:bodyPr anchorCtr="0" anchor="b" bIns="34275" lIns="68575" spcFirstLastPara="1" rIns="68575" wrap="square" tIns="34275">
            <a:normAutofit/>
          </a:bodyPr>
          <a:lstStyle>
            <a:lvl1pPr indent="-228600" lvl="0" marL="457200" algn="l">
              <a:spcBef>
                <a:spcPts val="400"/>
              </a:spcBef>
              <a:spcAft>
                <a:spcPts val="0"/>
              </a:spcAft>
              <a:buClr>
                <a:schemeClr val="dk1"/>
              </a:buClr>
              <a:buSzPts val="1800"/>
              <a:buNone/>
              <a:defRPr b="1" sz="1800"/>
            </a:lvl1pPr>
            <a:lvl2pPr indent="-228600" lvl="1" marL="914400" algn="l">
              <a:spcBef>
                <a:spcPts val="300"/>
              </a:spcBef>
              <a:spcAft>
                <a:spcPts val="0"/>
              </a:spcAft>
              <a:buClr>
                <a:schemeClr val="dk1"/>
              </a:buClr>
              <a:buSzPts val="1500"/>
              <a:buNone/>
              <a:defRPr b="1" sz="1500"/>
            </a:lvl2pPr>
            <a:lvl3pPr indent="-228600" lvl="2" marL="1371600" algn="l">
              <a:spcBef>
                <a:spcPts val="300"/>
              </a:spcBef>
              <a:spcAft>
                <a:spcPts val="0"/>
              </a:spcAft>
              <a:buClr>
                <a:schemeClr val="dk1"/>
              </a:buClr>
              <a:buSzPts val="1400"/>
              <a:buNone/>
              <a:defRPr b="1" sz="1400"/>
            </a:lvl3pPr>
            <a:lvl4pPr indent="-228600" lvl="3" marL="1828800" algn="l">
              <a:spcBef>
                <a:spcPts val="200"/>
              </a:spcBef>
              <a:spcAft>
                <a:spcPts val="0"/>
              </a:spcAft>
              <a:buClr>
                <a:schemeClr val="dk1"/>
              </a:buClr>
              <a:buSzPts val="1200"/>
              <a:buNone/>
              <a:defRPr b="1" sz="1200"/>
            </a:lvl4pPr>
            <a:lvl5pPr indent="-228600" lvl="4" marL="2286000" algn="l">
              <a:spcBef>
                <a:spcPts val="200"/>
              </a:spcBef>
              <a:spcAft>
                <a:spcPts val="0"/>
              </a:spcAft>
              <a:buClr>
                <a:schemeClr val="dk1"/>
              </a:buClr>
              <a:buSzPts val="1200"/>
              <a:buNone/>
              <a:defRPr b="1" sz="1200"/>
            </a:lvl5pPr>
            <a:lvl6pPr indent="-228600" lvl="5" marL="2743200" algn="l">
              <a:spcBef>
                <a:spcPts val="200"/>
              </a:spcBef>
              <a:spcAft>
                <a:spcPts val="0"/>
              </a:spcAft>
              <a:buClr>
                <a:schemeClr val="dk1"/>
              </a:buClr>
              <a:buSzPts val="1200"/>
              <a:buNone/>
              <a:defRPr b="1" sz="1200"/>
            </a:lvl6pPr>
            <a:lvl7pPr indent="-228600" lvl="6" marL="3200400" algn="l">
              <a:spcBef>
                <a:spcPts val="200"/>
              </a:spcBef>
              <a:spcAft>
                <a:spcPts val="0"/>
              </a:spcAft>
              <a:buClr>
                <a:schemeClr val="dk1"/>
              </a:buClr>
              <a:buSzPts val="1200"/>
              <a:buNone/>
              <a:defRPr b="1" sz="1200"/>
            </a:lvl7pPr>
            <a:lvl8pPr indent="-228600" lvl="7" marL="3657600" algn="l">
              <a:spcBef>
                <a:spcPts val="200"/>
              </a:spcBef>
              <a:spcAft>
                <a:spcPts val="0"/>
              </a:spcAft>
              <a:buClr>
                <a:schemeClr val="dk1"/>
              </a:buClr>
              <a:buSzPts val="1200"/>
              <a:buNone/>
              <a:defRPr b="1" sz="1200"/>
            </a:lvl8pPr>
            <a:lvl9pPr indent="-228600" lvl="8" marL="4114800" algn="l">
              <a:spcBef>
                <a:spcPts val="200"/>
              </a:spcBef>
              <a:spcAft>
                <a:spcPts val="0"/>
              </a:spcAft>
              <a:buClr>
                <a:schemeClr val="dk1"/>
              </a:buClr>
              <a:buSzPts val="1200"/>
              <a:buNone/>
              <a:defRPr b="1" sz="1200"/>
            </a:lvl9pPr>
          </a:lstStyle>
          <a:p/>
        </p:txBody>
      </p:sp>
      <p:sp>
        <p:nvSpPr>
          <p:cNvPr id="324" name="Google Shape;324;p59"/>
          <p:cNvSpPr txBox="1"/>
          <p:nvPr>
            <p:ph idx="2" type="body"/>
          </p:nvPr>
        </p:nvSpPr>
        <p:spPr>
          <a:xfrm>
            <a:off x="342900" y="1631156"/>
            <a:ext cx="3030141" cy="2963466"/>
          </a:xfrm>
          <a:prstGeom prst="rect">
            <a:avLst/>
          </a:prstGeom>
          <a:noFill/>
          <a:ln>
            <a:noFill/>
          </a:ln>
        </p:spPr>
        <p:txBody>
          <a:bodyPr anchorCtr="0" anchor="t" bIns="34275" lIns="68575" spcFirstLastPara="1" rIns="68575" wrap="square" tIns="34275">
            <a:normAutofit/>
          </a:bodyPr>
          <a:lstStyle>
            <a:lvl1pPr indent="-342900" lvl="0" marL="457200" algn="l">
              <a:spcBef>
                <a:spcPts val="400"/>
              </a:spcBef>
              <a:spcAft>
                <a:spcPts val="0"/>
              </a:spcAft>
              <a:buClr>
                <a:schemeClr val="dk1"/>
              </a:buClr>
              <a:buSzPts val="1800"/>
              <a:buChar char="•"/>
              <a:defRPr sz="1800"/>
            </a:lvl1pPr>
            <a:lvl2pPr indent="-323850" lvl="1" marL="914400" algn="l">
              <a:spcBef>
                <a:spcPts val="300"/>
              </a:spcBef>
              <a:spcAft>
                <a:spcPts val="0"/>
              </a:spcAft>
              <a:buClr>
                <a:schemeClr val="dk1"/>
              </a:buClr>
              <a:buSzPts val="1500"/>
              <a:buChar char="–"/>
              <a:defRPr sz="1500"/>
            </a:lvl2pPr>
            <a:lvl3pPr indent="-317500" lvl="2" marL="1371600" algn="l">
              <a:spcBef>
                <a:spcPts val="300"/>
              </a:spcBef>
              <a:spcAft>
                <a:spcPts val="0"/>
              </a:spcAft>
              <a:buClr>
                <a:schemeClr val="dk1"/>
              </a:buClr>
              <a:buSzPts val="1400"/>
              <a:buChar char="•"/>
              <a:defRPr sz="1400"/>
            </a:lvl3pPr>
            <a:lvl4pPr indent="-304800" lvl="3" marL="1828800" algn="l">
              <a:spcBef>
                <a:spcPts val="200"/>
              </a:spcBef>
              <a:spcAft>
                <a:spcPts val="0"/>
              </a:spcAft>
              <a:buClr>
                <a:schemeClr val="dk1"/>
              </a:buClr>
              <a:buSzPts val="1200"/>
              <a:buChar char="–"/>
              <a:defRPr sz="1200"/>
            </a:lvl4pPr>
            <a:lvl5pPr indent="-304800" lvl="4" marL="2286000" algn="l">
              <a:spcBef>
                <a:spcPts val="200"/>
              </a:spcBef>
              <a:spcAft>
                <a:spcPts val="0"/>
              </a:spcAft>
              <a:buClr>
                <a:schemeClr val="dk1"/>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325" name="Google Shape;325;p59"/>
          <p:cNvSpPr txBox="1"/>
          <p:nvPr>
            <p:ph idx="3" type="body"/>
          </p:nvPr>
        </p:nvSpPr>
        <p:spPr>
          <a:xfrm>
            <a:off x="3483769" y="1151335"/>
            <a:ext cx="3031331" cy="479822"/>
          </a:xfrm>
          <a:prstGeom prst="rect">
            <a:avLst/>
          </a:prstGeom>
          <a:noFill/>
          <a:ln>
            <a:noFill/>
          </a:ln>
        </p:spPr>
        <p:txBody>
          <a:bodyPr anchorCtr="0" anchor="b" bIns="34275" lIns="68575" spcFirstLastPara="1" rIns="68575" wrap="square" tIns="34275">
            <a:normAutofit/>
          </a:bodyPr>
          <a:lstStyle>
            <a:lvl1pPr indent="-228600" lvl="0" marL="457200" algn="l">
              <a:spcBef>
                <a:spcPts val="400"/>
              </a:spcBef>
              <a:spcAft>
                <a:spcPts val="0"/>
              </a:spcAft>
              <a:buClr>
                <a:schemeClr val="dk1"/>
              </a:buClr>
              <a:buSzPts val="1800"/>
              <a:buNone/>
              <a:defRPr b="1" sz="1800"/>
            </a:lvl1pPr>
            <a:lvl2pPr indent="-228600" lvl="1" marL="914400" algn="l">
              <a:spcBef>
                <a:spcPts val="300"/>
              </a:spcBef>
              <a:spcAft>
                <a:spcPts val="0"/>
              </a:spcAft>
              <a:buClr>
                <a:schemeClr val="dk1"/>
              </a:buClr>
              <a:buSzPts val="1500"/>
              <a:buNone/>
              <a:defRPr b="1" sz="1500"/>
            </a:lvl2pPr>
            <a:lvl3pPr indent="-228600" lvl="2" marL="1371600" algn="l">
              <a:spcBef>
                <a:spcPts val="300"/>
              </a:spcBef>
              <a:spcAft>
                <a:spcPts val="0"/>
              </a:spcAft>
              <a:buClr>
                <a:schemeClr val="dk1"/>
              </a:buClr>
              <a:buSzPts val="1400"/>
              <a:buNone/>
              <a:defRPr b="1" sz="1400"/>
            </a:lvl3pPr>
            <a:lvl4pPr indent="-228600" lvl="3" marL="1828800" algn="l">
              <a:spcBef>
                <a:spcPts val="200"/>
              </a:spcBef>
              <a:spcAft>
                <a:spcPts val="0"/>
              </a:spcAft>
              <a:buClr>
                <a:schemeClr val="dk1"/>
              </a:buClr>
              <a:buSzPts val="1200"/>
              <a:buNone/>
              <a:defRPr b="1" sz="1200"/>
            </a:lvl4pPr>
            <a:lvl5pPr indent="-228600" lvl="4" marL="2286000" algn="l">
              <a:spcBef>
                <a:spcPts val="200"/>
              </a:spcBef>
              <a:spcAft>
                <a:spcPts val="0"/>
              </a:spcAft>
              <a:buClr>
                <a:schemeClr val="dk1"/>
              </a:buClr>
              <a:buSzPts val="1200"/>
              <a:buNone/>
              <a:defRPr b="1" sz="1200"/>
            </a:lvl5pPr>
            <a:lvl6pPr indent="-228600" lvl="5" marL="2743200" algn="l">
              <a:spcBef>
                <a:spcPts val="200"/>
              </a:spcBef>
              <a:spcAft>
                <a:spcPts val="0"/>
              </a:spcAft>
              <a:buClr>
                <a:schemeClr val="dk1"/>
              </a:buClr>
              <a:buSzPts val="1200"/>
              <a:buNone/>
              <a:defRPr b="1" sz="1200"/>
            </a:lvl6pPr>
            <a:lvl7pPr indent="-228600" lvl="6" marL="3200400" algn="l">
              <a:spcBef>
                <a:spcPts val="200"/>
              </a:spcBef>
              <a:spcAft>
                <a:spcPts val="0"/>
              </a:spcAft>
              <a:buClr>
                <a:schemeClr val="dk1"/>
              </a:buClr>
              <a:buSzPts val="1200"/>
              <a:buNone/>
              <a:defRPr b="1" sz="1200"/>
            </a:lvl7pPr>
            <a:lvl8pPr indent="-228600" lvl="7" marL="3657600" algn="l">
              <a:spcBef>
                <a:spcPts val="200"/>
              </a:spcBef>
              <a:spcAft>
                <a:spcPts val="0"/>
              </a:spcAft>
              <a:buClr>
                <a:schemeClr val="dk1"/>
              </a:buClr>
              <a:buSzPts val="1200"/>
              <a:buNone/>
              <a:defRPr b="1" sz="1200"/>
            </a:lvl8pPr>
            <a:lvl9pPr indent="-228600" lvl="8" marL="4114800" algn="l">
              <a:spcBef>
                <a:spcPts val="200"/>
              </a:spcBef>
              <a:spcAft>
                <a:spcPts val="0"/>
              </a:spcAft>
              <a:buClr>
                <a:schemeClr val="dk1"/>
              </a:buClr>
              <a:buSzPts val="1200"/>
              <a:buNone/>
              <a:defRPr b="1" sz="1200"/>
            </a:lvl9pPr>
          </a:lstStyle>
          <a:p/>
        </p:txBody>
      </p:sp>
      <p:sp>
        <p:nvSpPr>
          <p:cNvPr id="326" name="Google Shape;326;p59"/>
          <p:cNvSpPr txBox="1"/>
          <p:nvPr>
            <p:ph idx="4" type="body"/>
          </p:nvPr>
        </p:nvSpPr>
        <p:spPr>
          <a:xfrm>
            <a:off x="3483769" y="1631156"/>
            <a:ext cx="3031331" cy="2963466"/>
          </a:xfrm>
          <a:prstGeom prst="rect">
            <a:avLst/>
          </a:prstGeom>
          <a:noFill/>
          <a:ln>
            <a:noFill/>
          </a:ln>
        </p:spPr>
        <p:txBody>
          <a:bodyPr anchorCtr="0" anchor="t" bIns="34275" lIns="68575" spcFirstLastPara="1" rIns="68575" wrap="square" tIns="34275">
            <a:normAutofit/>
          </a:bodyPr>
          <a:lstStyle>
            <a:lvl1pPr indent="-342900" lvl="0" marL="457200" algn="l">
              <a:spcBef>
                <a:spcPts val="400"/>
              </a:spcBef>
              <a:spcAft>
                <a:spcPts val="0"/>
              </a:spcAft>
              <a:buClr>
                <a:schemeClr val="dk1"/>
              </a:buClr>
              <a:buSzPts val="1800"/>
              <a:buChar char="•"/>
              <a:defRPr sz="1800"/>
            </a:lvl1pPr>
            <a:lvl2pPr indent="-323850" lvl="1" marL="914400" algn="l">
              <a:spcBef>
                <a:spcPts val="300"/>
              </a:spcBef>
              <a:spcAft>
                <a:spcPts val="0"/>
              </a:spcAft>
              <a:buClr>
                <a:schemeClr val="dk1"/>
              </a:buClr>
              <a:buSzPts val="1500"/>
              <a:buChar char="–"/>
              <a:defRPr sz="1500"/>
            </a:lvl2pPr>
            <a:lvl3pPr indent="-317500" lvl="2" marL="1371600" algn="l">
              <a:spcBef>
                <a:spcPts val="300"/>
              </a:spcBef>
              <a:spcAft>
                <a:spcPts val="0"/>
              </a:spcAft>
              <a:buClr>
                <a:schemeClr val="dk1"/>
              </a:buClr>
              <a:buSzPts val="1400"/>
              <a:buChar char="•"/>
              <a:defRPr sz="1400"/>
            </a:lvl3pPr>
            <a:lvl4pPr indent="-304800" lvl="3" marL="1828800" algn="l">
              <a:spcBef>
                <a:spcPts val="200"/>
              </a:spcBef>
              <a:spcAft>
                <a:spcPts val="0"/>
              </a:spcAft>
              <a:buClr>
                <a:schemeClr val="dk1"/>
              </a:buClr>
              <a:buSzPts val="1200"/>
              <a:buChar char="–"/>
              <a:defRPr sz="1200"/>
            </a:lvl4pPr>
            <a:lvl5pPr indent="-304800" lvl="4" marL="2286000" algn="l">
              <a:spcBef>
                <a:spcPts val="200"/>
              </a:spcBef>
              <a:spcAft>
                <a:spcPts val="0"/>
              </a:spcAft>
              <a:buClr>
                <a:schemeClr val="dk1"/>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327" name="Google Shape;327;p59"/>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28" name="Google Shape;328;p59"/>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29" name="Google Shape;329;p59"/>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0" name="Shape 330"/>
        <p:cNvGrpSpPr/>
        <p:nvPr/>
      </p:nvGrpSpPr>
      <p:grpSpPr>
        <a:xfrm>
          <a:off x="0" y="0"/>
          <a:ext cx="0" cy="0"/>
          <a:chOff x="0" y="0"/>
          <a:chExt cx="0" cy="0"/>
        </a:xfrm>
      </p:grpSpPr>
      <p:sp>
        <p:nvSpPr>
          <p:cNvPr id="331" name="Google Shape;331;p60"/>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32" name="Google Shape;332;p60"/>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33" name="Google Shape;333;p60"/>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34" name="Google Shape;334;p60"/>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35" name="Shape 335"/>
        <p:cNvGrpSpPr/>
        <p:nvPr/>
      </p:nvGrpSpPr>
      <p:grpSpPr>
        <a:xfrm>
          <a:off x="0" y="0"/>
          <a:ext cx="0" cy="0"/>
          <a:chOff x="0" y="0"/>
          <a:chExt cx="0" cy="0"/>
        </a:xfrm>
      </p:grpSpPr>
      <p:sp>
        <p:nvSpPr>
          <p:cNvPr id="336" name="Google Shape;336;p61"/>
          <p:cNvSpPr txBox="1"/>
          <p:nvPr>
            <p:ph type="title"/>
          </p:nvPr>
        </p:nvSpPr>
        <p:spPr>
          <a:xfrm>
            <a:off x="342900" y="204788"/>
            <a:ext cx="2256235" cy="871538"/>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dk1"/>
              </a:buClr>
              <a:buSzPts val="1500"/>
              <a:buFont typeface="Calibri"/>
              <a:buNone/>
              <a:defRPr b="1" sz="1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37" name="Google Shape;337;p61"/>
          <p:cNvSpPr txBox="1"/>
          <p:nvPr>
            <p:ph idx="1" type="body"/>
          </p:nvPr>
        </p:nvSpPr>
        <p:spPr>
          <a:xfrm>
            <a:off x="2681287" y="204788"/>
            <a:ext cx="3833813" cy="4389835"/>
          </a:xfrm>
          <a:prstGeom prst="rect">
            <a:avLst/>
          </a:prstGeom>
          <a:noFill/>
          <a:ln>
            <a:noFill/>
          </a:ln>
        </p:spPr>
        <p:txBody>
          <a:bodyPr anchorCtr="0" anchor="t" bIns="34275" lIns="68575" spcFirstLastPara="1" rIns="68575" wrap="square" tIns="34275">
            <a:normAutofit/>
          </a:bodyPr>
          <a:lstStyle>
            <a:lvl1pPr indent="-381000" lvl="0" marL="457200" algn="l">
              <a:spcBef>
                <a:spcPts val="500"/>
              </a:spcBef>
              <a:spcAft>
                <a:spcPts val="0"/>
              </a:spcAft>
              <a:buClr>
                <a:schemeClr val="dk1"/>
              </a:buClr>
              <a:buSzPts val="2400"/>
              <a:buChar char="•"/>
              <a:defRPr sz="2400"/>
            </a:lvl1pPr>
            <a:lvl2pPr indent="-361950" lvl="1" marL="914400" algn="l">
              <a:spcBef>
                <a:spcPts val="400"/>
              </a:spcBef>
              <a:spcAft>
                <a:spcPts val="0"/>
              </a:spcAft>
              <a:buClr>
                <a:schemeClr val="dk1"/>
              </a:buClr>
              <a:buSzPts val="2100"/>
              <a:buChar char="–"/>
              <a:defRPr sz="2100"/>
            </a:lvl2pPr>
            <a:lvl3pPr indent="-342900" lvl="2" marL="1371600" algn="l">
              <a:spcBef>
                <a:spcPts val="400"/>
              </a:spcBef>
              <a:spcAft>
                <a:spcPts val="0"/>
              </a:spcAft>
              <a:buClr>
                <a:schemeClr val="dk1"/>
              </a:buClr>
              <a:buSzPts val="1800"/>
              <a:buChar char="•"/>
              <a:defRPr sz="1800"/>
            </a:lvl3pPr>
            <a:lvl4pPr indent="-323850" lvl="3" marL="1828800" algn="l">
              <a:spcBef>
                <a:spcPts val="300"/>
              </a:spcBef>
              <a:spcAft>
                <a:spcPts val="0"/>
              </a:spcAft>
              <a:buClr>
                <a:schemeClr val="dk1"/>
              </a:buClr>
              <a:buSzPts val="1500"/>
              <a:buChar char="–"/>
              <a:defRPr sz="1500"/>
            </a:lvl4pPr>
            <a:lvl5pPr indent="-323850" lvl="4" marL="2286000" algn="l">
              <a:spcBef>
                <a:spcPts val="300"/>
              </a:spcBef>
              <a:spcAft>
                <a:spcPts val="0"/>
              </a:spcAft>
              <a:buClr>
                <a:schemeClr val="dk1"/>
              </a:buClr>
              <a:buSzPts val="1500"/>
              <a:buChar char="»"/>
              <a:defRPr sz="1500"/>
            </a:lvl5pPr>
            <a:lvl6pPr indent="-323850" lvl="5" marL="2743200" algn="l">
              <a:spcBef>
                <a:spcPts val="300"/>
              </a:spcBef>
              <a:spcAft>
                <a:spcPts val="0"/>
              </a:spcAft>
              <a:buClr>
                <a:schemeClr val="dk1"/>
              </a:buClr>
              <a:buSzPts val="1500"/>
              <a:buChar char="•"/>
              <a:defRPr sz="1500"/>
            </a:lvl6pPr>
            <a:lvl7pPr indent="-323850" lvl="6" marL="3200400" algn="l">
              <a:spcBef>
                <a:spcPts val="300"/>
              </a:spcBef>
              <a:spcAft>
                <a:spcPts val="0"/>
              </a:spcAft>
              <a:buClr>
                <a:schemeClr val="dk1"/>
              </a:buClr>
              <a:buSzPts val="1500"/>
              <a:buChar char="•"/>
              <a:defRPr sz="1500"/>
            </a:lvl7pPr>
            <a:lvl8pPr indent="-323850" lvl="7" marL="3657600" algn="l">
              <a:spcBef>
                <a:spcPts val="300"/>
              </a:spcBef>
              <a:spcAft>
                <a:spcPts val="0"/>
              </a:spcAft>
              <a:buClr>
                <a:schemeClr val="dk1"/>
              </a:buClr>
              <a:buSzPts val="1500"/>
              <a:buChar char="•"/>
              <a:defRPr sz="1500"/>
            </a:lvl8pPr>
            <a:lvl9pPr indent="-323850" lvl="8" marL="4114800" algn="l">
              <a:spcBef>
                <a:spcPts val="300"/>
              </a:spcBef>
              <a:spcAft>
                <a:spcPts val="0"/>
              </a:spcAft>
              <a:buClr>
                <a:schemeClr val="dk1"/>
              </a:buClr>
              <a:buSzPts val="1500"/>
              <a:buChar char="•"/>
              <a:defRPr sz="1500"/>
            </a:lvl9pPr>
          </a:lstStyle>
          <a:p/>
        </p:txBody>
      </p:sp>
      <p:sp>
        <p:nvSpPr>
          <p:cNvPr id="338" name="Google Shape;338;p61"/>
          <p:cNvSpPr txBox="1"/>
          <p:nvPr>
            <p:ph idx="2" type="body"/>
          </p:nvPr>
        </p:nvSpPr>
        <p:spPr>
          <a:xfrm>
            <a:off x="342900" y="1076325"/>
            <a:ext cx="2256235" cy="3518297"/>
          </a:xfrm>
          <a:prstGeom prst="rect">
            <a:avLst/>
          </a:prstGeom>
          <a:noFill/>
          <a:ln>
            <a:noFill/>
          </a:ln>
        </p:spPr>
        <p:txBody>
          <a:bodyPr anchorCtr="0" anchor="t" bIns="34275" lIns="68575" spcFirstLastPara="1" rIns="68575" wrap="square" tIns="34275">
            <a:normAutofit/>
          </a:bodyPr>
          <a:lstStyle>
            <a:lvl1pPr indent="-228600" lvl="0" marL="457200" algn="l">
              <a:spcBef>
                <a:spcPts val="200"/>
              </a:spcBef>
              <a:spcAft>
                <a:spcPts val="0"/>
              </a:spcAft>
              <a:buClr>
                <a:schemeClr val="dk1"/>
              </a:buClr>
              <a:buSzPts val="1100"/>
              <a:buNone/>
              <a:defRPr sz="1100"/>
            </a:lvl1pPr>
            <a:lvl2pPr indent="-228600" lvl="1" marL="914400" algn="l">
              <a:spcBef>
                <a:spcPts val="200"/>
              </a:spcBef>
              <a:spcAft>
                <a:spcPts val="0"/>
              </a:spcAft>
              <a:buClr>
                <a:schemeClr val="dk1"/>
              </a:buClr>
              <a:buSzPts val="900"/>
              <a:buNone/>
              <a:defRPr sz="900"/>
            </a:lvl2pPr>
            <a:lvl3pPr indent="-228600" lvl="2" marL="1371600" algn="l">
              <a:spcBef>
                <a:spcPts val="200"/>
              </a:spcBef>
              <a:spcAft>
                <a:spcPts val="0"/>
              </a:spcAft>
              <a:buClr>
                <a:schemeClr val="dk1"/>
              </a:buClr>
              <a:buSzPts val="800"/>
              <a:buNone/>
              <a:defRPr sz="800"/>
            </a:lvl3pPr>
            <a:lvl4pPr indent="-228600" lvl="3" marL="1828800" algn="l">
              <a:spcBef>
                <a:spcPts val="100"/>
              </a:spcBef>
              <a:spcAft>
                <a:spcPts val="0"/>
              </a:spcAft>
              <a:buClr>
                <a:schemeClr val="dk1"/>
              </a:buClr>
              <a:buSzPts val="700"/>
              <a:buNone/>
              <a:defRPr sz="700"/>
            </a:lvl4pPr>
            <a:lvl5pPr indent="-228600" lvl="4" marL="2286000" algn="l">
              <a:spcBef>
                <a:spcPts val="100"/>
              </a:spcBef>
              <a:spcAft>
                <a:spcPts val="0"/>
              </a:spcAft>
              <a:buClr>
                <a:schemeClr val="dk1"/>
              </a:buClr>
              <a:buSzPts val="700"/>
              <a:buNone/>
              <a:defRPr sz="700"/>
            </a:lvl5pPr>
            <a:lvl6pPr indent="-228600" lvl="5" marL="2743200" algn="l">
              <a:spcBef>
                <a:spcPts val="100"/>
              </a:spcBef>
              <a:spcAft>
                <a:spcPts val="0"/>
              </a:spcAft>
              <a:buClr>
                <a:schemeClr val="dk1"/>
              </a:buClr>
              <a:buSzPts val="700"/>
              <a:buNone/>
              <a:defRPr sz="700"/>
            </a:lvl6pPr>
            <a:lvl7pPr indent="-228600" lvl="6" marL="3200400" algn="l">
              <a:spcBef>
                <a:spcPts val="100"/>
              </a:spcBef>
              <a:spcAft>
                <a:spcPts val="0"/>
              </a:spcAft>
              <a:buClr>
                <a:schemeClr val="dk1"/>
              </a:buClr>
              <a:buSzPts val="700"/>
              <a:buNone/>
              <a:defRPr sz="700"/>
            </a:lvl7pPr>
            <a:lvl8pPr indent="-228600" lvl="7" marL="3657600" algn="l">
              <a:spcBef>
                <a:spcPts val="100"/>
              </a:spcBef>
              <a:spcAft>
                <a:spcPts val="0"/>
              </a:spcAft>
              <a:buClr>
                <a:schemeClr val="dk1"/>
              </a:buClr>
              <a:buSzPts val="700"/>
              <a:buNone/>
              <a:defRPr sz="700"/>
            </a:lvl8pPr>
            <a:lvl9pPr indent="-228600" lvl="8" marL="4114800" algn="l">
              <a:spcBef>
                <a:spcPts val="100"/>
              </a:spcBef>
              <a:spcAft>
                <a:spcPts val="0"/>
              </a:spcAft>
              <a:buClr>
                <a:schemeClr val="dk1"/>
              </a:buClr>
              <a:buSzPts val="700"/>
              <a:buNone/>
              <a:defRPr sz="700"/>
            </a:lvl9pPr>
          </a:lstStyle>
          <a:p/>
        </p:txBody>
      </p:sp>
      <p:sp>
        <p:nvSpPr>
          <p:cNvPr id="339" name="Google Shape;339;p61"/>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0" name="Google Shape;340;p61"/>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1" name="Google Shape;341;p61"/>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42" name="Shape 342"/>
        <p:cNvGrpSpPr/>
        <p:nvPr/>
      </p:nvGrpSpPr>
      <p:grpSpPr>
        <a:xfrm>
          <a:off x="0" y="0"/>
          <a:ext cx="0" cy="0"/>
          <a:chOff x="0" y="0"/>
          <a:chExt cx="0" cy="0"/>
        </a:xfrm>
      </p:grpSpPr>
      <p:sp>
        <p:nvSpPr>
          <p:cNvPr id="343" name="Google Shape;343;p62"/>
          <p:cNvSpPr txBox="1"/>
          <p:nvPr>
            <p:ph type="title"/>
          </p:nvPr>
        </p:nvSpPr>
        <p:spPr>
          <a:xfrm>
            <a:off x="1344216" y="3600450"/>
            <a:ext cx="4114800" cy="425054"/>
          </a:xfrm>
          <a:prstGeom prst="rect">
            <a:avLst/>
          </a:prstGeom>
          <a:noFill/>
          <a:ln>
            <a:noFill/>
          </a:ln>
        </p:spPr>
        <p:txBody>
          <a:bodyPr anchorCtr="0" anchor="b" bIns="34275" lIns="68575" spcFirstLastPara="1" rIns="68575" wrap="square" tIns="34275">
            <a:normAutofit/>
          </a:bodyPr>
          <a:lstStyle>
            <a:lvl1pPr lvl="0" algn="l">
              <a:spcBef>
                <a:spcPts val="0"/>
              </a:spcBef>
              <a:spcAft>
                <a:spcPts val="0"/>
              </a:spcAft>
              <a:buClr>
                <a:schemeClr val="dk1"/>
              </a:buClr>
              <a:buSzPts val="1500"/>
              <a:buFont typeface="Calibri"/>
              <a:buNone/>
              <a:defRPr b="1" sz="1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44" name="Google Shape;344;p62"/>
          <p:cNvSpPr/>
          <p:nvPr>
            <p:ph idx="2" type="pic"/>
          </p:nvPr>
        </p:nvSpPr>
        <p:spPr>
          <a:xfrm>
            <a:off x="1344216" y="459581"/>
            <a:ext cx="4114800" cy="3086100"/>
          </a:xfrm>
          <a:prstGeom prst="rect">
            <a:avLst/>
          </a:prstGeom>
          <a:noFill/>
          <a:ln>
            <a:noFill/>
          </a:ln>
        </p:spPr>
      </p:sp>
      <p:sp>
        <p:nvSpPr>
          <p:cNvPr id="345" name="Google Shape;345;p62"/>
          <p:cNvSpPr txBox="1"/>
          <p:nvPr>
            <p:ph idx="1" type="body"/>
          </p:nvPr>
        </p:nvSpPr>
        <p:spPr>
          <a:xfrm>
            <a:off x="1344216" y="4025503"/>
            <a:ext cx="4114800" cy="603647"/>
          </a:xfrm>
          <a:prstGeom prst="rect">
            <a:avLst/>
          </a:prstGeom>
          <a:noFill/>
          <a:ln>
            <a:noFill/>
          </a:ln>
        </p:spPr>
        <p:txBody>
          <a:bodyPr anchorCtr="0" anchor="t" bIns="34275" lIns="68575" spcFirstLastPara="1" rIns="68575" wrap="square" tIns="34275">
            <a:normAutofit/>
          </a:bodyPr>
          <a:lstStyle>
            <a:lvl1pPr indent="-228600" lvl="0" marL="457200" algn="l">
              <a:spcBef>
                <a:spcPts val="200"/>
              </a:spcBef>
              <a:spcAft>
                <a:spcPts val="0"/>
              </a:spcAft>
              <a:buClr>
                <a:schemeClr val="dk1"/>
              </a:buClr>
              <a:buSzPts val="1100"/>
              <a:buNone/>
              <a:defRPr sz="1100"/>
            </a:lvl1pPr>
            <a:lvl2pPr indent="-228600" lvl="1" marL="914400" algn="l">
              <a:spcBef>
                <a:spcPts val="200"/>
              </a:spcBef>
              <a:spcAft>
                <a:spcPts val="0"/>
              </a:spcAft>
              <a:buClr>
                <a:schemeClr val="dk1"/>
              </a:buClr>
              <a:buSzPts val="900"/>
              <a:buNone/>
              <a:defRPr sz="900"/>
            </a:lvl2pPr>
            <a:lvl3pPr indent="-228600" lvl="2" marL="1371600" algn="l">
              <a:spcBef>
                <a:spcPts val="200"/>
              </a:spcBef>
              <a:spcAft>
                <a:spcPts val="0"/>
              </a:spcAft>
              <a:buClr>
                <a:schemeClr val="dk1"/>
              </a:buClr>
              <a:buSzPts val="800"/>
              <a:buNone/>
              <a:defRPr sz="800"/>
            </a:lvl3pPr>
            <a:lvl4pPr indent="-228600" lvl="3" marL="1828800" algn="l">
              <a:spcBef>
                <a:spcPts val="100"/>
              </a:spcBef>
              <a:spcAft>
                <a:spcPts val="0"/>
              </a:spcAft>
              <a:buClr>
                <a:schemeClr val="dk1"/>
              </a:buClr>
              <a:buSzPts val="700"/>
              <a:buNone/>
              <a:defRPr sz="700"/>
            </a:lvl4pPr>
            <a:lvl5pPr indent="-228600" lvl="4" marL="2286000" algn="l">
              <a:spcBef>
                <a:spcPts val="100"/>
              </a:spcBef>
              <a:spcAft>
                <a:spcPts val="0"/>
              </a:spcAft>
              <a:buClr>
                <a:schemeClr val="dk1"/>
              </a:buClr>
              <a:buSzPts val="700"/>
              <a:buNone/>
              <a:defRPr sz="700"/>
            </a:lvl5pPr>
            <a:lvl6pPr indent="-228600" lvl="5" marL="2743200" algn="l">
              <a:spcBef>
                <a:spcPts val="100"/>
              </a:spcBef>
              <a:spcAft>
                <a:spcPts val="0"/>
              </a:spcAft>
              <a:buClr>
                <a:schemeClr val="dk1"/>
              </a:buClr>
              <a:buSzPts val="700"/>
              <a:buNone/>
              <a:defRPr sz="700"/>
            </a:lvl6pPr>
            <a:lvl7pPr indent="-228600" lvl="6" marL="3200400" algn="l">
              <a:spcBef>
                <a:spcPts val="100"/>
              </a:spcBef>
              <a:spcAft>
                <a:spcPts val="0"/>
              </a:spcAft>
              <a:buClr>
                <a:schemeClr val="dk1"/>
              </a:buClr>
              <a:buSzPts val="700"/>
              <a:buNone/>
              <a:defRPr sz="700"/>
            </a:lvl7pPr>
            <a:lvl8pPr indent="-228600" lvl="7" marL="3657600" algn="l">
              <a:spcBef>
                <a:spcPts val="100"/>
              </a:spcBef>
              <a:spcAft>
                <a:spcPts val="0"/>
              </a:spcAft>
              <a:buClr>
                <a:schemeClr val="dk1"/>
              </a:buClr>
              <a:buSzPts val="700"/>
              <a:buNone/>
              <a:defRPr sz="700"/>
            </a:lvl8pPr>
            <a:lvl9pPr indent="-228600" lvl="8" marL="4114800" algn="l">
              <a:spcBef>
                <a:spcPts val="100"/>
              </a:spcBef>
              <a:spcAft>
                <a:spcPts val="0"/>
              </a:spcAft>
              <a:buClr>
                <a:schemeClr val="dk1"/>
              </a:buClr>
              <a:buSzPts val="700"/>
              <a:buNone/>
              <a:defRPr sz="700"/>
            </a:lvl9pPr>
          </a:lstStyle>
          <a:p/>
        </p:txBody>
      </p:sp>
      <p:sp>
        <p:nvSpPr>
          <p:cNvPr id="346" name="Google Shape;346;p62"/>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7" name="Google Shape;347;p62"/>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8" name="Google Shape;348;p62"/>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49" name="Shape 349"/>
        <p:cNvGrpSpPr/>
        <p:nvPr/>
      </p:nvGrpSpPr>
      <p:grpSpPr>
        <a:xfrm>
          <a:off x="0" y="0"/>
          <a:ext cx="0" cy="0"/>
          <a:chOff x="0" y="0"/>
          <a:chExt cx="0" cy="0"/>
        </a:xfrm>
      </p:grpSpPr>
      <p:sp>
        <p:nvSpPr>
          <p:cNvPr id="350" name="Google Shape;350;p63"/>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51" name="Google Shape;351;p63"/>
          <p:cNvSpPr txBox="1"/>
          <p:nvPr>
            <p:ph idx="1" type="body"/>
          </p:nvPr>
        </p:nvSpPr>
        <p:spPr>
          <a:xfrm rot="5400000">
            <a:off x="1731764" y="-188714"/>
            <a:ext cx="3394472" cy="6172200"/>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chemeClr val="dk1"/>
              </a:buClr>
              <a:buSzPts val="1400"/>
              <a:buChar char="•"/>
              <a:defRPr/>
            </a:lvl1pPr>
            <a:lvl2pPr indent="-317500" lvl="1" marL="914400" algn="l">
              <a:spcBef>
                <a:spcPts val="300"/>
              </a:spcBef>
              <a:spcAft>
                <a:spcPts val="0"/>
              </a:spcAft>
              <a:buClr>
                <a:schemeClr val="dk1"/>
              </a:buClr>
              <a:buSzPts val="1400"/>
              <a:buChar char="–"/>
              <a:defRPr/>
            </a:lvl2pPr>
            <a:lvl3pPr indent="-317500" lvl="2" marL="1371600" algn="l">
              <a:spcBef>
                <a:spcPts val="300"/>
              </a:spcBef>
              <a:spcAft>
                <a:spcPts val="0"/>
              </a:spcAft>
              <a:buClr>
                <a:schemeClr val="dk1"/>
              </a:buClr>
              <a:buSzPts val="1400"/>
              <a:buChar char="•"/>
              <a:defRPr/>
            </a:lvl3pPr>
            <a:lvl4pPr indent="-317500" lvl="3" marL="1828800" algn="l">
              <a:spcBef>
                <a:spcPts val="300"/>
              </a:spcBef>
              <a:spcAft>
                <a:spcPts val="0"/>
              </a:spcAft>
              <a:buClr>
                <a:schemeClr val="dk1"/>
              </a:buClr>
              <a:buSzPts val="1400"/>
              <a:buChar char="–"/>
              <a:defRPr/>
            </a:lvl4pPr>
            <a:lvl5pPr indent="-317500" lvl="4" marL="2286000" algn="l">
              <a:spcBef>
                <a:spcPts val="300"/>
              </a:spcBef>
              <a:spcAft>
                <a:spcPts val="0"/>
              </a:spcAft>
              <a:buClr>
                <a:schemeClr val="dk1"/>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352" name="Google Shape;352;p63"/>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3" name="Google Shape;353;p63"/>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4" name="Google Shape;354;p63"/>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55" name="Shape 355"/>
        <p:cNvGrpSpPr/>
        <p:nvPr/>
      </p:nvGrpSpPr>
      <p:grpSpPr>
        <a:xfrm>
          <a:off x="0" y="0"/>
          <a:ext cx="0" cy="0"/>
          <a:chOff x="0" y="0"/>
          <a:chExt cx="0" cy="0"/>
        </a:xfrm>
      </p:grpSpPr>
      <p:sp>
        <p:nvSpPr>
          <p:cNvPr id="356" name="Google Shape;356;p64"/>
          <p:cNvSpPr txBox="1"/>
          <p:nvPr>
            <p:ph type="title"/>
          </p:nvPr>
        </p:nvSpPr>
        <p:spPr>
          <a:xfrm rot="5400000">
            <a:off x="3549253" y="1628775"/>
            <a:ext cx="4388644" cy="1543050"/>
          </a:xfrm>
          <a:prstGeom prst="rect">
            <a:avLst/>
          </a:prstGeom>
          <a:noFill/>
          <a:ln>
            <a:noFill/>
          </a:ln>
        </p:spPr>
        <p:txBody>
          <a:bodyPr anchorCtr="0" anchor="ctr" bIns="34275" lIns="68575" spcFirstLastPara="1" rIns="68575" wrap="square" tIns="34275">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57" name="Google Shape;357;p64"/>
          <p:cNvSpPr txBox="1"/>
          <p:nvPr>
            <p:ph idx="1" type="body"/>
          </p:nvPr>
        </p:nvSpPr>
        <p:spPr>
          <a:xfrm rot="5400000">
            <a:off x="406003" y="142875"/>
            <a:ext cx="4388644" cy="4514850"/>
          </a:xfrm>
          <a:prstGeom prst="rect">
            <a:avLst/>
          </a:prstGeom>
          <a:noFill/>
          <a:ln>
            <a:noFill/>
          </a:ln>
        </p:spPr>
        <p:txBody>
          <a:bodyPr anchorCtr="0" anchor="t" bIns="34275" lIns="68575" spcFirstLastPara="1" rIns="68575" wrap="square" tIns="34275">
            <a:normAutofit/>
          </a:bodyPr>
          <a:lstStyle>
            <a:lvl1pPr indent="-317500" lvl="0" marL="457200" algn="l">
              <a:spcBef>
                <a:spcPts val="300"/>
              </a:spcBef>
              <a:spcAft>
                <a:spcPts val="0"/>
              </a:spcAft>
              <a:buClr>
                <a:schemeClr val="dk1"/>
              </a:buClr>
              <a:buSzPts val="1400"/>
              <a:buChar char="•"/>
              <a:defRPr/>
            </a:lvl1pPr>
            <a:lvl2pPr indent="-317500" lvl="1" marL="914400" algn="l">
              <a:spcBef>
                <a:spcPts val="300"/>
              </a:spcBef>
              <a:spcAft>
                <a:spcPts val="0"/>
              </a:spcAft>
              <a:buClr>
                <a:schemeClr val="dk1"/>
              </a:buClr>
              <a:buSzPts val="1400"/>
              <a:buChar char="–"/>
              <a:defRPr/>
            </a:lvl2pPr>
            <a:lvl3pPr indent="-317500" lvl="2" marL="1371600" algn="l">
              <a:spcBef>
                <a:spcPts val="300"/>
              </a:spcBef>
              <a:spcAft>
                <a:spcPts val="0"/>
              </a:spcAft>
              <a:buClr>
                <a:schemeClr val="dk1"/>
              </a:buClr>
              <a:buSzPts val="1400"/>
              <a:buChar char="•"/>
              <a:defRPr/>
            </a:lvl3pPr>
            <a:lvl4pPr indent="-317500" lvl="3" marL="1828800" algn="l">
              <a:spcBef>
                <a:spcPts val="300"/>
              </a:spcBef>
              <a:spcAft>
                <a:spcPts val="0"/>
              </a:spcAft>
              <a:buClr>
                <a:schemeClr val="dk1"/>
              </a:buClr>
              <a:buSzPts val="1400"/>
              <a:buChar char="–"/>
              <a:defRPr/>
            </a:lvl4pPr>
            <a:lvl5pPr indent="-317500" lvl="4" marL="2286000" algn="l">
              <a:spcBef>
                <a:spcPts val="300"/>
              </a:spcBef>
              <a:spcAft>
                <a:spcPts val="0"/>
              </a:spcAft>
              <a:buClr>
                <a:schemeClr val="dk1"/>
              </a:buClr>
              <a:buSzPts val="1400"/>
              <a:buChar char="»"/>
              <a:defRPr/>
            </a:lvl5pPr>
            <a:lvl6pPr indent="-317500" lvl="5" marL="2743200" algn="l">
              <a:spcBef>
                <a:spcPts val="300"/>
              </a:spcBef>
              <a:spcAft>
                <a:spcPts val="0"/>
              </a:spcAft>
              <a:buClr>
                <a:schemeClr val="dk1"/>
              </a:buClr>
              <a:buSzPts val="1400"/>
              <a:buChar char="•"/>
              <a:defRPr/>
            </a:lvl6pPr>
            <a:lvl7pPr indent="-317500" lvl="6" marL="3200400" algn="l">
              <a:spcBef>
                <a:spcPts val="300"/>
              </a:spcBef>
              <a:spcAft>
                <a:spcPts val="0"/>
              </a:spcAft>
              <a:buClr>
                <a:schemeClr val="dk1"/>
              </a:buClr>
              <a:buSzPts val="1400"/>
              <a:buChar char="•"/>
              <a:defRPr/>
            </a:lvl7pPr>
            <a:lvl8pPr indent="-317500" lvl="7" marL="3657600" algn="l">
              <a:spcBef>
                <a:spcPts val="300"/>
              </a:spcBef>
              <a:spcAft>
                <a:spcPts val="0"/>
              </a:spcAft>
              <a:buClr>
                <a:schemeClr val="dk1"/>
              </a:buClr>
              <a:buSzPts val="1400"/>
              <a:buChar char="•"/>
              <a:defRPr/>
            </a:lvl8pPr>
            <a:lvl9pPr indent="-317500" lvl="8" marL="4114800" algn="l">
              <a:spcBef>
                <a:spcPts val="300"/>
              </a:spcBef>
              <a:spcAft>
                <a:spcPts val="0"/>
              </a:spcAft>
              <a:buClr>
                <a:schemeClr val="dk1"/>
              </a:buClr>
              <a:buSzPts val="1400"/>
              <a:buChar char="•"/>
              <a:defRPr/>
            </a:lvl9pPr>
          </a:lstStyle>
          <a:p/>
        </p:txBody>
      </p:sp>
      <p:sp>
        <p:nvSpPr>
          <p:cNvPr id="358" name="Google Shape;358;p64"/>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9" name="Google Shape;359;p64"/>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60" name="Google Shape;360;p64"/>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7" name="Shape 367"/>
        <p:cNvGrpSpPr/>
        <p:nvPr/>
      </p:nvGrpSpPr>
      <p:grpSpPr>
        <a:xfrm>
          <a:off x="0" y="0"/>
          <a:ext cx="0" cy="0"/>
          <a:chOff x="0" y="0"/>
          <a:chExt cx="0" cy="0"/>
        </a:xfrm>
      </p:grpSpPr>
      <p:sp>
        <p:nvSpPr>
          <p:cNvPr id="368" name="Google Shape;368;p6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369" name="Google Shape;369;p66"/>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370" name="Google Shape;370;p6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1" name="Google Shape;371;p6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6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3" name="Shape 373"/>
        <p:cNvGrpSpPr/>
        <p:nvPr/>
      </p:nvGrpSpPr>
      <p:grpSpPr>
        <a:xfrm>
          <a:off x="0" y="0"/>
          <a:ext cx="0" cy="0"/>
          <a:chOff x="0" y="0"/>
          <a:chExt cx="0" cy="0"/>
        </a:xfrm>
      </p:grpSpPr>
      <p:sp>
        <p:nvSpPr>
          <p:cNvPr id="374" name="Google Shape;374;p6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1100"/>
              <a:buNone/>
              <a:defRPr/>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375" name="Google Shape;375;p67"/>
          <p:cNvSpPr txBox="1"/>
          <p:nvPr>
            <p:ph idx="1" type="body"/>
          </p:nvPr>
        </p:nvSpPr>
        <p:spPr>
          <a:xfrm>
            <a:off x="628650" y="1369219"/>
            <a:ext cx="7886700" cy="3263503"/>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6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7" name="Google Shape;377;p6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8" name="Google Shape;378;p6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79" name="Shape 379"/>
        <p:cNvGrpSpPr/>
        <p:nvPr/>
      </p:nvGrpSpPr>
      <p:grpSpPr>
        <a:xfrm>
          <a:off x="0" y="0"/>
          <a:ext cx="0" cy="0"/>
          <a:chOff x="0" y="0"/>
          <a:chExt cx="0" cy="0"/>
        </a:xfrm>
      </p:grpSpPr>
      <p:sp>
        <p:nvSpPr>
          <p:cNvPr id="380" name="Google Shape;380;p68"/>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1100"/>
              <a:buNone/>
              <a:defRPr/>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381" name="Google Shape;381;p68"/>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6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3" name="Google Shape;383;p6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4" name="Google Shape;384;p6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5" name="Shape 385"/>
        <p:cNvGrpSpPr/>
        <p:nvPr/>
      </p:nvGrpSpPr>
      <p:grpSpPr>
        <a:xfrm>
          <a:off x="0" y="0"/>
          <a:ext cx="0" cy="0"/>
          <a:chOff x="0" y="0"/>
          <a:chExt cx="0" cy="0"/>
        </a:xfrm>
      </p:grpSpPr>
      <p:sp>
        <p:nvSpPr>
          <p:cNvPr id="386" name="Google Shape;386;p6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1100"/>
              <a:buNone/>
              <a:defRPr/>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387" name="Google Shape;387;p69"/>
          <p:cNvSpPr txBox="1"/>
          <p:nvPr>
            <p:ph idx="1" type="body"/>
          </p:nvPr>
        </p:nvSpPr>
        <p:spPr>
          <a:xfrm rot="5400000">
            <a:off x="2940249" y="-942380"/>
            <a:ext cx="3263503" cy="78867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6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6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0" name="Google Shape;390;p6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1" name="Shape 391"/>
        <p:cNvGrpSpPr/>
        <p:nvPr/>
      </p:nvGrpSpPr>
      <p:grpSpPr>
        <a:xfrm>
          <a:off x="0" y="0"/>
          <a:ext cx="0" cy="0"/>
          <a:chOff x="0" y="0"/>
          <a:chExt cx="0" cy="0"/>
        </a:xfrm>
      </p:grpSpPr>
      <p:sp>
        <p:nvSpPr>
          <p:cNvPr id="392" name="Google Shape;392;p70"/>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SzPts val="1100"/>
              <a:buNone/>
              <a:defRPr sz="24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393" name="Google Shape;393;p70"/>
          <p:cNvSpPr/>
          <p:nvPr>
            <p:ph idx="2" type="pic"/>
          </p:nvPr>
        </p:nvSpPr>
        <p:spPr>
          <a:xfrm>
            <a:off x="3887391" y="740569"/>
            <a:ext cx="4629150" cy="3655219"/>
          </a:xfrm>
          <a:prstGeom prst="rect">
            <a:avLst/>
          </a:prstGeom>
          <a:noFill/>
          <a:ln>
            <a:noFill/>
          </a:ln>
        </p:spPr>
      </p:sp>
      <p:sp>
        <p:nvSpPr>
          <p:cNvPr id="394" name="Google Shape;394;p70"/>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395" name="Google Shape;395;p7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6" name="Google Shape;396;p7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7" name="Google Shape;397;p7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8" name="Shape 398"/>
        <p:cNvGrpSpPr/>
        <p:nvPr/>
      </p:nvGrpSpPr>
      <p:grpSpPr>
        <a:xfrm>
          <a:off x="0" y="0"/>
          <a:ext cx="0" cy="0"/>
          <a:chOff x="0" y="0"/>
          <a:chExt cx="0" cy="0"/>
        </a:xfrm>
      </p:grpSpPr>
      <p:sp>
        <p:nvSpPr>
          <p:cNvPr id="399" name="Google Shape;399;p71"/>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SzPts val="1100"/>
              <a:buNone/>
              <a:defRPr sz="24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400" name="Google Shape;400;p71"/>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401" name="Google Shape;401;p71"/>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402" name="Google Shape;402;p7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3" name="Google Shape;403;p7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7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5" name="Shape 405"/>
        <p:cNvGrpSpPr/>
        <p:nvPr/>
      </p:nvGrpSpPr>
      <p:grpSpPr>
        <a:xfrm>
          <a:off x="0" y="0"/>
          <a:ext cx="0" cy="0"/>
          <a:chOff x="0" y="0"/>
          <a:chExt cx="0" cy="0"/>
        </a:xfrm>
      </p:grpSpPr>
      <p:sp>
        <p:nvSpPr>
          <p:cNvPr id="406" name="Google Shape;406;p7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7" name="Google Shape;407;p7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8" name="Google Shape;408;p7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9" name="Shape 409"/>
        <p:cNvGrpSpPr/>
        <p:nvPr/>
      </p:nvGrpSpPr>
      <p:grpSpPr>
        <a:xfrm>
          <a:off x="0" y="0"/>
          <a:ext cx="0" cy="0"/>
          <a:chOff x="0" y="0"/>
          <a:chExt cx="0" cy="0"/>
        </a:xfrm>
      </p:grpSpPr>
      <p:sp>
        <p:nvSpPr>
          <p:cNvPr id="410" name="Google Shape;410;p7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1100"/>
              <a:buNone/>
              <a:defRPr/>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411" name="Google Shape;411;p7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2" name="Google Shape;412;p7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3" name="Google Shape;413;p7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4" name="Shape 414"/>
        <p:cNvGrpSpPr/>
        <p:nvPr/>
      </p:nvGrpSpPr>
      <p:grpSpPr>
        <a:xfrm>
          <a:off x="0" y="0"/>
          <a:ext cx="0" cy="0"/>
          <a:chOff x="0" y="0"/>
          <a:chExt cx="0" cy="0"/>
        </a:xfrm>
      </p:grpSpPr>
      <p:sp>
        <p:nvSpPr>
          <p:cNvPr id="415" name="Google Shape;415;p74"/>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1100"/>
              <a:buNone/>
              <a:defRPr/>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416" name="Google Shape;416;p74"/>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7" name="Google Shape;417;p74"/>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74"/>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9" name="Google Shape;419;p74"/>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7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1" name="Google Shape;421;p7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2" name="Google Shape;422;p7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3" name="Shape 423"/>
        <p:cNvGrpSpPr/>
        <p:nvPr/>
      </p:nvGrpSpPr>
      <p:grpSpPr>
        <a:xfrm>
          <a:off x="0" y="0"/>
          <a:ext cx="0" cy="0"/>
          <a:chOff x="0" y="0"/>
          <a:chExt cx="0" cy="0"/>
        </a:xfrm>
      </p:grpSpPr>
      <p:sp>
        <p:nvSpPr>
          <p:cNvPr id="424" name="Google Shape;424;p7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1100"/>
              <a:buNone/>
              <a:defRPr/>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425" name="Google Shape;425;p75"/>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6" name="Google Shape;426;p75"/>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7" name="Google Shape;427;p7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7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9" name="Google Shape;429;p7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0" name="Shape 430"/>
        <p:cNvGrpSpPr/>
        <p:nvPr/>
      </p:nvGrpSpPr>
      <p:grpSpPr>
        <a:xfrm>
          <a:off x="0" y="0"/>
          <a:ext cx="0" cy="0"/>
          <a:chOff x="0" y="0"/>
          <a:chExt cx="0" cy="0"/>
        </a:xfrm>
      </p:grpSpPr>
      <p:sp>
        <p:nvSpPr>
          <p:cNvPr id="431" name="Google Shape;431;p76"/>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p:txBody>
      </p:sp>
      <p:sp>
        <p:nvSpPr>
          <p:cNvPr id="432" name="Google Shape;432;p76"/>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433" name="Google Shape;433;p7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34" name="Google Shape;434;p7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35" name="Google Shape;435;p7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blank">
  <p:cSld name="BLANK">
    <p:bg>
      <p:bgPr>
        <a:solidFill>
          <a:schemeClr val="lt1"/>
        </a:solidFill>
      </p:bgPr>
    </p:bg>
    <p:spTree>
      <p:nvGrpSpPr>
        <p:cNvPr id="440" name="Shape 440"/>
        <p:cNvGrpSpPr/>
        <p:nvPr/>
      </p:nvGrpSpPr>
      <p:grpSpPr>
        <a:xfrm>
          <a:off x="0" y="0"/>
          <a:ext cx="0" cy="0"/>
          <a:chOff x="0" y="0"/>
          <a:chExt cx="0" cy="0"/>
        </a:xfrm>
      </p:grpSpPr>
      <p:pic>
        <p:nvPicPr>
          <p:cNvPr id="441" name="Google Shape;441;p78"/>
          <p:cNvPicPr preferRelativeResize="0"/>
          <p:nvPr/>
        </p:nvPicPr>
        <p:blipFill rotWithShape="1">
          <a:blip r:embed="rId2">
            <a:alphaModFix/>
          </a:blip>
          <a:srcRect b="0" l="0" r="49303" t="53791"/>
          <a:stretch/>
        </p:blipFill>
        <p:spPr>
          <a:xfrm>
            <a:off x="6996180" y="-1"/>
            <a:ext cx="2147827" cy="2376699"/>
          </a:xfrm>
          <a:prstGeom prst="rect">
            <a:avLst/>
          </a:prstGeom>
          <a:noFill/>
          <a:ln>
            <a:noFill/>
          </a:ln>
        </p:spPr>
      </p:pic>
      <p:sp>
        <p:nvSpPr>
          <p:cNvPr id="442" name="Google Shape;442;p78"/>
          <p:cNvSpPr/>
          <p:nvPr/>
        </p:nvSpPr>
        <p:spPr>
          <a:xfrm rot="7601886">
            <a:off x="1184700" y="-2992710"/>
            <a:ext cx="11804607" cy="6869923"/>
          </a:xfrm>
          <a:custGeom>
            <a:rect b="b" l="l" r="r" t="t"/>
            <a:pathLst>
              <a:path extrusionOk="0" h="19489" w="33488">
                <a:moveTo>
                  <a:pt x="0" y="5480"/>
                </a:moveTo>
                <a:cubicBezTo>
                  <a:pt x="4083" y="3995"/>
                  <a:pt x="8956" y="3778"/>
                  <a:pt x="13034" y="5280"/>
                </a:cubicBezTo>
                <a:cubicBezTo>
                  <a:pt x="17705" y="7000"/>
                  <a:pt x="22916" y="16554"/>
                  <a:pt x="18649" y="19116"/>
                </a:cubicBezTo>
                <a:cubicBezTo>
                  <a:pt x="14717" y="21477"/>
                  <a:pt x="11737" y="9928"/>
                  <a:pt x="14237" y="6082"/>
                </a:cubicBezTo>
                <a:cubicBezTo>
                  <a:pt x="17901" y="445"/>
                  <a:pt x="26769" y="-175"/>
                  <a:pt x="33488" y="66"/>
                </a:cubicBezTo>
              </a:path>
            </a:pathLst>
          </a:custGeom>
          <a:noFill/>
          <a:ln>
            <a:noFill/>
          </a:ln>
        </p:spPr>
      </p:sp>
      <p:pic>
        <p:nvPicPr>
          <p:cNvPr id="443" name="Google Shape;443;p78"/>
          <p:cNvPicPr preferRelativeResize="0"/>
          <p:nvPr/>
        </p:nvPicPr>
        <p:blipFill rotWithShape="1">
          <a:blip r:embed="rId3">
            <a:alphaModFix/>
          </a:blip>
          <a:srcRect b="67899" l="18884" r="0" t="0"/>
          <a:stretch/>
        </p:blipFill>
        <p:spPr>
          <a:xfrm>
            <a:off x="0" y="2451450"/>
            <a:ext cx="6802801" cy="2692049"/>
          </a:xfrm>
          <a:prstGeom prst="rect">
            <a:avLst/>
          </a:prstGeom>
          <a:noFill/>
          <a:ln>
            <a:noFill/>
          </a:ln>
        </p:spPr>
      </p:pic>
      <p:sp>
        <p:nvSpPr>
          <p:cNvPr id="444" name="Google Shape;444;p78"/>
          <p:cNvSpPr txBox="1"/>
          <p:nvPr>
            <p:ph type="title"/>
          </p:nvPr>
        </p:nvSpPr>
        <p:spPr>
          <a:xfrm>
            <a:off x="1230200" y="1565531"/>
            <a:ext cx="6683700" cy="1726500"/>
          </a:xfrm>
          <a:prstGeom prst="rect">
            <a:avLst/>
          </a:prstGeom>
        </p:spPr>
        <p:txBody>
          <a:bodyPr anchorCtr="0" anchor="t" bIns="91425" lIns="91425" spcFirstLastPara="1" rIns="91425" wrap="square" tIns="91425">
            <a:noAutofit/>
          </a:bodyPr>
          <a:lstStyle>
            <a:lvl1pPr lvl="0" algn="ctr">
              <a:lnSpc>
                <a:spcPct val="90000"/>
              </a:lnSpc>
              <a:spcBef>
                <a:spcPts val="0"/>
              </a:spcBef>
              <a:spcAft>
                <a:spcPts val="0"/>
              </a:spcAft>
              <a:buNone/>
              <a:defRPr sz="5400"/>
            </a:lvl1pPr>
            <a:lvl2pPr lvl="1" algn="ctr">
              <a:lnSpc>
                <a:spcPct val="115000"/>
              </a:lnSpc>
              <a:spcBef>
                <a:spcPts val="0"/>
              </a:spcBef>
              <a:spcAft>
                <a:spcPts val="0"/>
              </a:spcAft>
              <a:buNone/>
              <a:defRPr sz="4800">
                <a:latin typeface="Poppins SemiBold"/>
                <a:ea typeface="Poppins SemiBold"/>
                <a:cs typeface="Poppins SemiBold"/>
                <a:sym typeface="Poppins SemiBold"/>
              </a:defRPr>
            </a:lvl2pPr>
            <a:lvl3pPr lvl="2" algn="ctr">
              <a:lnSpc>
                <a:spcPct val="115000"/>
              </a:lnSpc>
              <a:spcBef>
                <a:spcPts val="0"/>
              </a:spcBef>
              <a:spcAft>
                <a:spcPts val="0"/>
              </a:spcAft>
              <a:buNone/>
              <a:defRPr sz="4800">
                <a:latin typeface="Poppins SemiBold"/>
                <a:ea typeface="Poppins SemiBold"/>
                <a:cs typeface="Poppins SemiBold"/>
                <a:sym typeface="Poppins SemiBold"/>
              </a:defRPr>
            </a:lvl3pPr>
            <a:lvl4pPr lvl="3" algn="ctr">
              <a:lnSpc>
                <a:spcPct val="115000"/>
              </a:lnSpc>
              <a:spcBef>
                <a:spcPts val="0"/>
              </a:spcBef>
              <a:spcAft>
                <a:spcPts val="0"/>
              </a:spcAft>
              <a:buNone/>
              <a:defRPr sz="4800">
                <a:latin typeface="Poppins SemiBold"/>
                <a:ea typeface="Poppins SemiBold"/>
                <a:cs typeface="Poppins SemiBold"/>
                <a:sym typeface="Poppins SemiBold"/>
              </a:defRPr>
            </a:lvl4pPr>
            <a:lvl5pPr lvl="4" algn="ctr">
              <a:lnSpc>
                <a:spcPct val="115000"/>
              </a:lnSpc>
              <a:spcBef>
                <a:spcPts val="0"/>
              </a:spcBef>
              <a:spcAft>
                <a:spcPts val="0"/>
              </a:spcAft>
              <a:buNone/>
              <a:defRPr sz="4800">
                <a:latin typeface="Poppins SemiBold"/>
                <a:ea typeface="Poppins SemiBold"/>
                <a:cs typeface="Poppins SemiBold"/>
                <a:sym typeface="Poppins SemiBold"/>
              </a:defRPr>
            </a:lvl5pPr>
            <a:lvl6pPr lvl="5" algn="ctr">
              <a:lnSpc>
                <a:spcPct val="115000"/>
              </a:lnSpc>
              <a:spcBef>
                <a:spcPts val="0"/>
              </a:spcBef>
              <a:spcAft>
                <a:spcPts val="0"/>
              </a:spcAft>
              <a:buNone/>
              <a:defRPr sz="4800">
                <a:latin typeface="Poppins SemiBold"/>
                <a:ea typeface="Poppins SemiBold"/>
                <a:cs typeface="Poppins SemiBold"/>
                <a:sym typeface="Poppins SemiBold"/>
              </a:defRPr>
            </a:lvl6pPr>
            <a:lvl7pPr lvl="6" algn="ctr">
              <a:lnSpc>
                <a:spcPct val="115000"/>
              </a:lnSpc>
              <a:spcBef>
                <a:spcPts val="0"/>
              </a:spcBef>
              <a:spcAft>
                <a:spcPts val="0"/>
              </a:spcAft>
              <a:buNone/>
              <a:defRPr sz="4800">
                <a:latin typeface="Poppins SemiBold"/>
                <a:ea typeface="Poppins SemiBold"/>
                <a:cs typeface="Poppins SemiBold"/>
                <a:sym typeface="Poppins SemiBold"/>
              </a:defRPr>
            </a:lvl7pPr>
            <a:lvl8pPr lvl="7" algn="ctr">
              <a:lnSpc>
                <a:spcPct val="115000"/>
              </a:lnSpc>
              <a:spcBef>
                <a:spcPts val="0"/>
              </a:spcBef>
              <a:spcAft>
                <a:spcPts val="0"/>
              </a:spcAft>
              <a:buNone/>
              <a:defRPr sz="4800">
                <a:latin typeface="Poppins SemiBold"/>
                <a:ea typeface="Poppins SemiBold"/>
                <a:cs typeface="Poppins SemiBold"/>
                <a:sym typeface="Poppins SemiBold"/>
              </a:defRPr>
            </a:lvl8pPr>
            <a:lvl9pPr lvl="8" algn="ctr">
              <a:lnSpc>
                <a:spcPct val="115000"/>
              </a:lnSpc>
              <a:spcBef>
                <a:spcPts val="0"/>
              </a:spcBef>
              <a:spcAft>
                <a:spcPts val="0"/>
              </a:spcAft>
              <a:buNone/>
              <a:defRPr sz="4800">
                <a:latin typeface="Poppins SemiBold"/>
                <a:ea typeface="Poppins SemiBold"/>
                <a:cs typeface="Poppins SemiBold"/>
                <a:sym typeface="Poppins SemiBold"/>
              </a:defRPr>
            </a:lvl9pPr>
          </a:lstStyle>
          <a:p/>
        </p:txBody>
      </p:sp>
      <p:sp>
        <p:nvSpPr>
          <p:cNvPr id="445" name="Google Shape;445;p78"/>
          <p:cNvSpPr txBox="1"/>
          <p:nvPr>
            <p:ph idx="1" type="subTitle"/>
          </p:nvPr>
        </p:nvSpPr>
        <p:spPr>
          <a:xfrm>
            <a:off x="2423700" y="1121975"/>
            <a:ext cx="4346700" cy="452700"/>
          </a:xfrm>
          <a:prstGeom prst="rect">
            <a:avLst/>
          </a:prstGeom>
        </p:spPr>
        <p:txBody>
          <a:bodyPr anchorCtr="0" anchor="b" bIns="91425" lIns="91425" spcFirstLastPara="1" rIns="91425" wrap="square" tIns="91425">
            <a:noAutofit/>
          </a:bodyPr>
          <a:lstStyle>
            <a:lvl1pPr lvl="0" algn="ctr">
              <a:spcBef>
                <a:spcPts val="0"/>
              </a:spcBef>
              <a:spcAft>
                <a:spcPts val="0"/>
              </a:spcAft>
              <a:buSzPts val="1600"/>
              <a:buFont typeface="Nunito Sans"/>
              <a:buNone/>
              <a:defRPr>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46" name="Google Shape;446;p78"/>
          <p:cNvSpPr/>
          <p:nvPr/>
        </p:nvSpPr>
        <p:spPr>
          <a:xfrm>
            <a:off x="4453700" y="0"/>
            <a:ext cx="4698208" cy="5143488"/>
          </a:xfrm>
          <a:custGeom>
            <a:rect b="b" l="l" r="r" t="t"/>
            <a:pathLst>
              <a:path extrusionOk="0" h="160734" w="146819">
                <a:moveTo>
                  <a:pt x="0" y="0"/>
                </a:moveTo>
                <a:lnTo>
                  <a:pt x="1600" y="1079"/>
                </a:lnTo>
                <a:lnTo>
                  <a:pt x="3200" y="2121"/>
                </a:lnTo>
                <a:lnTo>
                  <a:pt x="4800" y="3088"/>
                </a:lnTo>
                <a:lnTo>
                  <a:pt x="6362" y="4056"/>
                </a:lnTo>
                <a:lnTo>
                  <a:pt x="9376" y="5804"/>
                </a:lnTo>
                <a:lnTo>
                  <a:pt x="12204" y="7367"/>
                </a:lnTo>
                <a:lnTo>
                  <a:pt x="15292" y="9004"/>
                </a:lnTo>
                <a:lnTo>
                  <a:pt x="18306" y="10530"/>
                </a:lnTo>
                <a:lnTo>
                  <a:pt x="21282" y="11981"/>
                </a:lnTo>
                <a:lnTo>
                  <a:pt x="24222" y="13320"/>
                </a:lnTo>
                <a:lnTo>
                  <a:pt x="27087" y="14622"/>
                </a:lnTo>
                <a:lnTo>
                  <a:pt x="29915" y="15813"/>
                </a:lnTo>
                <a:lnTo>
                  <a:pt x="32705" y="16929"/>
                </a:lnTo>
                <a:lnTo>
                  <a:pt x="35496" y="17934"/>
                </a:lnTo>
                <a:lnTo>
                  <a:pt x="38733" y="19087"/>
                </a:lnTo>
                <a:lnTo>
                  <a:pt x="40332" y="19608"/>
                </a:lnTo>
                <a:lnTo>
                  <a:pt x="41932" y="20092"/>
                </a:lnTo>
                <a:lnTo>
                  <a:pt x="43495" y="20538"/>
                </a:lnTo>
                <a:lnTo>
                  <a:pt x="45058" y="20985"/>
                </a:lnTo>
                <a:lnTo>
                  <a:pt x="46620" y="21394"/>
                </a:lnTo>
                <a:lnTo>
                  <a:pt x="48183" y="21803"/>
                </a:lnTo>
                <a:lnTo>
                  <a:pt x="49709" y="22138"/>
                </a:lnTo>
                <a:lnTo>
                  <a:pt x="51271" y="22473"/>
                </a:lnTo>
                <a:lnTo>
                  <a:pt x="52797" y="22771"/>
                </a:lnTo>
                <a:lnTo>
                  <a:pt x="54322" y="23068"/>
                </a:lnTo>
                <a:lnTo>
                  <a:pt x="55811" y="23292"/>
                </a:lnTo>
                <a:lnTo>
                  <a:pt x="57336" y="23515"/>
                </a:lnTo>
                <a:lnTo>
                  <a:pt x="58824" y="23738"/>
                </a:lnTo>
                <a:lnTo>
                  <a:pt x="60350" y="23887"/>
                </a:lnTo>
                <a:lnTo>
                  <a:pt x="64591" y="24185"/>
                </a:lnTo>
                <a:lnTo>
                  <a:pt x="68759" y="24371"/>
                </a:lnTo>
                <a:lnTo>
                  <a:pt x="72926" y="24482"/>
                </a:lnTo>
                <a:lnTo>
                  <a:pt x="77019" y="24519"/>
                </a:lnTo>
                <a:lnTo>
                  <a:pt x="80070" y="24519"/>
                </a:lnTo>
                <a:lnTo>
                  <a:pt x="83121" y="24445"/>
                </a:lnTo>
                <a:lnTo>
                  <a:pt x="86134" y="24333"/>
                </a:lnTo>
                <a:lnTo>
                  <a:pt x="89111" y="24185"/>
                </a:lnTo>
                <a:lnTo>
                  <a:pt x="92087" y="23961"/>
                </a:lnTo>
                <a:lnTo>
                  <a:pt x="94990" y="23738"/>
                </a:lnTo>
                <a:lnTo>
                  <a:pt x="97929" y="23440"/>
                </a:lnTo>
                <a:lnTo>
                  <a:pt x="100794" y="23106"/>
                </a:lnTo>
                <a:lnTo>
                  <a:pt x="103659" y="22733"/>
                </a:lnTo>
                <a:lnTo>
                  <a:pt x="106487" y="22324"/>
                </a:lnTo>
                <a:lnTo>
                  <a:pt x="109314" y="21878"/>
                </a:lnTo>
                <a:lnTo>
                  <a:pt x="112068" y="21357"/>
                </a:lnTo>
                <a:lnTo>
                  <a:pt x="114821" y="20836"/>
                </a:lnTo>
                <a:lnTo>
                  <a:pt x="117574" y="20241"/>
                </a:lnTo>
                <a:lnTo>
                  <a:pt x="120253" y="19608"/>
                </a:lnTo>
                <a:lnTo>
                  <a:pt x="122932" y="18938"/>
                </a:lnTo>
                <a:lnTo>
                  <a:pt x="124978" y="18380"/>
                </a:lnTo>
                <a:lnTo>
                  <a:pt x="127062" y="17785"/>
                </a:lnTo>
                <a:lnTo>
                  <a:pt x="129108" y="17152"/>
                </a:lnTo>
                <a:lnTo>
                  <a:pt x="131118" y="16520"/>
                </a:lnTo>
                <a:lnTo>
                  <a:pt x="131973" y="18678"/>
                </a:lnTo>
                <a:lnTo>
                  <a:pt x="132755" y="20873"/>
                </a:lnTo>
                <a:lnTo>
                  <a:pt x="133462" y="23106"/>
                </a:lnTo>
                <a:lnTo>
                  <a:pt x="134131" y="25338"/>
                </a:lnTo>
                <a:lnTo>
                  <a:pt x="134764" y="27608"/>
                </a:lnTo>
                <a:lnTo>
                  <a:pt x="135322" y="29914"/>
                </a:lnTo>
                <a:lnTo>
                  <a:pt x="135843" y="32258"/>
                </a:lnTo>
                <a:lnTo>
                  <a:pt x="136289" y="34602"/>
                </a:lnTo>
                <a:lnTo>
                  <a:pt x="136550" y="36128"/>
                </a:lnTo>
                <a:lnTo>
                  <a:pt x="136810" y="37691"/>
                </a:lnTo>
                <a:lnTo>
                  <a:pt x="137034" y="39291"/>
                </a:lnTo>
                <a:lnTo>
                  <a:pt x="137220" y="40890"/>
                </a:lnTo>
                <a:lnTo>
                  <a:pt x="137406" y="42490"/>
                </a:lnTo>
                <a:lnTo>
                  <a:pt x="137554" y="44090"/>
                </a:lnTo>
                <a:lnTo>
                  <a:pt x="137666" y="45727"/>
                </a:lnTo>
                <a:lnTo>
                  <a:pt x="137778" y="47364"/>
                </a:lnTo>
                <a:lnTo>
                  <a:pt x="137852" y="49002"/>
                </a:lnTo>
                <a:lnTo>
                  <a:pt x="137889" y="50639"/>
                </a:lnTo>
                <a:lnTo>
                  <a:pt x="137927" y="52313"/>
                </a:lnTo>
                <a:lnTo>
                  <a:pt x="137964" y="54024"/>
                </a:lnTo>
                <a:lnTo>
                  <a:pt x="137927" y="55699"/>
                </a:lnTo>
                <a:lnTo>
                  <a:pt x="137889" y="57410"/>
                </a:lnTo>
                <a:lnTo>
                  <a:pt x="137852" y="59122"/>
                </a:lnTo>
                <a:lnTo>
                  <a:pt x="137778" y="60833"/>
                </a:lnTo>
                <a:lnTo>
                  <a:pt x="137666" y="62582"/>
                </a:lnTo>
                <a:lnTo>
                  <a:pt x="137517" y="64331"/>
                </a:lnTo>
                <a:lnTo>
                  <a:pt x="137182" y="67865"/>
                </a:lnTo>
                <a:lnTo>
                  <a:pt x="136773" y="71400"/>
                </a:lnTo>
                <a:lnTo>
                  <a:pt x="136252" y="75009"/>
                </a:lnTo>
                <a:lnTo>
                  <a:pt x="135657" y="78655"/>
                </a:lnTo>
                <a:lnTo>
                  <a:pt x="134950" y="82339"/>
                </a:lnTo>
                <a:lnTo>
                  <a:pt x="134169" y="86060"/>
                </a:lnTo>
                <a:lnTo>
                  <a:pt x="133276" y="89818"/>
                </a:lnTo>
                <a:lnTo>
                  <a:pt x="132494" y="92869"/>
                </a:lnTo>
                <a:lnTo>
                  <a:pt x="131676" y="95920"/>
                </a:lnTo>
                <a:lnTo>
                  <a:pt x="130783" y="99008"/>
                </a:lnTo>
                <a:lnTo>
                  <a:pt x="129853" y="102133"/>
                </a:lnTo>
                <a:lnTo>
                  <a:pt x="128811" y="105258"/>
                </a:lnTo>
                <a:lnTo>
                  <a:pt x="127769" y="108384"/>
                </a:lnTo>
                <a:lnTo>
                  <a:pt x="126653" y="111546"/>
                </a:lnTo>
                <a:lnTo>
                  <a:pt x="125462" y="114746"/>
                </a:lnTo>
                <a:lnTo>
                  <a:pt x="124197" y="117946"/>
                </a:lnTo>
                <a:lnTo>
                  <a:pt x="122932" y="121183"/>
                </a:lnTo>
                <a:lnTo>
                  <a:pt x="121555" y="124420"/>
                </a:lnTo>
                <a:lnTo>
                  <a:pt x="120142" y="127657"/>
                </a:lnTo>
                <a:lnTo>
                  <a:pt x="118691" y="130931"/>
                </a:lnTo>
                <a:lnTo>
                  <a:pt x="117165" y="134243"/>
                </a:lnTo>
                <a:lnTo>
                  <a:pt x="115602" y="137517"/>
                </a:lnTo>
                <a:lnTo>
                  <a:pt x="113965" y="140865"/>
                </a:lnTo>
                <a:lnTo>
                  <a:pt x="112626" y="143507"/>
                </a:lnTo>
                <a:lnTo>
                  <a:pt x="111249" y="146149"/>
                </a:lnTo>
                <a:lnTo>
                  <a:pt x="109910" y="148716"/>
                </a:lnTo>
                <a:lnTo>
                  <a:pt x="108533" y="151209"/>
                </a:lnTo>
                <a:lnTo>
                  <a:pt x="107194" y="153665"/>
                </a:lnTo>
                <a:lnTo>
                  <a:pt x="105817" y="156083"/>
                </a:lnTo>
                <a:lnTo>
                  <a:pt x="103138" y="160734"/>
                </a:lnTo>
                <a:lnTo>
                  <a:pt x="103845" y="160734"/>
                </a:lnTo>
                <a:lnTo>
                  <a:pt x="106487" y="156158"/>
                </a:lnTo>
                <a:lnTo>
                  <a:pt x="107826" y="153776"/>
                </a:lnTo>
                <a:lnTo>
                  <a:pt x="109165" y="151358"/>
                </a:lnTo>
                <a:lnTo>
                  <a:pt x="110505" y="148865"/>
                </a:lnTo>
                <a:lnTo>
                  <a:pt x="111844" y="146335"/>
                </a:lnTo>
                <a:lnTo>
                  <a:pt x="113147" y="143768"/>
                </a:lnTo>
                <a:lnTo>
                  <a:pt x="114486" y="141126"/>
                </a:lnTo>
                <a:lnTo>
                  <a:pt x="116123" y="137815"/>
                </a:lnTo>
                <a:lnTo>
                  <a:pt x="117686" y="134503"/>
                </a:lnTo>
                <a:lnTo>
                  <a:pt x="119211" y="131192"/>
                </a:lnTo>
                <a:lnTo>
                  <a:pt x="120700" y="127917"/>
                </a:lnTo>
                <a:lnTo>
                  <a:pt x="122114" y="124643"/>
                </a:lnTo>
                <a:lnTo>
                  <a:pt x="123453" y="121406"/>
                </a:lnTo>
                <a:lnTo>
                  <a:pt x="124755" y="118169"/>
                </a:lnTo>
                <a:lnTo>
                  <a:pt x="126020" y="114969"/>
                </a:lnTo>
                <a:lnTo>
                  <a:pt x="127211" y="111770"/>
                </a:lnTo>
                <a:lnTo>
                  <a:pt x="128327" y="108607"/>
                </a:lnTo>
                <a:lnTo>
                  <a:pt x="129406" y="105444"/>
                </a:lnTo>
                <a:lnTo>
                  <a:pt x="130411" y="102282"/>
                </a:lnTo>
                <a:lnTo>
                  <a:pt x="131341" y="99194"/>
                </a:lnTo>
                <a:lnTo>
                  <a:pt x="132234" y="96106"/>
                </a:lnTo>
                <a:lnTo>
                  <a:pt x="133090" y="93017"/>
                </a:lnTo>
                <a:lnTo>
                  <a:pt x="133871" y="89966"/>
                </a:lnTo>
                <a:lnTo>
                  <a:pt x="134764" y="86208"/>
                </a:lnTo>
                <a:lnTo>
                  <a:pt x="135545" y="82451"/>
                </a:lnTo>
                <a:lnTo>
                  <a:pt x="136252" y="78767"/>
                </a:lnTo>
                <a:lnTo>
                  <a:pt x="136848" y="75121"/>
                </a:lnTo>
                <a:lnTo>
                  <a:pt x="137368" y="71475"/>
                </a:lnTo>
                <a:lnTo>
                  <a:pt x="137778" y="67903"/>
                </a:lnTo>
                <a:lnTo>
                  <a:pt x="138113" y="64368"/>
                </a:lnTo>
                <a:lnTo>
                  <a:pt x="138261" y="62619"/>
                </a:lnTo>
                <a:lnTo>
                  <a:pt x="138373" y="60871"/>
                </a:lnTo>
                <a:lnTo>
                  <a:pt x="138447" y="59122"/>
                </a:lnTo>
                <a:lnTo>
                  <a:pt x="138485" y="57410"/>
                </a:lnTo>
                <a:lnTo>
                  <a:pt x="138522" y="55699"/>
                </a:lnTo>
                <a:lnTo>
                  <a:pt x="138559" y="53987"/>
                </a:lnTo>
                <a:lnTo>
                  <a:pt x="138522" y="52313"/>
                </a:lnTo>
                <a:lnTo>
                  <a:pt x="138485" y="50639"/>
                </a:lnTo>
                <a:lnTo>
                  <a:pt x="138447" y="48964"/>
                </a:lnTo>
                <a:lnTo>
                  <a:pt x="138373" y="47327"/>
                </a:lnTo>
                <a:lnTo>
                  <a:pt x="138261" y="45653"/>
                </a:lnTo>
                <a:lnTo>
                  <a:pt x="138113" y="44016"/>
                </a:lnTo>
                <a:lnTo>
                  <a:pt x="137964" y="42416"/>
                </a:lnTo>
                <a:lnTo>
                  <a:pt x="137815" y="40816"/>
                </a:lnTo>
                <a:lnTo>
                  <a:pt x="137592" y="39216"/>
                </a:lnTo>
                <a:lnTo>
                  <a:pt x="137368" y="37616"/>
                </a:lnTo>
                <a:lnTo>
                  <a:pt x="137145" y="36054"/>
                </a:lnTo>
                <a:lnTo>
                  <a:pt x="136885" y="34491"/>
                </a:lnTo>
                <a:lnTo>
                  <a:pt x="136401" y="32110"/>
                </a:lnTo>
                <a:lnTo>
                  <a:pt x="135917" y="29803"/>
                </a:lnTo>
                <a:lnTo>
                  <a:pt x="135359" y="27496"/>
                </a:lnTo>
                <a:lnTo>
                  <a:pt x="134727" y="25189"/>
                </a:lnTo>
                <a:lnTo>
                  <a:pt x="134057" y="22957"/>
                </a:lnTo>
                <a:lnTo>
                  <a:pt x="133313" y="20724"/>
                </a:lnTo>
                <a:lnTo>
                  <a:pt x="132532" y="18492"/>
                </a:lnTo>
                <a:lnTo>
                  <a:pt x="131676" y="16334"/>
                </a:lnTo>
                <a:lnTo>
                  <a:pt x="133648" y="15664"/>
                </a:lnTo>
                <a:lnTo>
                  <a:pt x="135545" y="14994"/>
                </a:lnTo>
                <a:lnTo>
                  <a:pt x="137480" y="14287"/>
                </a:lnTo>
                <a:lnTo>
                  <a:pt x="139378" y="13581"/>
                </a:lnTo>
                <a:lnTo>
                  <a:pt x="141238" y="12836"/>
                </a:lnTo>
                <a:lnTo>
                  <a:pt x="143136" y="12055"/>
                </a:lnTo>
                <a:lnTo>
                  <a:pt x="144996" y="11236"/>
                </a:lnTo>
                <a:lnTo>
                  <a:pt x="146819" y="10418"/>
                </a:lnTo>
                <a:lnTo>
                  <a:pt x="146819" y="9785"/>
                </a:lnTo>
                <a:lnTo>
                  <a:pt x="144959" y="10604"/>
                </a:lnTo>
                <a:lnTo>
                  <a:pt x="143061" y="11423"/>
                </a:lnTo>
                <a:lnTo>
                  <a:pt x="141164" y="12204"/>
                </a:lnTo>
                <a:lnTo>
                  <a:pt x="139266" y="12985"/>
                </a:lnTo>
                <a:lnTo>
                  <a:pt x="137331" y="13729"/>
                </a:lnTo>
                <a:lnTo>
                  <a:pt x="135396" y="14436"/>
                </a:lnTo>
                <a:lnTo>
                  <a:pt x="133424" y="15106"/>
                </a:lnTo>
                <a:lnTo>
                  <a:pt x="131453" y="15776"/>
                </a:lnTo>
                <a:lnTo>
                  <a:pt x="130597" y="13729"/>
                </a:lnTo>
                <a:lnTo>
                  <a:pt x="129667" y="11683"/>
                </a:lnTo>
                <a:lnTo>
                  <a:pt x="128699" y="9674"/>
                </a:lnTo>
                <a:lnTo>
                  <a:pt x="127695" y="7665"/>
                </a:lnTo>
                <a:lnTo>
                  <a:pt x="126616" y="5730"/>
                </a:lnTo>
                <a:lnTo>
                  <a:pt x="125499" y="3795"/>
                </a:lnTo>
                <a:lnTo>
                  <a:pt x="124309" y="1860"/>
                </a:lnTo>
                <a:lnTo>
                  <a:pt x="123081" y="0"/>
                </a:lnTo>
                <a:lnTo>
                  <a:pt x="122374" y="0"/>
                </a:lnTo>
                <a:lnTo>
                  <a:pt x="123639" y="1898"/>
                </a:lnTo>
                <a:lnTo>
                  <a:pt x="124830" y="3832"/>
                </a:lnTo>
                <a:lnTo>
                  <a:pt x="125946" y="5767"/>
                </a:lnTo>
                <a:lnTo>
                  <a:pt x="127062" y="7739"/>
                </a:lnTo>
                <a:lnTo>
                  <a:pt x="128104" y="9785"/>
                </a:lnTo>
                <a:lnTo>
                  <a:pt x="129071" y="11795"/>
                </a:lnTo>
                <a:lnTo>
                  <a:pt x="130001" y="13878"/>
                </a:lnTo>
                <a:lnTo>
                  <a:pt x="130894" y="15962"/>
                </a:lnTo>
                <a:lnTo>
                  <a:pt x="128885" y="16594"/>
                </a:lnTo>
                <a:lnTo>
                  <a:pt x="126876" y="17227"/>
                </a:lnTo>
                <a:lnTo>
                  <a:pt x="124830" y="17785"/>
                </a:lnTo>
                <a:lnTo>
                  <a:pt x="122783" y="18343"/>
                </a:lnTo>
                <a:lnTo>
                  <a:pt x="119211" y="19236"/>
                </a:lnTo>
                <a:lnTo>
                  <a:pt x="115602" y="20055"/>
                </a:lnTo>
                <a:lnTo>
                  <a:pt x="111956" y="20799"/>
                </a:lnTo>
                <a:lnTo>
                  <a:pt x="108273" y="21431"/>
                </a:lnTo>
                <a:lnTo>
                  <a:pt x="104515" y="22027"/>
                </a:lnTo>
                <a:lnTo>
                  <a:pt x="100719" y="22547"/>
                </a:lnTo>
                <a:lnTo>
                  <a:pt x="96887" y="22957"/>
                </a:lnTo>
                <a:lnTo>
                  <a:pt x="93018" y="23292"/>
                </a:lnTo>
                <a:lnTo>
                  <a:pt x="89074" y="23589"/>
                </a:lnTo>
                <a:lnTo>
                  <a:pt x="85093" y="23775"/>
                </a:lnTo>
                <a:lnTo>
                  <a:pt x="81074" y="23887"/>
                </a:lnTo>
                <a:lnTo>
                  <a:pt x="77019" y="23924"/>
                </a:lnTo>
                <a:lnTo>
                  <a:pt x="72926" y="23887"/>
                </a:lnTo>
                <a:lnTo>
                  <a:pt x="68796" y="23775"/>
                </a:lnTo>
                <a:lnTo>
                  <a:pt x="64629" y="23589"/>
                </a:lnTo>
                <a:lnTo>
                  <a:pt x="60387" y="23292"/>
                </a:lnTo>
                <a:lnTo>
                  <a:pt x="57634" y="22957"/>
                </a:lnTo>
                <a:lnTo>
                  <a:pt x="54880" y="22547"/>
                </a:lnTo>
                <a:lnTo>
                  <a:pt x="52090" y="22027"/>
                </a:lnTo>
                <a:lnTo>
                  <a:pt x="49262" y="21431"/>
                </a:lnTo>
                <a:lnTo>
                  <a:pt x="46434" y="20761"/>
                </a:lnTo>
                <a:lnTo>
                  <a:pt x="43569" y="19980"/>
                </a:lnTo>
                <a:lnTo>
                  <a:pt x="40667" y="19087"/>
                </a:lnTo>
                <a:lnTo>
                  <a:pt x="37728" y="18120"/>
                </a:lnTo>
                <a:lnTo>
                  <a:pt x="34714" y="17041"/>
                </a:lnTo>
                <a:lnTo>
                  <a:pt x="31700" y="15887"/>
                </a:lnTo>
                <a:lnTo>
                  <a:pt x="28649" y="14622"/>
                </a:lnTo>
                <a:lnTo>
                  <a:pt x="25524" y="13283"/>
                </a:lnTo>
                <a:lnTo>
                  <a:pt x="22324" y="11832"/>
                </a:lnTo>
                <a:lnTo>
                  <a:pt x="19124" y="10269"/>
                </a:lnTo>
                <a:lnTo>
                  <a:pt x="15813" y="8595"/>
                </a:lnTo>
                <a:lnTo>
                  <a:pt x="12464" y="6846"/>
                </a:lnTo>
                <a:lnTo>
                  <a:pt x="9823" y="5358"/>
                </a:lnTo>
                <a:lnTo>
                  <a:pt x="6995" y="3721"/>
                </a:lnTo>
                <a:lnTo>
                  <a:pt x="5544" y="2865"/>
                </a:lnTo>
                <a:lnTo>
                  <a:pt x="4056" y="1935"/>
                </a:lnTo>
                <a:lnTo>
                  <a:pt x="2567" y="1005"/>
                </a:lnTo>
                <a:lnTo>
                  <a:pt x="104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pic>
        <p:nvPicPr>
          <p:cNvPr id="447" name="Google Shape;447;p78"/>
          <p:cNvPicPr preferRelativeResize="0"/>
          <p:nvPr/>
        </p:nvPicPr>
        <p:blipFill rotWithShape="1">
          <a:blip r:embed="rId4">
            <a:alphaModFix/>
          </a:blip>
          <a:srcRect b="0" l="55739" r="0" t="39434"/>
          <a:stretch/>
        </p:blipFill>
        <p:spPr>
          <a:xfrm>
            <a:off x="0" y="0"/>
            <a:ext cx="3589874" cy="4912326"/>
          </a:xfrm>
          <a:prstGeom prst="rect">
            <a:avLst/>
          </a:prstGeom>
          <a:noFill/>
          <a:ln>
            <a:noFill/>
          </a:ln>
        </p:spPr>
      </p:pic>
      <p:pic>
        <p:nvPicPr>
          <p:cNvPr id="448" name="Google Shape;448;p78"/>
          <p:cNvPicPr preferRelativeResize="0"/>
          <p:nvPr/>
        </p:nvPicPr>
        <p:blipFill rotWithShape="1">
          <a:blip r:embed="rId2">
            <a:alphaModFix/>
          </a:blip>
          <a:srcRect b="0" l="0" r="0" t="53791"/>
          <a:stretch/>
        </p:blipFill>
        <p:spPr>
          <a:xfrm>
            <a:off x="661926" y="0"/>
            <a:ext cx="4236652" cy="2376699"/>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CUSTOM">
    <p:spTree>
      <p:nvGrpSpPr>
        <p:cNvPr id="449" name="Shape 449"/>
        <p:cNvGrpSpPr/>
        <p:nvPr/>
      </p:nvGrpSpPr>
      <p:grpSpPr>
        <a:xfrm>
          <a:off x="0" y="0"/>
          <a:ext cx="0" cy="0"/>
          <a:chOff x="0" y="0"/>
          <a:chExt cx="0" cy="0"/>
        </a:xfrm>
      </p:grpSpPr>
      <p:pic>
        <p:nvPicPr>
          <p:cNvPr id="450" name="Google Shape;450;p79"/>
          <p:cNvPicPr preferRelativeResize="0"/>
          <p:nvPr/>
        </p:nvPicPr>
        <p:blipFill rotWithShape="1">
          <a:blip r:embed="rId2">
            <a:alphaModFix/>
          </a:blip>
          <a:srcRect b="0" l="535" r="33362" t="71891"/>
          <a:stretch/>
        </p:blipFill>
        <p:spPr>
          <a:xfrm>
            <a:off x="5624200" y="3"/>
            <a:ext cx="3519800" cy="1496699"/>
          </a:xfrm>
          <a:prstGeom prst="rect">
            <a:avLst/>
          </a:prstGeom>
          <a:noFill/>
          <a:ln>
            <a:noFill/>
          </a:ln>
        </p:spPr>
      </p:pic>
      <p:sp>
        <p:nvSpPr>
          <p:cNvPr id="451" name="Google Shape;451;p79"/>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Clr>
                <a:schemeClr val="dk1"/>
              </a:buClr>
              <a:buSzPts val="1400"/>
              <a:buNone/>
              <a:defRPr/>
            </a:lvl1pPr>
            <a:lvl2pPr lvl="1">
              <a:spcBef>
                <a:spcPts val="0"/>
              </a:spcBef>
              <a:spcAft>
                <a:spcPts val="0"/>
              </a:spcAft>
              <a:buClr>
                <a:schemeClr val="dk1"/>
              </a:buClr>
              <a:buSzPts val="1400"/>
              <a:buNone/>
              <a:defRPr/>
            </a:lvl2pPr>
            <a:lvl3pPr lvl="2">
              <a:spcBef>
                <a:spcPts val="0"/>
              </a:spcBef>
              <a:spcAft>
                <a:spcPts val="0"/>
              </a:spcAft>
              <a:buClr>
                <a:schemeClr val="dk1"/>
              </a:buClr>
              <a:buSzPts val="1400"/>
              <a:buNone/>
              <a:defRPr/>
            </a:lvl3pPr>
            <a:lvl4pPr lvl="3">
              <a:spcBef>
                <a:spcPts val="0"/>
              </a:spcBef>
              <a:spcAft>
                <a:spcPts val="0"/>
              </a:spcAft>
              <a:buClr>
                <a:schemeClr val="dk1"/>
              </a:buClr>
              <a:buSzPts val="1400"/>
              <a:buNone/>
              <a:defRPr/>
            </a:lvl4pPr>
            <a:lvl5pPr lvl="4">
              <a:spcBef>
                <a:spcPts val="0"/>
              </a:spcBef>
              <a:spcAft>
                <a:spcPts val="0"/>
              </a:spcAft>
              <a:buClr>
                <a:schemeClr val="dk1"/>
              </a:buClr>
              <a:buSzPts val="1400"/>
              <a:buNone/>
              <a:defRPr/>
            </a:lvl5pPr>
            <a:lvl6pPr lvl="5">
              <a:spcBef>
                <a:spcPts val="0"/>
              </a:spcBef>
              <a:spcAft>
                <a:spcPts val="0"/>
              </a:spcAft>
              <a:buClr>
                <a:schemeClr val="dk1"/>
              </a:buClr>
              <a:buSzPts val="1400"/>
              <a:buNone/>
              <a:defRPr/>
            </a:lvl6pPr>
            <a:lvl7pPr lvl="6">
              <a:spcBef>
                <a:spcPts val="0"/>
              </a:spcBef>
              <a:spcAft>
                <a:spcPts val="0"/>
              </a:spcAft>
              <a:buClr>
                <a:schemeClr val="dk1"/>
              </a:buClr>
              <a:buSzPts val="1400"/>
              <a:buNone/>
              <a:defRPr/>
            </a:lvl7pPr>
            <a:lvl8pPr lvl="7">
              <a:spcBef>
                <a:spcPts val="0"/>
              </a:spcBef>
              <a:spcAft>
                <a:spcPts val="0"/>
              </a:spcAft>
              <a:buClr>
                <a:schemeClr val="dk1"/>
              </a:buClr>
              <a:buSzPts val="1400"/>
              <a:buNone/>
              <a:defRPr/>
            </a:lvl8pPr>
            <a:lvl9pPr lvl="8">
              <a:spcBef>
                <a:spcPts val="0"/>
              </a:spcBef>
              <a:spcAft>
                <a:spcPts val="0"/>
              </a:spcAft>
              <a:buClr>
                <a:schemeClr val="dk1"/>
              </a:buClr>
              <a:buSzPts val="1400"/>
              <a:buNone/>
              <a:defRPr/>
            </a:lvl9pPr>
          </a:lstStyle>
          <a:p/>
        </p:txBody>
      </p:sp>
      <p:sp>
        <p:nvSpPr>
          <p:cNvPr id="452" name="Google Shape;452;p79"/>
          <p:cNvSpPr txBox="1"/>
          <p:nvPr>
            <p:ph idx="1" type="body"/>
          </p:nvPr>
        </p:nvSpPr>
        <p:spPr>
          <a:xfrm>
            <a:off x="228600" y="1637275"/>
            <a:ext cx="3351600" cy="3046500"/>
          </a:xfrm>
          <a:prstGeom prst="rect">
            <a:avLst/>
          </a:prstGeom>
        </p:spPr>
        <p:txBody>
          <a:bodyPr anchorCtr="0" anchor="t" bIns="91425" lIns="91425" spcFirstLastPara="1" rIns="91425" wrap="square" tIns="91425">
            <a:noAutofit/>
          </a:bodyPr>
          <a:lstStyle>
            <a:lvl1pPr indent="-330200" lvl="0" marL="457200">
              <a:lnSpc>
                <a:spcPct val="100000"/>
              </a:lnSpc>
              <a:spcBef>
                <a:spcPts val="0"/>
              </a:spcBef>
              <a:spcAft>
                <a:spcPts val="0"/>
              </a:spcAft>
              <a:buSzPts val="1600"/>
              <a:buFont typeface="Nunito Sans"/>
              <a:buChar char="●"/>
              <a:defRPr sz="1600"/>
            </a:lvl1pPr>
            <a:lvl2pPr indent="-330200" lvl="1" marL="914400">
              <a:lnSpc>
                <a:spcPct val="100000"/>
              </a:lnSpc>
              <a:spcBef>
                <a:spcPts val="800"/>
              </a:spcBef>
              <a:spcAft>
                <a:spcPts val="0"/>
              </a:spcAft>
              <a:buSzPts val="1600"/>
              <a:buFont typeface="Nunito Sans"/>
              <a:buChar char="○"/>
              <a:defRPr sz="1600"/>
            </a:lvl2pPr>
            <a:lvl3pPr indent="-330200" lvl="2" marL="1371600">
              <a:lnSpc>
                <a:spcPct val="100000"/>
              </a:lnSpc>
              <a:spcBef>
                <a:spcPts val="800"/>
              </a:spcBef>
              <a:spcAft>
                <a:spcPts val="0"/>
              </a:spcAft>
              <a:buSzPts val="1600"/>
              <a:buFont typeface="Nunito Sans"/>
              <a:buChar char="■"/>
              <a:defRPr sz="1600"/>
            </a:lvl3pPr>
            <a:lvl4pPr indent="-330200" lvl="3" marL="1828800">
              <a:lnSpc>
                <a:spcPct val="100000"/>
              </a:lnSpc>
              <a:spcBef>
                <a:spcPts val="800"/>
              </a:spcBef>
              <a:spcAft>
                <a:spcPts val="0"/>
              </a:spcAft>
              <a:buSzPts val="1600"/>
              <a:buFont typeface="Nunito Sans"/>
              <a:buChar char="●"/>
              <a:defRPr sz="1600"/>
            </a:lvl4pPr>
            <a:lvl5pPr indent="-330200" lvl="4" marL="2286000">
              <a:lnSpc>
                <a:spcPct val="100000"/>
              </a:lnSpc>
              <a:spcBef>
                <a:spcPts val="800"/>
              </a:spcBef>
              <a:spcAft>
                <a:spcPts val="0"/>
              </a:spcAft>
              <a:buSzPts val="1600"/>
              <a:buFont typeface="Nunito Sans"/>
              <a:buChar char="○"/>
              <a:defRPr sz="1600"/>
            </a:lvl5pPr>
            <a:lvl6pPr indent="-330200" lvl="5" marL="2743200">
              <a:lnSpc>
                <a:spcPct val="100000"/>
              </a:lnSpc>
              <a:spcBef>
                <a:spcPts val="800"/>
              </a:spcBef>
              <a:spcAft>
                <a:spcPts val="0"/>
              </a:spcAft>
              <a:buSzPts val="1600"/>
              <a:buFont typeface="Nunito Sans"/>
              <a:buChar char="■"/>
              <a:defRPr sz="1600"/>
            </a:lvl6pPr>
            <a:lvl7pPr indent="-330200" lvl="6" marL="3200400">
              <a:lnSpc>
                <a:spcPct val="100000"/>
              </a:lnSpc>
              <a:spcBef>
                <a:spcPts val="800"/>
              </a:spcBef>
              <a:spcAft>
                <a:spcPts val="0"/>
              </a:spcAft>
              <a:buSzPts val="1600"/>
              <a:buFont typeface="Nunito Sans"/>
              <a:buChar char="●"/>
              <a:defRPr sz="1600"/>
            </a:lvl7pPr>
            <a:lvl8pPr indent="-330200" lvl="7" marL="3657600">
              <a:lnSpc>
                <a:spcPct val="100000"/>
              </a:lnSpc>
              <a:spcBef>
                <a:spcPts val="800"/>
              </a:spcBef>
              <a:spcAft>
                <a:spcPts val="0"/>
              </a:spcAft>
              <a:buSzPts val="1600"/>
              <a:buFont typeface="Nunito Sans"/>
              <a:buChar char="○"/>
              <a:defRPr sz="1600"/>
            </a:lvl8pPr>
            <a:lvl9pPr indent="-330200" lvl="8" marL="4114800">
              <a:lnSpc>
                <a:spcPct val="100000"/>
              </a:lnSpc>
              <a:spcBef>
                <a:spcPts val="800"/>
              </a:spcBef>
              <a:spcAft>
                <a:spcPts val="800"/>
              </a:spcAft>
              <a:buSzPts val="1600"/>
              <a:buFont typeface="Nunito Sans"/>
              <a:buChar char="■"/>
              <a:defRPr sz="1600"/>
            </a:lvl9pPr>
          </a:lstStyle>
          <a:p/>
        </p:txBody>
      </p:sp>
      <p:sp>
        <p:nvSpPr>
          <p:cNvPr id="453" name="Google Shape;453;p79"/>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454" name="Google Shape;454;p79"/>
          <p:cNvSpPr txBox="1"/>
          <p:nvPr>
            <p:ph idx="2"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1">
  <p:cSld name="BLANK_1_1_1_1">
    <p:spTree>
      <p:nvGrpSpPr>
        <p:cNvPr id="455" name="Shape 455"/>
        <p:cNvGrpSpPr/>
        <p:nvPr/>
      </p:nvGrpSpPr>
      <p:grpSpPr>
        <a:xfrm>
          <a:off x="0" y="0"/>
          <a:ext cx="0" cy="0"/>
          <a:chOff x="0" y="0"/>
          <a:chExt cx="0" cy="0"/>
        </a:xfrm>
      </p:grpSpPr>
      <p:sp>
        <p:nvSpPr>
          <p:cNvPr id="456" name="Google Shape;456;p80"/>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457" name="Google Shape;457;p80"/>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pic>
        <p:nvPicPr>
          <p:cNvPr id="458" name="Google Shape;458;p80"/>
          <p:cNvPicPr preferRelativeResize="0"/>
          <p:nvPr/>
        </p:nvPicPr>
        <p:blipFill rotWithShape="1">
          <a:blip r:embed="rId2">
            <a:alphaModFix/>
          </a:blip>
          <a:srcRect b="0" l="535" r="33362" t="71891"/>
          <a:stretch/>
        </p:blipFill>
        <p:spPr>
          <a:xfrm>
            <a:off x="5624200" y="3"/>
            <a:ext cx="3519800" cy="1496699"/>
          </a:xfrm>
          <a:prstGeom prst="rect">
            <a:avLst/>
          </a:prstGeom>
          <a:noFill/>
          <a:ln>
            <a:noFill/>
          </a:ln>
        </p:spPr>
      </p:pic>
      <p:sp>
        <p:nvSpPr>
          <p:cNvPr id="459" name="Google Shape;459;p80"/>
          <p:cNvSpPr txBox="1"/>
          <p:nvPr>
            <p:ph idx="1"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p:cSld name="BLANK_1_1_1_1_2_3">
    <p:spTree>
      <p:nvGrpSpPr>
        <p:cNvPr id="460" name="Shape 460"/>
        <p:cNvGrpSpPr/>
        <p:nvPr/>
      </p:nvGrpSpPr>
      <p:grpSpPr>
        <a:xfrm>
          <a:off x="0" y="0"/>
          <a:ext cx="0" cy="0"/>
          <a:chOff x="0" y="0"/>
          <a:chExt cx="0" cy="0"/>
        </a:xfrm>
      </p:grpSpPr>
      <p:sp>
        <p:nvSpPr>
          <p:cNvPr id="461" name="Google Shape;461;p81"/>
          <p:cNvSpPr/>
          <p:nvPr/>
        </p:nvSpPr>
        <p:spPr>
          <a:xfrm>
            <a:off x="-3491" y="1985350"/>
            <a:ext cx="3736169" cy="3157918"/>
          </a:xfrm>
          <a:custGeom>
            <a:rect b="b" l="l" r="r" t="t"/>
            <a:pathLst>
              <a:path extrusionOk="0" h="209550" w="247921">
                <a:moveTo>
                  <a:pt x="0" y="0"/>
                </a:moveTo>
                <a:lnTo>
                  <a:pt x="0" y="2516"/>
                </a:lnTo>
                <a:lnTo>
                  <a:pt x="1966" y="5976"/>
                </a:lnTo>
                <a:lnTo>
                  <a:pt x="3853" y="9593"/>
                </a:lnTo>
                <a:lnTo>
                  <a:pt x="5661" y="13289"/>
                </a:lnTo>
                <a:lnTo>
                  <a:pt x="7391" y="17063"/>
                </a:lnTo>
                <a:lnTo>
                  <a:pt x="9042" y="20994"/>
                </a:lnTo>
                <a:lnTo>
                  <a:pt x="10615" y="24926"/>
                </a:lnTo>
                <a:lnTo>
                  <a:pt x="12030" y="28936"/>
                </a:lnTo>
                <a:lnTo>
                  <a:pt x="13446" y="32946"/>
                </a:lnTo>
                <a:lnTo>
                  <a:pt x="14704" y="37114"/>
                </a:lnTo>
                <a:lnTo>
                  <a:pt x="15962" y="41360"/>
                </a:lnTo>
                <a:lnTo>
                  <a:pt x="17063" y="45606"/>
                </a:lnTo>
                <a:lnTo>
                  <a:pt x="18085" y="49930"/>
                </a:lnTo>
                <a:lnTo>
                  <a:pt x="19029" y="54334"/>
                </a:lnTo>
                <a:lnTo>
                  <a:pt x="19815" y="58737"/>
                </a:lnTo>
                <a:lnTo>
                  <a:pt x="20601" y="63219"/>
                </a:lnTo>
                <a:lnTo>
                  <a:pt x="21230" y="67779"/>
                </a:lnTo>
                <a:lnTo>
                  <a:pt x="18557" y="68173"/>
                </a:lnTo>
                <a:lnTo>
                  <a:pt x="15883" y="68566"/>
                </a:lnTo>
                <a:lnTo>
                  <a:pt x="13210" y="69037"/>
                </a:lnTo>
                <a:lnTo>
                  <a:pt x="10536" y="69588"/>
                </a:lnTo>
                <a:lnTo>
                  <a:pt x="7942" y="70217"/>
                </a:lnTo>
                <a:lnTo>
                  <a:pt x="5268" y="70846"/>
                </a:lnTo>
                <a:lnTo>
                  <a:pt x="2595" y="71554"/>
                </a:lnTo>
                <a:lnTo>
                  <a:pt x="0" y="72261"/>
                </a:lnTo>
                <a:lnTo>
                  <a:pt x="0" y="73598"/>
                </a:lnTo>
                <a:lnTo>
                  <a:pt x="3302" y="72576"/>
                </a:lnTo>
                <a:lnTo>
                  <a:pt x="7784" y="71475"/>
                </a:lnTo>
                <a:lnTo>
                  <a:pt x="12345" y="70531"/>
                </a:lnTo>
                <a:lnTo>
                  <a:pt x="16827" y="69667"/>
                </a:lnTo>
                <a:lnTo>
                  <a:pt x="21387" y="69037"/>
                </a:lnTo>
                <a:lnTo>
                  <a:pt x="21859" y="72812"/>
                </a:lnTo>
                <a:lnTo>
                  <a:pt x="22174" y="76193"/>
                </a:lnTo>
                <a:lnTo>
                  <a:pt x="22488" y="79495"/>
                </a:lnTo>
                <a:lnTo>
                  <a:pt x="22724" y="82876"/>
                </a:lnTo>
                <a:lnTo>
                  <a:pt x="22881" y="86258"/>
                </a:lnTo>
                <a:lnTo>
                  <a:pt x="22960" y="89639"/>
                </a:lnTo>
                <a:lnTo>
                  <a:pt x="23039" y="92941"/>
                </a:lnTo>
                <a:lnTo>
                  <a:pt x="23039" y="96322"/>
                </a:lnTo>
                <a:lnTo>
                  <a:pt x="23039" y="99703"/>
                </a:lnTo>
                <a:lnTo>
                  <a:pt x="22960" y="103006"/>
                </a:lnTo>
                <a:lnTo>
                  <a:pt x="22803" y="106387"/>
                </a:lnTo>
                <a:lnTo>
                  <a:pt x="22645" y="109689"/>
                </a:lnTo>
                <a:lnTo>
                  <a:pt x="22410" y="113071"/>
                </a:lnTo>
                <a:lnTo>
                  <a:pt x="22095" y="116373"/>
                </a:lnTo>
                <a:lnTo>
                  <a:pt x="21781" y="119675"/>
                </a:lnTo>
                <a:lnTo>
                  <a:pt x="21387" y="122978"/>
                </a:lnTo>
                <a:lnTo>
                  <a:pt x="20916" y="126280"/>
                </a:lnTo>
                <a:lnTo>
                  <a:pt x="20444" y="129504"/>
                </a:lnTo>
                <a:lnTo>
                  <a:pt x="19893" y="132807"/>
                </a:lnTo>
                <a:lnTo>
                  <a:pt x="19264" y="136031"/>
                </a:lnTo>
                <a:lnTo>
                  <a:pt x="18635" y="139254"/>
                </a:lnTo>
                <a:lnTo>
                  <a:pt x="17928" y="142478"/>
                </a:lnTo>
                <a:lnTo>
                  <a:pt x="17220" y="145623"/>
                </a:lnTo>
                <a:lnTo>
                  <a:pt x="16434" y="148769"/>
                </a:lnTo>
                <a:lnTo>
                  <a:pt x="15569" y="151914"/>
                </a:lnTo>
                <a:lnTo>
                  <a:pt x="14625" y="155059"/>
                </a:lnTo>
                <a:lnTo>
                  <a:pt x="13760" y="158126"/>
                </a:lnTo>
                <a:lnTo>
                  <a:pt x="12738" y="161192"/>
                </a:lnTo>
                <a:lnTo>
                  <a:pt x="11716" y="164259"/>
                </a:lnTo>
                <a:lnTo>
                  <a:pt x="10615" y="167247"/>
                </a:lnTo>
                <a:lnTo>
                  <a:pt x="9514" y="170235"/>
                </a:lnTo>
                <a:lnTo>
                  <a:pt x="8256" y="173144"/>
                </a:lnTo>
                <a:lnTo>
                  <a:pt x="7077" y="176053"/>
                </a:lnTo>
                <a:lnTo>
                  <a:pt x="5425" y="179356"/>
                </a:lnTo>
                <a:lnTo>
                  <a:pt x="3696" y="182658"/>
                </a:lnTo>
                <a:lnTo>
                  <a:pt x="1887" y="185961"/>
                </a:lnTo>
                <a:lnTo>
                  <a:pt x="0" y="189185"/>
                </a:lnTo>
                <a:lnTo>
                  <a:pt x="0" y="191622"/>
                </a:lnTo>
                <a:lnTo>
                  <a:pt x="2280" y="187848"/>
                </a:lnTo>
                <a:lnTo>
                  <a:pt x="4403" y="184152"/>
                </a:lnTo>
                <a:lnTo>
                  <a:pt x="6369" y="180378"/>
                </a:lnTo>
                <a:lnTo>
                  <a:pt x="8178" y="176604"/>
                </a:lnTo>
                <a:lnTo>
                  <a:pt x="9436" y="173616"/>
                </a:lnTo>
                <a:lnTo>
                  <a:pt x="10615" y="170707"/>
                </a:lnTo>
                <a:lnTo>
                  <a:pt x="11795" y="167719"/>
                </a:lnTo>
                <a:lnTo>
                  <a:pt x="12895" y="164652"/>
                </a:lnTo>
                <a:lnTo>
                  <a:pt x="13918" y="161585"/>
                </a:lnTo>
                <a:lnTo>
                  <a:pt x="14940" y="158519"/>
                </a:lnTo>
                <a:lnTo>
                  <a:pt x="15883" y="155452"/>
                </a:lnTo>
                <a:lnTo>
                  <a:pt x="16748" y="152307"/>
                </a:lnTo>
                <a:lnTo>
                  <a:pt x="17613" y="149162"/>
                </a:lnTo>
                <a:lnTo>
                  <a:pt x="18399" y="145938"/>
                </a:lnTo>
                <a:lnTo>
                  <a:pt x="19186" y="142714"/>
                </a:lnTo>
                <a:lnTo>
                  <a:pt x="19893" y="139490"/>
                </a:lnTo>
                <a:lnTo>
                  <a:pt x="20522" y="136266"/>
                </a:lnTo>
                <a:lnTo>
                  <a:pt x="21073" y="133043"/>
                </a:lnTo>
                <a:lnTo>
                  <a:pt x="21623" y="129740"/>
                </a:lnTo>
                <a:lnTo>
                  <a:pt x="22174" y="126438"/>
                </a:lnTo>
                <a:lnTo>
                  <a:pt x="22567" y="123135"/>
                </a:lnTo>
                <a:lnTo>
                  <a:pt x="22960" y="119833"/>
                </a:lnTo>
                <a:lnTo>
                  <a:pt x="23353" y="116530"/>
                </a:lnTo>
                <a:lnTo>
                  <a:pt x="23668" y="113149"/>
                </a:lnTo>
                <a:lnTo>
                  <a:pt x="23904" y="109768"/>
                </a:lnTo>
                <a:lnTo>
                  <a:pt x="24061" y="106466"/>
                </a:lnTo>
                <a:lnTo>
                  <a:pt x="24218" y="103084"/>
                </a:lnTo>
                <a:lnTo>
                  <a:pt x="24297" y="99703"/>
                </a:lnTo>
                <a:lnTo>
                  <a:pt x="24297" y="96322"/>
                </a:lnTo>
                <a:lnTo>
                  <a:pt x="24297" y="92941"/>
                </a:lnTo>
                <a:lnTo>
                  <a:pt x="24218" y="89560"/>
                </a:lnTo>
                <a:lnTo>
                  <a:pt x="24139" y="86179"/>
                </a:lnTo>
                <a:lnTo>
                  <a:pt x="23982" y="82798"/>
                </a:lnTo>
                <a:lnTo>
                  <a:pt x="23746" y="79417"/>
                </a:lnTo>
                <a:lnTo>
                  <a:pt x="23432" y="76036"/>
                </a:lnTo>
                <a:lnTo>
                  <a:pt x="23117" y="72654"/>
                </a:lnTo>
                <a:lnTo>
                  <a:pt x="22645" y="68880"/>
                </a:lnTo>
                <a:lnTo>
                  <a:pt x="27521" y="68408"/>
                </a:lnTo>
                <a:lnTo>
                  <a:pt x="32474" y="68094"/>
                </a:lnTo>
                <a:lnTo>
                  <a:pt x="37428" y="67937"/>
                </a:lnTo>
                <a:lnTo>
                  <a:pt x="42382" y="68015"/>
                </a:lnTo>
                <a:lnTo>
                  <a:pt x="47335" y="68173"/>
                </a:lnTo>
                <a:lnTo>
                  <a:pt x="52368" y="68644"/>
                </a:lnTo>
                <a:lnTo>
                  <a:pt x="57400" y="69195"/>
                </a:lnTo>
                <a:lnTo>
                  <a:pt x="62432" y="69981"/>
                </a:lnTo>
                <a:lnTo>
                  <a:pt x="67229" y="70846"/>
                </a:lnTo>
                <a:lnTo>
                  <a:pt x="72025" y="71947"/>
                </a:lnTo>
                <a:lnTo>
                  <a:pt x="76900" y="73126"/>
                </a:lnTo>
                <a:lnTo>
                  <a:pt x="81775" y="74542"/>
                </a:lnTo>
                <a:lnTo>
                  <a:pt x="86650" y="76114"/>
                </a:lnTo>
                <a:lnTo>
                  <a:pt x="91604" y="77844"/>
                </a:lnTo>
                <a:lnTo>
                  <a:pt x="96479" y="79653"/>
                </a:lnTo>
                <a:lnTo>
                  <a:pt x="101433" y="81697"/>
                </a:lnTo>
                <a:lnTo>
                  <a:pt x="106387" y="83899"/>
                </a:lnTo>
                <a:lnTo>
                  <a:pt x="111340" y="86258"/>
                </a:lnTo>
                <a:lnTo>
                  <a:pt x="116294" y="88852"/>
                </a:lnTo>
                <a:lnTo>
                  <a:pt x="121248" y="91526"/>
                </a:lnTo>
                <a:lnTo>
                  <a:pt x="126280" y="94356"/>
                </a:lnTo>
                <a:lnTo>
                  <a:pt x="131234" y="97344"/>
                </a:lnTo>
                <a:lnTo>
                  <a:pt x="136266" y="100490"/>
                </a:lnTo>
                <a:lnTo>
                  <a:pt x="141298" y="103792"/>
                </a:lnTo>
                <a:lnTo>
                  <a:pt x="145309" y="106623"/>
                </a:lnTo>
                <a:lnTo>
                  <a:pt x="149319" y="109454"/>
                </a:lnTo>
                <a:lnTo>
                  <a:pt x="153329" y="112441"/>
                </a:lnTo>
                <a:lnTo>
                  <a:pt x="157339" y="115508"/>
                </a:lnTo>
                <a:lnTo>
                  <a:pt x="161349" y="118653"/>
                </a:lnTo>
                <a:lnTo>
                  <a:pt x="165359" y="121956"/>
                </a:lnTo>
                <a:lnTo>
                  <a:pt x="169369" y="125258"/>
                </a:lnTo>
                <a:lnTo>
                  <a:pt x="173380" y="128718"/>
                </a:lnTo>
                <a:lnTo>
                  <a:pt x="177390" y="132335"/>
                </a:lnTo>
                <a:lnTo>
                  <a:pt x="181400" y="135952"/>
                </a:lnTo>
                <a:lnTo>
                  <a:pt x="185410" y="139648"/>
                </a:lnTo>
                <a:lnTo>
                  <a:pt x="189420" y="143500"/>
                </a:lnTo>
                <a:lnTo>
                  <a:pt x="193352" y="147432"/>
                </a:lnTo>
                <a:lnTo>
                  <a:pt x="197362" y="151442"/>
                </a:lnTo>
                <a:lnTo>
                  <a:pt x="201372" y="155531"/>
                </a:lnTo>
                <a:lnTo>
                  <a:pt x="205303" y="159777"/>
                </a:lnTo>
                <a:lnTo>
                  <a:pt x="211515" y="166539"/>
                </a:lnTo>
                <a:lnTo>
                  <a:pt x="217491" y="173301"/>
                </a:lnTo>
                <a:lnTo>
                  <a:pt x="223074" y="179906"/>
                </a:lnTo>
                <a:lnTo>
                  <a:pt x="228421" y="186354"/>
                </a:lnTo>
                <a:lnTo>
                  <a:pt x="233453" y="192566"/>
                </a:lnTo>
                <a:lnTo>
                  <a:pt x="238092" y="198542"/>
                </a:lnTo>
                <a:lnTo>
                  <a:pt x="242417" y="204203"/>
                </a:lnTo>
                <a:lnTo>
                  <a:pt x="246348" y="209550"/>
                </a:lnTo>
                <a:lnTo>
                  <a:pt x="247921" y="209550"/>
                </a:lnTo>
                <a:lnTo>
                  <a:pt x="243911" y="204125"/>
                </a:lnTo>
                <a:lnTo>
                  <a:pt x="239586" y="198384"/>
                </a:lnTo>
                <a:lnTo>
                  <a:pt x="234868" y="192330"/>
                </a:lnTo>
                <a:lnTo>
                  <a:pt x="229757" y="186040"/>
                </a:lnTo>
                <a:lnTo>
                  <a:pt x="224411" y="179435"/>
                </a:lnTo>
                <a:lnTo>
                  <a:pt x="218671" y="172751"/>
                </a:lnTo>
                <a:lnTo>
                  <a:pt x="212616" y="165832"/>
                </a:lnTo>
                <a:lnTo>
                  <a:pt x="206247" y="158912"/>
                </a:lnTo>
                <a:lnTo>
                  <a:pt x="202237" y="154745"/>
                </a:lnTo>
                <a:lnTo>
                  <a:pt x="198305" y="150577"/>
                </a:lnTo>
                <a:lnTo>
                  <a:pt x="194295" y="146567"/>
                </a:lnTo>
                <a:lnTo>
                  <a:pt x="190285" y="142636"/>
                </a:lnTo>
                <a:lnTo>
                  <a:pt x="186275" y="138783"/>
                </a:lnTo>
                <a:lnTo>
                  <a:pt x="182265" y="135008"/>
                </a:lnTo>
                <a:lnTo>
                  <a:pt x="178255" y="131391"/>
                </a:lnTo>
                <a:lnTo>
                  <a:pt x="174245" y="127774"/>
                </a:lnTo>
                <a:lnTo>
                  <a:pt x="170234" y="124315"/>
                </a:lnTo>
                <a:lnTo>
                  <a:pt x="166146" y="120934"/>
                </a:lnTo>
                <a:lnTo>
                  <a:pt x="162135" y="117710"/>
                </a:lnTo>
                <a:lnTo>
                  <a:pt x="158125" y="114486"/>
                </a:lnTo>
                <a:lnTo>
                  <a:pt x="154037" y="111419"/>
                </a:lnTo>
                <a:lnTo>
                  <a:pt x="150026" y="108431"/>
                </a:lnTo>
                <a:lnTo>
                  <a:pt x="146016" y="105601"/>
                </a:lnTo>
                <a:lnTo>
                  <a:pt x="142006" y="102770"/>
                </a:lnTo>
                <a:lnTo>
                  <a:pt x="136974" y="99467"/>
                </a:lnTo>
                <a:lnTo>
                  <a:pt x="131941" y="96244"/>
                </a:lnTo>
                <a:lnTo>
                  <a:pt x="126909" y="93256"/>
                </a:lnTo>
                <a:lnTo>
                  <a:pt x="121877" y="90425"/>
                </a:lnTo>
                <a:lnTo>
                  <a:pt x="116844" y="87673"/>
                </a:lnTo>
                <a:lnTo>
                  <a:pt x="111891" y="85157"/>
                </a:lnTo>
                <a:lnTo>
                  <a:pt x="106858" y="82798"/>
                </a:lnTo>
                <a:lnTo>
                  <a:pt x="101905" y="80596"/>
                </a:lnTo>
                <a:lnTo>
                  <a:pt x="96951" y="78473"/>
                </a:lnTo>
                <a:lnTo>
                  <a:pt x="91997" y="76586"/>
                </a:lnTo>
                <a:lnTo>
                  <a:pt x="87044" y="74935"/>
                </a:lnTo>
                <a:lnTo>
                  <a:pt x="82090" y="73362"/>
                </a:lnTo>
                <a:lnTo>
                  <a:pt x="77215" y="71947"/>
                </a:lnTo>
                <a:lnTo>
                  <a:pt x="72340" y="70689"/>
                </a:lnTo>
                <a:lnTo>
                  <a:pt x="67465" y="69667"/>
                </a:lnTo>
                <a:lnTo>
                  <a:pt x="62590" y="68723"/>
                </a:lnTo>
                <a:lnTo>
                  <a:pt x="57557" y="67937"/>
                </a:lnTo>
                <a:lnTo>
                  <a:pt x="52446" y="67386"/>
                </a:lnTo>
                <a:lnTo>
                  <a:pt x="47414" y="66914"/>
                </a:lnTo>
                <a:lnTo>
                  <a:pt x="42382" y="66757"/>
                </a:lnTo>
                <a:lnTo>
                  <a:pt x="37428" y="66679"/>
                </a:lnTo>
                <a:lnTo>
                  <a:pt x="32396" y="66836"/>
                </a:lnTo>
                <a:lnTo>
                  <a:pt x="27442" y="67150"/>
                </a:lnTo>
                <a:lnTo>
                  <a:pt x="22488" y="67622"/>
                </a:lnTo>
                <a:lnTo>
                  <a:pt x="21781" y="62904"/>
                </a:lnTo>
                <a:lnTo>
                  <a:pt x="21073" y="58265"/>
                </a:lnTo>
                <a:lnTo>
                  <a:pt x="20129" y="53626"/>
                </a:lnTo>
                <a:lnTo>
                  <a:pt x="19186" y="49065"/>
                </a:lnTo>
                <a:lnTo>
                  <a:pt x="18085" y="44583"/>
                </a:lnTo>
                <a:lnTo>
                  <a:pt x="16905" y="40102"/>
                </a:lnTo>
                <a:lnTo>
                  <a:pt x="15647" y="35777"/>
                </a:lnTo>
                <a:lnTo>
                  <a:pt x="14232" y="31452"/>
                </a:lnTo>
                <a:lnTo>
                  <a:pt x="12817" y="27285"/>
                </a:lnTo>
                <a:lnTo>
                  <a:pt x="11244" y="23117"/>
                </a:lnTo>
                <a:lnTo>
                  <a:pt x="9593" y="19029"/>
                </a:lnTo>
                <a:lnTo>
                  <a:pt x="7863" y="15018"/>
                </a:lnTo>
                <a:lnTo>
                  <a:pt x="5976" y="11166"/>
                </a:lnTo>
                <a:lnTo>
                  <a:pt x="4089" y="7313"/>
                </a:lnTo>
                <a:lnTo>
                  <a:pt x="2123" y="3617"/>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latin typeface="Nunito Sans"/>
              <a:ea typeface="Nunito Sans"/>
              <a:cs typeface="Nunito Sans"/>
              <a:sym typeface="Nunito Sans"/>
            </a:endParaRPr>
          </a:p>
        </p:txBody>
      </p:sp>
      <p:sp>
        <p:nvSpPr>
          <p:cNvPr id="462" name="Google Shape;462;p81"/>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463" name="Google Shape;463;p81"/>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464" name="Google Shape;464;p81"/>
          <p:cNvSpPr/>
          <p:nvPr>
            <p:ph idx="2" type="pic"/>
          </p:nvPr>
        </p:nvSpPr>
        <p:spPr>
          <a:xfrm>
            <a:off x="1208525" y="1164275"/>
            <a:ext cx="1115700" cy="1118100"/>
          </a:xfrm>
          <a:prstGeom prst="roundRect">
            <a:avLst>
              <a:gd fmla="val 16667" name="adj"/>
            </a:avLst>
          </a:prstGeom>
          <a:noFill/>
          <a:ln>
            <a:noFill/>
          </a:ln>
        </p:spPr>
      </p:sp>
      <p:sp>
        <p:nvSpPr>
          <p:cNvPr id="465" name="Google Shape;465;p81"/>
          <p:cNvSpPr/>
          <p:nvPr>
            <p:ph idx="3" type="pic"/>
          </p:nvPr>
        </p:nvSpPr>
        <p:spPr>
          <a:xfrm>
            <a:off x="3079163" y="1164275"/>
            <a:ext cx="1115700" cy="1118100"/>
          </a:xfrm>
          <a:prstGeom prst="roundRect">
            <a:avLst>
              <a:gd fmla="val 16667" name="adj"/>
            </a:avLst>
          </a:prstGeom>
          <a:noFill/>
          <a:ln>
            <a:noFill/>
          </a:ln>
        </p:spPr>
      </p:sp>
      <p:sp>
        <p:nvSpPr>
          <p:cNvPr id="466" name="Google Shape;466;p81"/>
          <p:cNvSpPr/>
          <p:nvPr>
            <p:ph idx="4" type="pic"/>
          </p:nvPr>
        </p:nvSpPr>
        <p:spPr>
          <a:xfrm>
            <a:off x="4949788" y="1164275"/>
            <a:ext cx="1115700" cy="1118100"/>
          </a:xfrm>
          <a:prstGeom prst="roundRect">
            <a:avLst>
              <a:gd fmla="val 16667" name="adj"/>
            </a:avLst>
          </a:prstGeom>
          <a:noFill/>
          <a:ln>
            <a:noFill/>
          </a:ln>
        </p:spPr>
      </p:sp>
      <p:sp>
        <p:nvSpPr>
          <p:cNvPr id="467" name="Google Shape;467;p81"/>
          <p:cNvSpPr/>
          <p:nvPr>
            <p:ph idx="5" type="pic"/>
          </p:nvPr>
        </p:nvSpPr>
        <p:spPr>
          <a:xfrm>
            <a:off x="6820413" y="1164275"/>
            <a:ext cx="1115700" cy="1118100"/>
          </a:xfrm>
          <a:prstGeom prst="roundRect">
            <a:avLst>
              <a:gd fmla="val 16667" name="adj"/>
            </a:avLst>
          </a:prstGeom>
          <a:noFill/>
          <a:ln>
            <a:noFill/>
          </a:ln>
        </p:spPr>
      </p:sp>
      <p:sp>
        <p:nvSpPr>
          <p:cNvPr id="468" name="Google Shape;468;p81"/>
          <p:cNvSpPr txBox="1"/>
          <p:nvPr>
            <p:ph idx="1" type="subTitle"/>
          </p:nvPr>
        </p:nvSpPr>
        <p:spPr>
          <a:xfrm>
            <a:off x="1208525" y="2282372"/>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69" name="Google Shape;469;p81"/>
          <p:cNvSpPr txBox="1"/>
          <p:nvPr>
            <p:ph idx="6" type="subTitle"/>
          </p:nvPr>
        </p:nvSpPr>
        <p:spPr>
          <a:xfrm>
            <a:off x="1208525" y="251993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70" name="Google Shape;470;p81"/>
          <p:cNvSpPr txBox="1"/>
          <p:nvPr>
            <p:ph idx="7" type="subTitle"/>
          </p:nvPr>
        </p:nvSpPr>
        <p:spPr>
          <a:xfrm>
            <a:off x="3079166" y="2282372"/>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71" name="Google Shape;471;p81"/>
          <p:cNvSpPr txBox="1"/>
          <p:nvPr>
            <p:ph idx="8" type="subTitle"/>
          </p:nvPr>
        </p:nvSpPr>
        <p:spPr>
          <a:xfrm>
            <a:off x="3079163" y="251993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72" name="Google Shape;472;p81"/>
          <p:cNvSpPr txBox="1"/>
          <p:nvPr>
            <p:ph idx="9" type="subTitle"/>
          </p:nvPr>
        </p:nvSpPr>
        <p:spPr>
          <a:xfrm>
            <a:off x="4949794" y="2282372"/>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73" name="Google Shape;473;p81"/>
          <p:cNvSpPr txBox="1"/>
          <p:nvPr>
            <p:ph idx="13" type="subTitle"/>
          </p:nvPr>
        </p:nvSpPr>
        <p:spPr>
          <a:xfrm>
            <a:off x="4949788" y="251993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74" name="Google Shape;474;p81"/>
          <p:cNvSpPr txBox="1"/>
          <p:nvPr>
            <p:ph idx="14" type="subTitle"/>
          </p:nvPr>
        </p:nvSpPr>
        <p:spPr>
          <a:xfrm>
            <a:off x="6820423" y="2282372"/>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75" name="Google Shape;475;p81"/>
          <p:cNvSpPr txBox="1"/>
          <p:nvPr>
            <p:ph idx="15" type="subTitle"/>
          </p:nvPr>
        </p:nvSpPr>
        <p:spPr>
          <a:xfrm>
            <a:off x="6820413" y="251993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76" name="Google Shape;476;p81"/>
          <p:cNvSpPr/>
          <p:nvPr>
            <p:ph idx="16" type="pic"/>
          </p:nvPr>
        </p:nvSpPr>
        <p:spPr>
          <a:xfrm>
            <a:off x="3079163" y="2958825"/>
            <a:ext cx="1115700" cy="1118100"/>
          </a:xfrm>
          <a:prstGeom prst="roundRect">
            <a:avLst>
              <a:gd fmla="val 16667" name="adj"/>
            </a:avLst>
          </a:prstGeom>
          <a:noFill/>
          <a:ln>
            <a:noFill/>
          </a:ln>
        </p:spPr>
      </p:sp>
      <p:sp>
        <p:nvSpPr>
          <p:cNvPr id="477" name="Google Shape;477;p81"/>
          <p:cNvSpPr/>
          <p:nvPr>
            <p:ph idx="17" type="pic"/>
          </p:nvPr>
        </p:nvSpPr>
        <p:spPr>
          <a:xfrm>
            <a:off x="4949788" y="2958825"/>
            <a:ext cx="1115700" cy="1118100"/>
          </a:xfrm>
          <a:prstGeom prst="roundRect">
            <a:avLst>
              <a:gd fmla="val 16667" name="adj"/>
            </a:avLst>
          </a:prstGeom>
          <a:noFill/>
          <a:ln>
            <a:noFill/>
          </a:ln>
        </p:spPr>
      </p:sp>
      <p:sp>
        <p:nvSpPr>
          <p:cNvPr id="478" name="Google Shape;478;p81"/>
          <p:cNvSpPr/>
          <p:nvPr>
            <p:ph idx="18" type="pic"/>
          </p:nvPr>
        </p:nvSpPr>
        <p:spPr>
          <a:xfrm>
            <a:off x="6820413" y="2958825"/>
            <a:ext cx="1115700" cy="1118100"/>
          </a:xfrm>
          <a:prstGeom prst="roundRect">
            <a:avLst>
              <a:gd fmla="val 16667" name="adj"/>
            </a:avLst>
          </a:prstGeom>
          <a:noFill/>
          <a:ln>
            <a:noFill/>
          </a:ln>
        </p:spPr>
      </p:sp>
      <p:sp>
        <p:nvSpPr>
          <p:cNvPr id="479" name="Google Shape;479;p81"/>
          <p:cNvSpPr txBox="1"/>
          <p:nvPr>
            <p:ph idx="19" type="subTitle"/>
          </p:nvPr>
        </p:nvSpPr>
        <p:spPr>
          <a:xfrm>
            <a:off x="1208525" y="4076921"/>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80" name="Google Shape;480;p81"/>
          <p:cNvSpPr/>
          <p:nvPr>
            <p:ph idx="20" type="pic"/>
          </p:nvPr>
        </p:nvSpPr>
        <p:spPr>
          <a:xfrm>
            <a:off x="1208550" y="2958825"/>
            <a:ext cx="1115700" cy="1118100"/>
          </a:xfrm>
          <a:prstGeom prst="roundRect">
            <a:avLst>
              <a:gd fmla="val 16667" name="adj"/>
            </a:avLst>
          </a:prstGeom>
          <a:noFill/>
          <a:ln>
            <a:noFill/>
          </a:ln>
        </p:spPr>
      </p:sp>
      <p:sp>
        <p:nvSpPr>
          <p:cNvPr id="481" name="Google Shape;481;p81"/>
          <p:cNvSpPr txBox="1"/>
          <p:nvPr>
            <p:ph idx="21" type="subTitle"/>
          </p:nvPr>
        </p:nvSpPr>
        <p:spPr>
          <a:xfrm>
            <a:off x="3079166" y="4076921"/>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82" name="Google Shape;482;p81"/>
          <p:cNvSpPr txBox="1"/>
          <p:nvPr>
            <p:ph idx="22" type="subTitle"/>
          </p:nvPr>
        </p:nvSpPr>
        <p:spPr>
          <a:xfrm>
            <a:off x="4949794" y="4076921"/>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83" name="Google Shape;483;p81"/>
          <p:cNvSpPr txBox="1"/>
          <p:nvPr>
            <p:ph idx="23" type="subTitle"/>
          </p:nvPr>
        </p:nvSpPr>
        <p:spPr>
          <a:xfrm>
            <a:off x="3079163" y="431448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84" name="Google Shape;484;p81"/>
          <p:cNvSpPr txBox="1"/>
          <p:nvPr>
            <p:ph idx="24" type="subTitle"/>
          </p:nvPr>
        </p:nvSpPr>
        <p:spPr>
          <a:xfrm>
            <a:off x="6820423" y="4076921"/>
            <a:ext cx="1115700" cy="234000"/>
          </a:xfrm>
          <a:prstGeom prst="rect">
            <a:avLst/>
          </a:prstGeom>
        </p:spPr>
        <p:txBody>
          <a:bodyPr anchorCtr="0" anchor="b" bIns="0" lIns="91425" spcFirstLastPara="1" rIns="91425" wrap="square" tIns="91425">
            <a:noAutofit/>
          </a:bodyPr>
          <a:lstStyle>
            <a:lvl1pPr lvl="0" algn="ctr">
              <a:spcBef>
                <a:spcPts val="0"/>
              </a:spcBef>
              <a:spcAft>
                <a:spcPts val="0"/>
              </a:spcAft>
              <a:buNone/>
              <a:defRPr b="1" sz="9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600"/>
              <a:buFont typeface="Nunito Sans"/>
              <a:buNone/>
              <a:defRPr>
                <a:solidFill>
                  <a:schemeClr val="accent1"/>
                </a:solidFill>
                <a:latin typeface="Nunito Sans"/>
                <a:ea typeface="Nunito Sans"/>
                <a:cs typeface="Nunito Sans"/>
                <a:sym typeface="Nunito Sans"/>
              </a:defRPr>
            </a:lvl9pPr>
          </a:lstStyle>
          <a:p/>
        </p:txBody>
      </p:sp>
      <p:sp>
        <p:nvSpPr>
          <p:cNvPr id="485" name="Google Shape;485;p81"/>
          <p:cNvSpPr txBox="1"/>
          <p:nvPr>
            <p:ph idx="25" type="subTitle"/>
          </p:nvPr>
        </p:nvSpPr>
        <p:spPr>
          <a:xfrm>
            <a:off x="4949788" y="431448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86" name="Google Shape;486;p81"/>
          <p:cNvSpPr txBox="1"/>
          <p:nvPr>
            <p:ph idx="26" type="subTitle"/>
          </p:nvPr>
        </p:nvSpPr>
        <p:spPr>
          <a:xfrm>
            <a:off x="1208525" y="431448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87" name="Google Shape;487;p81"/>
          <p:cNvSpPr txBox="1"/>
          <p:nvPr>
            <p:ph idx="27" type="subTitle"/>
          </p:nvPr>
        </p:nvSpPr>
        <p:spPr>
          <a:xfrm>
            <a:off x="6820413" y="4314484"/>
            <a:ext cx="1115700" cy="311400"/>
          </a:xfrm>
          <a:prstGeom prst="rect">
            <a:avLst/>
          </a:prstGeom>
        </p:spPr>
        <p:txBody>
          <a:bodyPr anchorCtr="0" anchor="t" bIns="0" lIns="91425" spcFirstLastPara="1" rIns="91425" wrap="square" tIns="0">
            <a:noAutofit/>
          </a:bodyPr>
          <a:lstStyle>
            <a:lvl1pPr lvl="0" algn="ctr">
              <a:spcBef>
                <a:spcPts val="0"/>
              </a:spcBef>
              <a:spcAft>
                <a:spcPts val="0"/>
              </a:spcAft>
              <a:buNone/>
              <a:defRPr sz="900">
                <a:latin typeface="Nunito Sans"/>
                <a:ea typeface="Nunito Sans"/>
                <a:cs typeface="Nunito Sans"/>
                <a:sym typeface="Nunito Sans"/>
              </a:defRPr>
            </a:lvl1pPr>
            <a:lvl2pPr lvl="1">
              <a:spcBef>
                <a:spcPts val="0"/>
              </a:spcBef>
              <a:spcAft>
                <a:spcPts val="0"/>
              </a:spcAft>
              <a:buSzPts val="1600"/>
              <a:buFont typeface="Nunito Sans"/>
              <a:buNone/>
              <a:defRPr>
                <a:latin typeface="Nunito Sans"/>
                <a:ea typeface="Nunito Sans"/>
                <a:cs typeface="Nunito Sans"/>
                <a:sym typeface="Nunito Sans"/>
              </a:defRPr>
            </a:lvl2pPr>
            <a:lvl3pPr lvl="2">
              <a:spcBef>
                <a:spcPts val="0"/>
              </a:spcBef>
              <a:spcAft>
                <a:spcPts val="0"/>
              </a:spcAft>
              <a:buSzPts val="1600"/>
              <a:buFont typeface="Nunito Sans"/>
              <a:buNone/>
              <a:defRPr>
                <a:latin typeface="Nunito Sans"/>
                <a:ea typeface="Nunito Sans"/>
                <a:cs typeface="Nunito Sans"/>
                <a:sym typeface="Nunito Sans"/>
              </a:defRPr>
            </a:lvl3pPr>
            <a:lvl4pPr lvl="3">
              <a:spcBef>
                <a:spcPts val="0"/>
              </a:spcBef>
              <a:spcAft>
                <a:spcPts val="0"/>
              </a:spcAft>
              <a:buSzPts val="1600"/>
              <a:buFont typeface="Nunito Sans"/>
              <a:buNone/>
              <a:defRPr>
                <a:latin typeface="Nunito Sans"/>
                <a:ea typeface="Nunito Sans"/>
                <a:cs typeface="Nunito Sans"/>
                <a:sym typeface="Nunito Sans"/>
              </a:defRPr>
            </a:lvl4pPr>
            <a:lvl5pPr lvl="4">
              <a:spcBef>
                <a:spcPts val="0"/>
              </a:spcBef>
              <a:spcAft>
                <a:spcPts val="0"/>
              </a:spcAft>
              <a:buSzPts val="1600"/>
              <a:buFont typeface="Nunito Sans"/>
              <a:buNone/>
              <a:defRPr>
                <a:latin typeface="Nunito Sans"/>
                <a:ea typeface="Nunito Sans"/>
                <a:cs typeface="Nunito Sans"/>
                <a:sym typeface="Nunito Sans"/>
              </a:defRPr>
            </a:lvl5pPr>
            <a:lvl6pPr lvl="5">
              <a:spcBef>
                <a:spcPts val="0"/>
              </a:spcBef>
              <a:spcAft>
                <a:spcPts val="0"/>
              </a:spcAft>
              <a:buSzPts val="1600"/>
              <a:buFont typeface="Nunito Sans"/>
              <a:buNone/>
              <a:defRPr>
                <a:latin typeface="Nunito Sans"/>
                <a:ea typeface="Nunito Sans"/>
                <a:cs typeface="Nunito Sans"/>
                <a:sym typeface="Nunito Sans"/>
              </a:defRPr>
            </a:lvl6pPr>
            <a:lvl7pPr lvl="6">
              <a:spcBef>
                <a:spcPts val="0"/>
              </a:spcBef>
              <a:spcAft>
                <a:spcPts val="0"/>
              </a:spcAft>
              <a:buSzPts val="1600"/>
              <a:buFont typeface="Nunito Sans"/>
              <a:buNone/>
              <a:defRPr>
                <a:latin typeface="Nunito Sans"/>
                <a:ea typeface="Nunito Sans"/>
                <a:cs typeface="Nunito Sans"/>
                <a:sym typeface="Nunito Sans"/>
              </a:defRPr>
            </a:lvl7pPr>
            <a:lvl8pPr lvl="7">
              <a:spcBef>
                <a:spcPts val="0"/>
              </a:spcBef>
              <a:spcAft>
                <a:spcPts val="0"/>
              </a:spcAft>
              <a:buSzPts val="1600"/>
              <a:buFont typeface="Nunito Sans"/>
              <a:buNone/>
              <a:defRPr>
                <a:latin typeface="Nunito Sans"/>
                <a:ea typeface="Nunito Sans"/>
                <a:cs typeface="Nunito Sans"/>
                <a:sym typeface="Nunito Sans"/>
              </a:defRPr>
            </a:lvl8pPr>
            <a:lvl9pPr lvl="8">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488" name="Google Shape;488;p81"/>
          <p:cNvSpPr txBox="1"/>
          <p:nvPr>
            <p:ph idx="28"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 Alt 1">
  <p:cSld name="BLANK_1_1_1_1_2_3_1">
    <p:spTree>
      <p:nvGrpSpPr>
        <p:cNvPr id="489" name="Shape 489"/>
        <p:cNvGrpSpPr/>
        <p:nvPr/>
      </p:nvGrpSpPr>
      <p:grpSpPr>
        <a:xfrm>
          <a:off x="0" y="0"/>
          <a:ext cx="0" cy="0"/>
          <a:chOff x="0" y="0"/>
          <a:chExt cx="0" cy="0"/>
        </a:xfrm>
      </p:grpSpPr>
      <p:sp>
        <p:nvSpPr>
          <p:cNvPr id="490" name="Google Shape;490;p82"/>
          <p:cNvSpPr txBox="1"/>
          <p:nvPr>
            <p:ph idx="1" type="body"/>
          </p:nvPr>
        </p:nvSpPr>
        <p:spPr>
          <a:xfrm>
            <a:off x="6014118" y="1661825"/>
            <a:ext cx="2148900" cy="766500"/>
          </a:xfrm>
          <a:prstGeom prst="rect">
            <a:avLst/>
          </a:prstGeom>
        </p:spPr>
        <p:txBody>
          <a:bodyPr anchorCtr="0" anchor="t" bIns="91425" lIns="0" spcFirstLastPara="1" rIns="91425" wrap="square" tIns="91425">
            <a:noAutofit/>
          </a:bodyPr>
          <a:lstStyle>
            <a:lvl1pPr indent="-285750" lvl="0" marL="457200">
              <a:spcBef>
                <a:spcPts val="0"/>
              </a:spcBef>
              <a:spcAft>
                <a:spcPts val="0"/>
              </a:spcAft>
              <a:buClr>
                <a:schemeClr val="dk1"/>
              </a:buClr>
              <a:buSzPts val="900"/>
              <a:buFont typeface="Nunito Sans"/>
              <a:buChar char="●"/>
              <a:defRPr sz="900">
                <a:highlight>
                  <a:schemeClr val="dk2"/>
                </a:highlight>
              </a:defRPr>
            </a:lvl1pPr>
            <a:lvl2pPr indent="-285750" lvl="1" marL="914400">
              <a:spcBef>
                <a:spcPts val="0"/>
              </a:spcBef>
              <a:spcAft>
                <a:spcPts val="0"/>
              </a:spcAft>
              <a:buClr>
                <a:schemeClr val="dk1"/>
              </a:buClr>
              <a:buSzPts val="900"/>
              <a:buFont typeface="Nunito Sans"/>
              <a:buChar char="○"/>
              <a:defRPr sz="900">
                <a:highlight>
                  <a:schemeClr val="dk2"/>
                </a:highlight>
              </a:defRPr>
            </a:lvl2pPr>
            <a:lvl3pPr indent="-285750" lvl="2" marL="1371600">
              <a:spcBef>
                <a:spcPts val="0"/>
              </a:spcBef>
              <a:spcAft>
                <a:spcPts val="0"/>
              </a:spcAft>
              <a:buClr>
                <a:schemeClr val="dk1"/>
              </a:buClr>
              <a:buSzPts val="900"/>
              <a:buFont typeface="Nunito Sans"/>
              <a:buChar char="■"/>
              <a:defRPr sz="900">
                <a:highlight>
                  <a:schemeClr val="dk2"/>
                </a:highlight>
              </a:defRPr>
            </a:lvl3pPr>
            <a:lvl4pPr indent="-285750" lvl="3" marL="1828800">
              <a:spcBef>
                <a:spcPts val="0"/>
              </a:spcBef>
              <a:spcAft>
                <a:spcPts val="0"/>
              </a:spcAft>
              <a:buClr>
                <a:schemeClr val="dk1"/>
              </a:buClr>
              <a:buSzPts val="900"/>
              <a:buFont typeface="Nunito Sans"/>
              <a:buChar char="●"/>
              <a:defRPr sz="900">
                <a:highlight>
                  <a:schemeClr val="dk2"/>
                </a:highlight>
              </a:defRPr>
            </a:lvl4pPr>
            <a:lvl5pPr indent="-285750" lvl="4" marL="2286000">
              <a:spcBef>
                <a:spcPts val="0"/>
              </a:spcBef>
              <a:spcAft>
                <a:spcPts val="0"/>
              </a:spcAft>
              <a:buClr>
                <a:schemeClr val="dk1"/>
              </a:buClr>
              <a:buSzPts val="900"/>
              <a:buFont typeface="Nunito Sans"/>
              <a:buChar char="○"/>
              <a:defRPr sz="900">
                <a:highlight>
                  <a:schemeClr val="dk2"/>
                </a:highlight>
              </a:defRPr>
            </a:lvl5pPr>
            <a:lvl6pPr indent="-285750" lvl="5" marL="2743200">
              <a:spcBef>
                <a:spcPts val="0"/>
              </a:spcBef>
              <a:spcAft>
                <a:spcPts val="0"/>
              </a:spcAft>
              <a:buClr>
                <a:schemeClr val="dk1"/>
              </a:buClr>
              <a:buSzPts val="900"/>
              <a:buFont typeface="Nunito Sans"/>
              <a:buChar char="■"/>
              <a:defRPr sz="900">
                <a:highlight>
                  <a:schemeClr val="dk2"/>
                </a:highlight>
              </a:defRPr>
            </a:lvl6pPr>
            <a:lvl7pPr indent="-285750" lvl="6" marL="3200400">
              <a:spcBef>
                <a:spcPts val="0"/>
              </a:spcBef>
              <a:spcAft>
                <a:spcPts val="0"/>
              </a:spcAft>
              <a:buClr>
                <a:schemeClr val="dk1"/>
              </a:buClr>
              <a:buSzPts val="900"/>
              <a:buFont typeface="Nunito Sans"/>
              <a:buChar char="●"/>
              <a:defRPr sz="900">
                <a:highlight>
                  <a:schemeClr val="dk2"/>
                </a:highlight>
              </a:defRPr>
            </a:lvl7pPr>
            <a:lvl8pPr indent="-285750" lvl="7" marL="3657600">
              <a:spcBef>
                <a:spcPts val="0"/>
              </a:spcBef>
              <a:spcAft>
                <a:spcPts val="0"/>
              </a:spcAft>
              <a:buClr>
                <a:schemeClr val="dk1"/>
              </a:buClr>
              <a:buSzPts val="900"/>
              <a:buFont typeface="Nunito Sans"/>
              <a:buChar char="○"/>
              <a:defRPr sz="900">
                <a:highlight>
                  <a:schemeClr val="dk2"/>
                </a:highlight>
              </a:defRPr>
            </a:lvl8pPr>
            <a:lvl9pPr indent="-285750" lvl="8" marL="4114800">
              <a:spcBef>
                <a:spcPts val="0"/>
              </a:spcBef>
              <a:spcAft>
                <a:spcPts val="0"/>
              </a:spcAft>
              <a:buClr>
                <a:schemeClr val="dk1"/>
              </a:buClr>
              <a:buSzPts val="900"/>
              <a:buFont typeface="Nunito Sans"/>
              <a:buChar char="■"/>
              <a:defRPr sz="900">
                <a:highlight>
                  <a:schemeClr val="dk2"/>
                </a:highlight>
              </a:defRPr>
            </a:lvl9pPr>
          </a:lstStyle>
          <a:p/>
        </p:txBody>
      </p:sp>
      <p:sp>
        <p:nvSpPr>
          <p:cNvPr id="491" name="Google Shape;491;p82"/>
          <p:cNvSpPr txBox="1"/>
          <p:nvPr>
            <p:ph idx="2" type="body"/>
          </p:nvPr>
        </p:nvSpPr>
        <p:spPr>
          <a:xfrm>
            <a:off x="2317068" y="1661825"/>
            <a:ext cx="2148900" cy="766500"/>
          </a:xfrm>
          <a:prstGeom prst="rect">
            <a:avLst/>
          </a:prstGeom>
        </p:spPr>
        <p:txBody>
          <a:bodyPr anchorCtr="0" anchor="t" bIns="91425" lIns="0" spcFirstLastPara="1" rIns="91425" wrap="square" tIns="91425">
            <a:noAutofit/>
          </a:bodyPr>
          <a:lstStyle>
            <a:lvl1pPr indent="-285750" lvl="0" marL="457200">
              <a:spcBef>
                <a:spcPts val="0"/>
              </a:spcBef>
              <a:spcAft>
                <a:spcPts val="0"/>
              </a:spcAft>
              <a:buClr>
                <a:schemeClr val="dk1"/>
              </a:buClr>
              <a:buSzPts val="900"/>
              <a:buFont typeface="Nunito Sans"/>
              <a:buChar char="●"/>
              <a:defRPr sz="900">
                <a:highlight>
                  <a:schemeClr val="dk2"/>
                </a:highlight>
              </a:defRPr>
            </a:lvl1pPr>
            <a:lvl2pPr indent="-285750" lvl="1" marL="914400">
              <a:spcBef>
                <a:spcPts val="0"/>
              </a:spcBef>
              <a:spcAft>
                <a:spcPts val="0"/>
              </a:spcAft>
              <a:buClr>
                <a:schemeClr val="dk1"/>
              </a:buClr>
              <a:buSzPts val="900"/>
              <a:buFont typeface="Nunito Sans"/>
              <a:buChar char="○"/>
              <a:defRPr sz="900">
                <a:highlight>
                  <a:schemeClr val="dk2"/>
                </a:highlight>
              </a:defRPr>
            </a:lvl2pPr>
            <a:lvl3pPr indent="-285750" lvl="2" marL="1371600">
              <a:spcBef>
                <a:spcPts val="0"/>
              </a:spcBef>
              <a:spcAft>
                <a:spcPts val="0"/>
              </a:spcAft>
              <a:buClr>
                <a:schemeClr val="dk1"/>
              </a:buClr>
              <a:buSzPts val="900"/>
              <a:buFont typeface="Nunito Sans"/>
              <a:buChar char="■"/>
              <a:defRPr sz="900">
                <a:highlight>
                  <a:schemeClr val="dk2"/>
                </a:highlight>
              </a:defRPr>
            </a:lvl3pPr>
            <a:lvl4pPr indent="-285750" lvl="3" marL="1828800">
              <a:spcBef>
                <a:spcPts val="0"/>
              </a:spcBef>
              <a:spcAft>
                <a:spcPts val="0"/>
              </a:spcAft>
              <a:buClr>
                <a:schemeClr val="dk1"/>
              </a:buClr>
              <a:buSzPts val="900"/>
              <a:buFont typeface="Nunito Sans"/>
              <a:buChar char="●"/>
              <a:defRPr sz="900">
                <a:highlight>
                  <a:schemeClr val="dk2"/>
                </a:highlight>
              </a:defRPr>
            </a:lvl4pPr>
            <a:lvl5pPr indent="-285750" lvl="4" marL="2286000">
              <a:spcBef>
                <a:spcPts val="0"/>
              </a:spcBef>
              <a:spcAft>
                <a:spcPts val="0"/>
              </a:spcAft>
              <a:buClr>
                <a:schemeClr val="dk1"/>
              </a:buClr>
              <a:buSzPts val="900"/>
              <a:buFont typeface="Nunito Sans"/>
              <a:buChar char="○"/>
              <a:defRPr sz="900">
                <a:highlight>
                  <a:schemeClr val="dk2"/>
                </a:highlight>
              </a:defRPr>
            </a:lvl5pPr>
            <a:lvl6pPr indent="-285750" lvl="5" marL="2743200">
              <a:spcBef>
                <a:spcPts val="0"/>
              </a:spcBef>
              <a:spcAft>
                <a:spcPts val="0"/>
              </a:spcAft>
              <a:buClr>
                <a:schemeClr val="dk1"/>
              </a:buClr>
              <a:buSzPts val="900"/>
              <a:buFont typeface="Nunito Sans"/>
              <a:buChar char="■"/>
              <a:defRPr sz="900">
                <a:highlight>
                  <a:schemeClr val="dk2"/>
                </a:highlight>
              </a:defRPr>
            </a:lvl6pPr>
            <a:lvl7pPr indent="-285750" lvl="6" marL="3200400">
              <a:spcBef>
                <a:spcPts val="0"/>
              </a:spcBef>
              <a:spcAft>
                <a:spcPts val="0"/>
              </a:spcAft>
              <a:buClr>
                <a:schemeClr val="dk1"/>
              </a:buClr>
              <a:buSzPts val="900"/>
              <a:buFont typeface="Nunito Sans"/>
              <a:buChar char="●"/>
              <a:defRPr sz="900">
                <a:highlight>
                  <a:schemeClr val="dk2"/>
                </a:highlight>
              </a:defRPr>
            </a:lvl7pPr>
            <a:lvl8pPr indent="-285750" lvl="7" marL="3657600">
              <a:spcBef>
                <a:spcPts val="0"/>
              </a:spcBef>
              <a:spcAft>
                <a:spcPts val="0"/>
              </a:spcAft>
              <a:buClr>
                <a:schemeClr val="dk1"/>
              </a:buClr>
              <a:buSzPts val="900"/>
              <a:buFont typeface="Nunito Sans"/>
              <a:buChar char="○"/>
              <a:defRPr sz="900">
                <a:highlight>
                  <a:schemeClr val="dk2"/>
                </a:highlight>
              </a:defRPr>
            </a:lvl8pPr>
            <a:lvl9pPr indent="-285750" lvl="8" marL="4114800">
              <a:spcBef>
                <a:spcPts val="0"/>
              </a:spcBef>
              <a:spcAft>
                <a:spcPts val="0"/>
              </a:spcAft>
              <a:buClr>
                <a:schemeClr val="dk1"/>
              </a:buClr>
              <a:buSzPts val="900"/>
              <a:buFont typeface="Nunito Sans"/>
              <a:buChar char="■"/>
              <a:defRPr sz="900">
                <a:highlight>
                  <a:schemeClr val="dk2"/>
                </a:highlight>
              </a:defRPr>
            </a:lvl9pPr>
          </a:lstStyle>
          <a:p/>
        </p:txBody>
      </p:sp>
      <p:sp>
        <p:nvSpPr>
          <p:cNvPr id="492" name="Google Shape;492;p82"/>
          <p:cNvSpPr/>
          <p:nvPr/>
        </p:nvSpPr>
        <p:spPr>
          <a:xfrm>
            <a:off x="-3491" y="1985350"/>
            <a:ext cx="3736169" cy="3157918"/>
          </a:xfrm>
          <a:custGeom>
            <a:rect b="b" l="l" r="r" t="t"/>
            <a:pathLst>
              <a:path extrusionOk="0" h="209550" w="247921">
                <a:moveTo>
                  <a:pt x="0" y="0"/>
                </a:moveTo>
                <a:lnTo>
                  <a:pt x="0" y="2516"/>
                </a:lnTo>
                <a:lnTo>
                  <a:pt x="1966" y="5976"/>
                </a:lnTo>
                <a:lnTo>
                  <a:pt x="3853" y="9593"/>
                </a:lnTo>
                <a:lnTo>
                  <a:pt x="5661" y="13289"/>
                </a:lnTo>
                <a:lnTo>
                  <a:pt x="7391" y="17063"/>
                </a:lnTo>
                <a:lnTo>
                  <a:pt x="9042" y="20994"/>
                </a:lnTo>
                <a:lnTo>
                  <a:pt x="10615" y="24926"/>
                </a:lnTo>
                <a:lnTo>
                  <a:pt x="12030" y="28936"/>
                </a:lnTo>
                <a:lnTo>
                  <a:pt x="13446" y="32946"/>
                </a:lnTo>
                <a:lnTo>
                  <a:pt x="14704" y="37114"/>
                </a:lnTo>
                <a:lnTo>
                  <a:pt x="15962" y="41360"/>
                </a:lnTo>
                <a:lnTo>
                  <a:pt x="17063" y="45606"/>
                </a:lnTo>
                <a:lnTo>
                  <a:pt x="18085" y="49930"/>
                </a:lnTo>
                <a:lnTo>
                  <a:pt x="19029" y="54334"/>
                </a:lnTo>
                <a:lnTo>
                  <a:pt x="19815" y="58737"/>
                </a:lnTo>
                <a:lnTo>
                  <a:pt x="20601" y="63219"/>
                </a:lnTo>
                <a:lnTo>
                  <a:pt x="21230" y="67779"/>
                </a:lnTo>
                <a:lnTo>
                  <a:pt x="18557" y="68173"/>
                </a:lnTo>
                <a:lnTo>
                  <a:pt x="15883" y="68566"/>
                </a:lnTo>
                <a:lnTo>
                  <a:pt x="13210" y="69037"/>
                </a:lnTo>
                <a:lnTo>
                  <a:pt x="10536" y="69588"/>
                </a:lnTo>
                <a:lnTo>
                  <a:pt x="7942" y="70217"/>
                </a:lnTo>
                <a:lnTo>
                  <a:pt x="5268" y="70846"/>
                </a:lnTo>
                <a:lnTo>
                  <a:pt x="2595" y="71554"/>
                </a:lnTo>
                <a:lnTo>
                  <a:pt x="0" y="72261"/>
                </a:lnTo>
                <a:lnTo>
                  <a:pt x="0" y="73598"/>
                </a:lnTo>
                <a:lnTo>
                  <a:pt x="3302" y="72576"/>
                </a:lnTo>
                <a:lnTo>
                  <a:pt x="7784" y="71475"/>
                </a:lnTo>
                <a:lnTo>
                  <a:pt x="12345" y="70531"/>
                </a:lnTo>
                <a:lnTo>
                  <a:pt x="16827" y="69667"/>
                </a:lnTo>
                <a:lnTo>
                  <a:pt x="21387" y="69037"/>
                </a:lnTo>
                <a:lnTo>
                  <a:pt x="21859" y="72812"/>
                </a:lnTo>
                <a:lnTo>
                  <a:pt x="22174" y="76193"/>
                </a:lnTo>
                <a:lnTo>
                  <a:pt x="22488" y="79495"/>
                </a:lnTo>
                <a:lnTo>
                  <a:pt x="22724" y="82876"/>
                </a:lnTo>
                <a:lnTo>
                  <a:pt x="22881" y="86258"/>
                </a:lnTo>
                <a:lnTo>
                  <a:pt x="22960" y="89639"/>
                </a:lnTo>
                <a:lnTo>
                  <a:pt x="23039" y="92941"/>
                </a:lnTo>
                <a:lnTo>
                  <a:pt x="23039" y="96322"/>
                </a:lnTo>
                <a:lnTo>
                  <a:pt x="23039" y="99703"/>
                </a:lnTo>
                <a:lnTo>
                  <a:pt x="22960" y="103006"/>
                </a:lnTo>
                <a:lnTo>
                  <a:pt x="22803" y="106387"/>
                </a:lnTo>
                <a:lnTo>
                  <a:pt x="22645" y="109689"/>
                </a:lnTo>
                <a:lnTo>
                  <a:pt x="22410" y="113071"/>
                </a:lnTo>
                <a:lnTo>
                  <a:pt x="22095" y="116373"/>
                </a:lnTo>
                <a:lnTo>
                  <a:pt x="21781" y="119675"/>
                </a:lnTo>
                <a:lnTo>
                  <a:pt x="21387" y="122978"/>
                </a:lnTo>
                <a:lnTo>
                  <a:pt x="20916" y="126280"/>
                </a:lnTo>
                <a:lnTo>
                  <a:pt x="20444" y="129504"/>
                </a:lnTo>
                <a:lnTo>
                  <a:pt x="19893" y="132807"/>
                </a:lnTo>
                <a:lnTo>
                  <a:pt x="19264" y="136031"/>
                </a:lnTo>
                <a:lnTo>
                  <a:pt x="18635" y="139254"/>
                </a:lnTo>
                <a:lnTo>
                  <a:pt x="17928" y="142478"/>
                </a:lnTo>
                <a:lnTo>
                  <a:pt x="17220" y="145623"/>
                </a:lnTo>
                <a:lnTo>
                  <a:pt x="16434" y="148769"/>
                </a:lnTo>
                <a:lnTo>
                  <a:pt x="15569" y="151914"/>
                </a:lnTo>
                <a:lnTo>
                  <a:pt x="14625" y="155059"/>
                </a:lnTo>
                <a:lnTo>
                  <a:pt x="13760" y="158126"/>
                </a:lnTo>
                <a:lnTo>
                  <a:pt x="12738" y="161192"/>
                </a:lnTo>
                <a:lnTo>
                  <a:pt x="11716" y="164259"/>
                </a:lnTo>
                <a:lnTo>
                  <a:pt x="10615" y="167247"/>
                </a:lnTo>
                <a:lnTo>
                  <a:pt x="9514" y="170235"/>
                </a:lnTo>
                <a:lnTo>
                  <a:pt x="8256" y="173144"/>
                </a:lnTo>
                <a:lnTo>
                  <a:pt x="7077" y="176053"/>
                </a:lnTo>
                <a:lnTo>
                  <a:pt x="5425" y="179356"/>
                </a:lnTo>
                <a:lnTo>
                  <a:pt x="3696" y="182658"/>
                </a:lnTo>
                <a:lnTo>
                  <a:pt x="1887" y="185961"/>
                </a:lnTo>
                <a:lnTo>
                  <a:pt x="0" y="189185"/>
                </a:lnTo>
                <a:lnTo>
                  <a:pt x="0" y="191622"/>
                </a:lnTo>
                <a:lnTo>
                  <a:pt x="2280" y="187848"/>
                </a:lnTo>
                <a:lnTo>
                  <a:pt x="4403" y="184152"/>
                </a:lnTo>
                <a:lnTo>
                  <a:pt x="6369" y="180378"/>
                </a:lnTo>
                <a:lnTo>
                  <a:pt x="8178" y="176604"/>
                </a:lnTo>
                <a:lnTo>
                  <a:pt x="9436" y="173616"/>
                </a:lnTo>
                <a:lnTo>
                  <a:pt x="10615" y="170707"/>
                </a:lnTo>
                <a:lnTo>
                  <a:pt x="11795" y="167719"/>
                </a:lnTo>
                <a:lnTo>
                  <a:pt x="12895" y="164652"/>
                </a:lnTo>
                <a:lnTo>
                  <a:pt x="13918" y="161585"/>
                </a:lnTo>
                <a:lnTo>
                  <a:pt x="14940" y="158519"/>
                </a:lnTo>
                <a:lnTo>
                  <a:pt x="15883" y="155452"/>
                </a:lnTo>
                <a:lnTo>
                  <a:pt x="16748" y="152307"/>
                </a:lnTo>
                <a:lnTo>
                  <a:pt x="17613" y="149162"/>
                </a:lnTo>
                <a:lnTo>
                  <a:pt x="18399" y="145938"/>
                </a:lnTo>
                <a:lnTo>
                  <a:pt x="19186" y="142714"/>
                </a:lnTo>
                <a:lnTo>
                  <a:pt x="19893" y="139490"/>
                </a:lnTo>
                <a:lnTo>
                  <a:pt x="20522" y="136266"/>
                </a:lnTo>
                <a:lnTo>
                  <a:pt x="21073" y="133043"/>
                </a:lnTo>
                <a:lnTo>
                  <a:pt x="21623" y="129740"/>
                </a:lnTo>
                <a:lnTo>
                  <a:pt x="22174" y="126438"/>
                </a:lnTo>
                <a:lnTo>
                  <a:pt x="22567" y="123135"/>
                </a:lnTo>
                <a:lnTo>
                  <a:pt x="22960" y="119833"/>
                </a:lnTo>
                <a:lnTo>
                  <a:pt x="23353" y="116530"/>
                </a:lnTo>
                <a:lnTo>
                  <a:pt x="23668" y="113149"/>
                </a:lnTo>
                <a:lnTo>
                  <a:pt x="23904" y="109768"/>
                </a:lnTo>
                <a:lnTo>
                  <a:pt x="24061" y="106466"/>
                </a:lnTo>
                <a:lnTo>
                  <a:pt x="24218" y="103084"/>
                </a:lnTo>
                <a:lnTo>
                  <a:pt x="24297" y="99703"/>
                </a:lnTo>
                <a:lnTo>
                  <a:pt x="24297" y="96322"/>
                </a:lnTo>
                <a:lnTo>
                  <a:pt x="24297" y="92941"/>
                </a:lnTo>
                <a:lnTo>
                  <a:pt x="24218" y="89560"/>
                </a:lnTo>
                <a:lnTo>
                  <a:pt x="24139" y="86179"/>
                </a:lnTo>
                <a:lnTo>
                  <a:pt x="23982" y="82798"/>
                </a:lnTo>
                <a:lnTo>
                  <a:pt x="23746" y="79417"/>
                </a:lnTo>
                <a:lnTo>
                  <a:pt x="23432" y="76036"/>
                </a:lnTo>
                <a:lnTo>
                  <a:pt x="23117" y="72654"/>
                </a:lnTo>
                <a:lnTo>
                  <a:pt x="22645" y="68880"/>
                </a:lnTo>
                <a:lnTo>
                  <a:pt x="27521" y="68408"/>
                </a:lnTo>
                <a:lnTo>
                  <a:pt x="32474" y="68094"/>
                </a:lnTo>
                <a:lnTo>
                  <a:pt x="37428" y="67937"/>
                </a:lnTo>
                <a:lnTo>
                  <a:pt x="42382" y="68015"/>
                </a:lnTo>
                <a:lnTo>
                  <a:pt x="47335" y="68173"/>
                </a:lnTo>
                <a:lnTo>
                  <a:pt x="52368" y="68644"/>
                </a:lnTo>
                <a:lnTo>
                  <a:pt x="57400" y="69195"/>
                </a:lnTo>
                <a:lnTo>
                  <a:pt x="62432" y="69981"/>
                </a:lnTo>
                <a:lnTo>
                  <a:pt x="67229" y="70846"/>
                </a:lnTo>
                <a:lnTo>
                  <a:pt x="72025" y="71947"/>
                </a:lnTo>
                <a:lnTo>
                  <a:pt x="76900" y="73126"/>
                </a:lnTo>
                <a:lnTo>
                  <a:pt x="81775" y="74542"/>
                </a:lnTo>
                <a:lnTo>
                  <a:pt x="86650" y="76114"/>
                </a:lnTo>
                <a:lnTo>
                  <a:pt x="91604" y="77844"/>
                </a:lnTo>
                <a:lnTo>
                  <a:pt x="96479" y="79653"/>
                </a:lnTo>
                <a:lnTo>
                  <a:pt x="101433" y="81697"/>
                </a:lnTo>
                <a:lnTo>
                  <a:pt x="106387" y="83899"/>
                </a:lnTo>
                <a:lnTo>
                  <a:pt x="111340" y="86258"/>
                </a:lnTo>
                <a:lnTo>
                  <a:pt x="116294" y="88852"/>
                </a:lnTo>
                <a:lnTo>
                  <a:pt x="121248" y="91526"/>
                </a:lnTo>
                <a:lnTo>
                  <a:pt x="126280" y="94356"/>
                </a:lnTo>
                <a:lnTo>
                  <a:pt x="131234" y="97344"/>
                </a:lnTo>
                <a:lnTo>
                  <a:pt x="136266" y="100490"/>
                </a:lnTo>
                <a:lnTo>
                  <a:pt x="141298" y="103792"/>
                </a:lnTo>
                <a:lnTo>
                  <a:pt x="145309" y="106623"/>
                </a:lnTo>
                <a:lnTo>
                  <a:pt x="149319" y="109454"/>
                </a:lnTo>
                <a:lnTo>
                  <a:pt x="153329" y="112441"/>
                </a:lnTo>
                <a:lnTo>
                  <a:pt x="157339" y="115508"/>
                </a:lnTo>
                <a:lnTo>
                  <a:pt x="161349" y="118653"/>
                </a:lnTo>
                <a:lnTo>
                  <a:pt x="165359" y="121956"/>
                </a:lnTo>
                <a:lnTo>
                  <a:pt x="169369" y="125258"/>
                </a:lnTo>
                <a:lnTo>
                  <a:pt x="173380" y="128718"/>
                </a:lnTo>
                <a:lnTo>
                  <a:pt x="177390" y="132335"/>
                </a:lnTo>
                <a:lnTo>
                  <a:pt x="181400" y="135952"/>
                </a:lnTo>
                <a:lnTo>
                  <a:pt x="185410" y="139648"/>
                </a:lnTo>
                <a:lnTo>
                  <a:pt x="189420" y="143500"/>
                </a:lnTo>
                <a:lnTo>
                  <a:pt x="193352" y="147432"/>
                </a:lnTo>
                <a:lnTo>
                  <a:pt x="197362" y="151442"/>
                </a:lnTo>
                <a:lnTo>
                  <a:pt x="201372" y="155531"/>
                </a:lnTo>
                <a:lnTo>
                  <a:pt x="205303" y="159777"/>
                </a:lnTo>
                <a:lnTo>
                  <a:pt x="211515" y="166539"/>
                </a:lnTo>
                <a:lnTo>
                  <a:pt x="217491" y="173301"/>
                </a:lnTo>
                <a:lnTo>
                  <a:pt x="223074" y="179906"/>
                </a:lnTo>
                <a:lnTo>
                  <a:pt x="228421" y="186354"/>
                </a:lnTo>
                <a:lnTo>
                  <a:pt x="233453" y="192566"/>
                </a:lnTo>
                <a:lnTo>
                  <a:pt x="238092" y="198542"/>
                </a:lnTo>
                <a:lnTo>
                  <a:pt x="242417" y="204203"/>
                </a:lnTo>
                <a:lnTo>
                  <a:pt x="246348" y="209550"/>
                </a:lnTo>
                <a:lnTo>
                  <a:pt x="247921" y="209550"/>
                </a:lnTo>
                <a:lnTo>
                  <a:pt x="243911" y="204125"/>
                </a:lnTo>
                <a:lnTo>
                  <a:pt x="239586" y="198384"/>
                </a:lnTo>
                <a:lnTo>
                  <a:pt x="234868" y="192330"/>
                </a:lnTo>
                <a:lnTo>
                  <a:pt x="229757" y="186040"/>
                </a:lnTo>
                <a:lnTo>
                  <a:pt x="224411" y="179435"/>
                </a:lnTo>
                <a:lnTo>
                  <a:pt x="218671" y="172751"/>
                </a:lnTo>
                <a:lnTo>
                  <a:pt x="212616" y="165832"/>
                </a:lnTo>
                <a:lnTo>
                  <a:pt x="206247" y="158912"/>
                </a:lnTo>
                <a:lnTo>
                  <a:pt x="202237" y="154745"/>
                </a:lnTo>
                <a:lnTo>
                  <a:pt x="198305" y="150577"/>
                </a:lnTo>
                <a:lnTo>
                  <a:pt x="194295" y="146567"/>
                </a:lnTo>
                <a:lnTo>
                  <a:pt x="190285" y="142636"/>
                </a:lnTo>
                <a:lnTo>
                  <a:pt x="186275" y="138783"/>
                </a:lnTo>
                <a:lnTo>
                  <a:pt x="182265" y="135008"/>
                </a:lnTo>
                <a:lnTo>
                  <a:pt x="178255" y="131391"/>
                </a:lnTo>
                <a:lnTo>
                  <a:pt x="174245" y="127774"/>
                </a:lnTo>
                <a:lnTo>
                  <a:pt x="170234" y="124315"/>
                </a:lnTo>
                <a:lnTo>
                  <a:pt x="166146" y="120934"/>
                </a:lnTo>
                <a:lnTo>
                  <a:pt x="162135" y="117710"/>
                </a:lnTo>
                <a:lnTo>
                  <a:pt x="158125" y="114486"/>
                </a:lnTo>
                <a:lnTo>
                  <a:pt x="154037" y="111419"/>
                </a:lnTo>
                <a:lnTo>
                  <a:pt x="150026" y="108431"/>
                </a:lnTo>
                <a:lnTo>
                  <a:pt x="146016" y="105601"/>
                </a:lnTo>
                <a:lnTo>
                  <a:pt x="142006" y="102770"/>
                </a:lnTo>
                <a:lnTo>
                  <a:pt x="136974" y="99467"/>
                </a:lnTo>
                <a:lnTo>
                  <a:pt x="131941" y="96244"/>
                </a:lnTo>
                <a:lnTo>
                  <a:pt x="126909" y="93256"/>
                </a:lnTo>
                <a:lnTo>
                  <a:pt x="121877" y="90425"/>
                </a:lnTo>
                <a:lnTo>
                  <a:pt x="116844" y="87673"/>
                </a:lnTo>
                <a:lnTo>
                  <a:pt x="111891" y="85157"/>
                </a:lnTo>
                <a:lnTo>
                  <a:pt x="106858" y="82798"/>
                </a:lnTo>
                <a:lnTo>
                  <a:pt x="101905" y="80596"/>
                </a:lnTo>
                <a:lnTo>
                  <a:pt x="96951" y="78473"/>
                </a:lnTo>
                <a:lnTo>
                  <a:pt x="91997" y="76586"/>
                </a:lnTo>
                <a:lnTo>
                  <a:pt x="87044" y="74935"/>
                </a:lnTo>
                <a:lnTo>
                  <a:pt x="82090" y="73362"/>
                </a:lnTo>
                <a:lnTo>
                  <a:pt x="77215" y="71947"/>
                </a:lnTo>
                <a:lnTo>
                  <a:pt x="72340" y="70689"/>
                </a:lnTo>
                <a:lnTo>
                  <a:pt x="67465" y="69667"/>
                </a:lnTo>
                <a:lnTo>
                  <a:pt x="62590" y="68723"/>
                </a:lnTo>
                <a:lnTo>
                  <a:pt x="57557" y="67937"/>
                </a:lnTo>
                <a:lnTo>
                  <a:pt x="52446" y="67386"/>
                </a:lnTo>
                <a:lnTo>
                  <a:pt x="47414" y="66914"/>
                </a:lnTo>
                <a:lnTo>
                  <a:pt x="42382" y="66757"/>
                </a:lnTo>
                <a:lnTo>
                  <a:pt x="37428" y="66679"/>
                </a:lnTo>
                <a:lnTo>
                  <a:pt x="32396" y="66836"/>
                </a:lnTo>
                <a:lnTo>
                  <a:pt x="27442" y="67150"/>
                </a:lnTo>
                <a:lnTo>
                  <a:pt x="22488" y="67622"/>
                </a:lnTo>
                <a:lnTo>
                  <a:pt x="21781" y="62904"/>
                </a:lnTo>
                <a:lnTo>
                  <a:pt x="21073" y="58265"/>
                </a:lnTo>
                <a:lnTo>
                  <a:pt x="20129" y="53626"/>
                </a:lnTo>
                <a:lnTo>
                  <a:pt x="19186" y="49065"/>
                </a:lnTo>
                <a:lnTo>
                  <a:pt x="18085" y="44583"/>
                </a:lnTo>
                <a:lnTo>
                  <a:pt x="16905" y="40102"/>
                </a:lnTo>
                <a:lnTo>
                  <a:pt x="15647" y="35777"/>
                </a:lnTo>
                <a:lnTo>
                  <a:pt x="14232" y="31452"/>
                </a:lnTo>
                <a:lnTo>
                  <a:pt x="12817" y="27285"/>
                </a:lnTo>
                <a:lnTo>
                  <a:pt x="11244" y="23117"/>
                </a:lnTo>
                <a:lnTo>
                  <a:pt x="9593" y="19029"/>
                </a:lnTo>
                <a:lnTo>
                  <a:pt x="7863" y="15018"/>
                </a:lnTo>
                <a:lnTo>
                  <a:pt x="5976" y="11166"/>
                </a:lnTo>
                <a:lnTo>
                  <a:pt x="4089" y="7313"/>
                </a:lnTo>
                <a:lnTo>
                  <a:pt x="2123" y="3617"/>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493" name="Google Shape;493;p82"/>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494" name="Google Shape;494;p82"/>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495" name="Google Shape;495;p82"/>
          <p:cNvSpPr/>
          <p:nvPr>
            <p:ph idx="3" type="pic"/>
          </p:nvPr>
        </p:nvSpPr>
        <p:spPr>
          <a:xfrm>
            <a:off x="988450" y="2967538"/>
            <a:ext cx="1264200" cy="1258500"/>
          </a:xfrm>
          <a:prstGeom prst="roundRect">
            <a:avLst>
              <a:gd fmla="val 16718" name="adj"/>
            </a:avLst>
          </a:prstGeom>
          <a:noFill/>
          <a:ln>
            <a:noFill/>
          </a:ln>
        </p:spPr>
      </p:sp>
      <p:sp>
        <p:nvSpPr>
          <p:cNvPr id="496" name="Google Shape;496;p82"/>
          <p:cNvSpPr txBox="1"/>
          <p:nvPr>
            <p:ph idx="4" type="subTitle"/>
          </p:nvPr>
        </p:nvSpPr>
        <p:spPr>
          <a:xfrm>
            <a:off x="2317068" y="2953117"/>
            <a:ext cx="1314600" cy="311400"/>
          </a:xfrm>
          <a:prstGeom prst="rect">
            <a:avLst/>
          </a:prstGeom>
        </p:spPr>
        <p:txBody>
          <a:bodyPr anchorCtr="0" anchor="b" bIns="0" lIns="91425" spcFirstLastPara="1" rIns="91425" wrap="square" tIns="91425">
            <a:noAutofit/>
          </a:bodyPr>
          <a:lstStyle>
            <a:lvl1pPr lvl="0">
              <a:spcBef>
                <a:spcPts val="0"/>
              </a:spcBef>
              <a:spcAft>
                <a:spcPts val="0"/>
              </a:spcAft>
              <a:buNone/>
              <a:defRPr b="1" sz="10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9pPr>
          </a:lstStyle>
          <a:p/>
        </p:txBody>
      </p:sp>
      <p:sp>
        <p:nvSpPr>
          <p:cNvPr id="497" name="Google Shape;497;p82"/>
          <p:cNvSpPr txBox="1"/>
          <p:nvPr>
            <p:ph idx="5" type="subTitle"/>
          </p:nvPr>
        </p:nvSpPr>
        <p:spPr>
          <a:xfrm>
            <a:off x="2317068" y="3283266"/>
            <a:ext cx="1314600" cy="311400"/>
          </a:xfrm>
          <a:prstGeom prst="rect">
            <a:avLst/>
          </a:prstGeom>
        </p:spPr>
        <p:txBody>
          <a:bodyPr anchorCtr="0" anchor="t" bIns="0" lIns="91425" spcFirstLastPara="1" rIns="91425" wrap="square" tIns="0">
            <a:noAutofit/>
          </a:bodyPr>
          <a:lstStyle>
            <a:lvl1pPr lvl="0">
              <a:spcBef>
                <a:spcPts val="0"/>
              </a:spcBef>
              <a:spcAft>
                <a:spcPts val="0"/>
              </a:spcAft>
              <a:buNone/>
              <a:defRPr sz="1000">
                <a:highlight>
                  <a:schemeClr val="dk2"/>
                </a:highlight>
                <a:latin typeface="Nunito Sans"/>
                <a:ea typeface="Nunito Sans"/>
                <a:cs typeface="Nunito Sans"/>
                <a:sym typeface="Nunito Sans"/>
              </a:defRPr>
            </a:lvl1pPr>
            <a:lvl2pPr lvl="1">
              <a:spcBef>
                <a:spcPts val="0"/>
              </a:spcBef>
              <a:spcAft>
                <a:spcPts val="0"/>
              </a:spcAft>
              <a:buSzPts val="1000"/>
              <a:buFont typeface="Nunito Sans"/>
              <a:buNone/>
              <a:defRPr sz="1000">
                <a:highlight>
                  <a:schemeClr val="dk2"/>
                </a:highlight>
                <a:latin typeface="Nunito Sans"/>
                <a:ea typeface="Nunito Sans"/>
                <a:cs typeface="Nunito Sans"/>
                <a:sym typeface="Nunito Sans"/>
              </a:defRPr>
            </a:lvl2pPr>
            <a:lvl3pPr lvl="2">
              <a:spcBef>
                <a:spcPts val="0"/>
              </a:spcBef>
              <a:spcAft>
                <a:spcPts val="0"/>
              </a:spcAft>
              <a:buSzPts val="1000"/>
              <a:buFont typeface="Nunito Sans"/>
              <a:buNone/>
              <a:defRPr sz="1000">
                <a:highlight>
                  <a:schemeClr val="dk2"/>
                </a:highlight>
                <a:latin typeface="Nunito Sans"/>
                <a:ea typeface="Nunito Sans"/>
                <a:cs typeface="Nunito Sans"/>
                <a:sym typeface="Nunito Sans"/>
              </a:defRPr>
            </a:lvl3pPr>
            <a:lvl4pPr lvl="3">
              <a:spcBef>
                <a:spcPts val="0"/>
              </a:spcBef>
              <a:spcAft>
                <a:spcPts val="0"/>
              </a:spcAft>
              <a:buSzPts val="1000"/>
              <a:buFont typeface="Nunito Sans"/>
              <a:buNone/>
              <a:defRPr sz="1000">
                <a:highlight>
                  <a:schemeClr val="dk2"/>
                </a:highlight>
                <a:latin typeface="Nunito Sans"/>
                <a:ea typeface="Nunito Sans"/>
                <a:cs typeface="Nunito Sans"/>
                <a:sym typeface="Nunito Sans"/>
              </a:defRPr>
            </a:lvl4pPr>
            <a:lvl5pPr lvl="4">
              <a:spcBef>
                <a:spcPts val="0"/>
              </a:spcBef>
              <a:spcAft>
                <a:spcPts val="0"/>
              </a:spcAft>
              <a:buSzPts val="1000"/>
              <a:buFont typeface="Nunito Sans"/>
              <a:buNone/>
              <a:defRPr sz="1000">
                <a:highlight>
                  <a:schemeClr val="dk2"/>
                </a:highlight>
                <a:latin typeface="Nunito Sans"/>
                <a:ea typeface="Nunito Sans"/>
                <a:cs typeface="Nunito Sans"/>
                <a:sym typeface="Nunito Sans"/>
              </a:defRPr>
            </a:lvl5pPr>
            <a:lvl6pPr lvl="5">
              <a:spcBef>
                <a:spcPts val="0"/>
              </a:spcBef>
              <a:spcAft>
                <a:spcPts val="0"/>
              </a:spcAft>
              <a:buSzPts val="1000"/>
              <a:buFont typeface="Nunito Sans"/>
              <a:buNone/>
              <a:defRPr sz="1000">
                <a:highlight>
                  <a:schemeClr val="dk2"/>
                </a:highlight>
                <a:latin typeface="Nunito Sans"/>
                <a:ea typeface="Nunito Sans"/>
                <a:cs typeface="Nunito Sans"/>
                <a:sym typeface="Nunito Sans"/>
              </a:defRPr>
            </a:lvl6pPr>
            <a:lvl7pPr lvl="6">
              <a:spcBef>
                <a:spcPts val="0"/>
              </a:spcBef>
              <a:spcAft>
                <a:spcPts val="0"/>
              </a:spcAft>
              <a:buSzPts val="1000"/>
              <a:buFont typeface="Nunito Sans"/>
              <a:buNone/>
              <a:defRPr sz="1000">
                <a:highlight>
                  <a:schemeClr val="dk2"/>
                </a:highlight>
                <a:latin typeface="Nunito Sans"/>
                <a:ea typeface="Nunito Sans"/>
                <a:cs typeface="Nunito Sans"/>
                <a:sym typeface="Nunito Sans"/>
              </a:defRPr>
            </a:lvl7pPr>
            <a:lvl8pPr lvl="7">
              <a:spcBef>
                <a:spcPts val="0"/>
              </a:spcBef>
              <a:spcAft>
                <a:spcPts val="0"/>
              </a:spcAft>
              <a:buSzPts val="1000"/>
              <a:buFont typeface="Nunito Sans"/>
              <a:buNone/>
              <a:defRPr sz="1000">
                <a:highlight>
                  <a:schemeClr val="dk2"/>
                </a:highlight>
                <a:latin typeface="Nunito Sans"/>
                <a:ea typeface="Nunito Sans"/>
                <a:cs typeface="Nunito Sans"/>
                <a:sym typeface="Nunito Sans"/>
              </a:defRPr>
            </a:lvl8pPr>
            <a:lvl9pPr lvl="8">
              <a:spcBef>
                <a:spcPts val="0"/>
              </a:spcBef>
              <a:spcAft>
                <a:spcPts val="0"/>
              </a:spcAft>
              <a:buSzPts val="1000"/>
              <a:buFont typeface="Nunito Sans"/>
              <a:buNone/>
              <a:defRPr sz="1000">
                <a:highlight>
                  <a:schemeClr val="dk2"/>
                </a:highlight>
                <a:latin typeface="Nunito Sans"/>
                <a:ea typeface="Nunito Sans"/>
                <a:cs typeface="Nunito Sans"/>
                <a:sym typeface="Nunito Sans"/>
              </a:defRPr>
            </a:lvl9pPr>
          </a:lstStyle>
          <a:p/>
        </p:txBody>
      </p:sp>
      <p:sp>
        <p:nvSpPr>
          <p:cNvPr id="498" name="Google Shape;498;p82"/>
          <p:cNvSpPr txBox="1"/>
          <p:nvPr>
            <p:ph idx="6" type="body"/>
          </p:nvPr>
        </p:nvSpPr>
        <p:spPr>
          <a:xfrm>
            <a:off x="2317068" y="3459387"/>
            <a:ext cx="2148900" cy="766500"/>
          </a:xfrm>
          <a:prstGeom prst="rect">
            <a:avLst/>
          </a:prstGeom>
        </p:spPr>
        <p:txBody>
          <a:bodyPr anchorCtr="0" anchor="t" bIns="91425" lIns="0" spcFirstLastPara="1" rIns="91425" wrap="square" tIns="91425">
            <a:noAutofit/>
          </a:bodyPr>
          <a:lstStyle>
            <a:lvl1pPr indent="-285750" lvl="0" marL="457200">
              <a:spcBef>
                <a:spcPts val="0"/>
              </a:spcBef>
              <a:spcAft>
                <a:spcPts val="0"/>
              </a:spcAft>
              <a:buClr>
                <a:schemeClr val="dk1"/>
              </a:buClr>
              <a:buSzPts val="900"/>
              <a:buFont typeface="Nunito Sans"/>
              <a:buChar char="●"/>
              <a:defRPr sz="900">
                <a:highlight>
                  <a:schemeClr val="dk2"/>
                </a:highlight>
              </a:defRPr>
            </a:lvl1pPr>
            <a:lvl2pPr indent="-285750" lvl="1" marL="914400">
              <a:spcBef>
                <a:spcPts val="0"/>
              </a:spcBef>
              <a:spcAft>
                <a:spcPts val="0"/>
              </a:spcAft>
              <a:buClr>
                <a:schemeClr val="dk1"/>
              </a:buClr>
              <a:buSzPts val="900"/>
              <a:buFont typeface="Nunito Sans"/>
              <a:buChar char="○"/>
              <a:defRPr sz="900">
                <a:highlight>
                  <a:schemeClr val="dk2"/>
                </a:highlight>
              </a:defRPr>
            </a:lvl2pPr>
            <a:lvl3pPr indent="-285750" lvl="2" marL="1371600">
              <a:spcBef>
                <a:spcPts val="0"/>
              </a:spcBef>
              <a:spcAft>
                <a:spcPts val="0"/>
              </a:spcAft>
              <a:buClr>
                <a:schemeClr val="dk1"/>
              </a:buClr>
              <a:buSzPts val="900"/>
              <a:buFont typeface="Nunito Sans"/>
              <a:buChar char="■"/>
              <a:defRPr sz="900">
                <a:highlight>
                  <a:schemeClr val="dk2"/>
                </a:highlight>
              </a:defRPr>
            </a:lvl3pPr>
            <a:lvl4pPr indent="-285750" lvl="3" marL="1828800">
              <a:spcBef>
                <a:spcPts val="0"/>
              </a:spcBef>
              <a:spcAft>
                <a:spcPts val="0"/>
              </a:spcAft>
              <a:buClr>
                <a:schemeClr val="dk1"/>
              </a:buClr>
              <a:buSzPts val="900"/>
              <a:buFont typeface="Nunito Sans"/>
              <a:buChar char="●"/>
              <a:defRPr sz="900">
                <a:highlight>
                  <a:schemeClr val="dk2"/>
                </a:highlight>
              </a:defRPr>
            </a:lvl4pPr>
            <a:lvl5pPr indent="-285750" lvl="4" marL="2286000">
              <a:spcBef>
                <a:spcPts val="0"/>
              </a:spcBef>
              <a:spcAft>
                <a:spcPts val="0"/>
              </a:spcAft>
              <a:buClr>
                <a:schemeClr val="dk1"/>
              </a:buClr>
              <a:buSzPts val="900"/>
              <a:buFont typeface="Nunito Sans"/>
              <a:buChar char="○"/>
              <a:defRPr sz="900">
                <a:highlight>
                  <a:schemeClr val="dk2"/>
                </a:highlight>
              </a:defRPr>
            </a:lvl5pPr>
            <a:lvl6pPr indent="-285750" lvl="5" marL="2743200">
              <a:spcBef>
                <a:spcPts val="0"/>
              </a:spcBef>
              <a:spcAft>
                <a:spcPts val="0"/>
              </a:spcAft>
              <a:buClr>
                <a:schemeClr val="dk1"/>
              </a:buClr>
              <a:buSzPts val="900"/>
              <a:buFont typeface="Nunito Sans"/>
              <a:buChar char="■"/>
              <a:defRPr sz="900">
                <a:highlight>
                  <a:schemeClr val="dk2"/>
                </a:highlight>
              </a:defRPr>
            </a:lvl6pPr>
            <a:lvl7pPr indent="-285750" lvl="6" marL="3200400">
              <a:spcBef>
                <a:spcPts val="0"/>
              </a:spcBef>
              <a:spcAft>
                <a:spcPts val="0"/>
              </a:spcAft>
              <a:buClr>
                <a:schemeClr val="dk1"/>
              </a:buClr>
              <a:buSzPts val="900"/>
              <a:buFont typeface="Nunito Sans"/>
              <a:buChar char="●"/>
              <a:defRPr sz="900">
                <a:highlight>
                  <a:schemeClr val="dk2"/>
                </a:highlight>
              </a:defRPr>
            </a:lvl7pPr>
            <a:lvl8pPr indent="-285750" lvl="7" marL="3657600">
              <a:spcBef>
                <a:spcPts val="0"/>
              </a:spcBef>
              <a:spcAft>
                <a:spcPts val="0"/>
              </a:spcAft>
              <a:buClr>
                <a:schemeClr val="dk1"/>
              </a:buClr>
              <a:buSzPts val="900"/>
              <a:buFont typeface="Nunito Sans"/>
              <a:buChar char="○"/>
              <a:defRPr sz="900">
                <a:highlight>
                  <a:schemeClr val="dk2"/>
                </a:highlight>
              </a:defRPr>
            </a:lvl8pPr>
            <a:lvl9pPr indent="-285750" lvl="8" marL="4114800">
              <a:spcBef>
                <a:spcPts val="0"/>
              </a:spcBef>
              <a:spcAft>
                <a:spcPts val="0"/>
              </a:spcAft>
              <a:buClr>
                <a:schemeClr val="dk1"/>
              </a:buClr>
              <a:buSzPts val="900"/>
              <a:buFont typeface="Nunito Sans"/>
              <a:buChar char="■"/>
              <a:defRPr sz="900">
                <a:highlight>
                  <a:schemeClr val="dk2"/>
                </a:highlight>
              </a:defRPr>
            </a:lvl9pPr>
          </a:lstStyle>
          <a:p/>
        </p:txBody>
      </p:sp>
      <p:sp>
        <p:nvSpPr>
          <p:cNvPr id="499" name="Google Shape;499;p82"/>
          <p:cNvSpPr/>
          <p:nvPr>
            <p:ph idx="7" type="pic"/>
          </p:nvPr>
        </p:nvSpPr>
        <p:spPr>
          <a:xfrm>
            <a:off x="4685500" y="1169975"/>
            <a:ext cx="1264200" cy="1258500"/>
          </a:xfrm>
          <a:prstGeom prst="roundRect">
            <a:avLst>
              <a:gd fmla="val 16718" name="adj"/>
            </a:avLst>
          </a:prstGeom>
          <a:noFill/>
          <a:ln>
            <a:noFill/>
          </a:ln>
        </p:spPr>
      </p:sp>
      <p:sp>
        <p:nvSpPr>
          <p:cNvPr id="500" name="Google Shape;500;p82"/>
          <p:cNvSpPr txBox="1"/>
          <p:nvPr>
            <p:ph idx="8" type="subTitle"/>
          </p:nvPr>
        </p:nvSpPr>
        <p:spPr>
          <a:xfrm>
            <a:off x="6014118" y="1155555"/>
            <a:ext cx="1314600" cy="311400"/>
          </a:xfrm>
          <a:prstGeom prst="rect">
            <a:avLst/>
          </a:prstGeom>
        </p:spPr>
        <p:txBody>
          <a:bodyPr anchorCtr="0" anchor="b" bIns="0" lIns="91425" spcFirstLastPara="1" rIns="91425" wrap="square" tIns="91425">
            <a:noAutofit/>
          </a:bodyPr>
          <a:lstStyle>
            <a:lvl1pPr lvl="0">
              <a:spcBef>
                <a:spcPts val="0"/>
              </a:spcBef>
              <a:spcAft>
                <a:spcPts val="0"/>
              </a:spcAft>
              <a:buNone/>
              <a:defRPr b="1" sz="10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9pPr>
          </a:lstStyle>
          <a:p/>
        </p:txBody>
      </p:sp>
      <p:sp>
        <p:nvSpPr>
          <p:cNvPr id="501" name="Google Shape;501;p82"/>
          <p:cNvSpPr txBox="1"/>
          <p:nvPr>
            <p:ph idx="9" type="subTitle"/>
          </p:nvPr>
        </p:nvSpPr>
        <p:spPr>
          <a:xfrm>
            <a:off x="6014118" y="1485704"/>
            <a:ext cx="1314600" cy="311400"/>
          </a:xfrm>
          <a:prstGeom prst="rect">
            <a:avLst/>
          </a:prstGeom>
        </p:spPr>
        <p:txBody>
          <a:bodyPr anchorCtr="0" anchor="t" bIns="0" lIns="91425" spcFirstLastPara="1" rIns="91425" wrap="square" tIns="0">
            <a:noAutofit/>
          </a:bodyPr>
          <a:lstStyle>
            <a:lvl1pPr lvl="0">
              <a:spcBef>
                <a:spcPts val="0"/>
              </a:spcBef>
              <a:spcAft>
                <a:spcPts val="0"/>
              </a:spcAft>
              <a:buNone/>
              <a:defRPr sz="1000">
                <a:highlight>
                  <a:schemeClr val="dk2"/>
                </a:highlight>
                <a:latin typeface="Nunito Sans"/>
                <a:ea typeface="Nunito Sans"/>
                <a:cs typeface="Nunito Sans"/>
                <a:sym typeface="Nunito Sans"/>
              </a:defRPr>
            </a:lvl1pPr>
            <a:lvl2pPr lvl="1">
              <a:spcBef>
                <a:spcPts val="0"/>
              </a:spcBef>
              <a:spcAft>
                <a:spcPts val="0"/>
              </a:spcAft>
              <a:buSzPts val="1000"/>
              <a:buFont typeface="Nunito Sans"/>
              <a:buNone/>
              <a:defRPr sz="1000">
                <a:highlight>
                  <a:schemeClr val="dk2"/>
                </a:highlight>
                <a:latin typeface="Nunito Sans"/>
                <a:ea typeface="Nunito Sans"/>
                <a:cs typeface="Nunito Sans"/>
                <a:sym typeface="Nunito Sans"/>
              </a:defRPr>
            </a:lvl2pPr>
            <a:lvl3pPr lvl="2">
              <a:spcBef>
                <a:spcPts val="0"/>
              </a:spcBef>
              <a:spcAft>
                <a:spcPts val="0"/>
              </a:spcAft>
              <a:buSzPts val="1000"/>
              <a:buFont typeface="Nunito Sans"/>
              <a:buNone/>
              <a:defRPr sz="1000">
                <a:highlight>
                  <a:schemeClr val="dk2"/>
                </a:highlight>
                <a:latin typeface="Nunito Sans"/>
                <a:ea typeface="Nunito Sans"/>
                <a:cs typeface="Nunito Sans"/>
                <a:sym typeface="Nunito Sans"/>
              </a:defRPr>
            </a:lvl3pPr>
            <a:lvl4pPr lvl="3">
              <a:spcBef>
                <a:spcPts val="0"/>
              </a:spcBef>
              <a:spcAft>
                <a:spcPts val="0"/>
              </a:spcAft>
              <a:buSzPts val="1000"/>
              <a:buFont typeface="Nunito Sans"/>
              <a:buNone/>
              <a:defRPr sz="1000">
                <a:highlight>
                  <a:schemeClr val="dk2"/>
                </a:highlight>
                <a:latin typeface="Nunito Sans"/>
                <a:ea typeface="Nunito Sans"/>
                <a:cs typeface="Nunito Sans"/>
                <a:sym typeface="Nunito Sans"/>
              </a:defRPr>
            </a:lvl4pPr>
            <a:lvl5pPr lvl="4">
              <a:spcBef>
                <a:spcPts val="0"/>
              </a:spcBef>
              <a:spcAft>
                <a:spcPts val="0"/>
              </a:spcAft>
              <a:buSzPts val="1000"/>
              <a:buFont typeface="Nunito Sans"/>
              <a:buNone/>
              <a:defRPr sz="1000">
                <a:highlight>
                  <a:schemeClr val="dk2"/>
                </a:highlight>
                <a:latin typeface="Nunito Sans"/>
                <a:ea typeface="Nunito Sans"/>
                <a:cs typeface="Nunito Sans"/>
                <a:sym typeface="Nunito Sans"/>
              </a:defRPr>
            </a:lvl5pPr>
            <a:lvl6pPr lvl="5">
              <a:spcBef>
                <a:spcPts val="0"/>
              </a:spcBef>
              <a:spcAft>
                <a:spcPts val="0"/>
              </a:spcAft>
              <a:buSzPts val="1000"/>
              <a:buFont typeface="Nunito Sans"/>
              <a:buNone/>
              <a:defRPr sz="1000">
                <a:highlight>
                  <a:schemeClr val="dk2"/>
                </a:highlight>
                <a:latin typeface="Nunito Sans"/>
                <a:ea typeface="Nunito Sans"/>
                <a:cs typeface="Nunito Sans"/>
                <a:sym typeface="Nunito Sans"/>
              </a:defRPr>
            </a:lvl6pPr>
            <a:lvl7pPr lvl="6">
              <a:spcBef>
                <a:spcPts val="0"/>
              </a:spcBef>
              <a:spcAft>
                <a:spcPts val="0"/>
              </a:spcAft>
              <a:buSzPts val="1000"/>
              <a:buFont typeface="Nunito Sans"/>
              <a:buNone/>
              <a:defRPr sz="1000">
                <a:highlight>
                  <a:schemeClr val="dk2"/>
                </a:highlight>
                <a:latin typeface="Nunito Sans"/>
                <a:ea typeface="Nunito Sans"/>
                <a:cs typeface="Nunito Sans"/>
                <a:sym typeface="Nunito Sans"/>
              </a:defRPr>
            </a:lvl7pPr>
            <a:lvl8pPr lvl="7">
              <a:spcBef>
                <a:spcPts val="0"/>
              </a:spcBef>
              <a:spcAft>
                <a:spcPts val="0"/>
              </a:spcAft>
              <a:buSzPts val="1000"/>
              <a:buFont typeface="Nunito Sans"/>
              <a:buNone/>
              <a:defRPr sz="1000">
                <a:highlight>
                  <a:schemeClr val="dk2"/>
                </a:highlight>
                <a:latin typeface="Nunito Sans"/>
                <a:ea typeface="Nunito Sans"/>
                <a:cs typeface="Nunito Sans"/>
                <a:sym typeface="Nunito Sans"/>
              </a:defRPr>
            </a:lvl8pPr>
            <a:lvl9pPr lvl="8">
              <a:spcBef>
                <a:spcPts val="0"/>
              </a:spcBef>
              <a:spcAft>
                <a:spcPts val="0"/>
              </a:spcAft>
              <a:buSzPts val="1000"/>
              <a:buFont typeface="Nunito Sans"/>
              <a:buNone/>
              <a:defRPr sz="1000">
                <a:highlight>
                  <a:schemeClr val="dk2"/>
                </a:highlight>
                <a:latin typeface="Nunito Sans"/>
                <a:ea typeface="Nunito Sans"/>
                <a:cs typeface="Nunito Sans"/>
                <a:sym typeface="Nunito Sans"/>
              </a:defRPr>
            </a:lvl9pPr>
          </a:lstStyle>
          <a:p/>
        </p:txBody>
      </p:sp>
      <p:sp>
        <p:nvSpPr>
          <p:cNvPr id="502" name="Google Shape;502;p82"/>
          <p:cNvSpPr/>
          <p:nvPr>
            <p:ph idx="13" type="pic"/>
          </p:nvPr>
        </p:nvSpPr>
        <p:spPr>
          <a:xfrm>
            <a:off x="4685500" y="2967538"/>
            <a:ext cx="1264200" cy="1258500"/>
          </a:xfrm>
          <a:prstGeom prst="roundRect">
            <a:avLst>
              <a:gd fmla="val 16718" name="adj"/>
            </a:avLst>
          </a:prstGeom>
          <a:noFill/>
          <a:ln>
            <a:noFill/>
          </a:ln>
        </p:spPr>
      </p:sp>
      <p:sp>
        <p:nvSpPr>
          <p:cNvPr id="503" name="Google Shape;503;p82"/>
          <p:cNvSpPr txBox="1"/>
          <p:nvPr>
            <p:ph idx="14" type="subTitle"/>
          </p:nvPr>
        </p:nvSpPr>
        <p:spPr>
          <a:xfrm>
            <a:off x="6014118" y="2953117"/>
            <a:ext cx="1314600" cy="311400"/>
          </a:xfrm>
          <a:prstGeom prst="rect">
            <a:avLst/>
          </a:prstGeom>
        </p:spPr>
        <p:txBody>
          <a:bodyPr anchorCtr="0" anchor="b" bIns="0" lIns="91425" spcFirstLastPara="1" rIns="91425" wrap="square" tIns="91425">
            <a:noAutofit/>
          </a:bodyPr>
          <a:lstStyle>
            <a:lvl1pPr lvl="0">
              <a:spcBef>
                <a:spcPts val="0"/>
              </a:spcBef>
              <a:spcAft>
                <a:spcPts val="0"/>
              </a:spcAft>
              <a:buNone/>
              <a:defRPr b="1" sz="10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9pPr>
          </a:lstStyle>
          <a:p/>
        </p:txBody>
      </p:sp>
      <p:sp>
        <p:nvSpPr>
          <p:cNvPr id="504" name="Google Shape;504;p82"/>
          <p:cNvSpPr txBox="1"/>
          <p:nvPr>
            <p:ph idx="15" type="subTitle"/>
          </p:nvPr>
        </p:nvSpPr>
        <p:spPr>
          <a:xfrm>
            <a:off x="6014118" y="3283266"/>
            <a:ext cx="1314600" cy="311400"/>
          </a:xfrm>
          <a:prstGeom prst="rect">
            <a:avLst/>
          </a:prstGeom>
        </p:spPr>
        <p:txBody>
          <a:bodyPr anchorCtr="0" anchor="t" bIns="0" lIns="91425" spcFirstLastPara="1" rIns="91425" wrap="square" tIns="0">
            <a:noAutofit/>
          </a:bodyPr>
          <a:lstStyle>
            <a:lvl1pPr lvl="0">
              <a:spcBef>
                <a:spcPts val="0"/>
              </a:spcBef>
              <a:spcAft>
                <a:spcPts val="0"/>
              </a:spcAft>
              <a:buNone/>
              <a:defRPr sz="1000">
                <a:highlight>
                  <a:schemeClr val="dk2"/>
                </a:highlight>
                <a:latin typeface="Nunito Sans"/>
                <a:ea typeface="Nunito Sans"/>
                <a:cs typeface="Nunito Sans"/>
                <a:sym typeface="Nunito Sans"/>
              </a:defRPr>
            </a:lvl1pPr>
            <a:lvl2pPr lvl="1">
              <a:spcBef>
                <a:spcPts val="0"/>
              </a:spcBef>
              <a:spcAft>
                <a:spcPts val="0"/>
              </a:spcAft>
              <a:buSzPts val="1000"/>
              <a:buFont typeface="Nunito Sans"/>
              <a:buNone/>
              <a:defRPr sz="1000">
                <a:highlight>
                  <a:schemeClr val="dk2"/>
                </a:highlight>
                <a:latin typeface="Nunito Sans"/>
                <a:ea typeface="Nunito Sans"/>
                <a:cs typeface="Nunito Sans"/>
                <a:sym typeface="Nunito Sans"/>
              </a:defRPr>
            </a:lvl2pPr>
            <a:lvl3pPr lvl="2">
              <a:spcBef>
                <a:spcPts val="0"/>
              </a:spcBef>
              <a:spcAft>
                <a:spcPts val="0"/>
              </a:spcAft>
              <a:buSzPts val="1000"/>
              <a:buFont typeface="Nunito Sans"/>
              <a:buNone/>
              <a:defRPr sz="1000">
                <a:highlight>
                  <a:schemeClr val="dk2"/>
                </a:highlight>
                <a:latin typeface="Nunito Sans"/>
                <a:ea typeface="Nunito Sans"/>
                <a:cs typeface="Nunito Sans"/>
                <a:sym typeface="Nunito Sans"/>
              </a:defRPr>
            </a:lvl3pPr>
            <a:lvl4pPr lvl="3">
              <a:spcBef>
                <a:spcPts val="0"/>
              </a:spcBef>
              <a:spcAft>
                <a:spcPts val="0"/>
              </a:spcAft>
              <a:buSzPts val="1000"/>
              <a:buFont typeface="Nunito Sans"/>
              <a:buNone/>
              <a:defRPr sz="1000">
                <a:highlight>
                  <a:schemeClr val="dk2"/>
                </a:highlight>
                <a:latin typeface="Nunito Sans"/>
                <a:ea typeface="Nunito Sans"/>
                <a:cs typeface="Nunito Sans"/>
                <a:sym typeface="Nunito Sans"/>
              </a:defRPr>
            </a:lvl4pPr>
            <a:lvl5pPr lvl="4">
              <a:spcBef>
                <a:spcPts val="0"/>
              </a:spcBef>
              <a:spcAft>
                <a:spcPts val="0"/>
              </a:spcAft>
              <a:buSzPts val="1000"/>
              <a:buFont typeface="Nunito Sans"/>
              <a:buNone/>
              <a:defRPr sz="1000">
                <a:highlight>
                  <a:schemeClr val="dk2"/>
                </a:highlight>
                <a:latin typeface="Nunito Sans"/>
                <a:ea typeface="Nunito Sans"/>
                <a:cs typeface="Nunito Sans"/>
                <a:sym typeface="Nunito Sans"/>
              </a:defRPr>
            </a:lvl5pPr>
            <a:lvl6pPr lvl="5">
              <a:spcBef>
                <a:spcPts val="0"/>
              </a:spcBef>
              <a:spcAft>
                <a:spcPts val="0"/>
              </a:spcAft>
              <a:buSzPts val="1000"/>
              <a:buFont typeface="Nunito Sans"/>
              <a:buNone/>
              <a:defRPr sz="1000">
                <a:highlight>
                  <a:schemeClr val="dk2"/>
                </a:highlight>
                <a:latin typeface="Nunito Sans"/>
                <a:ea typeface="Nunito Sans"/>
                <a:cs typeface="Nunito Sans"/>
                <a:sym typeface="Nunito Sans"/>
              </a:defRPr>
            </a:lvl6pPr>
            <a:lvl7pPr lvl="6">
              <a:spcBef>
                <a:spcPts val="0"/>
              </a:spcBef>
              <a:spcAft>
                <a:spcPts val="0"/>
              </a:spcAft>
              <a:buSzPts val="1000"/>
              <a:buFont typeface="Nunito Sans"/>
              <a:buNone/>
              <a:defRPr sz="1000">
                <a:highlight>
                  <a:schemeClr val="dk2"/>
                </a:highlight>
                <a:latin typeface="Nunito Sans"/>
                <a:ea typeface="Nunito Sans"/>
                <a:cs typeface="Nunito Sans"/>
                <a:sym typeface="Nunito Sans"/>
              </a:defRPr>
            </a:lvl7pPr>
            <a:lvl8pPr lvl="7">
              <a:spcBef>
                <a:spcPts val="0"/>
              </a:spcBef>
              <a:spcAft>
                <a:spcPts val="0"/>
              </a:spcAft>
              <a:buSzPts val="1000"/>
              <a:buFont typeface="Nunito Sans"/>
              <a:buNone/>
              <a:defRPr sz="1000">
                <a:highlight>
                  <a:schemeClr val="dk2"/>
                </a:highlight>
                <a:latin typeface="Nunito Sans"/>
                <a:ea typeface="Nunito Sans"/>
                <a:cs typeface="Nunito Sans"/>
                <a:sym typeface="Nunito Sans"/>
              </a:defRPr>
            </a:lvl8pPr>
            <a:lvl9pPr lvl="8">
              <a:spcBef>
                <a:spcPts val="0"/>
              </a:spcBef>
              <a:spcAft>
                <a:spcPts val="0"/>
              </a:spcAft>
              <a:buSzPts val="1000"/>
              <a:buFont typeface="Nunito Sans"/>
              <a:buNone/>
              <a:defRPr sz="1000">
                <a:highlight>
                  <a:schemeClr val="dk2"/>
                </a:highlight>
                <a:latin typeface="Nunito Sans"/>
                <a:ea typeface="Nunito Sans"/>
                <a:cs typeface="Nunito Sans"/>
                <a:sym typeface="Nunito Sans"/>
              </a:defRPr>
            </a:lvl9pPr>
          </a:lstStyle>
          <a:p/>
        </p:txBody>
      </p:sp>
      <p:sp>
        <p:nvSpPr>
          <p:cNvPr id="505" name="Google Shape;505;p82"/>
          <p:cNvSpPr txBox="1"/>
          <p:nvPr>
            <p:ph idx="16" type="body"/>
          </p:nvPr>
        </p:nvSpPr>
        <p:spPr>
          <a:xfrm>
            <a:off x="6014118" y="3459387"/>
            <a:ext cx="2148900" cy="766500"/>
          </a:xfrm>
          <a:prstGeom prst="rect">
            <a:avLst/>
          </a:prstGeom>
        </p:spPr>
        <p:txBody>
          <a:bodyPr anchorCtr="0" anchor="t" bIns="91425" lIns="0" spcFirstLastPara="1" rIns="91425" wrap="square" tIns="91425">
            <a:noAutofit/>
          </a:bodyPr>
          <a:lstStyle>
            <a:lvl1pPr indent="-285750" lvl="0" marL="457200">
              <a:spcBef>
                <a:spcPts val="0"/>
              </a:spcBef>
              <a:spcAft>
                <a:spcPts val="0"/>
              </a:spcAft>
              <a:buClr>
                <a:schemeClr val="dk1"/>
              </a:buClr>
              <a:buSzPts val="900"/>
              <a:buFont typeface="Nunito Sans"/>
              <a:buChar char="●"/>
              <a:defRPr sz="900">
                <a:highlight>
                  <a:schemeClr val="dk2"/>
                </a:highlight>
              </a:defRPr>
            </a:lvl1pPr>
            <a:lvl2pPr indent="-285750" lvl="1" marL="914400">
              <a:spcBef>
                <a:spcPts val="0"/>
              </a:spcBef>
              <a:spcAft>
                <a:spcPts val="0"/>
              </a:spcAft>
              <a:buClr>
                <a:schemeClr val="dk1"/>
              </a:buClr>
              <a:buSzPts val="900"/>
              <a:buFont typeface="Nunito Sans"/>
              <a:buChar char="○"/>
              <a:defRPr sz="900">
                <a:highlight>
                  <a:schemeClr val="dk2"/>
                </a:highlight>
              </a:defRPr>
            </a:lvl2pPr>
            <a:lvl3pPr indent="-285750" lvl="2" marL="1371600">
              <a:spcBef>
                <a:spcPts val="0"/>
              </a:spcBef>
              <a:spcAft>
                <a:spcPts val="0"/>
              </a:spcAft>
              <a:buClr>
                <a:schemeClr val="dk1"/>
              </a:buClr>
              <a:buSzPts val="900"/>
              <a:buFont typeface="Nunito Sans"/>
              <a:buChar char="■"/>
              <a:defRPr sz="900">
                <a:highlight>
                  <a:schemeClr val="dk2"/>
                </a:highlight>
              </a:defRPr>
            </a:lvl3pPr>
            <a:lvl4pPr indent="-285750" lvl="3" marL="1828800">
              <a:spcBef>
                <a:spcPts val="0"/>
              </a:spcBef>
              <a:spcAft>
                <a:spcPts val="0"/>
              </a:spcAft>
              <a:buClr>
                <a:schemeClr val="dk1"/>
              </a:buClr>
              <a:buSzPts val="900"/>
              <a:buFont typeface="Nunito Sans"/>
              <a:buChar char="●"/>
              <a:defRPr sz="900">
                <a:highlight>
                  <a:schemeClr val="dk2"/>
                </a:highlight>
              </a:defRPr>
            </a:lvl4pPr>
            <a:lvl5pPr indent="-285750" lvl="4" marL="2286000">
              <a:spcBef>
                <a:spcPts val="0"/>
              </a:spcBef>
              <a:spcAft>
                <a:spcPts val="0"/>
              </a:spcAft>
              <a:buClr>
                <a:schemeClr val="dk1"/>
              </a:buClr>
              <a:buSzPts val="900"/>
              <a:buFont typeface="Nunito Sans"/>
              <a:buChar char="○"/>
              <a:defRPr sz="900">
                <a:highlight>
                  <a:schemeClr val="dk2"/>
                </a:highlight>
              </a:defRPr>
            </a:lvl5pPr>
            <a:lvl6pPr indent="-285750" lvl="5" marL="2743200">
              <a:spcBef>
                <a:spcPts val="0"/>
              </a:spcBef>
              <a:spcAft>
                <a:spcPts val="0"/>
              </a:spcAft>
              <a:buClr>
                <a:schemeClr val="dk1"/>
              </a:buClr>
              <a:buSzPts val="900"/>
              <a:buFont typeface="Nunito Sans"/>
              <a:buChar char="■"/>
              <a:defRPr sz="900">
                <a:highlight>
                  <a:schemeClr val="dk2"/>
                </a:highlight>
              </a:defRPr>
            </a:lvl6pPr>
            <a:lvl7pPr indent="-285750" lvl="6" marL="3200400">
              <a:spcBef>
                <a:spcPts val="0"/>
              </a:spcBef>
              <a:spcAft>
                <a:spcPts val="0"/>
              </a:spcAft>
              <a:buClr>
                <a:schemeClr val="dk1"/>
              </a:buClr>
              <a:buSzPts val="900"/>
              <a:buFont typeface="Nunito Sans"/>
              <a:buChar char="●"/>
              <a:defRPr sz="900">
                <a:highlight>
                  <a:schemeClr val="dk2"/>
                </a:highlight>
              </a:defRPr>
            </a:lvl7pPr>
            <a:lvl8pPr indent="-285750" lvl="7" marL="3657600">
              <a:spcBef>
                <a:spcPts val="0"/>
              </a:spcBef>
              <a:spcAft>
                <a:spcPts val="0"/>
              </a:spcAft>
              <a:buClr>
                <a:schemeClr val="dk1"/>
              </a:buClr>
              <a:buSzPts val="900"/>
              <a:buFont typeface="Nunito Sans"/>
              <a:buChar char="○"/>
              <a:defRPr sz="900">
                <a:highlight>
                  <a:schemeClr val="dk2"/>
                </a:highlight>
              </a:defRPr>
            </a:lvl8pPr>
            <a:lvl9pPr indent="-285750" lvl="8" marL="4114800">
              <a:spcBef>
                <a:spcPts val="0"/>
              </a:spcBef>
              <a:spcAft>
                <a:spcPts val="0"/>
              </a:spcAft>
              <a:buClr>
                <a:schemeClr val="dk1"/>
              </a:buClr>
              <a:buSzPts val="900"/>
              <a:buFont typeface="Nunito Sans"/>
              <a:buChar char="■"/>
              <a:defRPr sz="900">
                <a:highlight>
                  <a:schemeClr val="dk2"/>
                </a:highlight>
              </a:defRPr>
            </a:lvl9pPr>
          </a:lstStyle>
          <a:p/>
        </p:txBody>
      </p:sp>
      <p:sp>
        <p:nvSpPr>
          <p:cNvPr id="506" name="Google Shape;506;p82"/>
          <p:cNvSpPr/>
          <p:nvPr>
            <p:ph idx="17" type="pic"/>
          </p:nvPr>
        </p:nvSpPr>
        <p:spPr>
          <a:xfrm>
            <a:off x="988450" y="1169975"/>
            <a:ext cx="1264200" cy="1258500"/>
          </a:xfrm>
          <a:prstGeom prst="roundRect">
            <a:avLst>
              <a:gd fmla="val 16718" name="adj"/>
            </a:avLst>
          </a:prstGeom>
          <a:noFill/>
          <a:ln>
            <a:noFill/>
          </a:ln>
        </p:spPr>
      </p:sp>
      <p:sp>
        <p:nvSpPr>
          <p:cNvPr id="507" name="Google Shape;507;p82"/>
          <p:cNvSpPr txBox="1"/>
          <p:nvPr>
            <p:ph idx="18" type="subTitle"/>
          </p:nvPr>
        </p:nvSpPr>
        <p:spPr>
          <a:xfrm>
            <a:off x="2317068" y="1155555"/>
            <a:ext cx="1314600" cy="311400"/>
          </a:xfrm>
          <a:prstGeom prst="rect">
            <a:avLst/>
          </a:prstGeom>
        </p:spPr>
        <p:txBody>
          <a:bodyPr anchorCtr="0" anchor="b" bIns="0" lIns="91425" spcFirstLastPara="1" rIns="91425" wrap="square" tIns="91425">
            <a:noAutofit/>
          </a:bodyPr>
          <a:lstStyle>
            <a:lvl1pPr lvl="0">
              <a:spcBef>
                <a:spcPts val="0"/>
              </a:spcBef>
              <a:spcAft>
                <a:spcPts val="0"/>
              </a:spcAft>
              <a:buNone/>
              <a:defRPr b="1" sz="1000">
                <a:solidFill>
                  <a:schemeClr val="accent1"/>
                </a:solidFill>
                <a:latin typeface="Nunito Sans"/>
                <a:ea typeface="Nunito Sans"/>
                <a:cs typeface="Nunito Sans"/>
                <a:sym typeface="Nunito Sans"/>
              </a:defRPr>
            </a:lvl1pPr>
            <a:lvl2pPr lvl="1">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2pPr>
            <a:lvl3pPr lvl="2">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3pPr>
            <a:lvl4pPr lvl="3">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4pPr>
            <a:lvl5pPr lvl="4">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5pPr>
            <a:lvl6pPr lvl="5">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6pPr>
            <a:lvl7pPr lvl="6">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7pPr>
            <a:lvl8pPr lvl="7">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8pPr>
            <a:lvl9pPr lvl="8">
              <a:spcBef>
                <a:spcPts val="0"/>
              </a:spcBef>
              <a:spcAft>
                <a:spcPts val="0"/>
              </a:spcAft>
              <a:buClr>
                <a:schemeClr val="accent1"/>
              </a:buClr>
              <a:buSzPts val="1000"/>
              <a:buFont typeface="Nunito Sans"/>
              <a:buNone/>
              <a:defRPr sz="1000">
                <a:solidFill>
                  <a:schemeClr val="accent1"/>
                </a:solidFill>
                <a:latin typeface="Nunito Sans"/>
                <a:ea typeface="Nunito Sans"/>
                <a:cs typeface="Nunito Sans"/>
                <a:sym typeface="Nunito Sans"/>
              </a:defRPr>
            </a:lvl9pPr>
          </a:lstStyle>
          <a:p/>
        </p:txBody>
      </p:sp>
      <p:sp>
        <p:nvSpPr>
          <p:cNvPr id="508" name="Google Shape;508;p82"/>
          <p:cNvSpPr txBox="1"/>
          <p:nvPr>
            <p:ph idx="19" type="subTitle"/>
          </p:nvPr>
        </p:nvSpPr>
        <p:spPr>
          <a:xfrm>
            <a:off x="2317068" y="1485704"/>
            <a:ext cx="1314600" cy="311400"/>
          </a:xfrm>
          <a:prstGeom prst="rect">
            <a:avLst/>
          </a:prstGeom>
        </p:spPr>
        <p:txBody>
          <a:bodyPr anchorCtr="0" anchor="t" bIns="0" lIns="91425" spcFirstLastPara="1" rIns="91425" wrap="square" tIns="0">
            <a:noAutofit/>
          </a:bodyPr>
          <a:lstStyle>
            <a:lvl1pPr lvl="0">
              <a:spcBef>
                <a:spcPts val="0"/>
              </a:spcBef>
              <a:spcAft>
                <a:spcPts val="0"/>
              </a:spcAft>
              <a:buNone/>
              <a:defRPr sz="1000">
                <a:highlight>
                  <a:schemeClr val="dk2"/>
                </a:highlight>
                <a:latin typeface="Nunito Sans"/>
                <a:ea typeface="Nunito Sans"/>
                <a:cs typeface="Nunito Sans"/>
                <a:sym typeface="Nunito Sans"/>
              </a:defRPr>
            </a:lvl1pPr>
            <a:lvl2pPr lvl="1">
              <a:spcBef>
                <a:spcPts val="0"/>
              </a:spcBef>
              <a:spcAft>
                <a:spcPts val="0"/>
              </a:spcAft>
              <a:buSzPts val="1000"/>
              <a:buFont typeface="Nunito Sans"/>
              <a:buNone/>
              <a:defRPr sz="1000">
                <a:highlight>
                  <a:schemeClr val="dk2"/>
                </a:highlight>
                <a:latin typeface="Nunito Sans"/>
                <a:ea typeface="Nunito Sans"/>
                <a:cs typeface="Nunito Sans"/>
                <a:sym typeface="Nunito Sans"/>
              </a:defRPr>
            </a:lvl2pPr>
            <a:lvl3pPr lvl="2">
              <a:spcBef>
                <a:spcPts val="0"/>
              </a:spcBef>
              <a:spcAft>
                <a:spcPts val="0"/>
              </a:spcAft>
              <a:buSzPts val="1000"/>
              <a:buFont typeface="Nunito Sans"/>
              <a:buNone/>
              <a:defRPr sz="1000">
                <a:highlight>
                  <a:schemeClr val="dk2"/>
                </a:highlight>
                <a:latin typeface="Nunito Sans"/>
                <a:ea typeface="Nunito Sans"/>
                <a:cs typeface="Nunito Sans"/>
                <a:sym typeface="Nunito Sans"/>
              </a:defRPr>
            </a:lvl3pPr>
            <a:lvl4pPr lvl="3">
              <a:spcBef>
                <a:spcPts val="0"/>
              </a:spcBef>
              <a:spcAft>
                <a:spcPts val="0"/>
              </a:spcAft>
              <a:buSzPts val="1000"/>
              <a:buFont typeface="Nunito Sans"/>
              <a:buNone/>
              <a:defRPr sz="1000">
                <a:highlight>
                  <a:schemeClr val="dk2"/>
                </a:highlight>
                <a:latin typeface="Nunito Sans"/>
                <a:ea typeface="Nunito Sans"/>
                <a:cs typeface="Nunito Sans"/>
                <a:sym typeface="Nunito Sans"/>
              </a:defRPr>
            </a:lvl4pPr>
            <a:lvl5pPr lvl="4">
              <a:spcBef>
                <a:spcPts val="0"/>
              </a:spcBef>
              <a:spcAft>
                <a:spcPts val="0"/>
              </a:spcAft>
              <a:buSzPts val="1000"/>
              <a:buFont typeface="Nunito Sans"/>
              <a:buNone/>
              <a:defRPr sz="1000">
                <a:highlight>
                  <a:schemeClr val="dk2"/>
                </a:highlight>
                <a:latin typeface="Nunito Sans"/>
                <a:ea typeface="Nunito Sans"/>
                <a:cs typeface="Nunito Sans"/>
                <a:sym typeface="Nunito Sans"/>
              </a:defRPr>
            </a:lvl5pPr>
            <a:lvl6pPr lvl="5">
              <a:spcBef>
                <a:spcPts val="0"/>
              </a:spcBef>
              <a:spcAft>
                <a:spcPts val="0"/>
              </a:spcAft>
              <a:buSzPts val="1000"/>
              <a:buFont typeface="Nunito Sans"/>
              <a:buNone/>
              <a:defRPr sz="1000">
                <a:highlight>
                  <a:schemeClr val="dk2"/>
                </a:highlight>
                <a:latin typeface="Nunito Sans"/>
                <a:ea typeface="Nunito Sans"/>
                <a:cs typeface="Nunito Sans"/>
                <a:sym typeface="Nunito Sans"/>
              </a:defRPr>
            </a:lvl6pPr>
            <a:lvl7pPr lvl="6">
              <a:spcBef>
                <a:spcPts val="0"/>
              </a:spcBef>
              <a:spcAft>
                <a:spcPts val="0"/>
              </a:spcAft>
              <a:buSzPts val="1000"/>
              <a:buFont typeface="Nunito Sans"/>
              <a:buNone/>
              <a:defRPr sz="1000">
                <a:highlight>
                  <a:schemeClr val="dk2"/>
                </a:highlight>
                <a:latin typeface="Nunito Sans"/>
                <a:ea typeface="Nunito Sans"/>
                <a:cs typeface="Nunito Sans"/>
                <a:sym typeface="Nunito Sans"/>
              </a:defRPr>
            </a:lvl7pPr>
            <a:lvl8pPr lvl="7">
              <a:spcBef>
                <a:spcPts val="0"/>
              </a:spcBef>
              <a:spcAft>
                <a:spcPts val="0"/>
              </a:spcAft>
              <a:buSzPts val="1000"/>
              <a:buFont typeface="Nunito Sans"/>
              <a:buNone/>
              <a:defRPr sz="1000">
                <a:highlight>
                  <a:schemeClr val="dk2"/>
                </a:highlight>
                <a:latin typeface="Nunito Sans"/>
                <a:ea typeface="Nunito Sans"/>
                <a:cs typeface="Nunito Sans"/>
                <a:sym typeface="Nunito Sans"/>
              </a:defRPr>
            </a:lvl8pPr>
            <a:lvl9pPr lvl="8">
              <a:spcBef>
                <a:spcPts val="0"/>
              </a:spcBef>
              <a:spcAft>
                <a:spcPts val="0"/>
              </a:spcAft>
              <a:buSzPts val="1000"/>
              <a:buFont typeface="Nunito Sans"/>
              <a:buNone/>
              <a:defRPr sz="1000">
                <a:highlight>
                  <a:schemeClr val="dk2"/>
                </a:highlight>
                <a:latin typeface="Nunito Sans"/>
                <a:ea typeface="Nunito Sans"/>
                <a:cs typeface="Nunito Sans"/>
                <a:sym typeface="Nunito Sans"/>
              </a:defRPr>
            </a:lvl9pPr>
          </a:lstStyle>
          <a:p/>
        </p:txBody>
      </p:sp>
      <p:sp>
        <p:nvSpPr>
          <p:cNvPr id="509" name="Google Shape;509;p82"/>
          <p:cNvSpPr txBox="1"/>
          <p:nvPr>
            <p:ph idx="20"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4">
  <p:cSld name="BLANK_1_1_1_1_2_2">
    <p:bg>
      <p:bgPr>
        <a:solidFill>
          <a:schemeClr val="lt1"/>
        </a:solidFill>
      </p:bgPr>
    </p:bg>
    <p:spTree>
      <p:nvGrpSpPr>
        <p:cNvPr id="510" name="Shape 510"/>
        <p:cNvGrpSpPr/>
        <p:nvPr/>
      </p:nvGrpSpPr>
      <p:grpSpPr>
        <a:xfrm>
          <a:off x="0" y="0"/>
          <a:ext cx="0" cy="0"/>
          <a:chOff x="0" y="0"/>
          <a:chExt cx="0" cy="0"/>
        </a:xfrm>
      </p:grpSpPr>
      <p:sp>
        <p:nvSpPr>
          <p:cNvPr id="511" name="Google Shape;511;p83"/>
          <p:cNvSpPr txBox="1"/>
          <p:nvPr>
            <p:ph type="title"/>
          </p:nvPr>
        </p:nvSpPr>
        <p:spPr>
          <a:xfrm>
            <a:off x="228600" y="228600"/>
            <a:ext cx="4803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512" name="Google Shape;512;p83"/>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513" name="Google Shape;513;p83"/>
          <p:cNvSpPr/>
          <p:nvPr/>
        </p:nvSpPr>
        <p:spPr>
          <a:xfrm>
            <a:off x="7299656" y="0"/>
            <a:ext cx="1841902" cy="1572524"/>
          </a:xfrm>
          <a:custGeom>
            <a:rect b="b" l="l" r="r" t="t"/>
            <a:pathLst>
              <a:path extrusionOk="0" h="56257" w="65894">
                <a:moveTo>
                  <a:pt x="33226" y="18827"/>
                </a:moveTo>
                <a:lnTo>
                  <a:pt x="33115" y="20538"/>
                </a:lnTo>
                <a:lnTo>
                  <a:pt x="32966" y="22250"/>
                </a:lnTo>
                <a:lnTo>
                  <a:pt x="32743" y="23924"/>
                </a:lnTo>
                <a:lnTo>
                  <a:pt x="32445" y="25561"/>
                </a:lnTo>
                <a:lnTo>
                  <a:pt x="32110" y="27161"/>
                </a:lnTo>
                <a:lnTo>
                  <a:pt x="31701" y="28761"/>
                </a:lnTo>
                <a:lnTo>
                  <a:pt x="31217" y="30324"/>
                </a:lnTo>
                <a:lnTo>
                  <a:pt x="30696" y="31886"/>
                </a:lnTo>
                <a:lnTo>
                  <a:pt x="30212" y="33114"/>
                </a:lnTo>
                <a:lnTo>
                  <a:pt x="29692" y="34379"/>
                </a:lnTo>
                <a:lnTo>
                  <a:pt x="29133" y="35570"/>
                </a:lnTo>
                <a:lnTo>
                  <a:pt x="28538" y="36798"/>
                </a:lnTo>
                <a:lnTo>
                  <a:pt x="27868" y="37951"/>
                </a:lnTo>
                <a:lnTo>
                  <a:pt x="27199" y="39105"/>
                </a:lnTo>
                <a:lnTo>
                  <a:pt x="26455" y="40258"/>
                </a:lnTo>
                <a:lnTo>
                  <a:pt x="25673" y="41374"/>
                </a:lnTo>
                <a:lnTo>
                  <a:pt x="24855" y="42453"/>
                </a:lnTo>
                <a:lnTo>
                  <a:pt x="23999" y="43532"/>
                </a:lnTo>
                <a:lnTo>
                  <a:pt x="23143" y="44574"/>
                </a:lnTo>
                <a:lnTo>
                  <a:pt x="22176" y="45616"/>
                </a:lnTo>
                <a:lnTo>
                  <a:pt x="21208" y="46620"/>
                </a:lnTo>
                <a:lnTo>
                  <a:pt x="20204" y="47588"/>
                </a:lnTo>
                <a:lnTo>
                  <a:pt x="19162" y="48555"/>
                </a:lnTo>
                <a:lnTo>
                  <a:pt x="18083" y="49485"/>
                </a:lnTo>
                <a:lnTo>
                  <a:pt x="16520" y="50750"/>
                </a:lnTo>
                <a:lnTo>
                  <a:pt x="15069" y="51829"/>
                </a:lnTo>
                <a:lnTo>
                  <a:pt x="13693" y="52722"/>
                </a:lnTo>
                <a:lnTo>
                  <a:pt x="12428" y="53504"/>
                </a:lnTo>
                <a:lnTo>
                  <a:pt x="11237" y="54136"/>
                </a:lnTo>
                <a:lnTo>
                  <a:pt x="10158" y="54657"/>
                </a:lnTo>
                <a:lnTo>
                  <a:pt x="9153" y="55029"/>
                </a:lnTo>
                <a:lnTo>
                  <a:pt x="8223" y="55327"/>
                </a:lnTo>
                <a:lnTo>
                  <a:pt x="7367" y="55513"/>
                </a:lnTo>
                <a:lnTo>
                  <a:pt x="6586" y="55624"/>
                </a:lnTo>
                <a:lnTo>
                  <a:pt x="5879" y="55662"/>
                </a:lnTo>
                <a:lnTo>
                  <a:pt x="5247" y="55662"/>
                </a:lnTo>
                <a:lnTo>
                  <a:pt x="4688" y="55550"/>
                </a:lnTo>
                <a:lnTo>
                  <a:pt x="4205" y="55438"/>
                </a:lnTo>
                <a:lnTo>
                  <a:pt x="3758" y="55290"/>
                </a:lnTo>
                <a:lnTo>
                  <a:pt x="3386" y="55141"/>
                </a:lnTo>
                <a:lnTo>
                  <a:pt x="3014" y="54917"/>
                </a:lnTo>
                <a:lnTo>
                  <a:pt x="2679" y="54657"/>
                </a:lnTo>
                <a:lnTo>
                  <a:pt x="2344" y="54359"/>
                </a:lnTo>
                <a:lnTo>
                  <a:pt x="2047" y="54024"/>
                </a:lnTo>
                <a:lnTo>
                  <a:pt x="1786" y="53652"/>
                </a:lnTo>
                <a:lnTo>
                  <a:pt x="1526" y="53280"/>
                </a:lnTo>
                <a:lnTo>
                  <a:pt x="1303" y="52834"/>
                </a:lnTo>
                <a:lnTo>
                  <a:pt x="1117" y="52387"/>
                </a:lnTo>
                <a:lnTo>
                  <a:pt x="968" y="51904"/>
                </a:lnTo>
                <a:lnTo>
                  <a:pt x="819" y="51383"/>
                </a:lnTo>
                <a:lnTo>
                  <a:pt x="744" y="50825"/>
                </a:lnTo>
                <a:lnTo>
                  <a:pt x="670" y="50267"/>
                </a:lnTo>
                <a:lnTo>
                  <a:pt x="596" y="49671"/>
                </a:lnTo>
                <a:lnTo>
                  <a:pt x="596" y="49076"/>
                </a:lnTo>
                <a:lnTo>
                  <a:pt x="596" y="48406"/>
                </a:lnTo>
                <a:lnTo>
                  <a:pt x="633" y="47737"/>
                </a:lnTo>
                <a:lnTo>
                  <a:pt x="744" y="46844"/>
                </a:lnTo>
                <a:lnTo>
                  <a:pt x="893" y="45951"/>
                </a:lnTo>
                <a:lnTo>
                  <a:pt x="1117" y="45020"/>
                </a:lnTo>
                <a:lnTo>
                  <a:pt x="1340" y="44053"/>
                </a:lnTo>
                <a:lnTo>
                  <a:pt x="1637" y="43123"/>
                </a:lnTo>
                <a:lnTo>
                  <a:pt x="1972" y="42155"/>
                </a:lnTo>
                <a:lnTo>
                  <a:pt x="2344" y="41188"/>
                </a:lnTo>
                <a:lnTo>
                  <a:pt x="2754" y="40258"/>
                </a:lnTo>
                <a:lnTo>
                  <a:pt x="3237" y="39291"/>
                </a:lnTo>
                <a:lnTo>
                  <a:pt x="3721" y="38323"/>
                </a:lnTo>
                <a:lnTo>
                  <a:pt x="4279" y="37356"/>
                </a:lnTo>
                <a:lnTo>
                  <a:pt x="4837" y="36426"/>
                </a:lnTo>
                <a:lnTo>
                  <a:pt x="5470" y="35458"/>
                </a:lnTo>
                <a:lnTo>
                  <a:pt x="6102" y="34528"/>
                </a:lnTo>
                <a:lnTo>
                  <a:pt x="6809" y="33635"/>
                </a:lnTo>
                <a:lnTo>
                  <a:pt x="7553" y="32705"/>
                </a:lnTo>
                <a:lnTo>
                  <a:pt x="8186" y="31961"/>
                </a:lnTo>
                <a:lnTo>
                  <a:pt x="8893" y="31142"/>
                </a:lnTo>
                <a:lnTo>
                  <a:pt x="9674" y="30361"/>
                </a:lnTo>
                <a:lnTo>
                  <a:pt x="10530" y="29505"/>
                </a:lnTo>
                <a:lnTo>
                  <a:pt x="11423" y="28687"/>
                </a:lnTo>
                <a:lnTo>
                  <a:pt x="12390" y="27831"/>
                </a:lnTo>
                <a:lnTo>
                  <a:pt x="13432" y="26975"/>
                </a:lnTo>
                <a:lnTo>
                  <a:pt x="14548" y="26156"/>
                </a:lnTo>
                <a:lnTo>
                  <a:pt x="15702" y="25338"/>
                </a:lnTo>
                <a:lnTo>
                  <a:pt x="16967" y="24519"/>
                </a:lnTo>
                <a:lnTo>
                  <a:pt x="18269" y="23738"/>
                </a:lnTo>
                <a:lnTo>
                  <a:pt x="19683" y="22994"/>
                </a:lnTo>
                <a:lnTo>
                  <a:pt x="21134" y="22287"/>
                </a:lnTo>
                <a:lnTo>
                  <a:pt x="22697" y="21580"/>
                </a:lnTo>
                <a:lnTo>
                  <a:pt x="24297" y="20948"/>
                </a:lnTo>
                <a:lnTo>
                  <a:pt x="26008" y="20389"/>
                </a:lnTo>
                <a:lnTo>
                  <a:pt x="26938" y="20092"/>
                </a:lnTo>
                <a:lnTo>
                  <a:pt x="27831" y="19831"/>
                </a:lnTo>
                <a:lnTo>
                  <a:pt x="28761" y="19608"/>
                </a:lnTo>
                <a:lnTo>
                  <a:pt x="29654" y="19422"/>
                </a:lnTo>
                <a:lnTo>
                  <a:pt x="30547" y="19236"/>
                </a:lnTo>
                <a:lnTo>
                  <a:pt x="31440" y="19087"/>
                </a:lnTo>
                <a:lnTo>
                  <a:pt x="32333" y="18938"/>
                </a:lnTo>
                <a:lnTo>
                  <a:pt x="33226" y="18827"/>
                </a:lnTo>
                <a:close/>
                <a:moveTo>
                  <a:pt x="30696" y="0"/>
                </a:moveTo>
                <a:lnTo>
                  <a:pt x="31105" y="1377"/>
                </a:lnTo>
                <a:lnTo>
                  <a:pt x="31515" y="2865"/>
                </a:lnTo>
                <a:lnTo>
                  <a:pt x="31887" y="4502"/>
                </a:lnTo>
                <a:lnTo>
                  <a:pt x="32259" y="6251"/>
                </a:lnTo>
                <a:lnTo>
                  <a:pt x="32557" y="8074"/>
                </a:lnTo>
                <a:lnTo>
                  <a:pt x="32854" y="10009"/>
                </a:lnTo>
                <a:lnTo>
                  <a:pt x="33077" y="12055"/>
                </a:lnTo>
                <a:lnTo>
                  <a:pt x="33226" y="14139"/>
                </a:lnTo>
                <a:lnTo>
                  <a:pt x="33263" y="16222"/>
                </a:lnTo>
                <a:lnTo>
                  <a:pt x="33263" y="18231"/>
                </a:lnTo>
                <a:lnTo>
                  <a:pt x="32333" y="18343"/>
                </a:lnTo>
                <a:lnTo>
                  <a:pt x="31440" y="18492"/>
                </a:lnTo>
                <a:lnTo>
                  <a:pt x="30510" y="18641"/>
                </a:lnTo>
                <a:lnTo>
                  <a:pt x="29580" y="18827"/>
                </a:lnTo>
                <a:lnTo>
                  <a:pt x="28650" y="19013"/>
                </a:lnTo>
                <a:lnTo>
                  <a:pt x="27720" y="19273"/>
                </a:lnTo>
                <a:lnTo>
                  <a:pt x="26789" y="19534"/>
                </a:lnTo>
                <a:lnTo>
                  <a:pt x="25822" y="19831"/>
                </a:lnTo>
                <a:lnTo>
                  <a:pt x="24111" y="20389"/>
                </a:lnTo>
                <a:lnTo>
                  <a:pt x="22436" y="21059"/>
                </a:lnTo>
                <a:lnTo>
                  <a:pt x="20874" y="21729"/>
                </a:lnTo>
                <a:lnTo>
                  <a:pt x="19385" y="22473"/>
                </a:lnTo>
                <a:lnTo>
                  <a:pt x="17971" y="23217"/>
                </a:lnTo>
                <a:lnTo>
                  <a:pt x="16632" y="24036"/>
                </a:lnTo>
                <a:lnTo>
                  <a:pt x="15367" y="24854"/>
                </a:lnTo>
                <a:lnTo>
                  <a:pt x="14176" y="25673"/>
                </a:lnTo>
                <a:lnTo>
                  <a:pt x="13060" y="26529"/>
                </a:lnTo>
                <a:lnTo>
                  <a:pt x="12018" y="27384"/>
                </a:lnTo>
                <a:lnTo>
                  <a:pt x="11014" y="28240"/>
                </a:lnTo>
                <a:lnTo>
                  <a:pt x="10083" y="29096"/>
                </a:lnTo>
                <a:lnTo>
                  <a:pt x="9265" y="29914"/>
                </a:lnTo>
                <a:lnTo>
                  <a:pt x="8446" y="30770"/>
                </a:lnTo>
                <a:lnTo>
                  <a:pt x="7739" y="31551"/>
                </a:lnTo>
                <a:lnTo>
                  <a:pt x="7070" y="32333"/>
                </a:lnTo>
                <a:lnTo>
                  <a:pt x="6326" y="33263"/>
                </a:lnTo>
                <a:lnTo>
                  <a:pt x="5619" y="34193"/>
                </a:lnTo>
                <a:lnTo>
                  <a:pt x="4949" y="35161"/>
                </a:lnTo>
                <a:lnTo>
                  <a:pt x="4354" y="36091"/>
                </a:lnTo>
                <a:lnTo>
                  <a:pt x="3758" y="37095"/>
                </a:lnTo>
                <a:lnTo>
                  <a:pt x="3200" y="38063"/>
                </a:lnTo>
                <a:lnTo>
                  <a:pt x="2679" y="39030"/>
                </a:lnTo>
                <a:lnTo>
                  <a:pt x="2196" y="40035"/>
                </a:lnTo>
                <a:lnTo>
                  <a:pt x="1786" y="41002"/>
                </a:lnTo>
                <a:lnTo>
                  <a:pt x="1414" y="41969"/>
                </a:lnTo>
                <a:lnTo>
                  <a:pt x="1042" y="42974"/>
                </a:lnTo>
                <a:lnTo>
                  <a:pt x="782" y="43941"/>
                </a:lnTo>
                <a:lnTo>
                  <a:pt x="521" y="44872"/>
                </a:lnTo>
                <a:lnTo>
                  <a:pt x="298" y="45839"/>
                </a:lnTo>
                <a:lnTo>
                  <a:pt x="149" y="46769"/>
                </a:lnTo>
                <a:lnTo>
                  <a:pt x="38" y="47699"/>
                </a:lnTo>
                <a:lnTo>
                  <a:pt x="0" y="48406"/>
                </a:lnTo>
                <a:lnTo>
                  <a:pt x="0" y="49113"/>
                </a:lnTo>
                <a:lnTo>
                  <a:pt x="0" y="49746"/>
                </a:lnTo>
                <a:lnTo>
                  <a:pt x="75" y="50415"/>
                </a:lnTo>
                <a:lnTo>
                  <a:pt x="149" y="51011"/>
                </a:lnTo>
                <a:lnTo>
                  <a:pt x="261" y="51606"/>
                </a:lnTo>
                <a:lnTo>
                  <a:pt x="410" y="52164"/>
                </a:lnTo>
                <a:lnTo>
                  <a:pt x="596" y="52685"/>
                </a:lnTo>
                <a:lnTo>
                  <a:pt x="819" y="53169"/>
                </a:lnTo>
                <a:lnTo>
                  <a:pt x="1042" y="53615"/>
                </a:lnTo>
                <a:lnTo>
                  <a:pt x="1340" y="54062"/>
                </a:lnTo>
                <a:lnTo>
                  <a:pt x="1637" y="54434"/>
                </a:lnTo>
                <a:lnTo>
                  <a:pt x="1972" y="54806"/>
                </a:lnTo>
                <a:lnTo>
                  <a:pt x="2307" y="55141"/>
                </a:lnTo>
                <a:lnTo>
                  <a:pt x="2716" y="55401"/>
                </a:lnTo>
                <a:lnTo>
                  <a:pt x="3126" y="55662"/>
                </a:lnTo>
                <a:lnTo>
                  <a:pt x="3721" y="55922"/>
                </a:lnTo>
                <a:lnTo>
                  <a:pt x="4391" y="56108"/>
                </a:lnTo>
                <a:lnTo>
                  <a:pt x="5098" y="56220"/>
                </a:lnTo>
                <a:lnTo>
                  <a:pt x="5842" y="56257"/>
                </a:lnTo>
                <a:lnTo>
                  <a:pt x="6437" y="56257"/>
                </a:lnTo>
                <a:lnTo>
                  <a:pt x="7107" y="56182"/>
                </a:lnTo>
                <a:lnTo>
                  <a:pt x="7777" y="56034"/>
                </a:lnTo>
                <a:lnTo>
                  <a:pt x="8484" y="55885"/>
                </a:lnTo>
                <a:lnTo>
                  <a:pt x="9190" y="55624"/>
                </a:lnTo>
                <a:lnTo>
                  <a:pt x="9935" y="55364"/>
                </a:lnTo>
                <a:lnTo>
                  <a:pt x="10716" y="55029"/>
                </a:lnTo>
                <a:lnTo>
                  <a:pt x="11497" y="54657"/>
                </a:lnTo>
                <a:lnTo>
                  <a:pt x="12316" y="54248"/>
                </a:lnTo>
                <a:lnTo>
                  <a:pt x="13134" y="53764"/>
                </a:lnTo>
                <a:lnTo>
                  <a:pt x="13990" y="53243"/>
                </a:lnTo>
                <a:lnTo>
                  <a:pt x="14846" y="52685"/>
                </a:lnTo>
                <a:lnTo>
                  <a:pt x="15702" y="52090"/>
                </a:lnTo>
                <a:lnTo>
                  <a:pt x="16595" y="51420"/>
                </a:lnTo>
                <a:lnTo>
                  <a:pt x="17525" y="50713"/>
                </a:lnTo>
                <a:lnTo>
                  <a:pt x="18455" y="49969"/>
                </a:lnTo>
                <a:lnTo>
                  <a:pt x="19571" y="49002"/>
                </a:lnTo>
                <a:lnTo>
                  <a:pt x="20613" y="48034"/>
                </a:lnTo>
                <a:lnTo>
                  <a:pt x="21655" y="47030"/>
                </a:lnTo>
                <a:lnTo>
                  <a:pt x="22622" y="46025"/>
                </a:lnTo>
                <a:lnTo>
                  <a:pt x="23590" y="44983"/>
                </a:lnTo>
                <a:lnTo>
                  <a:pt x="24483" y="43904"/>
                </a:lnTo>
                <a:lnTo>
                  <a:pt x="25338" y="42825"/>
                </a:lnTo>
                <a:lnTo>
                  <a:pt x="26157" y="41709"/>
                </a:lnTo>
                <a:lnTo>
                  <a:pt x="26938" y="40593"/>
                </a:lnTo>
                <a:lnTo>
                  <a:pt x="27682" y="39439"/>
                </a:lnTo>
                <a:lnTo>
                  <a:pt x="28389" y="38249"/>
                </a:lnTo>
                <a:lnTo>
                  <a:pt x="29059" y="37058"/>
                </a:lnTo>
                <a:lnTo>
                  <a:pt x="29654" y="35830"/>
                </a:lnTo>
                <a:lnTo>
                  <a:pt x="30250" y="34602"/>
                </a:lnTo>
                <a:lnTo>
                  <a:pt x="30771" y="33337"/>
                </a:lnTo>
                <a:lnTo>
                  <a:pt x="31254" y="32072"/>
                </a:lnTo>
                <a:lnTo>
                  <a:pt x="31812" y="30510"/>
                </a:lnTo>
                <a:lnTo>
                  <a:pt x="32259" y="28910"/>
                </a:lnTo>
                <a:lnTo>
                  <a:pt x="32705" y="27273"/>
                </a:lnTo>
                <a:lnTo>
                  <a:pt x="33040" y="25636"/>
                </a:lnTo>
                <a:lnTo>
                  <a:pt x="33338" y="23961"/>
                </a:lnTo>
                <a:lnTo>
                  <a:pt x="33561" y="22250"/>
                </a:lnTo>
                <a:lnTo>
                  <a:pt x="33710" y="20538"/>
                </a:lnTo>
                <a:lnTo>
                  <a:pt x="33822" y="18790"/>
                </a:lnTo>
                <a:lnTo>
                  <a:pt x="35421" y="18678"/>
                </a:lnTo>
                <a:lnTo>
                  <a:pt x="36947" y="18678"/>
                </a:lnTo>
                <a:lnTo>
                  <a:pt x="38510" y="18752"/>
                </a:lnTo>
                <a:lnTo>
                  <a:pt x="40035" y="18901"/>
                </a:lnTo>
                <a:lnTo>
                  <a:pt x="41523" y="19124"/>
                </a:lnTo>
                <a:lnTo>
                  <a:pt x="43012" y="19422"/>
                </a:lnTo>
                <a:lnTo>
                  <a:pt x="44463" y="19831"/>
                </a:lnTo>
                <a:lnTo>
                  <a:pt x="45877" y="20315"/>
                </a:lnTo>
                <a:lnTo>
                  <a:pt x="46807" y="20650"/>
                </a:lnTo>
                <a:lnTo>
                  <a:pt x="47700" y="21022"/>
                </a:lnTo>
                <a:lnTo>
                  <a:pt x="48556" y="21431"/>
                </a:lnTo>
                <a:lnTo>
                  <a:pt x="49449" y="21878"/>
                </a:lnTo>
                <a:lnTo>
                  <a:pt x="50304" y="22361"/>
                </a:lnTo>
                <a:lnTo>
                  <a:pt x="51160" y="22882"/>
                </a:lnTo>
                <a:lnTo>
                  <a:pt x="52016" y="23440"/>
                </a:lnTo>
                <a:lnTo>
                  <a:pt x="52872" y="24036"/>
                </a:lnTo>
                <a:lnTo>
                  <a:pt x="53690" y="24631"/>
                </a:lnTo>
                <a:lnTo>
                  <a:pt x="54509" y="25264"/>
                </a:lnTo>
                <a:lnTo>
                  <a:pt x="55327" y="25933"/>
                </a:lnTo>
                <a:lnTo>
                  <a:pt x="56109" y="26677"/>
                </a:lnTo>
                <a:lnTo>
                  <a:pt x="56890" y="27384"/>
                </a:lnTo>
                <a:lnTo>
                  <a:pt x="57671" y="28166"/>
                </a:lnTo>
                <a:lnTo>
                  <a:pt x="58415" y="28984"/>
                </a:lnTo>
                <a:lnTo>
                  <a:pt x="59160" y="29803"/>
                </a:lnTo>
                <a:lnTo>
                  <a:pt x="60239" y="31068"/>
                </a:lnTo>
                <a:lnTo>
                  <a:pt x="61243" y="32370"/>
                </a:lnTo>
                <a:lnTo>
                  <a:pt x="62173" y="33635"/>
                </a:lnTo>
                <a:lnTo>
                  <a:pt x="63029" y="34937"/>
                </a:lnTo>
                <a:lnTo>
                  <a:pt x="63848" y="36202"/>
                </a:lnTo>
                <a:lnTo>
                  <a:pt x="64592" y="37430"/>
                </a:lnTo>
                <a:lnTo>
                  <a:pt x="65261" y="38621"/>
                </a:lnTo>
                <a:lnTo>
                  <a:pt x="65894" y="39811"/>
                </a:lnTo>
                <a:lnTo>
                  <a:pt x="65894" y="38546"/>
                </a:lnTo>
                <a:lnTo>
                  <a:pt x="65299" y="37467"/>
                </a:lnTo>
                <a:lnTo>
                  <a:pt x="64629" y="36351"/>
                </a:lnTo>
                <a:lnTo>
                  <a:pt x="63922" y="35198"/>
                </a:lnTo>
                <a:lnTo>
                  <a:pt x="63178" y="34044"/>
                </a:lnTo>
                <a:lnTo>
                  <a:pt x="62359" y="32891"/>
                </a:lnTo>
                <a:lnTo>
                  <a:pt x="61504" y="31738"/>
                </a:lnTo>
                <a:lnTo>
                  <a:pt x="60611" y="30584"/>
                </a:lnTo>
                <a:lnTo>
                  <a:pt x="59643" y="29431"/>
                </a:lnTo>
                <a:lnTo>
                  <a:pt x="58862" y="28575"/>
                </a:lnTo>
                <a:lnTo>
                  <a:pt x="58081" y="27756"/>
                </a:lnTo>
                <a:lnTo>
                  <a:pt x="57299" y="26975"/>
                </a:lnTo>
                <a:lnTo>
                  <a:pt x="56518" y="26231"/>
                </a:lnTo>
                <a:lnTo>
                  <a:pt x="55699" y="25487"/>
                </a:lnTo>
                <a:lnTo>
                  <a:pt x="54881" y="24817"/>
                </a:lnTo>
                <a:lnTo>
                  <a:pt x="54062" y="24147"/>
                </a:lnTo>
                <a:lnTo>
                  <a:pt x="53206" y="23552"/>
                </a:lnTo>
                <a:lnTo>
                  <a:pt x="52351" y="22957"/>
                </a:lnTo>
                <a:lnTo>
                  <a:pt x="51495" y="22399"/>
                </a:lnTo>
                <a:lnTo>
                  <a:pt x="50602" y="21878"/>
                </a:lnTo>
                <a:lnTo>
                  <a:pt x="49746" y="21357"/>
                </a:lnTo>
                <a:lnTo>
                  <a:pt x="48853" y="20910"/>
                </a:lnTo>
                <a:lnTo>
                  <a:pt x="47923" y="20501"/>
                </a:lnTo>
                <a:lnTo>
                  <a:pt x="47030" y="20092"/>
                </a:lnTo>
                <a:lnTo>
                  <a:pt x="46100" y="19757"/>
                </a:lnTo>
                <a:lnTo>
                  <a:pt x="44649" y="19273"/>
                </a:lnTo>
                <a:lnTo>
                  <a:pt x="43161" y="18864"/>
                </a:lnTo>
                <a:lnTo>
                  <a:pt x="41672" y="18529"/>
                </a:lnTo>
                <a:lnTo>
                  <a:pt x="40147" y="18306"/>
                </a:lnTo>
                <a:lnTo>
                  <a:pt x="38584" y="18157"/>
                </a:lnTo>
                <a:lnTo>
                  <a:pt x="37021" y="18083"/>
                </a:lnTo>
                <a:lnTo>
                  <a:pt x="35459" y="18083"/>
                </a:lnTo>
                <a:lnTo>
                  <a:pt x="33859" y="18194"/>
                </a:lnTo>
                <a:lnTo>
                  <a:pt x="33859" y="16148"/>
                </a:lnTo>
                <a:lnTo>
                  <a:pt x="33822" y="14101"/>
                </a:lnTo>
                <a:lnTo>
                  <a:pt x="33673" y="12018"/>
                </a:lnTo>
                <a:lnTo>
                  <a:pt x="33449" y="10009"/>
                </a:lnTo>
                <a:lnTo>
                  <a:pt x="33189" y="8074"/>
                </a:lnTo>
                <a:lnTo>
                  <a:pt x="32854" y="6251"/>
                </a:lnTo>
                <a:lnTo>
                  <a:pt x="32482" y="4502"/>
                </a:lnTo>
                <a:lnTo>
                  <a:pt x="32110" y="2865"/>
                </a:lnTo>
                <a:lnTo>
                  <a:pt x="31738" y="1377"/>
                </a:lnTo>
                <a:lnTo>
                  <a:pt x="3132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latin typeface="Nunito Sans"/>
              <a:ea typeface="Nunito Sans"/>
              <a:cs typeface="Nunito Sans"/>
              <a:sym typeface="Nunito Sans"/>
            </a:endParaRPr>
          </a:p>
        </p:txBody>
      </p:sp>
      <p:sp>
        <p:nvSpPr>
          <p:cNvPr id="514" name="Google Shape;514;p83"/>
          <p:cNvSpPr txBox="1"/>
          <p:nvPr>
            <p:ph idx="1"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2pPr>
            <a:lvl3pPr lvl="2">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3pPr>
            <a:lvl4pPr lvl="3">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4pPr>
            <a:lvl5pPr lvl="4">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5pPr>
            <a:lvl6pPr lvl="5">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6pPr>
            <a:lvl7pPr lvl="6">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7pPr>
            <a:lvl8pPr lvl="7">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8pPr>
            <a:lvl9pPr lvl="8">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7">
  <p:cSld name="BLANK_1_1_1_1_2_1_1_1">
    <p:spTree>
      <p:nvGrpSpPr>
        <p:cNvPr id="515" name="Shape 515"/>
        <p:cNvGrpSpPr/>
        <p:nvPr/>
      </p:nvGrpSpPr>
      <p:grpSpPr>
        <a:xfrm>
          <a:off x="0" y="0"/>
          <a:ext cx="0" cy="0"/>
          <a:chOff x="0" y="0"/>
          <a:chExt cx="0" cy="0"/>
        </a:xfrm>
      </p:grpSpPr>
      <p:sp>
        <p:nvSpPr>
          <p:cNvPr id="516" name="Google Shape;516;p84"/>
          <p:cNvSpPr/>
          <p:nvPr/>
        </p:nvSpPr>
        <p:spPr>
          <a:xfrm rot="5400000">
            <a:off x="-3988150" y="1153525"/>
            <a:ext cx="7978200" cy="7978200"/>
          </a:xfrm>
          <a:prstGeom prst="pie">
            <a:avLst>
              <a:gd fmla="val 10792592" name="adj1"/>
              <a:gd fmla="val 16198514" name="adj2"/>
            </a:avLst>
          </a:prstGeom>
          <a:gradFill>
            <a:gsLst>
              <a:gs pos="0">
                <a:schemeClr val="accent1"/>
              </a:gs>
              <a:gs pos="64000">
                <a:schemeClr val="dk2"/>
              </a:gs>
              <a:gs pos="100000">
                <a:schemeClr val="dk2"/>
              </a:gs>
            </a:gsLst>
            <a:path path="circle">
              <a:fillToRect b="0%" l="0%" r="100%" t="100%"/>
            </a:path>
            <a:tileRect b="-100%" l="-100%" r="0%" t="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17" name="Google Shape;517;p84"/>
          <p:cNvSpPr/>
          <p:nvPr/>
        </p:nvSpPr>
        <p:spPr>
          <a:xfrm>
            <a:off x="31" y="1985350"/>
            <a:ext cx="3736169" cy="3157918"/>
          </a:xfrm>
          <a:custGeom>
            <a:rect b="b" l="l" r="r" t="t"/>
            <a:pathLst>
              <a:path extrusionOk="0" h="209550" w="247921">
                <a:moveTo>
                  <a:pt x="0" y="0"/>
                </a:moveTo>
                <a:lnTo>
                  <a:pt x="0" y="2516"/>
                </a:lnTo>
                <a:lnTo>
                  <a:pt x="1966" y="5976"/>
                </a:lnTo>
                <a:lnTo>
                  <a:pt x="3853" y="9593"/>
                </a:lnTo>
                <a:lnTo>
                  <a:pt x="5661" y="13289"/>
                </a:lnTo>
                <a:lnTo>
                  <a:pt x="7391" y="17063"/>
                </a:lnTo>
                <a:lnTo>
                  <a:pt x="9042" y="20994"/>
                </a:lnTo>
                <a:lnTo>
                  <a:pt x="10615" y="24926"/>
                </a:lnTo>
                <a:lnTo>
                  <a:pt x="12030" y="28936"/>
                </a:lnTo>
                <a:lnTo>
                  <a:pt x="13446" y="32946"/>
                </a:lnTo>
                <a:lnTo>
                  <a:pt x="14704" y="37114"/>
                </a:lnTo>
                <a:lnTo>
                  <a:pt x="15962" y="41360"/>
                </a:lnTo>
                <a:lnTo>
                  <a:pt x="17063" y="45606"/>
                </a:lnTo>
                <a:lnTo>
                  <a:pt x="18085" y="49930"/>
                </a:lnTo>
                <a:lnTo>
                  <a:pt x="19029" y="54334"/>
                </a:lnTo>
                <a:lnTo>
                  <a:pt x="19815" y="58737"/>
                </a:lnTo>
                <a:lnTo>
                  <a:pt x="20601" y="63219"/>
                </a:lnTo>
                <a:lnTo>
                  <a:pt x="21230" y="67779"/>
                </a:lnTo>
                <a:lnTo>
                  <a:pt x="18557" y="68173"/>
                </a:lnTo>
                <a:lnTo>
                  <a:pt x="15883" y="68566"/>
                </a:lnTo>
                <a:lnTo>
                  <a:pt x="13210" y="69037"/>
                </a:lnTo>
                <a:lnTo>
                  <a:pt x="10536" y="69588"/>
                </a:lnTo>
                <a:lnTo>
                  <a:pt x="7942" y="70217"/>
                </a:lnTo>
                <a:lnTo>
                  <a:pt x="5268" y="70846"/>
                </a:lnTo>
                <a:lnTo>
                  <a:pt x="2595" y="71554"/>
                </a:lnTo>
                <a:lnTo>
                  <a:pt x="0" y="72261"/>
                </a:lnTo>
                <a:lnTo>
                  <a:pt x="0" y="73598"/>
                </a:lnTo>
                <a:lnTo>
                  <a:pt x="3302" y="72576"/>
                </a:lnTo>
                <a:lnTo>
                  <a:pt x="7784" y="71475"/>
                </a:lnTo>
                <a:lnTo>
                  <a:pt x="12345" y="70531"/>
                </a:lnTo>
                <a:lnTo>
                  <a:pt x="16827" y="69667"/>
                </a:lnTo>
                <a:lnTo>
                  <a:pt x="21387" y="69037"/>
                </a:lnTo>
                <a:lnTo>
                  <a:pt x="21859" y="72812"/>
                </a:lnTo>
                <a:lnTo>
                  <a:pt x="22174" y="76193"/>
                </a:lnTo>
                <a:lnTo>
                  <a:pt x="22488" y="79495"/>
                </a:lnTo>
                <a:lnTo>
                  <a:pt x="22724" y="82876"/>
                </a:lnTo>
                <a:lnTo>
                  <a:pt x="22881" y="86258"/>
                </a:lnTo>
                <a:lnTo>
                  <a:pt x="22960" y="89639"/>
                </a:lnTo>
                <a:lnTo>
                  <a:pt x="23039" y="92941"/>
                </a:lnTo>
                <a:lnTo>
                  <a:pt x="23039" y="96322"/>
                </a:lnTo>
                <a:lnTo>
                  <a:pt x="23039" y="99703"/>
                </a:lnTo>
                <a:lnTo>
                  <a:pt x="22960" y="103006"/>
                </a:lnTo>
                <a:lnTo>
                  <a:pt x="22803" y="106387"/>
                </a:lnTo>
                <a:lnTo>
                  <a:pt x="22645" y="109689"/>
                </a:lnTo>
                <a:lnTo>
                  <a:pt x="22410" y="113071"/>
                </a:lnTo>
                <a:lnTo>
                  <a:pt x="22095" y="116373"/>
                </a:lnTo>
                <a:lnTo>
                  <a:pt x="21781" y="119675"/>
                </a:lnTo>
                <a:lnTo>
                  <a:pt x="21387" y="122978"/>
                </a:lnTo>
                <a:lnTo>
                  <a:pt x="20916" y="126280"/>
                </a:lnTo>
                <a:lnTo>
                  <a:pt x="20444" y="129504"/>
                </a:lnTo>
                <a:lnTo>
                  <a:pt x="19893" y="132807"/>
                </a:lnTo>
                <a:lnTo>
                  <a:pt x="19264" y="136031"/>
                </a:lnTo>
                <a:lnTo>
                  <a:pt x="18635" y="139254"/>
                </a:lnTo>
                <a:lnTo>
                  <a:pt x="17928" y="142478"/>
                </a:lnTo>
                <a:lnTo>
                  <a:pt x="17220" y="145623"/>
                </a:lnTo>
                <a:lnTo>
                  <a:pt x="16434" y="148769"/>
                </a:lnTo>
                <a:lnTo>
                  <a:pt x="15569" y="151914"/>
                </a:lnTo>
                <a:lnTo>
                  <a:pt x="14625" y="155059"/>
                </a:lnTo>
                <a:lnTo>
                  <a:pt x="13760" y="158126"/>
                </a:lnTo>
                <a:lnTo>
                  <a:pt x="12738" y="161192"/>
                </a:lnTo>
                <a:lnTo>
                  <a:pt x="11716" y="164259"/>
                </a:lnTo>
                <a:lnTo>
                  <a:pt x="10615" y="167247"/>
                </a:lnTo>
                <a:lnTo>
                  <a:pt x="9514" y="170235"/>
                </a:lnTo>
                <a:lnTo>
                  <a:pt x="8256" y="173144"/>
                </a:lnTo>
                <a:lnTo>
                  <a:pt x="7077" y="176053"/>
                </a:lnTo>
                <a:lnTo>
                  <a:pt x="5425" y="179356"/>
                </a:lnTo>
                <a:lnTo>
                  <a:pt x="3696" y="182658"/>
                </a:lnTo>
                <a:lnTo>
                  <a:pt x="1887" y="185961"/>
                </a:lnTo>
                <a:lnTo>
                  <a:pt x="0" y="189185"/>
                </a:lnTo>
                <a:lnTo>
                  <a:pt x="0" y="191622"/>
                </a:lnTo>
                <a:lnTo>
                  <a:pt x="2280" y="187848"/>
                </a:lnTo>
                <a:lnTo>
                  <a:pt x="4403" y="184152"/>
                </a:lnTo>
                <a:lnTo>
                  <a:pt x="6369" y="180378"/>
                </a:lnTo>
                <a:lnTo>
                  <a:pt x="8178" y="176604"/>
                </a:lnTo>
                <a:lnTo>
                  <a:pt x="9436" y="173616"/>
                </a:lnTo>
                <a:lnTo>
                  <a:pt x="10615" y="170707"/>
                </a:lnTo>
                <a:lnTo>
                  <a:pt x="11795" y="167719"/>
                </a:lnTo>
                <a:lnTo>
                  <a:pt x="12895" y="164652"/>
                </a:lnTo>
                <a:lnTo>
                  <a:pt x="13918" y="161585"/>
                </a:lnTo>
                <a:lnTo>
                  <a:pt x="14940" y="158519"/>
                </a:lnTo>
                <a:lnTo>
                  <a:pt x="15883" y="155452"/>
                </a:lnTo>
                <a:lnTo>
                  <a:pt x="16748" y="152307"/>
                </a:lnTo>
                <a:lnTo>
                  <a:pt x="17613" y="149162"/>
                </a:lnTo>
                <a:lnTo>
                  <a:pt x="18399" y="145938"/>
                </a:lnTo>
                <a:lnTo>
                  <a:pt x="19186" y="142714"/>
                </a:lnTo>
                <a:lnTo>
                  <a:pt x="19893" y="139490"/>
                </a:lnTo>
                <a:lnTo>
                  <a:pt x="20522" y="136266"/>
                </a:lnTo>
                <a:lnTo>
                  <a:pt x="21073" y="133043"/>
                </a:lnTo>
                <a:lnTo>
                  <a:pt x="21623" y="129740"/>
                </a:lnTo>
                <a:lnTo>
                  <a:pt x="22174" y="126438"/>
                </a:lnTo>
                <a:lnTo>
                  <a:pt x="22567" y="123135"/>
                </a:lnTo>
                <a:lnTo>
                  <a:pt x="22960" y="119833"/>
                </a:lnTo>
                <a:lnTo>
                  <a:pt x="23353" y="116530"/>
                </a:lnTo>
                <a:lnTo>
                  <a:pt x="23668" y="113149"/>
                </a:lnTo>
                <a:lnTo>
                  <a:pt x="23904" y="109768"/>
                </a:lnTo>
                <a:lnTo>
                  <a:pt x="24061" y="106466"/>
                </a:lnTo>
                <a:lnTo>
                  <a:pt x="24218" y="103084"/>
                </a:lnTo>
                <a:lnTo>
                  <a:pt x="24297" y="99703"/>
                </a:lnTo>
                <a:lnTo>
                  <a:pt x="24297" y="96322"/>
                </a:lnTo>
                <a:lnTo>
                  <a:pt x="24297" y="92941"/>
                </a:lnTo>
                <a:lnTo>
                  <a:pt x="24218" y="89560"/>
                </a:lnTo>
                <a:lnTo>
                  <a:pt x="24139" y="86179"/>
                </a:lnTo>
                <a:lnTo>
                  <a:pt x="23982" y="82798"/>
                </a:lnTo>
                <a:lnTo>
                  <a:pt x="23746" y="79417"/>
                </a:lnTo>
                <a:lnTo>
                  <a:pt x="23432" y="76036"/>
                </a:lnTo>
                <a:lnTo>
                  <a:pt x="23117" y="72654"/>
                </a:lnTo>
                <a:lnTo>
                  <a:pt x="22645" y="68880"/>
                </a:lnTo>
                <a:lnTo>
                  <a:pt x="27521" y="68408"/>
                </a:lnTo>
                <a:lnTo>
                  <a:pt x="32474" y="68094"/>
                </a:lnTo>
                <a:lnTo>
                  <a:pt x="37428" y="67937"/>
                </a:lnTo>
                <a:lnTo>
                  <a:pt x="42382" y="68015"/>
                </a:lnTo>
                <a:lnTo>
                  <a:pt x="47335" y="68173"/>
                </a:lnTo>
                <a:lnTo>
                  <a:pt x="52368" y="68644"/>
                </a:lnTo>
                <a:lnTo>
                  <a:pt x="57400" y="69195"/>
                </a:lnTo>
                <a:lnTo>
                  <a:pt x="62432" y="69981"/>
                </a:lnTo>
                <a:lnTo>
                  <a:pt x="67229" y="70846"/>
                </a:lnTo>
                <a:lnTo>
                  <a:pt x="72025" y="71947"/>
                </a:lnTo>
                <a:lnTo>
                  <a:pt x="76900" y="73126"/>
                </a:lnTo>
                <a:lnTo>
                  <a:pt x="81775" y="74542"/>
                </a:lnTo>
                <a:lnTo>
                  <a:pt x="86650" y="76114"/>
                </a:lnTo>
                <a:lnTo>
                  <a:pt x="91604" y="77844"/>
                </a:lnTo>
                <a:lnTo>
                  <a:pt x="96479" y="79653"/>
                </a:lnTo>
                <a:lnTo>
                  <a:pt x="101433" y="81697"/>
                </a:lnTo>
                <a:lnTo>
                  <a:pt x="106387" y="83899"/>
                </a:lnTo>
                <a:lnTo>
                  <a:pt x="111340" y="86258"/>
                </a:lnTo>
                <a:lnTo>
                  <a:pt x="116294" y="88852"/>
                </a:lnTo>
                <a:lnTo>
                  <a:pt x="121248" y="91526"/>
                </a:lnTo>
                <a:lnTo>
                  <a:pt x="126280" y="94356"/>
                </a:lnTo>
                <a:lnTo>
                  <a:pt x="131234" y="97344"/>
                </a:lnTo>
                <a:lnTo>
                  <a:pt x="136266" y="100490"/>
                </a:lnTo>
                <a:lnTo>
                  <a:pt x="141298" y="103792"/>
                </a:lnTo>
                <a:lnTo>
                  <a:pt x="145309" y="106623"/>
                </a:lnTo>
                <a:lnTo>
                  <a:pt x="149319" y="109454"/>
                </a:lnTo>
                <a:lnTo>
                  <a:pt x="153329" y="112441"/>
                </a:lnTo>
                <a:lnTo>
                  <a:pt x="157339" y="115508"/>
                </a:lnTo>
                <a:lnTo>
                  <a:pt x="161349" y="118653"/>
                </a:lnTo>
                <a:lnTo>
                  <a:pt x="165359" y="121956"/>
                </a:lnTo>
                <a:lnTo>
                  <a:pt x="169369" y="125258"/>
                </a:lnTo>
                <a:lnTo>
                  <a:pt x="173380" y="128718"/>
                </a:lnTo>
                <a:lnTo>
                  <a:pt x="177390" y="132335"/>
                </a:lnTo>
                <a:lnTo>
                  <a:pt x="181400" y="135952"/>
                </a:lnTo>
                <a:lnTo>
                  <a:pt x="185410" y="139648"/>
                </a:lnTo>
                <a:lnTo>
                  <a:pt x="189420" y="143500"/>
                </a:lnTo>
                <a:lnTo>
                  <a:pt x="193352" y="147432"/>
                </a:lnTo>
                <a:lnTo>
                  <a:pt x="197362" y="151442"/>
                </a:lnTo>
                <a:lnTo>
                  <a:pt x="201372" y="155531"/>
                </a:lnTo>
                <a:lnTo>
                  <a:pt x="205303" y="159777"/>
                </a:lnTo>
                <a:lnTo>
                  <a:pt x="211515" y="166539"/>
                </a:lnTo>
                <a:lnTo>
                  <a:pt x="217491" y="173301"/>
                </a:lnTo>
                <a:lnTo>
                  <a:pt x="223074" y="179906"/>
                </a:lnTo>
                <a:lnTo>
                  <a:pt x="228421" y="186354"/>
                </a:lnTo>
                <a:lnTo>
                  <a:pt x="233453" y="192566"/>
                </a:lnTo>
                <a:lnTo>
                  <a:pt x="238092" y="198542"/>
                </a:lnTo>
                <a:lnTo>
                  <a:pt x="242417" y="204203"/>
                </a:lnTo>
                <a:lnTo>
                  <a:pt x="246348" y="209550"/>
                </a:lnTo>
                <a:lnTo>
                  <a:pt x="247921" y="209550"/>
                </a:lnTo>
                <a:lnTo>
                  <a:pt x="243911" y="204125"/>
                </a:lnTo>
                <a:lnTo>
                  <a:pt x="239586" y="198384"/>
                </a:lnTo>
                <a:lnTo>
                  <a:pt x="234868" y="192330"/>
                </a:lnTo>
                <a:lnTo>
                  <a:pt x="229757" y="186040"/>
                </a:lnTo>
                <a:lnTo>
                  <a:pt x="224411" y="179435"/>
                </a:lnTo>
                <a:lnTo>
                  <a:pt x="218671" y="172751"/>
                </a:lnTo>
                <a:lnTo>
                  <a:pt x="212616" y="165832"/>
                </a:lnTo>
                <a:lnTo>
                  <a:pt x="206247" y="158912"/>
                </a:lnTo>
                <a:lnTo>
                  <a:pt x="202237" y="154745"/>
                </a:lnTo>
                <a:lnTo>
                  <a:pt x="198305" y="150577"/>
                </a:lnTo>
                <a:lnTo>
                  <a:pt x="194295" y="146567"/>
                </a:lnTo>
                <a:lnTo>
                  <a:pt x="190285" y="142636"/>
                </a:lnTo>
                <a:lnTo>
                  <a:pt x="186275" y="138783"/>
                </a:lnTo>
                <a:lnTo>
                  <a:pt x="182265" y="135008"/>
                </a:lnTo>
                <a:lnTo>
                  <a:pt x="178255" y="131391"/>
                </a:lnTo>
                <a:lnTo>
                  <a:pt x="174245" y="127774"/>
                </a:lnTo>
                <a:lnTo>
                  <a:pt x="170234" y="124315"/>
                </a:lnTo>
                <a:lnTo>
                  <a:pt x="166146" y="120934"/>
                </a:lnTo>
                <a:lnTo>
                  <a:pt x="162135" y="117710"/>
                </a:lnTo>
                <a:lnTo>
                  <a:pt x="158125" y="114486"/>
                </a:lnTo>
                <a:lnTo>
                  <a:pt x="154037" y="111419"/>
                </a:lnTo>
                <a:lnTo>
                  <a:pt x="150026" y="108431"/>
                </a:lnTo>
                <a:lnTo>
                  <a:pt x="146016" y="105601"/>
                </a:lnTo>
                <a:lnTo>
                  <a:pt x="142006" y="102770"/>
                </a:lnTo>
                <a:lnTo>
                  <a:pt x="136974" y="99467"/>
                </a:lnTo>
                <a:lnTo>
                  <a:pt x="131941" y="96244"/>
                </a:lnTo>
                <a:lnTo>
                  <a:pt x="126909" y="93256"/>
                </a:lnTo>
                <a:lnTo>
                  <a:pt x="121877" y="90425"/>
                </a:lnTo>
                <a:lnTo>
                  <a:pt x="116844" y="87673"/>
                </a:lnTo>
                <a:lnTo>
                  <a:pt x="111891" y="85157"/>
                </a:lnTo>
                <a:lnTo>
                  <a:pt x="106858" y="82798"/>
                </a:lnTo>
                <a:lnTo>
                  <a:pt x="101905" y="80596"/>
                </a:lnTo>
                <a:lnTo>
                  <a:pt x="96951" y="78473"/>
                </a:lnTo>
                <a:lnTo>
                  <a:pt x="91997" y="76586"/>
                </a:lnTo>
                <a:lnTo>
                  <a:pt x="87044" y="74935"/>
                </a:lnTo>
                <a:lnTo>
                  <a:pt x="82090" y="73362"/>
                </a:lnTo>
                <a:lnTo>
                  <a:pt x="77215" y="71947"/>
                </a:lnTo>
                <a:lnTo>
                  <a:pt x="72340" y="70689"/>
                </a:lnTo>
                <a:lnTo>
                  <a:pt x="67465" y="69667"/>
                </a:lnTo>
                <a:lnTo>
                  <a:pt x="62590" y="68723"/>
                </a:lnTo>
                <a:lnTo>
                  <a:pt x="57557" y="67937"/>
                </a:lnTo>
                <a:lnTo>
                  <a:pt x="52446" y="67386"/>
                </a:lnTo>
                <a:lnTo>
                  <a:pt x="47414" y="66914"/>
                </a:lnTo>
                <a:lnTo>
                  <a:pt x="42382" y="66757"/>
                </a:lnTo>
                <a:lnTo>
                  <a:pt x="37428" y="66679"/>
                </a:lnTo>
                <a:lnTo>
                  <a:pt x="32396" y="66836"/>
                </a:lnTo>
                <a:lnTo>
                  <a:pt x="27442" y="67150"/>
                </a:lnTo>
                <a:lnTo>
                  <a:pt x="22488" y="67622"/>
                </a:lnTo>
                <a:lnTo>
                  <a:pt x="21781" y="62904"/>
                </a:lnTo>
                <a:lnTo>
                  <a:pt x="21073" y="58265"/>
                </a:lnTo>
                <a:lnTo>
                  <a:pt x="20129" y="53626"/>
                </a:lnTo>
                <a:lnTo>
                  <a:pt x="19186" y="49065"/>
                </a:lnTo>
                <a:lnTo>
                  <a:pt x="18085" y="44583"/>
                </a:lnTo>
                <a:lnTo>
                  <a:pt x="16905" y="40102"/>
                </a:lnTo>
                <a:lnTo>
                  <a:pt x="15647" y="35777"/>
                </a:lnTo>
                <a:lnTo>
                  <a:pt x="14232" y="31452"/>
                </a:lnTo>
                <a:lnTo>
                  <a:pt x="12817" y="27285"/>
                </a:lnTo>
                <a:lnTo>
                  <a:pt x="11244" y="23117"/>
                </a:lnTo>
                <a:lnTo>
                  <a:pt x="9593" y="19029"/>
                </a:lnTo>
                <a:lnTo>
                  <a:pt x="7863" y="15018"/>
                </a:lnTo>
                <a:lnTo>
                  <a:pt x="5976" y="11166"/>
                </a:lnTo>
                <a:lnTo>
                  <a:pt x="4089" y="7313"/>
                </a:lnTo>
                <a:lnTo>
                  <a:pt x="2123" y="3617"/>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18" name="Google Shape;518;p84"/>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519" name="Google Shape;519;p84"/>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sz="2000"/>
            </a:lvl1pPr>
            <a:lvl2pPr lvl="1">
              <a:spcBef>
                <a:spcPts val="0"/>
              </a:spcBef>
              <a:spcAft>
                <a:spcPts val="0"/>
              </a:spcAft>
              <a:buNone/>
              <a:defRPr sz="2000">
                <a:latin typeface="Poppins SemiBold"/>
                <a:ea typeface="Poppins SemiBold"/>
                <a:cs typeface="Poppins SemiBold"/>
                <a:sym typeface="Poppins SemiBold"/>
              </a:defRPr>
            </a:lvl2pPr>
            <a:lvl3pPr lvl="2">
              <a:spcBef>
                <a:spcPts val="0"/>
              </a:spcBef>
              <a:spcAft>
                <a:spcPts val="0"/>
              </a:spcAft>
              <a:buNone/>
              <a:defRPr sz="2000">
                <a:latin typeface="Poppins SemiBold"/>
                <a:ea typeface="Poppins SemiBold"/>
                <a:cs typeface="Poppins SemiBold"/>
                <a:sym typeface="Poppins SemiBold"/>
              </a:defRPr>
            </a:lvl3pPr>
            <a:lvl4pPr lvl="3">
              <a:spcBef>
                <a:spcPts val="0"/>
              </a:spcBef>
              <a:spcAft>
                <a:spcPts val="0"/>
              </a:spcAft>
              <a:buNone/>
              <a:defRPr sz="2000">
                <a:latin typeface="Poppins SemiBold"/>
                <a:ea typeface="Poppins SemiBold"/>
                <a:cs typeface="Poppins SemiBold"/>
                <a:sym typeface="Poppins SemiBold"/>
              </a:defRPr>
            </a:lvl4pPr>
            <a:lvl5pPr lvl="4">
              <a:spcBef>
                <a:spcPts val="0"/>
              </a:spcBef>
              <a:spcAft>
                <a:spcPts val="0"/>
              </a:spcAft>
              <a:buNone/>
              <a:defRPr sz="2000">
                <a:latin typeface="Poppins SemiBold"/>
                <a:ea typeface="Poppins SemiBold"/>
                <a:cs typeface="Poppins SemiBold"/>
                <a:sym typeface="Poppins SemiBold"/>
              </a:defRPr>
            </a:lvl5pPr>
            <a:lvl6pPr lvl="5">
              <a:spcBef>
                <a:spcPts val="0"/>
              </a:spcBef>
              <a:spcAft>
                <a:spcPts val="0"/>
              </a:spcAft>
              <a:buNone/>
              <a:defRPr sz="2000">
                <a:latin typeface="Poppins SemiBold"/>
                <a:ea typeface="Poppins SemiBold"/>
                <a:cs typeface="Poppins SemiBold"/>
                <a:sym typeface="Poppins SemiBold"/>
              </a:defRPr>
            </a:lvl6pPr>
            <a:lvl7pPr lvl="6">
              <a:spcBef>
                <a:spcPts val="0"/>
              </a:spcBef>
              <a:spcAft>
                <a:spcPts val="0"/>
              </a:spcAft>
              <a:buNone/>
              <a:defRPr sz="2000">
                <a:latin typeface="Poppins SemiBold"/>
                <a:ea typeface="Poppins SemiBold"/>
                <a:cs typeface="Poppins SemiBold"/>
                <a:sym typeface="Poppins SemiBold"/>
              </a:defRPr>
            </a:lvl7pPr>
            <a:lvl8pPr lvl="7">
              <a:spcBef>
                <a:spcPts val="0"/>
              </a:spcBef>
              <a:spcAft>
                <a:spcPts val="0"/>
              </a:spcAft>
              <a:buNone/>
              <a:defRPr sz="2000">
                <a:latin typeface="Poppins SemiBold"/>
                <a:ea typeface="Poppins SemiBold"/>
                <a:cs typeface="Poppins SemiBold"/>
                <a:sym typeface="Poppins SemiBold"/>
              </a:defRPr>
            </a:lvl8pPr>
            <a:lvl9pPr lvl="8">
              <a:spcBef>
                <a:spcPts val="0"/>
              </a:spcBef>
              <a:spcAft>
                <a:spcPts val="0"/>
              </a:spcAft>
              <a:buNone/>
              <a:defRPr sz="2000">
                <a:latin typeface="Poppins SemiBold"/>
                <a:ea typeface="Poppins SemiBold"/>
                <a:cs typeface="Poppins SemiBold"/>
                <a:sym typeface="Poppins SemiBold"/>
              </a:defRPr>
            </a:lvl9pPr>
          </a:lstStyle>
          <a:p/>
        </p:txBody>
      </p:sp>
      <p:sp>
        <p:nvSpPr>
          <p:cNvPr id="520" name="Google Shape;520;p84"/>
          <p:cNvSpPr txBox="1"/>
          <p:nvPr>
            <p:ph idx="1"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dk2"/>
                </a:solidFill>
                <a:latin typeface="Nunito Sans"/>
                <a:ea typeface="Nunito Sans"/>
                <a:cs typeface="Nunito Sans"/>
                <a:sym typeface="Nunito Sans"/>
              </a:defRPr>
            </a:lvl1pPr>
            <a:lvl2pPr lvl="1">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2pPr>
            <a:lvl3pPr lvl="2">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3pPr>
            <a:lvl4pPr lvl="3">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4pPr>
            <a:lvl5pPr lvl="4">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5pPr>
            <a:lvl6pPr lvl="5">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6pPr>
            <a:lvl7pPr lvl="6">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7pPr>
            <a:lvl8pPr lvl="7">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8pPr>
            <a:lvl9pPr lvl="8">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statement">
  <p:cSld name="BLANK_1_1_1_1_1_2">
    <p:bg>
      <p:bgPr>
        <a:solidFill>
          <a:schemeClr val="lt1"/>
        </a:solidFill>
      </p:bgPr>
    </p:bg>
    <p:spTree>
      <p:nvGrpSpPr>
        <p:cNvPr id="521" name="Shape 521"/>
        <p:cNvGrpSpPr/>
        <p:nvPr/>
      </p:nvGrpSpPr>
      <p:grpSpPr>
        <a:xfrm>
          <a:off x="0" y="0"/>
          <a:ext cx="0" cy="0"/>
          <a:chOff x="0" y="0"/>
          <a:chExt cx="0" cy="0"/>
        </a:xfrm>
      </p:grpSpPr>
      <p:sp>
        <p:nvSpPr>
          <p:cNvPr id="522" name="Google Shape;522;p85"/>
          <p:cNvSpPr txBox="1"/>
          <p:nvPr>
            <p:ph idx="1" type="body"/>
          </p:nvPr>
        </p:nvSpPr>
        <p:spPr>
          <a:xfrm>
            <a:off x="4618950" y="1743378"/>
            <a:ext cx="4296600" cy="30633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SzPts val="1600"/>
              <a:buFont typeface="Nunito Sans"/>
              <a:buChar char="●"/>
              <a:defRPr sz="1600"/>
            </a:lvl1pPr>
            <a:lvl2pPr indent="-330200" lvl="1" marL="914400">
              <a:spcBef>
                <a:spcPts val="800"/>
              </a:spcBef>
              <a:spcAft>
                <a:spcPts val="0"/>
              </a:spcAft>
              <a:buSzPts val="1600"/>
              <a:buFont typeface="Nunito Sans"/>
              <a:buChar char="○"/>
              <a:defRPr sz="1600"/>
            </a:lvl2pPr>
            <a:lvl3pPr indent="-330200" lvl="2" marL="1371600">
              <a:spcBef>
                <a:spcPts val="800"/>
              </a:spcBef>
              <a:spcAft>
                <a:spcPts val="0"/>
              </a:spcAft>
              <a:buSzPts val="1600"/>
              <a:buFont typeface="Nunito Sans"/>
              <a:buChar char="■"/>
              <a:defRPr sz="1600"/>
            </a:lvl3pPr>
            <a:lvl4pPr indent="-330200" lvl="3" marL="1828800">
              <a:spcBef>
                <a:spcPts val="800"/>
              </a:spcBef>
              <a:spcAft>
                <a:spcPts val="0"/>
              </a:spcAft>
              <a:buSzPts val="1600"/>
              <a:buFont typeface="Nunito Sans"/>
              <a:buChar char="●"/>
              <a:defRPr sz="1600"/>
            </a:lvl4pPr>
            <a:lvl5pPr indent="-330200" lvl="4" marL="2286000">
              <a:spcBef>
                <a:spcPts val="800"/>
              </a:spcBef>
              <a:spcAft>
                <a:spcPts val="0"/>
              </a:spcAft>
              <a:buSzPts val="1600"/>
              <a:buFont typeface="Nunito Sans"/>
              <a:buChar char="○"/>
              <a:defRPr sz="1600"/>
            </a:lvl5pPr>
            <a:lvl6pPr indent="-330200" lvl="5" marL="2743200">
              <a:spcBef>
                <a:spcPts val="800"/>
              </a:spcBef>
              <a:spcAft>
                <a:spcPts val="0"/>
              </a:spcAft>
              <a:buSzPts val="1600"/>
              <a:buFont typeface="Nunito Sans"/>
              <a:buChar char="■"/>
              <a:defRPr sz="1600"/>
            </a:lvl6pPr>
            <a:lvl7pPr indent="-330200" lvl="6" marL="3200400">
              <a:spcBef>
                <a:spcPts val="800"/>
              </a:spcBef>
              <a:spcAft>
                <a:spcPts val="0"/>
              </a:spcAft>
              <a:buSzPts val="1600"/>
              <a:buFont typeface="Nunito Sans"/>
              <a:buChar char="●"/>
              <a:defRPr sz="1600"/>
            </a:lvl7pPr>
            <a:lvl8pPr indent="-330200" lvl="7" marL="3657600">
              <a:spcBef>
                <a:spcPts val="800"/>
              </a:spcBef>
              <a:spcAft>
                <a:spcPts val="0"/>
              </a:spcAft>
              <a:buSzPts val="1600"/>
              <a:buFont typeface="Nunito Sans"/>
              <a:buChar char="○"/>
              <a:defRPr sz="1600"/>
            </a:lvl8pPr>
            <a:lvl9pPr indent="-330200" lvl="8" marL="4114800">
              <a:spcBef>
                <a:spcPts val="800"/>
              </a:spcBef>
              <a:spcAft>
                <a:spcPts val="800"/>
              </a:spcAft>
              <a:buSzPts val="1600"/>
              <a:buFont typeface="Nunito Sans"/>
              <a:buChar char="■"/>
              <a:defRPr sz="1600"/>
            </a:lvl9pPr>
          </a:lstStyle>
          <a:p/>
        </p:txBody>
      </p:sp>
      <p:sp>
        <p:nvSpPr>
          <p:cNvPr id="523" name="Google Shape;523;p85"/>
          <p:cNvSpPr txBox="1"/>
          <p:nvPr>
            <p:ph type="title"/>
          </p:nvPr>
        </p:nvSpPr>
        <p:spPr>
          <a:xfrm>
            <a:off x="228600" y="1743378"/>
            <a:ext cx="4296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sz="2400">
                <a:solidFill>
                  <a:schemeClr val="lt2"/>
                </a:solidFill>
              </a:defRPr>
            </a:lvl1pPr>
            <a:lvl2pPr lvl="1">
              <a:spcBef>
                <a:spcPts val="0"/>
              </a:spcBef>
              <a:spcAft>
                <a:spcPts val="0"/>
              </a:spcAft>
              <a:buNone/>
              <a:defRPr sz="2400">
                <a:solidFill>
                  <a:schemeClr val="lt2"/>
                </a:solidFill>
                <a:latin typeface="Poppins SemiBold"/>
                <a:ea typeface="Poppins SemiBold"/>
                <a:cs typeface="Poppins SemiBold"/>
                <a:sym typeface="Poppins SemiBold"/>
              </a:defRPr>
            </a:lvl2pPr>
            <a:lvl3pPr lvl="2">
              <a:spcBef>
                <a:spcPts val="0"/>
              </a:spcBef>
              <a:spcAft>
                <a:spcPts val="0"/>
              </a:spcAft>
              <a:buNone/>
              <a:defRPr sz="2400">
                <a:solidFill>
                  <a:schemeClr val="lt2"/>
                </a:solidFill>
                <a:latin typeface="Poppins SemiBold"/>
                <a:ea typeface="Poppins SemiBold"/>
                <a:cs typeface="Poppins SemiBold"/>
                <a:sym typeface="Poppins SemiBold"/>
              </a:defRPr>
            </a:lvl3pPr>
            <a:lvl4pPr lvl="3">
              <a:spcBef>
                <a:spcPts val="0"/>
              </a:spcBef>
              <a:spcAft>
                <a:spcPts val="0"/>
              </a:spcAft>
              <a:buNone/>
              <a:defRPr sz="2400">
                <a:solidFill>
                  <a:schemeClr val="lt2"/>
                </a:solidFill>
                <a:latin typeface="Poppins SemiBold"/>
                <a:ea typeface="Poppins SemiBold"/>
                <a:cs typeface="Poppins SemiBold"/>
                <a:sym typeface="Poppins SemiBold"/>
              </a:defRPr>
            </a:lvl4pPr>
            <a:lvl5pPr lvl="4">
              <a:spcBef>
                <a:spcPts val="0"/>
              </a:spcBef>
              <a:spcAft>
                <a:spcPts val="0"/>
              </a:spcAft>
              <a:buNone/>
              <a:defRPr sz="2400">
                <a:solidFill>
                  <a:schemeClr val="lt2"/>
                </a:solidFill>
                <a:latin typeface="Poppins SemiBold"/>
                <a:ea typeface="Poppins SemiBold"/>
                <a:cs typeface="Poppins SemiBold"/>
                <a:sym typeface="Poppins SemiBold"/>
              </a:defRPr>
            </a:lvl5pPr>
            <a:lvl6pPr lvl="5">
              <a:spcBef>
                <a:spcPts val="0"/>
              </a:spcBef>
              <a:spcAft>
                <a:spcPts val="0"/>
              </a:spcAft>
              <a:buNone/>
              <a:defRPr sz="2400">
                <a:solidFill>
                  <a:schemeClr val="lt2"/>
                </a:solidFill>
                <a:latin typeface="Poppins SemiBold"/>
                <a:ea typeface="Poppins SemiBold"/>
                <a:cs typeface="Poppins SemiBold"/>
                <a:sym typeface="Poppins SemiBold"/>
              </a:defRPr>
            </a:lvl6pPr>
            <a:lvl7pPr lvl="6">
              <a:spcBef>
                <a:spcPts val="0"/>
              </a:spcBef>
              <a:spcAft>
                <a:spcPts val="0"/>
              </a:spcAft>
              <a:buNone/>
              <a:defRPr sz="2400">
                <a:solidFill>
                  <a:schemeClr val="lt2"/>
                </a:solidFill>
                <a:latin typeface="Poppins SemiBold"/>
                <a:ea typeface="Poppins SemiBold"/>
                <a:cs typeface="Poppins SemiBold"/>
                <a:sym typeface="Poppins SemiBold"/>
              </a:defRPr>
            </a:lvl7pPr>
            <a:lvl8pPr lvl="7">
              <a:spcBef>
                <a:spcPts val="0"/>
              </a:spcBef>
              <a:spcAft>
                <a:spcPts val="0"/>
              </a:spcAft>
              <a:buNone/>
              <a:defRPr sz="2400">
                <a:solidFill>
                  <a:schemeClr val="lt2"/>
                </a:solidFill>
                <a:latin typeface="Poppins SemiBold"/>
                <a:ea typeface="Poppins SemiBold"/>
                <a:cs typeface="Poppins SemiBold"/>
                <a:sym typeface="Poppins SemiBold"/>
              </a:defRPr>
            </a:lvl8pPr>
            <a:lvl9pPr lvl="8">
              <a:spcBef>
                <a:spcPts val="0"/>
              </a:spcBef>
              <a:spcAft>
                <a:spcPts val="0"/>
              </a:spcAft>
              <a:buNone/>
              <a:defRPr sz="2400">
                <a:solidFill>
                  <a:schemeClr val="lt2"/>
                </a:solidFill>
                <a:latin typeface="Poppins SemiBold"/>
                <a:ea typeface="Poppins SemiBold"/>
                <a:cs typeface="Poppins SemiBold"/>
                <a:sym typeface="Poppins SemiBold"/>
              </a:defRPr>
            </a:lvl9pPr>
          </a:lstStyle>
          <a:p/>
        </p:txBody>
      </p:sp>
      <p:sp>
        <p:nvSpPr>
          <p:cNvPr id="524" name="Google Shape;524;p85"/>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525" name="Google Shape;525;p85"/>
          <p:cNvSpPr txBox="1"/>
          <p:nvPr>
            <p:ph idx="2"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2pPr>
            <a:lvl3pPr lvl="2">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3pPr>
            <a:lvl4pPr lvl="3">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4pPr>
            <a:lvl5pPr lvl="4">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5pPr>
            <a:lvl6pPr lvl="5">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6pPr>
            <a:lvl7pPr lvl="6">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7pPr>
            <a:lvl8pPr lvl="7">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8pPr>
            <a:lvl9pPr lvl="8">
              <a:spcBef>
                <a:spcPts val="0"/>
              </a:spcBef>
              <a:spcAft>
                <a:spcPts val="0"/>
              </a:spcAft>
              <a:buClr>
                <a:schemeClr val="accent5"/>
              </a:buClr>
              <a:buSzPts val="700"/>
              <a:buFont typeface="Nunito Sans"/>
              <a:buNone/>
              <a:defRPr sz="700">
                <a:solidFill>
                  <a:schemeClr val="accent5"/>
                </a:solidFill>
                <a:latin typeface="Nunito Sans"/>
                <a:ea typeface="Nunito Sans"/>
                <a:cs typeface="Nunito Sans"/>
                <a:sym typeface="Nunito Sans"/>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BLANK_1_1_1_1_1_1">
    <p:bg>
      <p:bgPr>
        <a:solidFill>
          <a:schemeClr val="accent1"/>
        </a:solidFill>
      </p:bgPr>
    </p:bg>
    <p:spTree>
      <p:nvGrpSpPr>
        <p:cNvPr id="526" name="Shape 526"/>
        <p:cNvGrpSpPr/>
        <p:nvPr/>
      </p:nvGrpSpPr>
      <p:grpSpPr>
        <a:xfrm>
          <a:off x="0" y="0"/>
          <a:ext cx="0" cy="0"/>
          <a:chOff x="0" y="0"/>
          <a:chExt cx="0" cy="0"/>
        </a:xfrm>
      </p:grpSpPr>
      <p:pic>
        <p:nvPicPr>
          <p:cNvPr id="527" name="Google Shape;527;p86"/>
          <p:cNvPicPr preferRelativeResize="0"/>
          <p:nvPr/>
        </p:nvPicPr>
        <p:blipFill rotWithShape="1">
          <a:blip r:embed="rId2">
            <a:alphaModFix/>
          </a:blip>
          <a:srcRect b="0" l="0" r="54483" t="51307"/>
          <a:stretch/>
        </p:blipFill>
        <p:spPr>
          <a:xfrm>
            <a:off x="6802800" y="-9247"/>
            <a:ext cx="2341200" cy="2504451"/>
          </a:xfrm>
          <a:prstGeom prst="rect">
            <a:avLst/>
          </a:prstGeom>
          <a:noFill/>
          <a:ln>
            <a:noFill/>
          </a:ln>
        </p:spPr>
      </p:pic>
      <p:sp>
        <p:nvSpPr>
          <p:cNvPr id="528" name="Google Shape;528;p86"/>
          <p:cNvSpPr txBox="1"/>
          <p:nvPr>
            <p:ph type="title"/>
          </p:nvPr>
        </p:nvSpPr>
        <p:spPr>
          <a:xfrm>
            <a:off x="1249050" y="1249276"/>
            <a:ext cx="6645900" cy="2843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1pPr>
            <a:lvl2pPr lvl="1"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2pPr>
            <a:lvl3pPr lvl="2"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3pPr>
            <a:lvl4pPr lvl="3"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4pPr>
            <a:lvl5pPr lvl="4"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5pPr>
            <a:lvl6pPr lvl="5"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6pPr>
            <a:lvl7pPr lvl="6"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7pPr>
            <a:lvl8pPr lvl="7"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8pPr>
            <a:lvl9pPr lvl="8" algn="ctr">
              <a:lnSpc>
                <a:spcPct val="90000"/>
              </a:lnSpc>
              <a:spcBef>
                <a:spcPts val="0"/>
              </a:spcBef>
              <a:spcAft>
                <a:spcPts val="0"/>
              </a:spcAft>
              <a:buNone/>
              <a:defRPr b="0" sz="2700">
                <a:solidFill>
                  <a:schemeClr val="dk2"/>
                </a:solidFill>
                <a:latin typeface="Poppins Medium"/>
                <a:ea typeface="Poppins Medium"/>
                <a:cs typeface="Poppins Medium"/>
                <a:sym typeface="Poppins Medium"/>
              </a:defRPr>
            </a:lvl9pPr>
          </a:lstStyle>
          <a:p/>
        </p:txBody>
      </p:sp>
      <p:sp>
        <p:nvSpPr>
          <p:cNvPr id="529" name="Google Shape;529;p86"/>
          <p:cNvSpPr/>
          <p:nvPr/>
        </p:nvSpPr>
        <p:spPr>
          <a:xfrm>
            <a:off x="6724719" y="-48"/>
            <a:ext cx="2419360" cy="1864544"/>
          </a:xfrm>
          <a:custGeom>
            <a:rect b="b" l="l" r="r" t="t"/>
            <a:pathLst>
              <a:path extrusionOk="0" h="58267" w="75605">
                <a:moveTo>
                  <a:pt x="0" y="0"/>
                </a:moveTo>
                <a:lnTo>
                  <a:pt x="484" y="781"/>
                </a:lnTo>
                <a:lnTo>
                  <a:pt x="1340" y="2121"/>
                </a:lnTo>
                <a:lnTo>
                  <a:pt x="2382" y="3646"/>
                </a:lnTo>
                <a:lnTo>
                  <a:pt x="3572" y="5358"/>
                </a:lnTo>
                <a:lnTo>
                  <a:pt x="4949" y="7181"/>
                </a:lnTo>
                <a:lnTo>
                  <a:pt x="6512" y="9190"/>
                </a:lnTo>
                <a:lnTo>
                  <a:pt x="8297" y="11311"/>
                </a:lnTo>
                <a:lnTo>
                  <a:pt x="10269" y="13543"/>
                </a:lnTo>
                <a:lnTo>
                  <a:pt x="11348" y="14697"/>
                </a:lnTo>
                <a:lnTo>
                  <a:pt x="12465" y="15887"/>
                </a:lnTo>
                <a:lnTo>
                  <a:pt x="13767" y="17227"/>
                </a:lnTo>
                <a:lnTo>
                  <a:pt x="15106" y="18566"/>
                </a:lnTo>
                <a:lnTo>
                  <a:pt x="16483" y="19906"/>
                </a:lnTo>
                <a:lnTo>
                  <a:pt x="17897" y="21245"/>
                </a:lnTo>
                <a:lnTo>
                  <a:pt x="19348" y="22585"/>
                </a:lnTo>
                <a:lnTo>
                  <a:pt x="20799" y="23924"/>
                </a:lnTo>
                <a:lnTo>
                  <a:pt x="22325" y="25226"/>
                </a:lnTo>
                <a:lnTo>
                  <a:pt x="23887" y="26529"/>
                </a:lnTo>
                <a:lnTo>
                  <a:pt x="25450" y="27831"/>
                </a:lnTo>
                <a:lnTo>
                  <a:pt x="27050" y="29133"/>
                </a:lnTo>
                <a:lnTo>
                  <a:pt x="28724" y="30435"/>
                </a:lnTo>
                <a:lnTo>
                  <a:pt x="30398" y="31738"/>
                </a:lnTo>
                <a:lnTo>
                  <a:pt x="32110" y="33003"/>
                </a:lnTo>
                <a:lnTo>
                  <a:pt x="33822" y="34268"/>
                </a:lnTo>
                <a:lnTo>
                  <a:pt x="35607" y="35533"/>
                </a:lnTo>
                <a:lnTo>
                  <a:pt x="37393" y="36798"/>
                </a:lnTo>
                <a:lnTo>
                  <a:pt x="39514" y="38212"/>
                </a:lnTo>
                <a:lnTo>
                  <a:pt x="41635" y="39663"/>
                </a:lnTo>
                <a:lnTo>
                  <a:pt x="43830" y="41039"/>
                </a:lnTo>
                <a:lnTo>
                  <a:pt x="46063" y="42453"/>
                </a:lnTo>
                <a:lnTo>
                  <a:pt x="48295" y="43830"/>
                </a:lnTo>
                <a:lnTo>
                  <a:pt x="50602" y="45206"/>
                </a:lnTo>
                <a:lnTo>
                  <a:pt x="52946" y="46583"/>
                </a:lnTo>
                <a:lnTo>
                  <a:pt x="55327" y="47923"/>
                </a:lnTo>
                <a:lnTo>
                  <a:pt x="57746" y="49262"/>
                </a:lnTo>
                <a:lnTo>
                  <a:pt x="60164" y="50601"/>
                </a:lnTo>
                <a:lnTo>
                  <a:pt x="62657" y="51904"/>
                </a:lnTo>
                <a:lnTo>
                  <a:pt x="65187" y="53206"/>
                </a:lnTo>
                <a:lnTo>
                  <a:pt x="67717" y="54471"/>
                </a:lnTo>
                <a:lnTo>
                  <a:pt x="70322" y="55773"/>
                </a:lnTo>
                <a:lnTo>
                  <a:pt x="72963" y="57001"/>
                </a:lnTo>
                <a:lnTo>
                  <a:pt x="75605" y="58266"/>
                </a:lnTo>
                <a:lnTo>
                  <a:pt x="75605" y="57596"/>
                </a:lnTo>
                <a:lnTo>
                  <a:pt x="72963" y="56369"/>
                </a:lnTo>
                <a:lnTo>
                  <a:pt x="70396" y="55103"/>
                </a:lnTo>
                <a:lnTo>
                  <a:pt x="67829" y="53876"/>
                </a:lnTo>
                <a:lnTo>
                  <a:pt x="65299" y="52573"/>
                </a:lnTo>
                <a:lnTo>
                  <a:pt x="62806" y="51308"/>
                </a:lnTo>
                <a:lnTo>
                  <a:pt x="60350" y="50006"/>
                </a:lnTo>
                <a:lnTo>
                  <a:pt x="57894" y="48667"/>
                </a:lnTo>
                <a:lnTo>
                  <a:pt x="55513" y="47364"/>
                </a:lnTo>
                <a:lnTo>
                  <a:pt x="53169" y="46025"/>
                </a:lnTo>
                <a:lnTo>
                  <a:pt x="50862" y="44686"/>
                </a:lnTo>
                <a:lnTo>
                  <a:pt x="48593" y="43309"/>
                </a:lnTo>
                <a:lnTo>
                  <a:pt x="46360" y="41932"/>
                </a:lnTo>
                <a:lnTo>
                  <a:pt x="44128" y="40556"/>
                </a:lnTo>
                <a:lnTo>
                  <a:pt x="41970" y="39142"/>
                </a:lnTo>
                <a:lnTo>
                  <a:pt x="39849" y="37765"/>
                </a:lnTo>
                <a:lnTo>
                  <a:pt x="37765" y="36314"/>
                </a:lnTo>
                <a:lnTo>
                  <a:pt x="35980" y="35086"/>
                </a:lnTo>
                <a:lnTo>
                  <a:pt x="34231" y="33821"/>
                </a:lnTo>
                <a:lnTo>
                  <a:pt x="32482" y="32556"/>
                </a:lnTo>
                <a:lnTo>
                  <a:pt x="30771" y="31291"/>
                </a:lnTo>
                <a:lnTo>
                  <a:pt x="29133" y="29989"/>
                </a:lnTo>
                <a:lnTo>
                  <a:pt x="27459" y="28724"/>
                </a:lnTo>
                <a:lnTo>
                  <a:pt x="25859" y="27422"/>
                </a:lnTo>
                <a:lnTo>
                  <a:pt x="24297" y="26119"/>
                </a:lnTo>
                <a:lnTo>
                  <a:pt x="22771" y="24817"/>
                </a:lnTo>
                <a:lnTo>
                  <a:pt x="21246" y="23515"/>
                </a:lnTo>
                <a:lnTo>
                  <a:pt x="19757" y="22175"/>
                </a:lnTo>
                <a:lnTo>
                  <a:pt x="18343" y="20873"/>
                </a:lnTo>
                <a:lnTo>
                  <a:pt x="16930" y="19534"/>
                </a:lnTo>
                <a:lnTo>
                  <a:pt x="15553" y="18194"/>
                </a:lnTo>
                <a:lnTo>
                  <a:pt x="14213" y="16855"/>
                </a:lnTo>
                <a:lnTo>
                  <a:pt x="12911" y="15515"/>
                </a:lnTo>
                <a:lnTo>
                  <a:pt x="11795" y="14325"/>
                </a:lnTo>
                <a:lnTo>
                  <a:pt x="10753" y="13171"/>
                </a:lnTo>
                <a:lnTo>
                  <a:pt x="8781" y="10976"/>
                </a:lnTo>
                <a:lnTo>
                  <a:pt x="7032" y="8855"/>
                </a:lnTo>
                <a:lnTo>
                  <a:pt x="5470" y="6883"/>
                </a:lnTo>
                <a:lnTo>
                  <a:pt x="4093" y="5060"/>
                </a:lnTo>
                <a:lnTo>
                  <a:pt x="2902" y="3349"/>
                </a:lnTo>
                <a:lnTo>
                  <a:pt x="1861" y="1860"/>
                </a:lnTo>
                <a:lnTo>
                  <a:pt x="1005" y="484"/>
                </a:lnTo>
                <a:lnTo>
                  <a:pt x="70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latin typeface="Nunito Sans"/>
              <a:ea typeface="Nunito Sans"/>
              <a:cs typeface="Nunito Sans"/>
              <a:sym typeface="Nunito Sans"/>
            </a:endParaRPr>
          </a:p>
        </p:txBody>
      </p:sp>
      <p:sp>
        <p:nvSpPr>
          <p:cNvPr id="530" name="Google Shape;530;p86"/>
          <p:cNvSpPr/>
          <p:nvPr/>
        </p:nvSpPr>
        <p:spPr>
          <a:xfrm>
            <a:off x="0" y="3692104"/>
            <a:ext cx="2339584" cy="1451392"/>
          </a:xfrm>
          <a:custGeom>
            <a:rect b="b" l="l" r="r" t="t"/>
            <a:pathLst>
              <a:path extrusionOk="0" h="45356" w="73112">
                <a:moveTo>
                  <a:pt x="63884" y="596"/>
                </a:moveTo>
                <a:lnTo>
                  <a:pt x="64703" y="633"/>
                </a:lnTo>
                <a:lnTo>
                  <a:pt x="65484" y="745"/>
                </a:lnTo>
                <a:lnTo>
                  <a:pt x="66229" y="894"/>
                </a:lnTo>
                <a:lnTo>
                  <a:pt x="66973" y="1154"/>
                </a:lnTo>
                <a:lnTo>
                  <a:pt x="67717" y="1452"/>
                </a:lnTo>
                <a:lnTo>
                  <a:pt x="68387" y="1824"/>
                </a:lnTo>
                <a:lnTo>
                  <a:pt x="69056" y="2233"/>
                </a:lnTo>
                <a:lnTo>
                  <a:pt x="69689" y="2717"/>
                </a:lnTo>
                <a:lnTo>
                  <a:pt x="70135" y="3163"/>
                </a:lnTo>
                <a:lnTo>
                  <a:pt x="70545" y="3610"/>
                </a:lnTo>
                <a:lnTo>
                  <a:pt x="70917" y="4056"/>
                </a:lnTo>
                <a:lnTo>
                  <a:pt x="71251" y="4540"/>
                </a:lnTo>
                <a:lnTo>
                  <a:pt x="71549" y="5061"/>
                </a:lnTo>
                <a:lnTo>
                  <a:pt x="71810" y="5582"/>
                </a:lnTo>
                <a:lnTo>
                  <a:pt x="72033" y="6103"/>
                </a:lnTo>
                <a:lnTo>
                  <a:pt x="72219" y="6661"/>
                </a:lnTo>
                <a:lnTo>
                  <a:pt x="72368" y="7219"/>
                </a:lnTo>
                <a:lnTo>
                  <a:pt x="72442" y="7814"/>
                </a:lnTo>
                <a:lnTo>
                  <a:pt x="72517" y="8372"/>
                </a:lnTo>
                <a:lnTo>
                  <a:pt x="72517" y="8968"/>
                </a:lnTo>
                <a:lnTo>
                  <a:pt x="72479" y="9563"/>
                </a:lnTo>
                <a:lnTo>
                  <a:pt x="72405" y="10158"/>
                </a:lnTo>
                <a:lnTo>
                  <a:pt x="72293" y="10754"/>
                </a:lnTo>
                <a:lnTo>
                  <a:pt x="72144" y="11312"/>
                </a:lnTo>
                <a:lnTo>
                  <a:pt x="71958" y="11870"/>
                </a:lnTo>
                <a:lnTo>
                  <a:pt x="71735" y="12428"/>
                </a:lnTo>
                <a:lnTo>
                  <a:pt x="71438" y="12949"/>
                </a:lnTo>
                <a:lnTo>
                  <a:pt x="71140" y="13470"/>
                </a:lnTo>
                <a:lnTo>
                  <a:pt x="70842" y="13991"/>
                </a:lnTo>
                <a:lnTo>
                  <a:pt x="70470" y="14474"/>
                </a:lnTo>
                <a:lnTo>
                  <a:pt x="70061" y="14958"/>
                </a:lnTo>
                <a:lnTo>
                  <a:pt x="69652" y="15442"/>
                </a:lnTo>
                <a:lnTo>
                  <a:pt x="69168" y="15888"/>
                </a:lnTo>
                <a:lnTo>
                  <a:pt x="68684" y="16335"/>
                </a:lnTo>
                <a:lnTo>
                  <a:pt x="68163" y="16781"/>
                </a:lnTo>
                <a:lnTo>
                  <a:pt x="67605" y="17190"/>
                </a:lnTo>
                <a:lnTo>
                  <a:pt x="67010" y="17600"/>
                </a:lnTo>
                <a:lnTo>
                  <a:pt x="66415" y="17972"/>
                </a:lnTo>
                <a:lnTo>
                  <a:pt x="65745" y="18381"/>
                </a:lnTo>
                <a:lnTo>
                  <a:pt x="65075" y="18716"/>
                </a:lnTo>
                <a:lnTo>
                  <a:pt x="64368" y="19088"/>
                </a:lnTo>
                <a:lnTo>
                  <a:pt x="63624" y="19423"/>
                </a:lnTo>
                <a:lnTo>
                  <a:pt x="62880" y="19758"/>
                </a:lnTo>
                <a:lnTo>
                  <a:pt x="62061" y="20055"/>
                </a:lnTo>
                <a:lnTo>
                  <a:pt x="61243" y="20353"/>
                </a:lnTo>
                <a:lnTo>
                  <a:pt x="60424" y="20651"/>
                </a:lnTo>
                <a:lnTo>
                  <a:pt x="58638" y="21171"/>
                </a:lnTo>
                <a:lnTo>
                  <a:pt x="56741" y="21618"/>
                </a:lnTo>
                <a:lnTo>
                  <a:pt x="54769" y="21990"/>
                </a:lnTo>
                <a:lnTo>
                  <a:pt x="52685" y="22325"/>
                </a:lnTo>
                <a:lnTo>
                  <a:pt x="50490" y="22585"/>
                </a:lnTo>
                <a:lnTo>
                  <a:pt x="48295" y="22809"/>
                </a:lnTo>
                <a:lnTo>
                  <a:pt x="46137" y="22957"/>
                </a:lnTo>
                <a:lnTo>
                  <a:pt x="46137" y="21692"/>
                </a:lnTo>
                <a:lnTo>
                  <a:pt x="46174" y="20465"/>
                </a:lnTo>
                <a:lnTo>
                  <a:pt x="46286" y="19200"/>
                </a:lnTo>
                <a:lnTo>
                  <a:pt x="46472" y="17972"/>
                </a:lnTo>
                <a:lnTo>
                  <a:pt x="46732" y="16632"/>
                </a:lnTo>
                <a:lnTo>
                  <a:pt x="47104" y="15367"/>
                </a:lnTo>
                <a:lnTo>
                  <a:pt x="47513" y="14139"/>
                </a:lnTo>
                <a:lnTo>
                  <a:pt x="47997" y="12912"/>
                </a:lnTo>
                <a:lnTo>
                  <a:pt x="48592" y="11758"/>
                </a:lnTo>
                <a:lnTo>
                  <a:pt x="49225" y="10605"/>
                </a:lnTo>
                <a:lnTo>
                  <a:pt x="49895" y="9526"/>
                </a:lnTo>
                <a:lnTo>
                  <a:pt x="50676" y="8447"/>
                </a:lnTo>
                <a:lnTo>
                  <a:pt x="51495" y="7442"/>
                </a:lnTo>
                <a:lnTo>
                  <a:pt x="52388" y="6475"/>
                </a:lnTo>
                <a:lnTo>
                  <a:pt x="53355" y="5582"/>
                </a:lnTo>
                <a:lnTo>
                  <a:pt x="54359" y="4726"/>
                </a:lnTo>
                <a:lnTo>
                  <a:pt x="55438" y="3907"/>
                </a:lnTo>
                <a:lnTo>
                  <a:pt x="56555" y="3163"/>
                </a:lnTo>
                <a:lnTo>
                  <a:pt x="57708" y="2456"/>
                </a:lnTo>
                <a:lnTo>
                  <a:pt x="58936" y="1824"/>
                </a:lnTo>
                <a:lnTo>
                  <a:pt x="59568" y="1526"/>
                </a:lnTo>
                <a:lnTo>
                  <a:pt x="60201" y="1303"/>
                </a:lnTo>
                <a:lnTo>
                  <a:pt x="60796" y="1080"/>
                </a:lnTo>
                <a:lnTo>
                  <a:pt x="61429" y="894"/>
                </a:lnTo>
                <a:lnTo>
                  <a:pt x="62061" y="782"/>
                </a:lnTo>
                <a:lnTo>
                  <a:pt x="62657" y="670"/>
                </a:lnTo>
                <a:lnTo>
                  <a:pt x="63289" y="633"/>
                </a:lnTo>
                <a:lnTo>
                  <a:pt x="63884" y="596"/>
                </a:lnTo>
                <a:close/>
                <a:moveTo>
                  <a:pt x="64033" y="1"/>
                </a:moveTo>
                <a:lnTo>
                  <a:pt x="63289" y="38"/>
                </a:lnTo>
                <a:lnTo>
                  <a:pt x="62545" y="112"/>
                </a:lnTo>
                <a:lnTo>
                  <a:pt x="61764" y="224"/>
                </a:lnTo>
                <a:lnTo>
                  <a:pt x="60982" y="410"/>
                </a:lnTo>
                <a:lnTo>
                  <a:pt x="60238" y="633"/>
                </a:lnTo>
                <a:lnTo>
                  <a:pt x="59457" y="931"/>
                </a:lnTo>
                <a:lnTo>
                  <a:pt x="58675" y="1266"/>
                </a:lnTo>
                <a:lnTo>
                  <a:pt x="57410" y="1936"/>
                </a:lnTo>
                <a:lnTo>
                  <a:pt x="56220" y="2642"/>
                </a:lnTo>
                <a:lnTo>
                  <a:pt x="55066" y="3424"/>
                </a:lnTo>
                <a:lnTo>
                  <a:pt x="53987" y="4242"/>
                </a:lnTo>
                <a:lnTo>
                  <a:pt x="52946" y="5135"/>
                </a:lnTo>
                <a:lnTo>
                  <a:pt x="51978" y="6065"/>
                </a:lnTo>
                <a:lnTo>
                  <a:pt x="51048" y="7070"/>
                </a:lnTo>
                <a:lnTo>
                  <a:pt x="50192" y="8112"/>
                </a:lnTo>
                <a:lnTo>
                  <a:pt x="49411" y="9191"/>
                </a:lnTo>
                <a:lnTo>
                  <a:pt x="48704" y="10307"/>
                </a:lnTo>
                <a:lnTo>
                  <a:pt x="48034" y="11460"/>
                </a:lnTo>
                <a:lnTo>
                  <a:pt x="47476" y="12688"/>
                </a:lnTo>
                <a:lnTo>
                  <a:pt x="46955" y="13916"/>
                </a:lnTo>
                <a:lnTo>
                  <a:pt x="46509" y="15218"/>
                </a:lnTo>
                <a:lnTo>
                  <a:pt x="46174" y="16521"/>
                </a:lnTo>
                <a:lnTo>
                  <a:pt x="45876" y="17860"/>
                </a:lnTo>
                <a:lnTo>
                  <a:pt x="45690" y="19125"/>
                </a:lnTo>
                <a:lnTo>
                  <a:pt x="45579" y="20427"/>
                </a:lnTo>
                <a:lnTo>
                  <a:pt x="45541" y="21692"/>
                </a:lnTo>
                <a:lnTo>
                  <a:pt x="45579" y="22995"/>
                </a:lnTo>
                <a:lnTo>
                  <a:pt x="42788" y="23106"/>
                </a:lnTo>
                <a:lnTo>
                  <a:pt x="40072" y="23181"/>
                </a:lnTo>
                <a:lnTo>
                  <a:pt x="37467" y="23143"/>
                </a:lnTo>
                <a:lnTo>
                  <a:pt x="34937" y="23069"/>
                </a:lnTo>
                <a:lnTo>
                  <a:pt x="32519" y="22920"/>
                </a:lnTo>
                <a:lnTo>
                  <a:pt x="30175" y="22734"/>
                </a:lnTo>
                <a:lnTo>
                  <a:pt x="27905" y="22474"/>
                </a:lnTo>
                <a:lnTo>
                  <a:pt x="25747" y="22176"/>
                </a:lnTo>
                <a:lnTo>
                  <a:pt x="23664" y="21841"/>
                </a:lnTo>
                <a:lnTo>
                  <a:pt x="21692" y="21506"/>
                </a:lnTo>
                <a:lnTo>
                  <a:pt x="19794" y="21097"/>
                </a:lnTo>
                <a:lnTo>
                  <a:pt x="18008" y="20688"/>
                </a:lnTo>
                <a:lnTo>
                  <a:pt x="16297" y="20279"/>
                </a:lnTo>
                <a:lnTo>
                  <a:pt x="14697" y="19832"/>
                </a:lnTo>
                <a:lnTo>
                  <a:pt x="13171" y="19386"/>
                </a:lnTo>
                <a:lnTo>
                  <a:pt x="11757" y="18902"/>
                </a:lnTo>
                <a:lnTo>
                  <a:pt x="9711" y="18195"/>
                </a:lnTo>
                <a:lnTo>
                  <a:pt x="7776" y="17451"/>
                </a:lnTo>
                <a:lnTo>
                  <a:pt x="6028" y="16744"/>
                </a:lnTo>
                <a:lnTo>
                  <a:pt x="4465" y="16037"/>
                </a:lnTo>
                <a:lnTo>
                  <a:pt x="3088" y="15330"/>
                </a:lnTo>
                <a:lnTo>
                  <a:pt x="1898" y="14697"/>
                </a:lnTo>
                <a:lnTo>
                  <a:pt x="856" y="14139"/>
                </a:lnTo>
                <a:lnTo>
                  <a:pt x="0" y="13656"/>
                </a:lnTo>
                <a:lnTo>
                  <a:pt x="0" y="14325"/>
                </a:lnTo>
                <a:lnTo>
                  <a:pt x="893" y="14846"/>
                </a:lnTo>
                <a:lnTo>
                  <a:pt x="1935" y="15404"/>
                </a:lnTo>
                <a:lnTo>
                  <a:pt x="3125" y="16037"/>
                </a:lnTo>
                <a:lnTo>
                  <a:pt x="4502" y="16707"/>
                </a:lnTo>
                <a:lnTo>
                  <a:pt x="6028" y="17376"/>
                </a:lnTo>
                <a:lnTo>
                  <a:pt x="7739" y="18083"/>
                </a:lnTo>
                <a:lnTo>
                  <a:pt x="9562" y="18790"/>
                </a:lnTo>
                <a:lnTo>
                  <a:pt x="11571" y="19460"/>
                </a:lnTo>
                <a:lnTo>
                  <a:pt x="12985" y="19944"/>
                </a:lnTo>
                <a:lnTo>
                  <a:pt x="14511" y="20390"/>
                </a:lnTo>
                <a:lnTo>
                  <a:pt x="16111" y="20837"/>
                </a:lnTo>
                <a:lnTo>
                  <a:pt x="17822" y="21246"/>
                </a:lnTo>
                <a:lnTo>
                  <a:pt x="19645" y="21692"/>
                </a:lnTo>
                <a:lnTo>
                  <a:pt x="21543" y="22064"/>
                </a:lnTo>
                <a:lnTo>
                  <a:pt x="23552" y="22437"/>
                </a:lnTo>
                <a:lnTo>
                  <a:pt x="25636" y="22771"/>
                </a:lnTo>
                <a:lnTo>
                  <a:pt x="27831" y="23069"/>
                </a:lnTo>
                <a:lnTo>
                  <a:pt x="30100" y="23292"/>
                </a:lnTo>
                <a:lnTo>
                  <a:pt x="32445" y="23516"/>
                </a:lnTo>
                <a:lnTo>
                  <a:pt x="34900" y="23664"/>
                </a:lnTo>
                <a:lnTo>
                  <a:pt x="37467" y="23739"/>
                </a:lnTo>
                <a:lnTo>
                  <a:pt x="40072" y="23776"/>
                </a:lnTo>
                <a:lnTo>
                  <a:pt x="42788" y="23702"/>
                </a:lnTo>
                <a:lnTo>
                  <a:pt x="45616" y="23590"/>
                </a:lnTo>
                <a:lnTo>
                  <a:pt x="45727" y="24706"/>
                </a:lnTo>
                <a:lnTo>
                  <a:pt x="45876" y="25822"/>
                </a:lnTo>
                <a:lnTo>
                  <a:pt x="46100" y="26901"/>
                </a:lnTo>
                <a:lnTo>
                  <a:pt x="46397" y="27980"/>
                </a:lnTo>
                <a:lnTo>
                  <a:pt x="46806" y="29245"/>
                </a:lnTo>
                <a:lnTo>
                  <a:pt x="47290" y="30473"/>
                </a:lnTo>
                <a:lnTo>
                  <a:pt x="47848" y="31664"/>
                </a:lnTo>
                <a:lnTo>
                  <a:pt x="48444" y="32817"/>
                </a:lnTo>
                <a:lnTo>
                  <a:pt x="49150" y="33933"/>
                </a:lnTo>
                <a:lnTo>
                  <a:pt x="49895" y="35012"/>
                </a:lnTo>
                <a:lnTo>
                  <a:pt x="50713" y="36054"/>
                </a:lnTo>
                <a:lnTo>
                  <a:pt x="51643" y="37059"/>
                </a:lnTo>
                <a:lnTo>
                  <a:pt x="52499" y="37877"/>
                </a:lnTo>
                <a:lnTo>
                  <a:pt x="53504" y="38808"/>
                </a:lnTo>
                <a:lnTo>
                  <a:pt x="54769" y="39775"/>
                </a:lnTo>
                <a:lnTo>
                  <a:pt x="56183" y="40780"/>
                </a:lnTo>
                <a:lnTo>
                  <a:pt x="57001" y="41338"/>
                </a:lnTo>
                <a:lnTo>
                  <a:pt x="57894" y="41859"/>
                </a:lnTo>
                <a:lnTo>
                  <a:pt x="58824" y="42417"/>
                </a:lnTo>
                <a:lnTo>
                  <a:pt x="59792" y="43012"/>
                </a:lnTo>
                <a:lnTo>
                  <a:pt x="60871" y="43570"/>
                </a:lnTo>
                <a:lnTo>
                  <a:pt x="61987" y="44165"/>
                </a:lnTo>
                <a:lnTo>
                  <a:pt x="63215" y="44761"/>
                </a:lnTo>
                <a:lnTo>
                  <a:pt x="64480" y="45356"/>
                </a:lnTo>
                <a:lnTo>
                  <a:pt x="65931" y="45356"/>
                </a:lnTo>
                <a:lnTo>
                  <a:pt x="63922" y="44463"/>
                </a:lnTo>
                <a:lnTo>
                  <a:pt x="61987" y="43496"/>
                </a:lnTo>
                <a:lnTo>
                  <a:pt x="60052" y="42454"/>
                </a:lnTo>
                <a:lnTo>
                  <a:pt x="58229" y="41412"/>
                </a:lnTo>
                <a:lnTo>
                  <a:pt x="57336" y="40854"/>
                </a:lnTo>
                <a:lnTo>
                  <a:pt x="56480" y="40259"/>
                </a:lnTo>
                <a:lnTo>
                  <a:pt x="55662" y="39701"/>
                </a:lnTo>
                <a:lnTo>
                  <a:pt x="54843" y="39105"/>
                </a:lnTo>
                <a:lnTo>
                  <a:pt x="54099" y="38510"/>
                </a:lnTo>
                <a:lnTo>
                  <a:pt x="53392" y="37877"/>
                </a:lnTo>
                <a:lnTo>
                  <a:pt x="52685" y="37282"/>
                </a:lnTo>
                <a:lnTo>
                  <a:pt x="52053" y="36612"/>
                </a:lnTo>
                <a:lnTo>
                  <a:pt x="51197" y="35682"/>
                </a:lnTo>
                <a:lnTo>
                  <a:pt x="50378" y="34640"/>
                </a:lnTo>
                <a:lnTo>
                  <a:pt x="49634" y="33599"/>
                </a:lnTo>
                <a:lnTo>
                  <a:pt x="48964" y="32520"/>
                </a:lnTo>
                <a:lnTo>
                  <a:pt x="48369" y="31403"/>
                </a:lnTo>
                <a:lnTo>
                  <a:pt x="47848" y="30250"/>
                </a:lnTo>
                <a:lnTo>
                  <a:pt x="47365" y="29059"/>
                </a:lnTo>
                <a:lnTo>
                  <a:pt x="46955" y="27832"/>
                </a:lnTo>
                <a:lnTo>
                  <a:pt x="46695" y="26753"/>
                </a:lnTo>
                <a:lnTo>
                  <a:pt x="46472" y="25711"/>
                </a:lnTo>
                <a:lnTo>
                  <a:pt x="46323" y="24632"/>
                </a:lnTo>
                <a:lnTo>
                  <a:pt x="46211" y="23553"/>
                </a:lnTo>
                <a:lnTo>
                  <a:pt x="48369" y="23404"/>
                </a:lnTo>
                <a:lnTo>
                  <a:pt x="50564" y="23181"/>
                </a:lnTo>
                <a:lnTo>
                  <a:pt x="51792" y="23069"/>
                </a:lnTo>
                <a:lnTo>
                  <a:pt x="52946" y="22883"/>
                </a:lnTo>
                <a:lnTo>
                  <a:pt x="54099" y="22734"/>
                </a:lnTo>
                <a:lnTo>
                  <a:pt x="55252" y="22548"/>
                </a:lnTo>
                <a:lnTo>
                  <a:pt x="56331" y="22325"/>
                </a:lnTo>
                <a:lnTo>
                  <a:pt x="57410" y="22102"/>
                </a:lnTo>
                <a:lnTo>
                  <a:pt x="58415" y="21841"/>
                </a:lnTo>
                <a:lnTo>
                  <a:pt x="59420" y="21581"/>
                </a:lnTo>
                <a:lnTo>
                  <a:pt x="60387" y="21283"/>
                </a:lnTo>
                <a:lnTo>
                  <a:pt x="61354" y="20985"/>
                </a:lnTo>
                <a:lnTo>
                  <a:pt x="62247" y="20651"/>
                </a:lnTo>
                <a:lnTo>
                  <a:pt x="63103" y="20316"/>
                </a:lnTo>
                <a:lnTo>
                  <a:pt x="63959" y="19944"/>
                </a:lnTo>
                <a:lnTo>
                  <a:pt x="64777" y="19572"/>
                </a:lnTo>
                <a:lnTo>
                  <a:pt x="65559" y="19162"/>
                </a:lnTo>
                <a:lnTo>
                  <a:pt x="66303" y="18753"/>
                </a:lnTo>
                <a:lnTo>
                  <a:pt x="66898" y="18381"/>
                </a:lnTo>
                <a:lnTo>
                  <a:pt x="67494" y="17972"/>
                </a:lnTo>
                <a:lnTo>
                  <a:pt x="68052" y="17600"/>
                </a:lnTo>
                <a:lnTo>
                  <a:pt x="68573" y="17190"/>
                </a:lnTo>
                <a:lnTo>
                  <a:pt x="69093" y="16744"/>
                </a:lnTo>
                <a:lnTo>
                  <a:pt x="69540" y="16335"/>
                </a:lnTo>
                <a:lnTo>
                  <a:pt x="69986" y="15888"/>
                </a:lnTo>
                <a:lnTo>
                  <a:pt x="70433" y="15442"/>
                </a:lnTo>
                <a:lnTo>
                  <a:pt x="70805" y="14958"/>
                </a:lnTo>
                <a:lnTo>
                  <a:pt x="71177" y="14511"/>
                </a:lnTo>
                <a:lnTo>
                  <a:pt x="71512" y="14028"/>
                </a:lnTo>
                <a:lnTo>
                  <a:pt x="71810" y="13544"/>
                </a:lnTo>
                <a:lnTo>
                  <a:pt x="72070" y="13023"/>
                </a:lnTo>
                <a:lnTo>
                  <a:pt x="72330" y="12539"/>
                </a:lnTo>
                <a:lnTo>
                  <a:pt x="72517" y="12019"/>
                </a:lnTo>
                <a:lnTo>
                  <a:pt x="72703" y="11498"/>
                </a:lnTo>
                <a:lnTo>
                  <a:pt x="72889" y="10865"/>
                </a:lnTo>
                <a:lnTo>
                  <a:pt x="73000" y="10233"/>
                </a:lnTo>
                <a:lnTo>
                  <a:pt x="73075" y="9600"/>
                </a:lnTo>
                <a:lnTo>
                  <a:pt x="73112" y="8968"/>
                </a:lnTo>
                <a:lnTo>
                  <a:pt x="73112" y="8335"/>
                </a:lnTo>
                <a:lnTo>
                  <a:pt x="73037" y="7703"/>
                </a:lnTo>
                <a:lnTo>
                  <a:pt x="72926" y="7107"/>
                </a:lnTo>
                <a:lnTo>
                  <a:pt x="72814" y="6512"/>
                </a:lnTo>
                <a:lnTo>
                  <a:pt x="72591" y="5917"/>
                </a:lnTo>
                <a:lnTo>
                  <a:pt x="72368" y="5321"/>
                </a:lnTo>
                <a:lnTo>
                  <a:pt x="72107" y="4763"/>
                </a:lnTo>
                <a:lnTo>
                  <a:pt x="71772" y="4242"/>
                </a:lnTo>
                <a:lnTo>
                  <a:pt x="71400" y="3721"/>
                </a:lnTo>
                <a:lnTo>
                  <a:pt x="70991" y="3201"/>
                </a:lnTo>
                <a:lnTo>
                  <a:pt x="70545" y="2717"/>
                </a:lnTo>
                <a:lnTo>
                  <a:pt x="70061" y="2270"/>
                </a:lnTo>
                <a:lnTo>
                  <a:pt x="69503" y="1824"/>
                </a:lnTo>
                <a:lnTo>
                  <a:pt x="68870" y="1415"/>
                </a:lnTo>
                <a:lnTo>
                  <a:pt x="68238" y="1043"/>
                </a:lnTo>
                <a:lnTo>
                  <a:pt x="67605" y="745"/>
                </a:lnTo>
                <a:lnTo>
                  <a:pt x="66898" y="484"/>
                </a:lnTo>
                <a:lnTo>
                  <a:pt x="66229" y="298"/>
                </a:lnTo>
                <a:lnTo>
                  <a:pt x="65522" y="150"/>
                </a:lnTo>
                <a:lnTo>
                  <a:pt x="64777" y="38"/>
                </a:lnTo>
                <a:lnTo>
                  <a:pt x="6403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6"/>
              </a:solidFill>
              <a:latin typeface="Nunito Sans"/>
              <a:ea typeface="Nunito Sans"/>
              <a:cs typeface="Nunito Sans"/>
              <a:sym typeface="Nunito Sans"/>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BLANK_1_1_1_1_1_1_1_1_1_1_1_2">
    <p:spTree>
      <p:nvGrpSpPr>
        <p:cNvPr id="531" name="Shape 531"/>
        <p:cNvGrpSpPr/>
        <p:nvPr/>
      </p:nvGrpSpPr>
      <p:grpSpPr>
        <a:xfrm>
          <a:off x="0" y="0"/>
          <a:ext cx="0" cy="0"/>
          <a:chOff x="0" y="0"/>
          <a:chExt cx="0" cy="0"/>
        </a:xfrm>
      </p:grpSpPr>
      <p:sp>
        <p:nvSpPr>
          <p:cNvPr id="532" name="Google Shape;532;p87"/>
          <p:cNvSpPr/>
          <p:nvPr/>
        </p:nvSpPr>
        <p:spPr>
          <a:xfrm rot="5400000">
            <a:off x="-3989680" y="1156257"/>
            <a:ext cx="7978200" cy="7978200"/>
          </a:xfrm>
          <a:prstGeom prst="pie">
            <a:avLst>
              <a:gd fmla="val 10792592" name="adj1"/>
              <a:gd fmla="val 16198514" name="adj2"/>
            </a:avLst>
          </a:prstGeom>
          <a:gradFill>
            <a:gsLst>
              <a:gs pos="0">
                <a:schemeClr val="accent1"/>
              </a:gs>
              <a:gs pos="64000">
                <a:schemeClr val="dk2"/>
              </a:gs>
              <a:gs pos="100000">
                <a:schemeClr val="dk2"/>
              </a:gs>
            </a:gsLst>
            <a:path path="circle">
              <a:fillToRect b="0%" l="0%" r="100%" t="100%"/>
            </a:path>
            <a:tileRect b="-100%" l="-100%" r="0%" t="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a:ea typeface="Nunito Sans"/>
              <a:cs typeface="Nunito Sans"/>
              <a:sym typeface="Nunito Sans"/>
            </a:endParaRPr>
          </a:p>
        </p:txBody>
      </p:sp>
      <p:sp>
        <p:nvSpPr>
          <p:cNvPr id="533" name="Google Shape;533;p87"/>
          <p:cNvSpPr txBox="1"/>
          <p:nvPr>
            <p:ph idx="1" type="subTitle"/>
          </p:nvPr>
        </p:nvSpPr>
        <p:spPr>
          <a:xfrm>
            <a:off x="3584425" y="536550"/>
            <a:ext cx="404100" cy="400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100"/>
              <a:buFont typeface="Nunito Sans SemiBold"/>
              <a:buNone/>
              <a:defRPr sz="1100">
                <a:solidFill>
                  <a:schemeClr val="dk2"/>
                </a:solidFill>
                <a:latin typeface="Nunito Sans SemiBold"/>
                <a:ea typeface="Nunito Sans SemiBold"/>
                <a:cs typeface="Nunito Sans SemiBold"/>
                <a:sym typeface="Nunito Sans SemiBold"/>
              </a:defRPr>
            </a:lvl1pPr>
            <a:lvl2pPr lvl="1"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sp>
        <p:nvSpPr>
          <p:cNvPr id="534" name="Google Shape;534;p87"/>
          <p:cNvSpPr txBox="1"/>
          <p:nvPr>
            <p:ph idx="2" type="subTitle"/>
          </p:nvPr>
        </p:nvSpPr>
        <p:spPr>
          <a:xfrm>
            <a:off x="3584425" y="1920650"/>
            <a:ext cx="404100" cy="400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100"/>
              <a:buFont typeface="Nunito Sans SemiBold"/>
              <a:buNone/>
              <a:defRPr sz="1100">
                <a:solidFill>
                  <a:schemeClr val="dk2"/>
                </a:solidFill>
                <a:latin typeface="Nunito Sans SemiBold"/>
                <a:ea typeface="Nunito Sans SemiBold"/>
                <a:cs typeface="Nunito Sans SemiBold"/>
                <a:sym typeface="Nunito Sans SemiBold"/>
              </a:defRPr>
            </a:lvl1pPr>
            <a:lvl2pPr lvl="1"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sp>
        <p:nvSpPr>
          <p:cNvPr id="535" name="Google Shape;535;p87"/>
          <p:cNvSpPr txBox="1"/>
          <p:nvPr>
            <p:ph idx="3" type="subTitle"/>
          </p:nvPr>
        </p:nvSpPr>
        <p:spPr>
          <a:xfrm>
            <a:off x="3584425" y="3291625"/>
            <a:ext cx="404100" cy="400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100"/>
              <a:buFont typeface="Nunito Sans SemiBold"/>
              <a:buNone/>
              <a:defRPr sz="1100">
                <a:solidFill>
                  <a:schemeClr val="dk2"/>
                </a:solidFill>
                <a:latin typeface="Nunito Sans SemiBold"/>
                <a:ea typeface="Nunito Sans SemiBold"/>
                <a:cs typeface="Nunito Sans SemiBold"/>
                <a:sym typeface="Nunito Sans SemiBold"/>
              </a:defRPr>
            </a:lvl1pPr>
            <a:lvl2pPr lvl="1"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sp>
        <p:nvSpPr>
          <p:cNvPr id="536" name="Google Shape;536;p87"/>
          <p:cNvSpPr txBox="1"/>
          <p:nvPr>
            <p:ph idx="4" type="subTitle"/>
          </p:nvPr>
        </p:nvSpPr>
        <p:spPr>
          <a:xfrm>
            <a:off x="3584425" y="3996800"/>
            <a:ext cx="404100" cy="400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100"/>
              <a:buFont typeface="Nunito Sans SemiBold"/>
              <a:buNone/>
              <a:defRPr sz="1100">
                <a:solidFill>
                  <a:schemeClr val="dk2"/>
                </a:solidFill>
                <a:latin typeface="Nunito Sans SemiBold"/>
                <a:ea typeface="Nunito Sans SemiBold"/>
                <a:cs typeface="Nunito Sans SemiBold"/>
                <a:sym typeface="Nunito Sans SemiBold"/>
              </a:defRPr>
            </a:lvl1pPr>
            <a:lvl2pPr lvl="1"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sp>
        <p:nvSpPr>
          <p:cNvPr id="537" name="Google Shape;537;p87"/>
          <p:cNvSpPr txBox="1"/>
          <p:nvPr>
            <p:ph idx="5" type="subTitle"/>
          </p:nvPr>
        </p:nvSpPr>
        <p:spPr>
          <a:xfrm>
            <a:off x="3584425" y="1228600"/>
            <a:ext cx="404100" cy="400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100"/>
              <a:buFont typeface="Nunito Sans SemiBold"/>
              <a:buNone/>
              <a:defRPr sz="1100">
                <a:solidFill>
                  <a:schemeClr val="dk2"/>
                </a:solidFill>
                <a:latin typeface="Nunito Sans SemiBold"/>
                <a:ea typeface="Nunito Sans SemiBold"/>
                <a:cs typeface="Nunito Sans SemiBold"/>
                <a:sym typeface="Nunito Sans SemiBold"/>
              </a:defRPr>
            </a:lvl1pPr>
            <a:lvl2pPr lvl="1"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sp>
        <p:nvSpPr>
          <p:cNvPr id="538" name="Google Shape;538;p87"/>
          <p:cNvSpPr txBox="1"/>
          <p:nvPr>
            <p:ph idx="6" type="subTitle"/>
          </p:nvPr>
        </p:nvSpPr>
        <p:spPr>
          <a:xfrm>
            <a:off x="3584425" y="2612700"/>
            <a:ext cx="404100" cy="400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100"/>
              <a:buFont typeface="Nunito Sans SemiBold"/>
              <a:buNone/>
              <a:defRPr sz="1100">
                <a:solidFill>
                  <a:schemeClr val="dk2"/>
                </a:solidFill>
                <a:latin typeface="Nunito Sans SemiBold"/>
                <a:ea typeface="Nunito Sans SemiBold"/>
                <a:cs typeface="Nunito Sans SemiBold"/>
                <a:sym typeface="Nunito Sans SemiBold"/>
              </a:defRPr>
            </a:lvl1pPr>
            <a:lvl2pPr lvl="1"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pic>
        <p:nvPicPr>
          <p:cNvPr id="539" name="Google Shape;539;p87"/>
          <p:cNvPicPr preferRelativeResize="0"/>
          <p:nvPr/>
        </p:nvPicPr>
        <p:blipFill rotWithShape="1">
          <a:blip r:embed="rId2">
            <a:alphaModFix/>
          </a:blip>
          <a:srcRect b="4753" l="57201" r="0" t="0"/>
          <a:stretch/>
        </p:blipFill>
        <p:spPr>
          <a:xfrm>
            <a:off x="-2901" y="1345020"/>
            <a:ext cx="1711426" cy="3808700"/>
          </a:xfrm>
          <a:prstGeom prst="rect">
            <a:avLst/>
          </a:prstGeom>
          <a:noFill/>
          <a:ln>
            <a:noFill/>
          </a:ln>
        </p:spPr>
      </p:pic>
      <p:sp>
        <p:nvSpPr>
          <p:cNvPr id="540" name="Google Shape;540;p87"/>
          <p:cNvSpPr txBox="1"/>
          <p:nvPr>
            <p:ph idx="7" type="subTitle"/>
          </p:nvPr>
        </p:nvSpPr>
        <p:spPr>
          <a:xfrm>
            <a:off x="3986175" y="510300"/>
            <a:ext cx="3858900" cy="4527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Poppins SemiBold"/>
              <a:buNone/>
              <a:defRPr>
                <a:latin typeface="Poppins SemiBold"/>
                <a:ea typeface="Poppins SemiBold"/>
                <a:cs typeface="Poppins SemiBold"/>
                <a:sym typeface="Poppins SemiBold"/>
              </a:defRPr>
            </a:lvl1pPr>
            <a:lvl2pPr lvl="1">
              <a:spcBef>
                <a:spcPts val="0"/>
              </a:spcBef>
              <a:spcAft>
                <a:spcPts val="0"/>
              </a:spcAft>
              <a:buSzPts val="1600"/>
              <a:buFont typeface="Poppins SemiBold"/>
              <a:buNone/>
              <a:defRPr>
                <a:latin typeface="Poppins SemiBold"/>
                <a:ea typeface="Poppins SemiBold"/>
                <a:cs typeface="Poppins SemiBold"/>
                <a:sym typeface="Poppins SemiBold"/>
              </a:defRPr>
            </a:lvl2pPr>
            <a:lvl3pPr lvl="2">
              <a:spcBef>
                <a:spcPts val="0"/>
              </a:spcBef>
              <a:spcAft>
                <a:spcPts val="0"/>
              </a:spcAft>
              <a:buSzPts val="1600"/>
              <a:buFont typeface="Poppins SemiBold"/>
              <a:buNone/>
              <a:defRPr>
                <a:latin typeface="Poppins SemiBold"/>
                <a:ea typeface="Poppins SemiBold"/>
                <a:cs typeface="Poppins SemiBold"/>
                <a:sym typeface="Poppins SemiBold"/>
              </a:defRPr>
            </a:lvl3pPr>
            <a:lvl4pPr lvl="3">
              <a:spcBef>
                <a:spcPts val="0"/>
              </a:spcBef>
              <a:spcAft>
                <a:spcPts val="0"/>
              </a:spcAft>
              <a:buSzPts val="1600"/>
              <a:buFont typeface="Poppins SemiBold"/>
              <a:buNone/>
              <a:defRPr>
                <a:latin typeface="Poppins SemiBold"/>
                <a:ea typeface="Poppins SemiBold"/>
                <a:cs typeface="Poppins SemiBold"/>
                <a:sym typeface="Poppins SemiBold"/>
              </a:defRPr>
            </a:lvl4pPr>
            <a:lvl5pPr lvl="4">
              <a:spcBef>
                <a:spcPts val="0"/>
              </a:spcBef>
              <a:spcAft>
                <a:spcPts val="0"/>
              </a:spcAft>
              <a:buSzPts val="1600"/>
              <a:buFont typeface="Poppins SemiBold"/>
              <a:buNone/>
              <a:defRPr>
                <a:latin typeface="Poppins SemiBold"/>
                <a:ea typeface="Poppins SemiBold"/>
                <a:cs typeface="Poppins SemiBold"/>
                <a:sym typeface="Poppins SemiBold"/>
              </a:defRPr>
            </a:lvl5pPr>
            <a:lvl6pPr lvl="5">
              <a:spcBef>
                <a:spcPts val="0"/>
              </a:spcBef>
              <a:spcAft>
                <a:spcPts val="0"/>
              </a:spcAft>
              <a:buSzPts val="1600"/>
              <a:buFont typeface="Poppins SemiBold"/>
              <a:buNone/>
              <a:defRPr>
                <a:latin typeface="Poppins SemiBold"/>
                <a:ea typeface="Poppins SemiBold"/>
                <a:cs typeface="Poppins SemiBold"/>
                <a:sym typeface="Poppins SemiBold"/>
              </a:defRPr>
            </a:lvl6pPr>
            <a:lvl7pPr lvl="6">
              <a:spcBef>
                <a:spcPts val="0"/>
              </a:spcBef>
              <a:spcAft>
                <a:spcPts val="0"/>
              </a:spcAft>
              <a:buSzPts val="1600"/>
              <a:buFont typeface="Poppins SemiBold"/>
              <a:buNone/>
              <a:defRPr>
                <a:latin typeface="Poppins SemiBold"/>
                <a:ea typeface="Poppins SemiBold"/>
                <a:cs typeface="Poppins SemiBold"/>
                <a:sym typeface="Poppins SemiBold"/>
              </a:defRPr>
            </a:lvl7pPr>
            <a:lvl8pPr lvl="7">
              <a:spcBef>
                <a:spcPts val="0"/>
              </a:spcBef>
              <a:spcAft>
                <a:spcPts val="0"/>
              </a:spcAft>
              <a:buSzPts val="1600"/>
              <a:buFont typeface="Poppins SemiBold"/>
              <a:buNone/>
              <a:defRPr>
                <a:latin typeface="Poppins SemiBold"/>
                <a:ea typeface="Poppins SemiBold"/>
                <a:cs typeface="Poppins SemiBold"/>
                <a:sym typeface="Poppins SemiBold"/>
              </a:defRPr>
            </a:lvl8pPr>
            <a:lvl9pPr lvl="8">
              <a:spcBef>
                <a:spcPts val="0"/>
              </a:spcBef>
              <a:spcAft>
                <a:spcPts val="0"/>
              </a:spcAft>
              <a:buSzPts val="1600"/>
              <a:buFont typeface="Poppins SemiBold"/>
              <a:buNone/>
              <a:defRPr>
                <a:latin typeface="Poppins SemiBold"/>
                <a:ea typeface="Poppins SemiBold"/>
                <a:cs typeface="Poppins SemiBold"/>
                <a:sym typeface="Poppins SemiBold"/>
              </a:defRPr>
            </a:lvl9pPr>
          </a:lstStyle>
          <a:p/>
        </p:txBody>
      </p:sp>
      <p:sp>
        <p:nvSpPr>
          <p:cNvPr id="541" name="Google Shape;541;p87"/>
          <p:cNvSpPr txBox="1"/>
          <p:nvPr>
            <p:ph idx="8" type="subTitle"/>
          </p:nvPr>
        </p:nvSpPr>
        <p:spPr>
          <a:xfrm>
            <a:off x="3986175" y="1202350"/>
            <a:ext cx="3858900" cy="4527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Poppins SemiBold"/>
              <a:buNone/>
              <a:defRPr>
                <a:latin typeface="Poppins SemiBold"/>
                <a:ea typeface="Poppins SemiBold"/>
                <a:cs typeface="Poppins SemiBold"/>
                <a:sym typeface="Poppins SemiBold"/>
              </a:defRPr>
            </a:lvl1pPr>
            <a:lvl2pPr lvl="1">
              <a:spcBef>
                <a:spcPts val="0"/>
              </a:spcBef>
              <a:spcAft>
                <a:spcPts val="0"/>
              </a:spcAft>
              <a:buSzPts val="1600"/>
              <a:buFont typeface="Poppins SemiBold"/>
              <a:buNone/>
              <a:defRPr>
                <a:latin typeface="Poppins SemiBold"/>
                <a:ea typeface="Poppins SemiBold"/>
                <a:cs typeface="Poppins SemiBold"/>
                <a:sym typeface="Poppins SemiBold"/>
              </a:defRPr>
            </a:lvl2pPr>
            <a:lvl3pPr lvl="2">
              <a:spcBef>
                <a:spcPts val="0"/>
              </a:spcBef>
              <a:spcAft>
                <a:spcPts val="0"/>
              </a:spcAft>
              <a:buSzPts val="1600"/>
              <a:buFont typeface="Poppins SemiBold"/>
              <a:buNone/>
              <a:defRPr>
                <a:latin typeface="Poppins SemiBold"/>
                <a:ea typeface="Poppins SemiBold"/>
                <a:cs typeface="Poppins SemiBold"/>
                <a:sym typeface="Poppins SemiBold"/>
              </a:defRPr>
            </a:lvl3pPr>
            <a:lvl4pPr lvl="3">
              <a:spcBef>
                <a:spcPts val="0"/>
              </a:spcBef>
              <a:spcAft>
                <a:spcPts val="0"/>
              </a:spcAft>
              <a:buSzPts val="1600"/>
              <a:buFont typeface="Poppins SemiBold"/>
              <a:buNone/>
              <a:defRPr>
                <a:latin typeface="Poppins SemiBold"/>
                <a:ea typeface="Poppins SemiBold"/>
                <a:cs typeface="Poppins SemiBold"/>
                <a:sym typeface="Poppins SemiBold"/>
              </a:defRPr>
            </a:lvl4pPr>
            <a:lvl5pPr lvl="4">
              <a:spcBef>
                <a:spcPts val="0"/>
              </a:spcBef>
              <a:spcAft>
                <a:spcPts val="0"/>
              </a:spcAft>
              <a:buSzPts val="1600"/>
              <a:buFont typeface="Poppins SemiBold"/>
              <a:buNone/>
              <a:defRPr>
                <a:latin typeface="Poppins SemiBold"/>
                <a:ea typeface="Poppins SemiBold"/>
                <a:cs typeface="Poppins SemiBold"/>
                <a:sym typeface="Poppins SemiBold"/>
              </a:defRPr>
            </a:lvl5pPr>
            <a:lvl6pPr lvl="5">
              <a:spcBef>
                <a:spcPts val="0"/>
              </a:spcBef>
              <a:spcAft>
                <a:spcPts val="0"/>
              </a:spcAft>
              <a:buSzPts val="1600"/>
              <a:buFont typeface="Poppins SemiBold"/>
              <a:buNone/>
              <a:defRPr>
                <a:latin typeface="Poppins SemiBold"/>
                <a:ea typeface="Poppins SemiBold"/>
                <a:cs typeface="Poppins SemiBold"/>
                <a:sym typeface="Poppins SemiBold"/>
              </a:defRPr>
            </a:lvl6pPr>
            <a:lvl7pPr lvl="6">
              <a:spcBef>
                <a:spcPts val="0"/>
              </a:spcBef>
              <a:spcAft>
                <a:spcPts val="0"/>
              </a:spcAft>
              <a:buSzPts val="1600"/>
              <a:buFont typeface="Poppins SemiBold"/>
              <a:buNone/>
              <a:defRPr>
                <a:latin typeface="Poppins SemiBold"/>
                <a:ea typeface="Poppins SemiBold"/>
                <a:cs typeface="Poppins SemiBold"/>
                <a:sym typeface="Poppins SemiBold"/>
              </a:defRPr>
            </a:lvl7pPr>
            <a:lvl8pPr lvl="7">
              <a:spcBef>
                <a:spcPts val="0"/>
              </a:spcBef>
              <a:spcAft>
                <a:spcPts val="0"/>
              </a:spcAft>
              <a:buSzPts val="1600"/>
              <a:buFont typeface="Poppins SemiBold"/>
              <a:buNone/>
              <a:defRPr>
                <a:latin typeface="Poppins SemiBold"/>
                <a:ea typeface="Poppins SemiBold"/>
                <a:cs typeface="Poppins SemiBold"/>
                <a:sym typeface="Poppins SemiBold"/>
              </a:defRPr>
            </a:lvl8pPr>
            <a:lvl9pPr lvl="8">
              <a:spcBef>
                <a:spcPts val="0"/>
              </a:spcBef>
              <a:spcAft>
                <a:spcPts val="0"/>
              </a:spcAft>
              <a:buSzPts val="1600"/>
              <a:buFont typeface="Poppins SemiBold"/>
              <a:buNone/>
              <a:defRPr>
                <a:latin typeface="Poppins SemiBold"/>
                <a:ea typeface="Poppins SemiBold"/>
                <a:cs typeface="Poppins SemiBold"/>
                <a:sym typeface="Poppins SemiBold"/>
              </a:defRPr>
            </a:lvl9pPr>
          </a:lstStyle>
          <a:p/>
        </p:txBody>
      </p:sp>
      <p:sp>
        <p:nvSpPr>
          <p:cNvPr id="542" name="Google Shape;542;p87"/>
          <p:cNvSpPr txBox="1"/>
          <p:nvPr>
            <p:ph idx="9" type="subTitle"/>
          </p:nvPr>
        </p:nvSpPr>
        <p:spPr>
          <a:xfrm>
            <a:off x="3986175" y="1894400"/>
            <a:ext cx="3858900" cy="4527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Poppins SemiBold"/>
              <a:buNone/>
              <a:defRPr>
                <a:latin typeface="Poppins SemiBold"/>
                <a:ea typeface="Poppins SemiBold"/>
                <a:cs typeface="Poppins SemiBold"/>
                <a:sym typeface="Poppins SemiBold"/>
              </a:defRPr>
            </a:lvl1pPr>
            <a:lvl2pPr lvl="1">
              <a:spcBef>
                <a:spcPts val="0"/>
              </a:spcBef>
              <a:spcAft>
                <a:spcPts val="0"/>
              </a:spcAft>
              <a:buSzPts val="1600"/>
              <a:buFont typeface="Poppins SemiBold"/>
              <a:buNone/>
              <a:defRPr>
                <a:latin typeface="Poppins SemiBold"/>
                <a:ea typeface="Poppins SemiBold"/>
                <a:cs typeface="Poppins SemiBold"/>
                <a:sym typeface="Poppins SemiBold"/>
              </a:defRPr>
            </a:lvl2pPr>
            <a:lvl3pPr lvl="2">
              <a:spcBef>
                <a:spcPts val="0"/>
              </a:spcBef>
              <a:spcAft>
                <a:spcPts val="0"/>
              </a:spcAft>
              <a:buSzPts val="1600"/>
              <a:buFont typeface="Poppins SemiBold"/>
              <a:buNone/>
              <a:defRPr>
                <a:latin typeface="Poppins SemiBold"/>
                <a:ea typeface="Poppins SemiBold"/>
                <a:cs typeface="Poppins SemiBold"/>
                <a:sym typeface="Poppins SemiBold"/>
              </a:defRPr>
            </a:lvl3pPr>
            <a:lvl4pPr lvl="3">
              <a:spcBef>
                <a:spcPts val="0"/>
              </a:spcBef>
              <a:spcAft>
                <a:spcPts val="0"/>
              </a:spcAft>
              <a:buSzPts val="1600"/>
              <a:buFont typeface="Poppins SemiBold"/>
              <a:buNone/>
              <a:defRPr>
                <a:latin typeface="Poppins SemiBold"/>
                <a:ea typeface="Poppins SemiBold"/>
                <a:cs typeface="Poppins SemiBold"/>
                <a:sym typeface="Poppins SemiBold"/>
              </a:defRPr>
            </a:lvl4pPr>
            <a:lvl5pPr lvl="4">
              <a:spcBef>
                <a:spcPts val="0"/>
              </a:spcBef>
              <a:spcAft>
                <a:spcPts val="0"/>
              </a:spcAft>
              <a:buSzPts val="1600"/>
              <a:buFont typeface="Poppins SemiBold"/>
              <a:buNone/>
              <a:defRPr>
                <a:latin typeface="Poppins SemiBold"/>
                <a:ea typeface="Poppins SemiBold"/>
                <a:cs typeface="Poppins SemiBold"/>
                <a:sym typeface="Poppins SemiBold"/>
              </a:defRPr>
            </a:lvl5pPr>
            <a:lvl6pPr lvl="5">
              <a:spcBef>
                <a:spcPts val="0"/>
              </a:spcBef>
              <a:spcAft>
                <a:spcPts val="0"/>
              </a:spcAft>
              <a:buSzPts val="1600"/>
              <a:buFont typeface="Poppins SemiBold"/>
              <a:buNone/>
              <a:defRPr>
                <a:latin typeface="Poppins SemiBold"/>
                <a:ea typeface="Poppins SemiBold"/>
                <a:cs typeface="Poppins SemiBold"/>
                <a:sym typeface="Poppins SemiBold"/>
              </a:defRPr>
            </a:lvl6pPr>
            <a:lvl7pPr lvl="6">
              <a:spcBef>
                <a:spcPts val="0"/>
              </a:spcBef>
              <a:spcAft>
                <a:spcPts val="0"/>
              </a:spcAft>
              <a:buSzPts val="1600"/>
              <a:buFont typeface="Poppins SemiBold"/>
              <a:buNone/>
              <a:defRPr>
                <a:latin typeface="Poppins SemiBold"/>
                <a:ea typeface="Poppins SemiBold"/>
                <a:cs typeface="Poppins SemiBold"/>
                <a:sym typeface="Poppins SemiBold"/>
              </a:defRPr>
            </a:lvl7pPr>
            <a:lvl8pPr lvl="7">
              <a:spcBef>
                <a:spcPts val="0"/>
              </a:spcBef>
              <a:spcAft>
                <a:spcPts val="0"/>
              </a:spcAft>
              <a:buSzPts val="1600"/>
              <a:buFont typeface="Poppins SemiBold"/>
              <a:buNone/>
              <a:defRPr>
                <a:latin typeface="Poppins SemiBold"/>
                <a:ea typeface="Poppins SemiBold"/>
                <a:cs typeface="Poppins SemiBold"/>
                <a:sym typeface="Poppins SemiBold"/>
              </a:defRPr>
            </a:lvl8pPr>
            <a:lvl9pPr lvl="8">
              <a:spcBef>
                <a:spcPts val="0"/>
              </a:spcBef>
              <a:spcAft>
                <a:spcPts val="0"/>
              </a:spcAft>
              <a:buSzPts val="1600"/>
              <a:buFont typeface="Poppins SemiBold"/>
              <a:buNone/>
              <a:defRPr>
                <a:latin typeface="Poppins SemiBold"/>
                <a:ea typeface="Poppins SemiBold"/>
                <a:cs typeface="Poppins SemiBold"/>
                <a:sym typeface="Poppins SemiBold"/>
              </a:defRPr>
            </a:lvl9pPr>
          </a:lstStyle>
          <a:p/>
        </p:txBody>
      </p:sp>
      <p:sp>
        <p:nvSpPr>
          <p:cNvPr id="543" name="Google Shape;543;p87"/>
          <p:cNvSpPr txBox="1"/>
          <p:nvPr>
            <p:ph idx="13" type="subTitle"/>
          </p:nvPr>
        </p:nvSpPr>
        <p:spPr>
          <a:xfrm>
            <a:off x="3986175" y="2586450"/>
            <a:ext cx="3858900" cy="4527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Poppins SemiBold"/>
              <a:buNone/>
              <a:defRPr>
                <a:latin typeface="Poppins SemiBold"/>
                <a:ea typeface="Poppins SemiBold"/>
                <a:cs typeface="Poppins SemiBold"/>
                <a:sym typeface="Poppins SemiBold"/>
              </a:defRPr>
            </a:lvl1pPr>
            <a:lvl2pPr lvl="1">
              <a:spcBef>
                <a:spcPts val="0"/>
              </a:spcBef>
              <a:spcAft>
                <a:spcPts val="0"/>
              </a:spcAft>
              <a:buSzPts val="1600"/>
              <a:buFont typeface="Poppins SemiBold"/>
              <a:buNone/>
              <a:defRPr>
                <a:latin typeface="Poppins SemiBold"/>
                <a:ea typeface="Poppins SemiBold"/>
                <a:cs typeface="Poppins SemiBold"/>
                <a:sym typeface="Poppins SemiBold"/>
              </a:defRPr>
            </a:lvl2pPr>
            <a:lvl3pPr lvl="2">
              <a:spcBef>
                <a:spcPts val="0"/>
              </a:spcBef>
              <a:spcAft>
                <a:spcPts val="0"/>
              </a:spcAft>
              <a:buSzPts val="1600"/>
              <a:buFont typeface="Poppins SemiBold"/>
              <a:buNone/>
              <a:defRPr>
                <a:latin typeface="Poppins SemiBold"/>
                <a:ea typeface="Poppins SemiBold"/>
                <a:cs typeface="Poppins SemiBold"/>
                <a:sym typeface="Poppins SemiBold"/>
              </a:defRPr>
            </a:lvl3pPr>
            <a:lvl4pPr lvl="3">
              <a:spcBef>
                <a:spcPts val="0"/>
              </a:spcBef>
              <a:spcAft>
                <a:spcPts val="0"/>
              </a:spcAft>
              <a:buSzPts val="1600"/>
              <a:buFont typeface="Poppins SemiBold"/>
              <a:buNone/>
              <a:defRPr>
                <a:latin typeface="Poppins SemiBold"/>
                <a:ea typeface="Poppins SemiBold"/>
                <a:cs typeface="Poppins SemiBold"/>
                <a:sym typeface="Poppins SemiBold"/>
              </a:defRPr>
            </a:lvl4pPr>
            <a:lvl5pPr lvl="4">
              <a:spcBef>
                <a:spcPts val="0"/>
              </a:spcBef>
              <a:spcAft>
                <a:spcPts val="0"/>
              </a:spcAft>
              <a:buSzPts val="1600"/>
              <a:buFont typeface="Poppins SemiBold"/>
              <a:buNone/>
              <a:defRPr>
                <a:latin typeface="Poppins SemiBold"/>
                <a:ea typeface="Poppins SemiBold"/>
                <a:cs typeface="Poppins SemiBold"/>
                <a:sym typeface="Poppins SemiBold"/>
              </a:defRPr>
            </a:lvl5pPr>
            <a:lvl6pPr lvl="5">
              <a:spcBef>
                <a:spcPts val="0"/>
              </a:spcBef>
              <a:spcAft>
                <a:spcPts val="0"/>
              </a:spcAft>
              <a:buSzPts val="1600"/>
              <a:buFont typeface="Poppins SemiBold"/>
              <a:buNone/>
              <a:defRPr>
                <a:latin typeface="Poppins SemiBold"/>
                <a:ea typeface="Poppins SemiBold"/>
                <a:cs typeface="Poppins SemiBold"/>
                <a:sym typeface="Poppins SemiBold"/>
              </a:defRPr>
            </a:lvl6pPr>
            <a:lvl7pPr lvl="6">
              <a:spcBef>
                <a:spcPts val="0"/>
              </a:spcBef>
              <a:spcAft>
                <a:spcPts val="0"/>
              </a:spcAft>
              <a:buSzPts val="1600"/>
              <a:buFont typeface="Poppins SemiBold"/>
              <a:buNone/>
              <a:defRPr>
                <a:latin typeface="Poppins SemiBold"/>
                <a:ea typeface="Poppins SemiBold"/>
                <a:cs typeface="Poppins SemiBold"/>
                <a:sym typeface="Poppins SemiBold"/>
              </a:defRPr>
            </a:lvl7pPr>
            <a:lvl8pPr lvl="7">
              <a:spcBef>
                <a:spcPts val="0"/>
              </a:spcBef>
              <a:spcAft>
                <a:spcPts val="0"/>
              </a:spcAft>
              <a:buSzPts val="1600"/>
              <a:buFont typeface="Poppins SemiBold"/>
              <a:buNone/>
              <a:defRPr>
                <a:latin typeface="Poppins SemiBold"/>
                <a:ea typeface="Poppins SemiBold"/>
                <a:cs typeface="Poppins SemiBold"/>
                <a:sym typeface="Poppins SemiBold"/>
              </a:defRPr>
            </a:lvl8pPr>
            <a:lvl9pPr lvl="8">
              <a:spcBef>
                <a:spcPts val="0"/>
              </a:spcBef>
              <a:spcAft>
                <a:spcPts val="0"/>
              </a:spcAft>
              <a:buSzPts val="1600"/>
              <a:buFont typeface="Poppins SemiBold"/>
              <a:buNone/>
              <a:defRPr>
                <a:latin typeface="Poppins SemiBold"/>
                <a:ea typeface="Poppins SemiBold"/>
                <a:cs typeface="Poppins SemiBold"/>
                <a:sym typeface="Poppins SemiBold"/>
              </a:defRPr>
            </a:lvl9pPr>
          </a:lstStyle>
          <a:p/>
        </p:txBody>
      </p:sp>
      <p:sp>
        <p:nvSpPr>
          <p:cNvPr id="544" name="Google Shape;544;p87"/>
          <p:cNvSpPr txBox="1"/>
          <p:nvPr>
            <p:ph idx="14" type="subTitle"/>
          </p:nvPr>
        </p:nvSpPr>
        <p:spPr>
          <a:xfrm>
            <a:off x="3986175" y="3278500"/>
            <a:ext cx="3858900" cy="4527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Poppins SemiBold"/>
              <a:buNone/>
              <a:defRPr>
                <a:latin typeface="Poppins SemiBold"/>
                <a:ea typeface="Poppins SemiBold"/>
                <a:cs typeface="Poppins SemiBold"/>
                <a:sym typeface="Poppins SemiBold"/>
              </a:defRPr>
            </a:lvl1pPr>
            <a:lvl2pPr lvl="1">
              <a:spcBef>
                <a:spcPts val="0"/>
              </a:spcBef>
              <a:spcAft>
                <a:spcPts val="0"/>
              </a:spcAft>
              <a:buSzPts val="1600"/>
              <a:buFont typeface="Poppins SemiBold"/>
              <a:buNone/>
              <a:defRPr>
                <a:latin typeface="Poppins SemiBold"/>
                <a:ea typeface="Poppins SemiBold"/>
                <a:cs typeface="Poppins SemiBold"/>
                <a:sym typeface="Poppins SemiBold"/>
              </a:defRPr>
            </a:lvl2pPr>
            <a:lvl3pPr lvl="2">
              <a:spcBef>
                <a:spcPts val="0"/>
              </a:spcBef>
              <a:spcAft>
                <a:spcPts val="0"/>
              </a:spcAft>
              <a:buSzPts val="1600"/>
              <a:buFont typeface="Poppins SemiBold"/>
              <a:buNone/>
              <a:defRPr>
                <a:latin typeface="Poppins SemiBold"/>
                <a:ea typeface="Poppins SemiBold"/>
                <a:cs typeface="Poppins SemiBold"/>
                <a:sym typeface="Poppins SemiBold"/>
              </a:defRPr>
            </a:lvl3pPr>
            <a:lvl4pPr lvl="3">
              <a:spcBef>
                <a:spcPts val="0"/>
              </a:spcBef>
              <a:spcAft>
                <a:spcPts val="0"/>
              </a:spcAft>
              <a:buSzPts val="1600"/>
              <a:buFont typeface="Poppins SemiBold"/>
              <a:buNone/>
              <a:defRPr>
                <a:latin typeface="Poppins SemiBold"/>
                <a:ea typeface="Poppins SemiBold"/>
                <a:cs typeface="Poppins SemiBold"/>
                <a:sym typeface="Poppins SemiBold"/>
              </a:defRPr>
            </a:lvl4pPr>
            <a:lvl5pPr lvl="4">
              <a:spcBef>
                <a:spcPts val="0"/>
              </a:spcBef>
              <a:spcAft>
                <a:spcPts val="0"/>
              </a:spcAft>
              <a:buSzPts val="1600"/>
              <a:buFont typeface="Poppins SemiBold"/>
              <a:buNone/>
              <a:defRPr>
                <a:latin typeface="Poppins SemiBold"/>
                <a:ea typeface="Poppins SemiBold"/>
                <a:cs typeface="Poppins SemiBold"/>
                <a:sym typeface="Poppins SemiBold"/>
              </a:defRPr>
            </a:lvl5pPr>
            <a:lvl6pPr lvl="5">
              <a:spcBef>
                <a:spcPts val="0"/>
              </a:spcBef>
              <a:spcAft>
                <a:spcPts val="0"/>
              </a:spcAft>
              <a:buSzPts val="1600"/>
              <a:buFont typeface="Poppins SemiBold"/>
              <a:buNone/>
              <a:defRPr>
                <a:latin typeface="Poppins SemiBold"/>
                <a:ea typeface="Poppins SemiBold"/>
                <a:cs typeface="Poppins SemiBold"/>
                <a:sym typeface="Poppins SemiBold"/>
              </a:defRPr>
            </a:lvl6pPr>
            <a:lvl7pPr lvl="6">
              <a:spcBef>
                <a:spcPts val="0"/>
              </a:spcBef>
              <a:spcAft>
                <a:spcPts val="0"/>
              </a:spcAft>
              <a:buSzPts val="1600"/>
              <a:buFont typeface="Poppins SemiBold"/>
              <a:buNone/>
              <a:defRPr>
                <a:latin typeface="Poppins SemiBold"/>
                <a:ea typeface="Poppins SemiBold"/>
                <a:cs typeface="Poppins SemiBold"/>
                <a:sym typeface="Poppins SemiBold"/>
              </a:defRPr>
            </a:lvl7pPr>
            <a:lvl8pPr lvl="7">
              <a:spcBef>
                <a:spcPts val="0"/>
              </a:spcBef>
              <a:spcAft>
                <a:spcPts val="0"/>
              </a:spcAft>
              <a:buSzPts val="1600"/>
              <a:buFont typeface="Poppins SemiBold"/>
              <a:buNone/>
              <a:defRPr>
                <a:latin typeface="Poppins SemiBold"/>
                <a:ea typeface="Poppins SemiBold"/>
                <a:cs typeface="Poppins SemiBold"/>
                <a:sym typeface="Poppins SemiBold"/>
              </a:defRPr>
            </a:lvl8pPr>
            <a:lvl9pPr lvl="8">
              <a:spcBef>
                <a:spcPts val="0"/>
              </a:spcBef>
              <a:spcAft>
                <a:spcPts val="0"/>
              </a:spcAft>
              <a:buSzPts val="1600"/>
              <a:buFont typeface="Poppins SemiBold"/>
              <a:buNone/>
              <a:defRPr>
                <a:latin typeface="Poppins SemiBold"/>
                <a:ea typeface="Poppins SemiBold"/>
                <a:cs typeface="Poppins SemiBold"/>
                <a:sym typeface="Poppins SemiBold"/>
              </a:defRPr>
            </a:lvl9pPr>
          </a:lstStyle>
          <a:p/>
        </p:txBody>
      </p:sp>
      <p:sp>
        <p:nvSpPr>
          <p:cNvPr id="545" name="Google Shape;545;p87"/>
          <p:cNvSpPr txBox="1"/>
          <p:nvPr>
            <p:ph idx="15" type="subTitle"/>
          </p:nvPr>
        </p:nvSpPr>
        <p:spPr>
          <a:xfrm>
            <a:off x="3986175" y="3970550"/>
            <a:ext cx="3858900" cy="4527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Poppins SemiBold"/>
              <a:buNone/>
              <a:defRPr>
                <a:latin typeface="Poppins SemiBold"/>
                <a:ea typeface="Poppins SemiBold"/>
                <a:cs typeface="Poppins SemiBold"/>
                <a:sym typeface="Poppins SemiBold"/>
              </a:defRPr>
            </a:lvl1pPr>
            <a:lvl2pPr lvl="1">
              <a:spcBef>
                <a:spcPts val="0"/>
              </a:spcBef>
              <a:spcAft>
                <a:spcPts val="0"/>
              </a:spcAft>
              <a:buSzPts val="1600"/>
              <a:buFont typeface="Poppins SemiBold"/>
              <a:buNone/>
              <a:defRPr>
                <a:latin typeface="Poppins SemiBold"/>
                <a:ea typeface="Poppins SemiBold"/>
                <a:cs typeface="Poppins SemiBold"/>
                <a:sym typeface="Poppins SemiBold"/>
              </a:defRPr>
            </a:lvl2pPr>
            <a:lvl3pPr lvl="2">
              <a:spcBef>
                <a:spcPts val="0"/>
              </a:spcBef>
              <a:spcAft>
                <a:spcPts val="0"/>
              </a:spcAft>
              <a:buSzPts val="1600"/>
              <a:buFont typeface="Poppins SemiBold"/>
              <a:buNone/>
              <a:defRPr>
                <a:latin typeface="Poppins SemiBold"/>
                <a:ea typeface="Poppins SemiBold"/>
                <a:cs typeface="Poppins SemiBold"/>
                <a:sym typeface="Poppins SemiBold"/>
              </a:defRPr>
            </a:lvl3pPr>
            <a:lvl4pPr lvl="3">
              <a:spcBef>
                <a:spcPts val="0"/>
              </a:spcBef>
              <a:spcAft>
                <a:spcPts val="0"/>
              </a:spcAft>
              <a:buSzPts val="1600"/>
              <a:buFont typeface="Poppins SemiBold"/>
              <a:buNone/>
              <a:defRPr>
                <a:latin typeface="Poppins SemiBold"/>
                <a:ea typeface="Poppins SemiBold"/>
                <a:cs typeface="Poppins SemiBold"/>
                <a:sym typeface="Poppins SemiBold"/>
              </a:defRPr>
            </a:lvl4pPr>
            <a:lvl5pPr lvl="4">
              <a:spcBef>
                <a:spcPts val="0"/>
              </a:spcBef>
              <a:spcAft>
                <a:spcPts val="0"/>
              </a:spcAft>
              <a:buSzPts val="1600"/>
              <a:buFont typeface="Poppins SemiBold"/>
              <a:buNone/>
              <a:defRPr>
                <a:latin typeface="Poppins SemiBold"/>
                <a:ea typeface="Poppins SemiBold"/>
                <a:cs typeface="Poppins SemiBold"/>
                <a:sym typeface="Poppins SemiBold"/>
              </a:defRPr>
            </a:lvl5pPr>
            <a:lvl6pPr lvl="5">
              <a:spcBef>
                <a:spcPts val="0"/>
              </a:spcBef>
              <a:spcAft>
                <a:spcPts val="0"/>
              </a:spcAft>
              <a:buSzPts val="1600"/>
              <a:buFont typeface="Poppins SemiBold"/>
              <a:buNone/>
              <a:defRPr>
                <a:latin typeface="Poppins SemiBold"/>
                <a:ea typeface="Poppins SemiBold"/>
                <a:cs typeface="Poppins SemiBold"/>
                <a:sym typeface="Poppins SemiBold"/>
              </a:defRPr>
            </a:lvl6pPr>
            <a:lvl7pPr lvl="6">
              <a:spcBef>
                <a:spcPts val="0"/>
              </a:spcBef>
              <a:spcAft>
                <a:spcPts val="0"/>
              </a:spcAft>
              <a:buSzPts val="1600"/>
              <a:buFont typeface="Poppins SemiBold"/>
              <a:buNone/>
              <a:defRPr>
                <a:latin typeface="Poppins SemiBold"/>
                <a:ea typeface="Poppins SemiBold"/>
                <a:cs typeface="Poppins SemiBold"/>
                <a:sym typeface="Poppins SemiBold"/>
              </a:defRPr>
            </a:lvl7pPr>
            <a:lvl8pPr lvl="7">
              <a:spcBef>
                <a:spcPts val="0"/>
              </a:spcBef>
              <a:spcAft>
                <a:spcPts val="0"/>
              </a:spcAft>
              <a:buSzPts val="1600"/>
              <a:buFont typeface="Poppins SemiBold"/>
              <a:buNone/>
              <a:defRPr>
                <a:latin typeface="Poppins SemiBold"/>
                <a:ea typeface="Poppins SemiBold"/>
                <a:cs typeface="Poppins SemiBold"/>
                <a:sym typeface="Poppins SemiBold"/>
              </a:defRPr>
            </a:lvl8pPr>
            <a:lvl9pPr lvl="8">
              <a:spcBef>
                <a:spcPts val="0"/>
              </a:spcBef>
              <a:spcAft>
                <a:spcPts val="0"/>
              </a:spcAft>
              <a:buSzPts val="1600"/>
              <a:buFont typeface="Poppins SemiBold"/>
              <a:buNone/>
              <a:defRPr>
                <a:latin typeface="Poppins SemiBold"/>
                <a:ea typeface="Poppins SemiBold"/>
                <a:cs typeface="Poppins SemiBold"/>
                <a:sym typeface="Poppins SemiBold"/>
              </a:defRPr>
            </a:lvl9pPr>
          </a:lstStyle>
          <a:p/>
        </p:txBody>
      </p:sp>
      <p:sp>
        <p:nvSpPr>
          <p:cNvPr id="546" name="Google Shape;546;p87"/>
          <p:cNvSpPr txBox="1"/>
          <p:nvPr>
            <p:ph type="title"/>
          </p:nvPr>
        </p:nvSpPr>
        <p:spPr>
          <a:xfrm>
            <a:off x="228600" y="228600"/>
            <a:ext cx="2926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547" name="Google Shape;547;p87"/>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548" name="Google Shape;548;p87"/>
          <p:cNvSpPr txBox="1"/>
          <p:nvPr>
            <p:ph idx="16" type="subTitle"/>
          </p:nvPr>
        </p:nvSpPr>
        <p:spPr>
          <a:xfrm>
            <a:off x="7851925" y="510300"/>
            <a:ext cx="1063200" cy="452700"/>
          </a:xfrm>
          <a:prstGeom prst="rect">
            <a:avLst/>
          </a:prstGeom>
        </p:spPr>
        <p:txBody>
          <a:bodyPr anchorCtr="0" anchor="ctr" bIns="91425" lIns="91425" spcFirstLastPara="1" rIns="91425" wrap="square" tIns="91425">
            <a:noAutofit/>
          </a:bodyPr>
          <a:lstStyle>
            <a:lvl1pPr lvl="0" algn="r">
              <a:spcBef>
                <a:spcPts val="0"/>
              </a:spcBef>
              <a:spcAft>
                <a:spcPts val="0"/>
              </a:spcAft>
              <a:buSzPts val="1600"/>
              <a:buFont typeface="Nunito Sans"/>
              <a:buNone/>
              <a:defRPr>
                <a:latin typeface="Nunito Sans"/>
                <a:ea typeface="Nunito Sans"/>
                <a:cs typeface="Nunito Sans"/>
                <a:sym typeface="Nunito Sans"/>
              </a:defRPr>
            </a:lvl1pPr>
            <a:lvl2pPr lvl="1" algn="r">
              <a:spcBef>
                <a:spcPts val="0"/>
              </a:spcBef>
              <a:spcAft>
                <a:spcPts val="0"/>
              </a:spcAft>
              <a:buSzPts val="1600"/>
              <a:buFont typeface="Nunito Sans"/>
              <a:buNone/>
              <a:defRPr>
                <a:latin typeface="Nunito Sans"/>
                <a:ea typeface="Nunito Sans"/>
                <a:cs typeface="Nunito Sans"/>
                <a:sym typeface="Nunito Sans"/>
              </a:defRPr>
            </a:lvl2pPr>
            <a:lvl3pPr lvl="2" algn="r">
              <a:spcBef>
                <a:spcPts val="0"/>
              </a:spcBef>
              <a:spcAft>
                <a:spcPts val="0"/>
              </a:spcAft>
              <a:buSzPts val="1600"/>
              <a:buFont typeface="Nunito Sans"/>
              <a:buNone/>
              <a:defRPr>
                <a:latin typeface="Nunito Sans"/>
                <a:ea typeface="Nunito Sans"/>
                <a:cs typeface="Nunito Sans"/>
                <a:sym typeface="Nunito Sans"/>
              </a:defRPr>
            </a:lvl3pPr>
            <a:lvl4pPr lvl="3" algn="r">
              <a:spcBef>
                <a:spcPts val="0"/>
              </a:spcBef>
              <a:spcAft>
                <a:spcPts val="0"/>
              </a:spcAft>
              <a:buSzPts val="1600"/>
              <a:buFont typeface="Nunito Sans"/>
              <a:buNone/>
              <a:defRPr>
                <a:latin typeface="Nunito Sans"/>
                <a:ea typeface="Nunito Sans"/>
                <a:cs typeface="Nunito Sans"/>
                <a:sym typeface="Nunito Sans"/>
              </a:defRPr>
            </a:lvl4pPr>
            <a:lvl5pPr lvl="4" algn="r">
              <a:spcBef>
                <a:spcPts val="0"/>
              </a:spcBef>
              <a:spcAft>
                <a:spcPts val="0"/>
              </a:spcAft>
              <a:buSzPts val="1600"/>
              <a:buFont typeface="Nunito Sans"/>
              <a:buNone/>
              <a:defRPr>
                <a:latin typeface="Nunito Sans"/>
                <a:ea typeface="Nunito Sans"/>
                <a:cs typeface="Nunito Sans"/>
                <a:sym typeface="Nunito Sans"/>
              </a:defRPr>
            </a:lvl5pPr>
            <a:lvl6pPr lvl="5" algn="r">
              <a:spcBef>
                <a:spcPts val="0"/>
              </a:spcBef>
              <a:spcAft>
                <a:spcPts val="0"/>
              </a:spcAft>
              <a:buSzPts val="1600"/>
              <a:buFont typeface="Nunito Sans"/>
              <a:buNone/>
              <a:defRPr>
                <a:latin typeface="Nunito Sans"/>
                <a:ea typeface="Nunito Sans"/>
                <a:cs typeface="Nunito Sans"/>
                <a:sym typeface="Nunito Sans"/>
              </a:defRPr>
            </a:lvl6pPr>
            <a:lvl7pPr lvl="6" algn="r">
              <a:spcBef>
                <a:spcPts val="0"/>
              </a:spcBef>
              <a:spcAft>
                <a:spcPts val="0"/>
              </a:spcAft>
              <a:buSzPts val="1600"/>
              <a:buFont typeface="Nunito Sans"/>
              <a:buNone/>
              <a:defRPr>
                <a:latin typeface="Nunito Sans"/>
                <a:ea typeface="Nunito Sans"/>
                <a:cs typeface="Nunito Sans"/>
                <a:sym typeface="Nunito Sans"/>
              </a:defRPr>
            </a:lvl7pPr>
            <a:lvl8pPr lvl="7" algn="r">
              <a:spcBef>
                <a:spcPts val="0"/>
              </a:spcBef>
              <a:spcAft>
                <a:spcPts val="0"/>
              </a:spcAft>
              <a:buSzPts val="1600"/>
              <a:buFont typeface="Nunito Sans"/>
              <a:buNone/>
              <a:defRPr>
                <a:latin typeface="Nunito Sans"/>
                <a:ea typeface="Nunito Sans"/>
                <a:cs typeface="Nunito Sans"/>
                <a:sym typeface="Nunito Sans"/>
              </a:defRPr>
            </a:lvl8pPr>
            <a:lvl9pPr lvl="8" algn="r">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549" name="Google Shape;549;p87"/>
          <p:cNvSpPr txBox="1"/>
          <p:nvPr>
            <p:ph idx="17" type="subTitle"/>
          </p:nvPr>
        </p:nvSpPr>
        <p:spPr>
          <a:xfrm>
            <a:off x="7851925" y="1202350"/>
            <a:ext cx="1063200" cy="452700"/>
          </a:xfrm>
          <a:prstGeom prst="rect">
            <a:avLst/>
          </a:prstGeom>
        </p:spPr>
        <p:txBody>
          <a:bodyPr anchorCtr="0" anchor="ctr" bIns="91425" lIns="91425" spcFirstLastPara="1" rIns="91425" wrap="square" tIns="91425">
            <a:noAutofit/>
          </a:bodyPr>
          <a:lstStyle>
            <a:lvl1pPr lvl="0" algn="r">
              <a:spcBef>
                <a:spcPts val="0"/>
              </a:spcBef>
              <a:spcAft>
                <a:spcPts val="0"/>
              </a:spcAft>
              <a:buSzPts val="1600"/>
              <a:buFont typeface="Nunito Sans"/>
              <a:buNone/>
              <a:defRPr>
                <a:latin typeface="Nunito Sans"/>
                <a:ea typeface="Nunito Sans"/>
                <a:cs typeface="Nunito Sans"/>
                <a:sym typeface="Nunito Sans"/>
              </a:defRPr>
            </a:lvl1pPr>
            <a:lvl2pPr lvl="1" algn="r">
              <a:spcBef>
                <a:spcPts val="0"/>
              </a:spcBef>
              <a:spcAft>
                <a:spcPts val="0"/>
              </a:spcAft>
              <a:buSzPts val="1600"/>
              <a:buFont typeface="Nunito Sans"/>
              <a:buNone/>
              <a:defRPr>
                <a:latin typeface="Nunito Sans"/>
                <a:ea typeface="Nunito Sans"/>
                <a:cs typeface="Nunito Sans"/>
                <a:sym typeface="Nunito Sans"/>
              </a:defRPr>
            </a:lvl2pPr>
            <a:lvl3pPr lvl="2" algn="r">
              <a:spcBef>
                <a:spcPts val="0"/>
              </a:spcBef>
              <a:spcAft>
                <a:spcPts val="0"/>
              </a:spcAft>
              <a:buSzPts val="1600"/>
              <a:buFont typeface="Nunito Sans"/>
              <a:buNone/>
              <a:defRPr>
                <a:latin typeface="Nunito Sans"/>
                <a:ea typeface="Nunito Sans"/>
                <a:cs typeface="Nunito Sans"/>
                <a:sym typeface="Nunito Sans"/>
              </a:defRPr>
            </a:lvl3pPr>
            <a:lvl4pPr lvl="3" algn="r">
              <a:spcBef>
                <a:spcPts val="0"/>
              </a:spcBef>
              <a:spcAft>
                <a:spcPts val="0"/>
              </a:spcAft>
              <a:buSzPts val="1600"/>
              <a:buFont typeface="Nunito Sans"/>
              <a:buNone/>
              <a:defRPr>
                <a:latin typeface="Nunito Sans"/>
                <a:ea typeface="Nunito Sans"/>
                <a:cs typeface="Nunito Sans"/>
                <a:sym typeface="Nunito Sans"/>
              </a:defRPr>
            </a:lvl4pPr>
            <a:lvl5pPr lvl="4" algn="r">
              <a:spcBef>
                <a:spcPts val="0"/>
              </a:spcBef>
              <a:spcAft>
                <a:spcPts val="0"/>
              </a:spcAft>
              <a:buSzPts val="1600"/>
              <a:buFont typeface="Nunito Sans"/>
              <a:buNone/>
              <a:defRPr>
                <a:latin typeface="Nunito Sans"/>
                <a:ea typeface="Nunito Sans"/>
                <a:cs typeface="Nunito Sans"/>
                <a:sym typeface="Nunito Sans"/>
              </a:defRPr>
            </a:lvl5pPr>
            <a:lvl6pPr lvl="5" algn="r">
              <a:spcBef>
                <a:spcPts val="0"/>
              </a:spcBef>
              <a:spcAft>
                <a:spcPts val="0"/>
              </a:spcAft>
              <a:buSzPts val="1600"/>
              <a:buFont typeface="Nunito Sans"/>
              <a:buNone/>
              <a:defRPr>
                <a:latin typeface="Nunito Sans"/>
                <a:ea typeface="Nunito Sans"/>
                <a:cs typeface="Nunito Sans"/>
                <a:sym typeface="Nunito Sans"/>
              </a:defRPr>
            </a:lvl6pPr>
            <a:lvl7pPr lvl="6" algn="r">
              <a:spcBef>
                <a:spcPts val="0"/>
              </a:spcBef>
              <a:spcAft>
                <a:spcPts val="0"/>
              </a:spcAft>
              <a:buSzPts val="1600"/>
              <a:buFont typeface="Nunito Sans"/>
              <a:buNone/>
              <a:defRPr>
                <a:latin typeface="Nunito Sans"/>
                <a:ea typeface="Nunito Sans"/>
                <a:cs typeface="Nunito Sans"/>
                <a:sym typeface="Nunito Sans"/>
              </a:defRPr>
            </a:lvl7pPr>
            <a:lvl8pPr lvl="7" algn="r">
              <a:spcBef>
                <a:spcPts val="0"/>
              </a:spcBef>
              <a:spcAft>
                <a:spcPts val="0"/>
              </a:spcAft>
              <a:buSzPts val="1600"/>
              <a:buFont typeface="Nunito Sans"/>
              <a:buNone/>
              <a:defRPr>
                <a:latin typeface="Nunito Sans"/>
                <a:ea typeface="Nunito Sans"/>
                <a:cs typeface="Nunito Sans"/>
                <a:sym typeface="Nunito Sans"/>
              </a:defRPr>
            </a:lvl8pPr>
            <a:lvl9pPr lvl="8" algn="r">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550" name="Google Shape;550;p87"/>
          <p:cNvSpPr txBox="1"/>
          <p:nvPr>
            <p:ph idx="18" type="subTitle"/>
          </p:nvPr>
        </p:nvSpPr>
        <p:spPr>
          <a:xfrm>
            <a:off x="7851925" y="1894400"/>
            <a:ext cx="1063200" cy="452700"/>
          </a:xfrm>
          <a:prstGeom prst="rect">
            <a:avLst/>
          </a:prstGeom>
        </p:spPr>
        <p:txBody>
          <a:bodyPr anchorCtr="0" anchor="ctr" bIns="91425" lIns="91425" spcFirstLastPara="1" rIns="91425" wrap="square" tIns="91425">
            <a:noAutofit/>
          </a:bodyPr>
          <a:lstStyle>
            <a:lvl1pPr lvl="0" algn="r">
              <a:spcBef>
                <a:spcPts val="0"/>
              </a:spcBef>
              <a:spcAft>
                <a:spcPts val="0"/>
              </a:spcAft>
              <a:buSzPts val="1600"/>
              <a:buFont typeface="Nunito Sans"/>
              <a:buNone/>
              <a:defRPr>
                <a:latin typeface="Nunito Sans"/>
                <a:ea typeface="Nunito Sans"/>
                <a:cs typeface="Nunito Sans"/>
                <a:sym typeface="Nunito Sans"/>
              </a:defRPr>
            </a:lvl1pPr>
            <a:lvl2pPr lvl="1" algn="r">
              <a:spcBef>
                <a:spcPts val="0"/>
              </a:spcBef>
              <a:spcAft>
                <a:spcPts val="0"/>
              </a:spcAft>
              <a:buSzPts val="1600"/>
              <a:buFont typeface="Nunito Sans"/>
              <a:buNone/>
              <a:defRPr>
                <a:latin typeface="Nunito Sans"/>
                <a:ea typeface="Nunito Sans"/>
                <a:cs typeface="Nunito Sans"/>
                <a:sym typeface="Nunito Sans"/>
              </a:defRPr>
            </a:lvl2pPr>
            <a:lvl3pPr lvl="2" algn="r">
              <a:spcBef>
                <a:spcPts val="0"/>
              </a:spcBef>
              <a:spcAft>
                <a:spcPts val="0"/>
              </a:spcAft>
              <a:buSzPts val="1600"/>
              <a:buFont typeface="Nunito Sans"/>
              <a:buNone/>
              <a:defRPr>
                <a:latin typeface="Nunito Sans"/>
                <a:ea typeface="Nunito Sans"/>
                <a:cs typeface="Nunito Sans"/>
                <a:sym typeface="Nunito Sans"/>
              </a:defRPr>
            </a:lvl3pPr>
            <a:lvl4pPr lvl="3" algn="r">
              <a:spcBef>
                <a:spcPts val="0"/>
              </a:spcBef>
              <a:spcAft>
                <a:spcPts val="0"/>
              </a:spcAft>
              <a:buSzPts val="1600"/>
              <a:buFont typeface="Nunito Sans"/>
              <a:buNone/>
              <a:defRPr>
                <a:latin typeface="Nunito Sans"/>
                <a:ea typeface="Nunito Sans"/>
                <a:cs typeface="Nunito Sans"/>
                <a:sym typeface="Nunito Sans"/>
              </a:defRPr>
            </a:lvl4pPr>
            <a:lvl5pPr lvl="4" algn="r">
              <a:spcBef>
                <a:spcPts val="0"/>
              </a:spcBef>
              <a:spcAft>
                <a:spcPts val="0"/>
              </a:spcAft>
              <a:buSzPts val="1600"/>
              <a:buFont typeface="Nunito Sans"/>
              <a:buNone/>
              <a:defRPr>
                <a:latin typeface="Nunito Sans"/>
                <a:ea typeface="Nunito Sans"/>
                <a:cs typeface="Nunito Sans"/>
                <a:sym typeface="Nunito Sans"/>
              </a:defRPr>
            </a:lvl5pPr>
            <a:lvl6pPr lvl="5" algn="r">
              <a:spcBef>
                <a:spcPts val="0"/>
              </a:spcBef>
              <a:spcAft>
                <a:spcPts val="0"/>
              </a:spcAft>
              <a:buSzPts val="1600"/>
              <a:buFont typeface="Nunito Sans"/>
              <a:buNone/>
              <a:defRPr>
                <a:latin typeface="Nunito Sans"/>
                <a:ea typeface="Nunito Sans"/>
                <a:cs typeface="Nunito Sans"/>
                <a:sym typeface="Nunito Sans"/>
              </a:defRPr>
            </a:lvl6pPr>
            <a:lvl7pPr lvl="6" algn="r">
              <a:spcBef>
                <a:spcPts val="0"/>
              </a:spcBef>
              <a:spcAft>
                <a:spcPts val="0"/>
              </a:spcAft>
              <a:buSzPts val="1600"/>
              <a:buFont typeface="Nunito Sans"/>
              <a:buNone/>
              <a:defRPr>
                <a:latin typeface="Nunito Sans"/>
                <a:ea typeface="Nunito Sans"/>
                <a:cs typeface="Nunito Sans"/>
                <a:sym typeface="Nunito Sans"/>
              </a:defRPr>
            </a:lvl7pPr>
            <a:lvl8pPr lvl="7" algn="r">
              <a:spcBef>
                <a:spcPts val="0"/>
              </a:spcBef>
              <a:spcAft>
                <a:spcPts val="0"/>
              </a:spcAft>
              <a:buSzPts val="1600"/>
              <a:buFont typeface="Nunito Sans"/>
              <a:buNone/>
              <a:defRPr>
                <a:latin typeface="Nunito Sans"/>
                <a:ea typeface="Nunito Sans"/>
                <a:cs typeface="Nunito Sans"/>
                <a:sym typeface="Nunito Sans"/>
              </a:defRPr>
            </a:lvl8pPr>
            <a:lvl9pPr lvl="8" algn="r">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551" name="Google Shape;551;p87"/>
          <p:cNvSpPr txBox="1"/>
          <p:nvPr>
            <p:ph idx="19" type="subTitle"/>
          </p:nvPr>
        </p:nvSpPr>
        <p:spPr>
          <a:xfrm>
            <a:off x="7851925" y="2586450"/>
            <a:ext cx="1063200" cy="452700"/>
          </a:xfrm>
          <a:prstGeom prst="rect">
            <a:avLst/>
          </a:prstGeom>
        </p:spPr>
        <p:txBody>
          <a:bodyPr anchorCtr="0" anchor="ctr" bIns="91425" lIns="91425" spcFirstLastPara="1" rIns="91425" wrap="square" tIns="91425">
            <a:noAutofit/>
          </a:bodyPr>
          <a:lstStyle>
            <a:lvl1pPr lvl="0" algn="r">
              <a:spcBef>
                <a:spcPts val="0"/>
              </a:spcBef>
              <a:spcAft>
                <a:spcPts val="0"/>
              </a:spcAft>
              <a:buSzPts val="1600"/>
              <a:buFont typeface="Nunito Sans"/>
              <a:buNone/>
              <a:defRPr>
                <a:latin typeface="Nunito Sans"/>
                <a:ea typeface="Nunito Sans"/>
                <a:cs typeface="Nunito Sans"/>
                <a:sym typeface="Nunito Sans"/>
              </a:defRPr>
            </a:lvl1pPr>
            <a:lvl2pPr lvl="1" algn="r">
              <a:spcBef>
                <a:spcPts val="0"/>
              </a:spcBef>
              <a:spcAft>
                <a:spcPts val="0"/>
              </a:spcAft>
              <a:buSzPts val="1600"/>
              <a:buFont typeface="Nunito Sans"/>
              <a:buNone/>
              <a:defRPr>
                <a:latin typeface="Nunito Sans"/>
                <a:ea typeface="Nunito Sans"/>
                <a:cs typeface="Nunito Sans"/>
                <a:sym typeface="Nunito Sans"/>
              </a:defRPr>
            </a:lvl2pPr>
            <a:lvl3pPr lvl="2" algn="r">
              <a:spcBef>
                <a:spcPts val="0"/>
              </a:spcBef>
              <a:spcAft>
                <a:spcPts val="0"/>
              </a:spcAft>
              <a:buSzPts val="1600"/>
              <a:buFont typeface="Nunito Sans"/>
              <a:buNone/>
              <a:defRPr>
                <a:latin typeface="Nunito Sans"/>
                <a:ea typeface="Nunito Sans"/>
                <a:cs typeface="Nunito Sans"/>
                <a:sym typeface="Nunito Sans"/>
              </a:defRPr>
            </a:lvl3pPr>
            <a:lvl4pPr lvl="3" algn="r">
              <a:spcBef>
                <a:spcPts val="0"/>
              </a:spcBef>
              <a:spcAft>
                <a:spcPts val="0"/>
              </a:spcAft>
              <a:buSzPts val="1600"/>
              <a:buFont typeface="Nunito Sans"/>
              <a:buNone/>
              <a:defRPr>
                <a:latin typeface="Nunito Sans"/>
                <a:ea typeface="Nunito Sans"/>
                <a:cs typeface="Nunito Sans"/>
                <a:sym typeface="Nunito Sans"/>
              </a:defRPr>
            </a:lvl4pPr>
            <a:lvl5pPr lvl="4" algn="r">
              <a:spcBef>
                <a:spcPts val="0"/>
              </a:spcBef>
              <a:spcAft>
                <a:spcPts val="0"/>
              </a:spcAft>
              <a:buSzPts val="1600"/>
              <a:buFont typeface="Nunito Sans"/>
              <a:buNone/>
              <a:defRPr>
                <a:latin typeface="Nunito Sans"/>
                <a:ea typeface="Nunito Sans"/>
                <a:cs typeface="Nunito Sans"/>
                <a:sym typeface="Nunito Sans"/>
              </a:defRPr>
            </a:lvl5pPr>
            <a:lvl6pPr lvl="5" algn="r">
              <a:spcBef>
                <a:spcPts val="0"/>
              </a:spcBef>
              <a:spcAft>
                <a:spcPts val="0"/>
              </a:spcAft>
              <a:buSzPts val="1600"/>
              <a:buFont typeface="Nunito Sans"/>
              <a:buNone/>
              <a:defRPr>
                <a:latin typeface="Nunito Sans"/>
                <a:ea typeface="Nunito Sans"/>
                <a:cs typeface="Nunito Sans"/>
                <a:sym typeface="Nunito Sans"/>
              </a:defRPr>
            </a:lvl6pPr>
            <a:lvl7pPr lvl="6" algn="r">
              <a:spcBef>
                <a:spcPts val="0"/>
              </a:spcBef>
              <a:spcAft>
                <a:spcPts val="0"/>
              </a:spcAft>
              <a:buSzPts val="1600"/>
              <a:buFont typeface="Nunito Sans"/>
              <a:buNone/>
              <a:defRPr>
                <a:latin typeface="Nunito Sans"/>
                <a:ea typeface="Nunito Sans"/>
                <a:cs typeface="Nunito Sans"/>
                <a:sym typeface="Nunito Sans"/>
              </a:defRPr>
            </a:lvl7pPr>
            <a:lvl8pPr lvl="7" algn="r">
              <a:spcBef>
                <a:spcPts val="0"/>
              </a:spcBef>
              <a:spcAft>
                <a:spcPts val="0"/>
              </a:spcAft>
              <a:buSzPts val="1600"/>
              <a:buFont typeface="Nunito Sans"/>
              <a:buNone/>
              <a:defRPr>
                <a:latin typeface="Nunito Sans"/>
                <a:ea typeface="Nunito Sans"/>
                <a:cs typeface="Nunito Sans"/>
                <a:sym typeface="Nunito Sans"/>
              </a:defRPr>
            </a:lvl8pPr>
            <a:lvl9pPr lvl="8" algn="r">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552" name="Google Shape;552;p87"/>
          <p:cNvSpPr txBox="1"/>
          <p:nvPr>
            <p:ph idx="20" type="subTitle"/>
          </p:nvPr>
        </p:nvSpPr>
        <p:spPr>
          <a:xfrm>
            <a:off x="7851925" y="3278500"/>
            <a:ext cx="1063200" cy="452700"/>
          </a:xfrm>
          <a:prstGeom prst="rect">
            <a:avLst/>
          </a:prstGeom>
        </p:spPr>
        <p:txBody>
          <a:bodyPr anchorCtr="0" anchor="ctr" bIns="91425" lIns="91425" spcFirstLastPara="1" rIns="91425" wrap="square" tIns="91425">
            <a:noAutofit/>
          </a:bodyPr>
          <a:lstStyle>
            <a:lvl1pPr lvl="0" algn="r">
              <a:spcBef>
                <a:spcPts val="0"/>
              </a:spcBef>
              <a:spcAft>
                <a:spcPts val="0"/>
              </a:spcAft>
              <a:buSzPts val="1600"/>
              <a:buFont typeface="Nunito Sans"/>
              <a:buNone/>
              <a:defRPr>
                <a:latin typeface="Nunito Sans"/>
                <a:ea typeface="Nunito Sans"/>
                <a:cs typeface="Nunito Sans"/>
                <a:sym typeface="Nunito Sans"/>
              </a:defRPr>
            </a:lvl1pPr>
            <a:lvl2pPr lvl="1" algn="r">
              <a:spcBef>
                <a:spcPts val="0"/>
              </a:spcBef>
              <a:spcAft>
                <a:spcPts val="0"/>
              </a:spcAft>
              <a:buSzPts val="1600"/>
              <a:buFont typeface="Nunito Sans"/>
              <a:buNone/>
              <a:defRPr>
                <a:latin typeface="Nunito Sans"/>
                <a:ea typeface="Nunito Sans"/>
                <a:cs typeface="Nunito Sans"/>
                <a:sym typeface="Nunito Sans"/>
              </a:defRPr>
            </a:lvl2pPr>
            <a:lvl3pPr lvl="2" algn="r">
              <a:spcBef>
                <a:spcPts val="0"/>
              </a:spcBef>
              <a:spcAft>
                <a:spcPts val="0"/>
              </a:spcAft>
              <a:buSzPts val="1600"/>
              <a:buFont typeface="Nunito Sans"/>
              <a:buNone/>
              <a:defRPr>
                <a:latin typeface="Nunito Sans"/>
                <a:ea typeface="Nunito Sans"/>
                <a:cs typeface="Nunito Sans"/>
                <a:sym typeface="Nunito Sans"/>
              </a:defRPr>
            </a:lvl3pPr>
            <a:lvl4pPr lvl="3" algn="r">
              <a:spcBef>
                <a:spcPts val="0"/>
              </a:spcBef>
              <a:spcAft>
                <a:spcPts val="0"/>
              </a:spcAft>
              <a:buSzPts val="1600"/>
              <a:buFont typeface="Nunito Sans"/>
              <a:buNone/>
              <a:defRPr>
                <a:latin typeface="Nunito Sans"/>
                <a:ea typeface="Nunito Sans"/>
                <a:cs typeface="Nunito Sans"/>
                <a:sym typeface="Nunito Sans"/>
              </a:defRPr>
            </a:lvl4pPr>
            <a:lvl5pPr lvl="4" algn="r">
              <a:spcBef>
                <a:spcPts val="0"/>
              </a:spcBef>
              <a:spcAft>
                <a:spcPts val="0"/>
              </a:spcAft>
              <a:buSzPts val="1600"/>
              <a:buFont typeface="Nunito Sans"/>
              <a:buNone/>
              <a:defRPr>
                <a:latin typeface="Nunito Sans"/>
                <a:ea typeface="Nunito Sans"/>
                <a:cs typeface="Nunito Sans"/>
                <a:sym typeface="Nunito Sans"/>
              </a:defRPr>
            </a:lvl5pPr>
            <a:lvl6pPr lvl="5" algn="r">
              <a:spcBef>
                <a:spcPts val="0"/>
              </a:spcBef>
              <a:spcAft>
                <a:spcPts val="0"/>
              </a:spcAft>
              <a:buSzPts val="1600"/>
              <a:buFont typeface="Nunito Sans"/>
              <a:buNone/>
              <a:defRPr>
                <a:latin typeface="Nunito Sans"/>
                <a:ea typeface="Nunito Sans"/>
                <a:cs typeface="Nunito Sans"/>
                <a:sym typeface="Nunito Sans"/>
              </a:defRPr>
            </a:lvl6pPr>
            <a:lvl7pPr lvl="6" algn="r">
              <a:spcBef>
                <a:spcPts val="0"/>
              </a:spcBef>
              <a:spcAft>
                <a:spcPts val="0"/>
              </a:spcAft>
              <a:buSzPts val="1600"/>
              <a:buFont typeface="Nunito Sans"/>
              <a:buNone/>
              <a:defRPr>
                <a:latin typeface="Nunito Sans"/>
                <a:ea typeface="Nunito Sans"/>
                <a:cs typeface="Nunito Sans"/>
                <a:sym typeface="Nunito Sans"/>
              </a:defRPr>
            </a:lvl7pPr>
            <a:lvl8pPr lvl="7" algn="r">
              <a:spcBef>
                <a:spcPts val="0"/>
              </a:spcBef>
              <a:spcAft>
                <a:spcPts val="0"/>
              </a:spcAft>
              <a:buSzPts val="1600"/>
              <a:buFont typeface="Nunito Sans"/>
              <a:buNone/>
              <a:defRPr>
                <a:latin typeface="Nunito Sans"/>
                <a:ea typeface="Nunito Sans"/>
                <a:cs typeface="Nunito Sans"/>
                <a:sym typeface="Nunito Sans"/>
              </a:defRPr>
            </a:lvl8pPr>
            <a:lvl9pPr lvl="8" algn="r">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553" name="Google Shape;553;p87"/>
          <p:cNvSpPr txBox="1"/>
          <p:nvPr>
            <p:ph idx="21" type="subTitle"/>
          </p:nvPr>
        </p:nvSpPr>
        <p:spPr>
          <a:xfrm>
            <a:off x="7851925" y="3970550"/>
            <a:ext cx="1063200" cy="452700"/>
          </a:xfrm>
          <a:prstGeom prst="rect">
            <a:avLst/>
          </a:prstGeom>
        </p:spPr>
        <p:txBody>
          <a:bodyPr anchorCtr="0" anchor="ctr" bIns="91425" lIns="91425" spcFirstLastPara="1" rIns="91425" wrap="square" tIns="91425">
            <a:noAutofit/>
          </a:bodyPr>
          <a:lstStyle>
            <a:lvl1pPr lvl="0" algn="r">
              <a:spcBef>
                <a:spcPts val="0"/>
              </a:spcBef>
              <a:spcAft>
                <a:spcPts val="0"/>
              </a:spcAft>
              <a:buSzPts val="1600"/>
              <a:buFont typeface="Nunito Sans"/>
              <a:buNone/>
              <a:defRPr>
                <a:latin typeface="Nunito Sans"/>
                <a:ea typeface="Nunito Sans"/>
                <a:cs typeface="Nunito Sans"/>
                <a:sym typeface="Nunito Sans"/>
              </a:defRPr>
            </a:lvl1pPr>
            <a:lvl2pPr lvl="1" algn="r">
              <a:spcBef>
                <a:spcPts val="0"/>
              </a:spcBef>
              <a:spcAft>
                <a:spcPts val="0"/>
              </a:spcAft>
              <a:buSzPts val="1600"/>
              <a:buFont typeface="Nunito Sans"/>
              <a:buNone/>
              <a:defRPr>
                <a:latin typeface="Nunito Sans"/>
                <a:ea typeface="Nunito Sans"/>
                <a:cs typeface="Nunito Sans"/>
                <a:sym typeface="Nunito Sans"/>
              </a:defRPr>
            </a:lvl2pPr>
            <a:lvl3pPr lvl="2" algn="r">
              <a:spcBef>
                <a:spcPts val="0"/>
              </a:spcBef>
              <a:spcAft>
                <a:spcPts val="0"/>
              </a:spcAft>
              <a:buSzPts val="1600"/>
              <a:buFont typeface="Nunito Sans"/>
              <a:buNone/>
              <a:defRPr>
                <a:latin typeface="Nunito Sans"/>
                <a:ea typeface="Nunito Sans"/>
                <a:cs typeface="Nunito Sans"/>
                <a:sym typeface="Nunito Sans"/>
              </a:defRPr>
            </a:lvl3pPr>
            <a:lvl4pPr lvl="3" algn="r">
              <a:spcBef>
                <a:spcPts val="0"/>
              </a:spcBef>
              <a:spcAft>
                <a:spcPts val="0"/>
              </a:spcAft>
              <a:buSzPts val="1600"/>
              <a:buFont typeface="Nunito Sans"/>
              <a:buNone/>
              <a:defRPr>
                <a:latin typeface="Nunito Sans"/>
                <a:ea typeface="Nunito Sans"/>
                <a:cs typeface="Nunito Sans"/>
                <a:sym typeface="Nunito Sans"/>
              </a:defRPr>
            </a:lvl4pPr>
            <a:lvl5pPr lvl="4" algn="r">
              <a:spcBef>
                <a:spcPts val="0"/>
              </a:spcBef>
              <a:spcAft>
                <a:spcPts val="0"/>
              </a:spcAft>
              <a:buSzPts val="1600"/>
              <a:buFont typeface="Nunito Sans"/>
              <a:buNone/>
              <a:defRPr>
                <a:latin typeface="Nunito Sans"/>
                <a:ea typeface="Nunito Sans"/>
                <a:cs typeface="Nunito Sans"/>
                <a:sym typeface="Nunito Sans"/>
              </a:defRPr>
            </a:lvl5pPr>
            <a:lvl6pPr lvl="5" algn="r">
              <a:spcBef>
                <a:spcPts val="0"/>
              </a:spcBef>
              <a:spcAft>
                <a:spcPts val="0"/>
              </a:spcAft>
              <a:buSzPts val="1600"/>
              <a:buFont typeface="Nunito Sans"/>
              <a:buNone/>
              <a:defRPr>
                <a:latin typeface="Nunito Sans"/>
                <a:ea typeface="Nunito Sans"/>
                <a:cs typeface="Nunito Sans"/>
                <a:sym typeface="Nunito Sans"/>
              </a:defRPr>
            </a:lvl6pPr>
            <a:lvl7pPr lvl="6" algn="r">
              <a:spcBef>
                <a:spcPts val="0"/>
              </a:spcBef>
              <a:spcAft>
                <a:spcPts val="0"/>
              </a:spcAft>
              <a:buSzPts val="1600"/>
              <a:buFont typeface="Nunito Sans"/>
              <a:buNone/>
              <a:defRPr>
                <a:latin typeface="Nunito Sans"/>
                <a:ea typeface="Nunito Sans"/>
                <a:cs typeface="Nunito Sans"/>
                <a:sym typeface="Nunito Sans"/>
              </a:defRPr>
            </a:lvl7pPr>
            <a:lvl8pPr lvl="7" algn="r">
              <a:spcBef>
                <a:spcPts val="0"/>
              </a:spcBef>
              <a:spcAft>
                <a:spcPts val="0"/>
              </a:spcAft>
              <a:buSzPts val="1600"/>
              <a:buFont typeface="Nunito Sans"/>
              <a:buNone/>
              <a:defRPr>
                <a:latin typeface="Nunito Sans"/>
                <a:ea typeface="Nunito Sans"/>
                <a:cs typeface="Nunito Sans"/>
                <a:sym typeface="Nunito Sans"/>
              </a:defRPr>
            </a:lvl8pPr>
            <a:lvl9pPr lvl="8" algn="r">
              <a:spcBef>
                <a:spcPts val="0"/>
              </a:spcBef>
              <a:spcAft>
                <a:spcPts val="0"/>
              </a:spcAft>
              <a:buSzPts val="1600"/>
              <a:buFont typeface="Nunito Sans"/>
              <a:buNone/>
              <a:defRPr>
                <a:latin typeface="Nunito Sans"/>
                <a:ea typeface="Nunito Sans"/>
                <a:cs typeface="Nunito Sans"/>
                <a:sym typeface="Nunito Sans"/>
              </a:defRPr>
            </a:lvl9pPr>
          </a:lstStyle>
          <a:p/>
        </p:txBody>
      </p:sp>
      <p:sp>
        <p:nvSpPr>
          <p:cNvPr id="554" name="Google Shape;554;p87"/>
          <p:cNvSpPr txBox="1"/>
          <p:nvPr>
            <p:ph idx="22"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dk2"/>
                </a:solidFill>
                <a:latin typeface="Nunito Sans"/>
                <a:ea typeface="Nunito Sans"/>
                <a:cs typeface="Nunito Sans"/>
                <a:sym typeface="Nunito Sans"/>
              </a:defRPr>
            </a:lvl1pPr>
            <a:lvl2pPr lvl="1">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2pPr>
            <a:lvl3pPr lvl="2">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3pPr>
            <a:lvl4pPr lvl="3">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4pPr>
            <a:lvl5pPr lvl="4">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5pPr>
            <a:lvl6pPr lvl="5">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6pPr>
            <a:lvl7pPr lvl="6">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7pPr>
            <a:lvl8pPr lvl="7">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8pPr>
            <a:lvl9pPr lvl="8">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1">
  <p:cSld name="BLANK_1_1_1_1_1_1_1_1_1_1_1_1">
    <p:spTree>
      <p:nvGrpSpPr>
        <p:cNvPr id="555" name="Shape 555"/>
        <p:cNvGrpSpPr/>
        <p:nvPr/>
      </p:nvGrpSpPr>
      <p:grpSpPr>
        <a:xfrm>
          <a:off x="0" y="0"/>
          <a:ext cx="0" cy="0"/>
          <a:chOff x="0" y="0"/>
          <a:chExt cx="0" cy="0"/>
        </a:xfrm>
      </p:grpSpPr>
      <p:pic>
        <p:nvPicPr>
          <p:cNvPr id="556" name="Google Shape;556;p88"/>
          <p:cNvPicPr preferRelativeResize="0"/>
          <p:nvPr/>
        </p:nvPicPr>
        <p:blipFill rotWithShape="1">
          <a:blip r:embed="rId2">
            <a:alphaModFix/>
          </a:blip>
          <a:srcRect b="0" l="0" r="0" t="21452"/>
          <a:stretch/>
        </p:blipFill>
        <p:spPr>
          <a:xfrm>
            <a:off x="4061100" y="0"/>
            <a:ext cx="4136100" cy="3248727"/>
          </a:xfrm>
          <a:prstGeom prst="rect">
            <a:avLst/>
          </a:prstGeom>
          <a:noFill/>
          <a:ln>
            <a:noFill/>
          </a:ln>
        </p:spPr>
      </p:pic>
      <p:sp>
        <p:nvSpPr>
          <p:cNvPr id="557" name="Google Shape;557;p88"/>
          <p:cNvSpPr/>
          <p:nvPr/>
        </p:nvSpPr>
        <p:spPr>
          <a:xfrm flipH="1" rot="-5400000">
            <a:off x="5143020" y="1161600"/>
            <a:ext cx="7978200" cy="7978200"/>
          </a:xfrm>
          <a:prstGeom prst="pie">
            <a:avLst>
              <a:gd fmla="val 10792592" name="adj1"/>
              <a:gd fmla="val 16198514" name="adj2"/>
            </a:avLst>
          </a:prstGeom>
          <a:gradFill>
            <a:gsLst>
              <a:gs pos="0">
                <a:schemeClr val="accent1"/>
              </a:gs>
              <a:gs pos="64000">
                <a:schemeClr val="dk2"/>
              </a:gs>
              <a:gs pos="100000">
                <a:schemeClr val="dk2"/>
              </a:gs>
            </a:gsLst>
            <a:path path="circle">
              <a:fillToRect b="0%" l="100%" r="0%" t="100%"/>
            </a:path>
            <a:tileRect b="-100%" l="0%" r="-100%" t="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Nunito Sans"/>
              <a:ea typeface="Nunito Sans"/>
              <a:cs typeface="Nunito Sans"/>
              <a:sym typeface="Nunito Sans"/>
            </a:endParaRPr>
          </a:p>
        </p:txBody>
      </p:sp>
      <p:sp>
        <p:nvSpPr>
          <p:cNvPr id="558" name="Google Shape;558;p88"/>
          <p:cNvSpPr/>
          <p:nvPr/>
        </p:nvSpPr>
        <p:spPr>
          <a:xfrm>
            <a:off x="4600000" y="-50"/>
            <a:ext cx="3973152" cy="5143488"/>
          </a:xfrm>
          <a:custGeom>
            <a:rect b="b" l="l" r="r" t="t"/>
            <a:pathLst>
              <a:path extrusionOk="0" h="160734" w="124161">
                <a:moveTo>
                  <a:pt x="46435" y="0"/>
                </a:moveTo>
                <a:lnTo>
                  <a:pt x="50007" y="3088"/>
                </a:lnTo>
                <a:lnTo>
                  <a:pt x="53988" y="6586"/>
                </a:lnTo>
                <a:lnTo>
                  <a:pt x="58379" y="10492"/>
                </a:lnTo>
                <a:lnTo>
                  <a:pt x="63067" y="14697"/>
                </a:lnTo>
                <a:lnTo>
                  <a:pt x="67978" y="19199"/>
                </a:lnTo>
                <a:lnTo>
                  <a:pt x="73075" y="23924"/>
                </a:lnTo>
                <a:lnTo>
                  <a:pt x="78247" y="28835"/>
                </a:lnTo>
                <a:lnTo>
                  <a:pt x="83419" y="33858"/>
                </a:lnTo>
                <a:lnTo>
                  <a:pt x="88144" y="38546"/>
                </a:lnTo>
                <a:lnTo>
                  <a:pt x="92609" y="43048"/>
                </a:lnTo>
                <a:lnTo>
                  <a:pt x="96739" y="47402"/>
                </a:lnTo>
                <a:lnTo>
                  <a:pt x="98711" y="49485"/>
                </a:lnTo>
                <a:lnTo>
                  <a:pt x="100609" y="51532"/>
                </a:lnTo>
                <a:lnTo>
                  <a:pt x="102432" y="53578"/>
                </a:lnTo>
                <a:lnTo>
                  <a:pt x="104181" y="55550"/>
                </a:lnTo>
                <a:lnTo>
                  <a:pt x="105855" y="57448"/>
                </a:lnTo>
                <a:lnTo>
                  <a:pt x="107455" y="59345"/>
                </a:lnTo>
                <a:lnTo>
                  <a:pt x="108980" y="61168"/>
                </a:lnTo>
                <a:lnTo>
                  <a:pt x="110431" y="62954"/>
                </a:lnTo>
                <a:lnTo>
                  <a:pt x="111808" y="64703"/>
                </a:lnTo>
                <a:lnTo>
                  <a:pt x="113110" y="66414"/>
                </a:lnTo>
                <a:lnTo>
                  <a:pt x="114636" y="68424"/>
                </a:lnTo>
                <a:lnTo>
                  <a:pt x="116050" y="70396"/>
                </a:lnTo>
                <a:lnTo>
                  <a:pt x="117315" y="72293"/>
                </a:lnTo>
                <a:lnTo>
                  <a:pt x="118468" y="74079"/>
                </a:lnTo>
                <a:lnTo>
                  <a:pt x="119510" y="75828"/>
                </a:lnTo>
                <a:lnTo>
                  <a:pt x="120440" y="77502"/>
                </a:lnTo>
                <a:lnTo>
                  <a:pt x="121221" y="79065"/>
                </a:lnTo>
                <a:lnTo>
                  <a:pt x="121928" y="80553"/>
                </a:lnTo>
                <a:lnTo>
                  <a:pt x="122486" y="82004"/>
                </a:lnTo>
                <a:lnTo>
                  <a:pt x="122933" y="83344"/>
                </a:lnTo>
                <a:lnTo>
                  <a:pt x="123119" y="83976"/>
                </a:lnTo>
                <a:lnTo>
                  <a:pt x="123268" y="84609"/>
                </a:lnTo>
                <a:lnTo>
                  <a:pt x="123379" y="85241"/>
                </a:lnTo>
                <a:lnTo>
                  <a:pt x="123491" y="85799"/>
                </a:lnTo>
                <a:lnTo>
                  <a:pt x="123528" y="86395"/>
                </a:lnTo>
                <a:lnTo>
                  <a:pt x="123565" y="86915"/>
                </a:lnTo>
                <a:lnTo>
                  <a:pt x="123565" y="87474"/>
                </a:lnTo>
                <a:lnTo>
                  <a:pt x="123528" y="87957"/>
                </a:lnTo>
                <a:lnTo>
                  <a:pt x="123491" y="88441"/>
                </a:lnTo>
                <a:lnTo>
                  <a:pt x="123379" y="88925"/>
                </a:lnTo>
                <a:lnTo>
                  <a:pt x="123268" y="89371"/>
                </a:lnTo>
                <a:lnTo>
                  <a:pt x="123119" y="89780"/>
                </a:lnTo>
                <a:lnTo>
                  <a:pt x="122858" y="90413"/>
                </a:lnTo>
                <a:lnTo>
                  <a:pt x="122486" y="90971"/>
                </a:lnTo>
                <a:lnTo>
                  <a:pt x="122077" y="91492"/>
                </a:lnTo>
                <a:lnTo>
                  <a:pt x="121593" y="91938"/>
                </a:lnTo>
                <a:lnTo>
                  <a:pt x="121035" y="92385"/>
                </a:lnTo>
                <a:lnTo>
                  <a:pt x="120403" y="92757"/>
                </a:lnTo>
                <a:lnTo>
                  <a:pt x="119733" y="93092"/>
                </a:lnTo>
                <a:lnTo>
                  <a:pt x="118989" y="93389"/>
                </a:lnTo>
                <a:lnTo>
                  <a:pt x="118133" y="93650"/>
                </a:lnTo>
                <a:lnTo>
                  <a:pt x="117240" y="93873"/>
                </a:lnTo>
                <a:lnTo>
                  <a:pt x="116310" y="94059"/>
                </a:lnTo>
                <a:lnTo>
                  <a:pt x="115268" y="94171"/>
                </a:lnTo>
                <a:lnTo>
                  <a:pt x="114189" y="94245"/>
                </a:lnTo>
                <a:lnTo>
                  <a:pt x="112999" y="94282"/>
                </a:lnTo>
                <a:lnTo>
                  <a:pt x="111771" y="94282"/>
                </a:lnTo>
                <a:lnTo>
                  <a:pt x="110506" y="94245"/>
                </a:lnTo>
                <a:lnTo>
                  <a:pt x="97558" y="93501"/>
                </a:lnTo>
                <a:lnTo>
                  <a:pt x="89744" y="93055"/>
                </a:lnTo>
                <a:lnTo>
                  <a:pt x="81782" y="92645"/>
                </a:lnTo>
                <a:lnTo>
                  <a:pt x="73745" y="92236"/>
                </a:lnTo>
                <a:lnTo>
                  <a:pt x="65708" y="91901"/>
                </a:lnTo>
                <a:lnTo>
                  <a:pt x="57746" y="91604"/>
                </a:lnTo>
                <a:lnTo>
                  <a:pt x="53839" y="91529"/>
                </a:lnTo>
                <a:lnTo>
                  <a:pt x="49970" y="91455"/>
                </a:lnTo>
                <a:lnTo>
                  <a:pt x="46175" y="91380"/>
                </a:lnTo>
                <a:lnTo>
                  <a:pt x="42491" y="91380"/>
                </a:lnTo>
                <a:lnTo>
                  <a:pt x="38845" y="91417"/>
                </a:lnTo>
                <a:lnTo>
                  <a:pt x="35310" y="91492"/>
                </a:lnTo>
                <a:lnTo>
                  <a:pt x="31627" y="91604"/>
                </a:lnTo>
                <a:lnTo>
                  <a:pt x="28167" y="91752"/>
                </a:lnTo>
                <a:lnTo>
                  <a:pt x="24930" y="91976"/>
                </a:lnTo>
                <a:lnTo>
                  <a:pt x="21916" y="92236"/>
                </a:lnTo>
                <a:lnTo>
                  <a:pt x="19088" y="92534"/>
                </a:lnTo>
                <a:lnTo>
                  <a:pt x="16446" y="92906"/>
                </a:lnTo>
                <a:lnTo>
                  <a:pt x="14028" y="93315"/>
                </a:lnTo>
                <a:lnTo>
                  <a:pt x="11795" y="93762"/>
                </a:lnTo>
                <a:lnTo>
                  <a:pt x="10568" y="94059"/>
                </a:lnTo>
                <a:lnTo>
                  <a:pt x="9451" y="94357"/>
                </a:lnTo>
                <a:lnTo>
                  <a:pt x="8372" y="94692"/>
                </a:lnTo>
                <a:lnTo>
                  <a:pt x="7368" y="95027"/>
                </a:lnTo>
                <a:lnTo>
                  <a:pt x="6438" y="95361"/>
                </a:lnTo>
                <a:lnTo>
                  <a:pt x="5545" y="95733"/>
                </a:lnTo>
                <a:lnTo>
                  <a:pt x="4763" y="96106"/>
                </a:lnTo>
                <a:lnTo>
                  <a:pt x="4019" y="96515"/>
                </a:lnTo>
                <a:lnTo>
                  <a:pt x="3312" y="96924"/>
                </a:lnTo>
                <a:lnTo>
                  <a:pt x="2717" y="97371"/>
                </a:lnTo>
                <a:lnTo>
                  <a:pt x="2159" y="97817"/>
                </a:lnTo>
                <a:lnTo>
                  <a:pt x="1675" y="98301"/>
                </a:lnTo>
                <a:lnTo>
                  <a:pt x="1229" y="98784"/>
                </a:lnTo>
                <a:lnTo>
                  <a:pt x="894" y="99305"/>
                </a:lnTo>
                <a:lnTo>
                  <a:pt x="596" y="99826"/>
                </a:lnTo>
                <a:lnTo>
                  <a:pt x="336" y="100384"/>
                </a:lnTo>
                <a:lnTo>
                  <a:pt x="224" y="100756"/>
                </a:lnTo>
                <a:lnTo>
                  <a:pt x="112" y="101128"/>
                </a:lnTo>
                <a:lnTo>
                  <a:pt x="75" y="101538"/>
                </a:lnTo>
                <a:lnTo>
                  <a:pt x="38" y="101947"/>
                </a:lnTo>
                <a:lnTo>
                  <a:pt x="1" y="102356"/>
                </a:lnTo>
                <a:lnTo>
                  <a:pt x="38" y="102766"/>
                </a:lnTo>
                <a:lnTo>
                  <a:pt x="75" y="103175"/>
                </a:lnTo>
                <a:lnTo>
                  <a:pt x="187" y="103621"/>
                </a:lnTo>
                <a:lnTo>
                  <a:pt x="299" y="104031"/>
                </a:lnTo>
                <a:lnTo>
                  <a:pt x="410" y="104477"/>
                </a:lnTo>
                <a:lnTo>
                  <a:pt x="596" y="104924"/>
                </a:lnTo>
                <a:lnTo>
                  <a:pt x="782" y="105407"/>
                </a:lnTo>
                <a:lnTo>
                  <a:pt x="1005" y="105854"/>
                </a:lnTo>
                <a:lnTo>
                  <a:pt x="1266" y="106337"/>
                </a:lnTo>
                <a:lnTo>
                  <a:pt x="1898" y="107305"/>
                </a:lnTo>
                <a:lnTo>
                  <a:pt x="2605" y="108309"/>
                </a:lnTo>
                <a:lnTo>
                  <a:pt x="3461" y="109314"/>
                </a:lnTo>
                <a:lnTo>
                  <a:pt x="4429" y="110393"/>
                </a:lnTo>
                <a:lnTo>
                  <a:pt x="5508" y="111472"/>
                </a:lnTo>
                <a:lnTo>
                  <a:pt x="6698" y="112625"/>
                </a:lnTo>
                <a:lnTo>
                  <a:pt x="8038" y="113779"/>
                </a:lnTo>
                <a:lnTo>
                  <a:pt x="9489" y="114969"/>
                </a:lnTo>
                <a:lnTo>
                  <a:pt x="11051" y="116197"/>
                </a:lnTo>
                <a:lnTo>
                  <a:pt x="15144" y="119323"/>
                </a:lnTo>
                <a:lnTo>
                  <a:pt x="19125" y="122411"/>
                </a:lnTo>
                <a:lnTo>
                  <a:pt x="23069" y="125499"/>
                </a:lnTo>
                <a:lnTo>
                  <a:pt x="26902" y="128587"/>
                </a:lnTo>
                <a:lnTo>
                  <a:pt x="30697" y="131601"/>
                </a:lnTo>
                <a:lnTo>
                  <a:pt x="34343" y="134578"/>
                </a:lnTo>
                <a:lnTo>
                  <a:pt x="41412" y="140382"/>
                </a:lnTo>
                <a:lnTo>
                  <a:pt x="48072" y="145963"/>
                </a:lnTo>
                <a:lnTo>
                  <a:pt x="54249" y="151246"/>
                </a:lnTo>
                <a:lnTo>
                  <a:pt x="59941" y="156195"/>
                </a:lnTo>
                <a:lnTo>
                  <a:pt x="65113" y="160734"/>
                </a:lnTo>
                <a:lnTo>
                  <a:pt x="66006" y="160734"/>
                </a:lnTo>
                <a:lnTo>
                  <a:pt x="60834" y="156158"/>
                </a:lnTo>
                <a:lnTo>
                  <a:pt x="55104" y="151172"/>
                </a:lnTo>
                <a:lnTo>
                  <a:pt x="48854" y="145851"/>
                </a:lnTo>
                <a:lnTo>
                  <a:pt x="42156" y="140233"/>
                </a:lnTo>
                <a:lnTo>
                  <a:pt x="38622" y="137331"/>
                </a:lnTo>
                <a:lnTo>
                  <a:pt x="35013" y="134354"/>
                </a:lnTo>
                <a:lnTo>
                  <a:pt x="31292" y="131341"/>
                </a:lnTo>
                <a:lnTo>
                  <a:pt x="27497" y="128252"/>
                </a:lnTo>
                <a:lnTo>
                  <a:pt x="23590" y="125164"/>
                </a:lnTo>
                <a:lnTo>
                  <a:pt x="19609" y="122039"/>
                </a:lnTo>
                <a:lnTo>
                  <a:pt x="15553" y="118876"/>
                </a:lnTo>
                <a:lnTo>
                  <a:pt x="11423" y="115714"/>
                </a:lnTo>
                <a:lnTo>
                  <a:pt x="9898" y="114523"/>
                </a:lnTo>
                <a:lnTo>
                  <a:pt x="8521" y="113370"/>
                </a:lnTo>
                <a:lnTo>
                  <a:pt x="7219" y="112253"/>
                </a:lnTo>
                <a:lnTo>
                  <a:pt x="6066" y="111174"/>
                </a:lnTo>
                <a:lnTo>
                  <a:pt x="5024" y="110133"/>
                </a:lnTo>
                <a:lnTo>
                  <a:pt x="4056" y="109091"/>
                </a:lnTo>
                <a:lnTo>
                  <a:pt x="3238" y="108123"/>
                </a:lnTo>
                <a:lnTo>
                  <a:pt x="2531" y="107156"/>
                </a:lnTo>
                <a:lnTo>
                  <a:pt x="1936" y="106226"/>
                </a:lnTo>
                <a:lnTo>
                  <a:pt x="1452" y="105296"/>
                </a:lnTo>
                <a:lnTo>
                  <a:pt x="1229" y="104886"/>
                </a:lnTo>
                <a:lnTo>
                  <a:pt x="1080" y="104440"/>
                </a:lnTo>
                <a:lnTo>
                  <a:pt x="931" y="104031"/>
                </a:lnTo>
                <a:lnTo>
                  <a:pt x="819" y="103621"/>
                </a:lnTo>
                <a:lnTo>
                  <a:pt x="708" y="103212"/>
                </a:lnTo>
                <a:lnTo>
                  <a:pt x="671" y="102803"/>
                </a:lnTo>
                <a:lnTo>
                  <a:pt x="633" y="102394"/>
                </a:lnTo>
                <a:lnTo>
                  <a:pt x="633" y="102021"/>
                </a:lnTo>
                <a:lnTo>
                  <a:pt x="671" y="101649"/>
                </a:lnTo>
                <a:lnTo>
                  <a:pt x="708" y="101277"/>
                </a:lnTo>
                <a:lnTo>
                  <a:pt x="782" y="100942"/>
                </a:lnTo>
                <a:lnTo>
                  <a:pt x="894" y="100570"/>
                </a:lnTo>
                <a:lnTo>
                  <a:pt x="1117" y="100087"/>
                </a:lnTo>
                <a:lnTo>
                  <a:pt x="1415" y="99603"/>
                </a:lnTo>
                <a:lnTo>
                  <a:pt x="1750" y="99119"/>
                </a:lnTo>
                <a:lnTo>
                  <a:pt x="2159" y="98673"/>
                </a:lnTo>
                <a:lnTo>
                  <a:pt x="2643" y="98226"/>
                </a:lnTo>
                <a:lnTo>
                  <a:pt x="3163" y="97780"/>
                </a:lnTo>
                <a:lnTo>
                  <a:pt x="3759" y="97371"/>
                </a:lnTo>
                <a:lnTo>
                  <a:pt x="4429" y="96961"/>
                </a:lnTo>
                <a:lnTo>
                  <a:pt x="5135" y="96589"/>
                </a:lnTo>
                <a:lnTo>
                  <a:pt x="5917" y="96217"/>
                </a:lnTo>
                <a:lnTo>
                  <a:pt x="6773" y="95882"/>
                </a:lnTo>
                <a:lnTo>
                  <a:pt x="7666" y="95547"/>
                </a:lnTo>
                <a:lnTo>
                  <a:pt x="8633" y="95213"/>
                </a:lnTo>
                <a:lnTo>
                  <a:pt x="9675" y="94915"/>
                </a:lnTo>
                <a:lnTo>
                  <a:pt x="10754" y="94617"/>
                </a:lnTo>
                <a:lnTo>
                  <a:pt x="11907" y="94357"/>
                </a:lnTo>
                <a:lnTo>
                  <a:pt x="14140" y="93910"/>
                </a:lnTo>
                <a:lnTo>
                  <a:pt x="16558" y="93501"/>
                </a:lnTo>
                <a:lnTo>
                  <a:pt x="19162" y="93129"/>
                </a:lnTo>
                <a:lnTo>
                  <a:pt x="21990" y="92831"/>
                </a:lnTo>
                <a:lnTo>
                  <a:pt x="25004" y="92571"/>
                </a:lnTo>
                <a:lnTo>
                  <a:pt x="28204" y="92348"/>
                </a:lnTo>
                <a:lnTo>
                  <a:pt x="31664" y="92199"/>
                </a:lnTo>
                <a:lnTo>
                  <a:pt x="35348" y="92087"/>
                </a:lnTo>
                <a:lnTo>
                  <a:pt x="38845" y="92013"/>
                </a:lnTo>
                <a:lnTo>
                  <a:pt x="42491" y="91976"/>
                </a:lnTo>
                <a:lnTo>
                  <a:pt x="46212" y="91976"/>
                </a:lnTo>
                <a:lnTo>
                  <a:pt x="49970" y="92050"/>
                </a:lnTo>
                <a:lnTo>
                  <a:pt x="53839" y="92124"/>
                </a:lnTo>
                <a:lnTo>
                  <a:pt x="57746" y="92199"/>
                </a:lnTo>
                <a:lnTo>
                  <a:pt x="65708" y="92496"/>
                </a:lnTo>
                <a:lnTo>
                  <a:pt x="73708" y="92831"/>
                </a:lnTo>
                <a:lnTo>
                  <a:pt x="81782" y="93241"/>
                </a:lnTo>
                <a:lnTo>
                  <a:pt x="89707" y="93650"/>
                </a:lnTo>
                <a:lnTo>
                  <a:pt x="97520" y="94096"/>
                </a:lnTo>
                <a:lnTo>
                  <a:pt x="110469" y="94841"/>
                </a:lnTo>
                <a:lnTo>
                  <a:pt x="111808" y="94878"/>
                </a:lnTo>
                <a:lnTo>
                  <a:pt x="113073" y="94878"/>
                </a:lnTo>
                <a:lnTo>
                  <a:pt x="114301" y="94841"/>
                </a:lnTo>
                <a:lnTo>
                  <a:pt x="115417" y="94766"/>
                </a:lnTo>
                <a:lnTo>
                  <a:pt x="116496" y="94617"/>
                </a:lnTo>
                <a:lnTo>
                  <a:pt x="117501" y="94431"/>
                </a:lnTo>
                <a:lnTo>
                  <a:pt x="118431" y="94208"/>
                </a:lnTo>
                <a:lnTo>
                  <a:pt x="119287" y="93910"/>
                </a:lnTo>
                <a:lnTo>
                  <a:pt x="120105" y="93575"/>
                </a:lnTo>
                <a:lnTo>
                  <a:pt x="120812" y="93203"/>
                </a:lnTo>
                <a:lnTo>
                  <a:pt x="121482" y="92794"/>
                </a:lnTo>
                <a:lnTo>
                  <a:pt x="122040" y="92348"/>
                </a:lnTo>
                <a:lnTo>
                  <a:pt x="122561" y="91827"/>
                </a:lnTo>
                <a:lnTo>
                  <a:pt x="123007" y="91269"/>
                </a:lnTo>
                <a:lnTo>
                  <a:pt x="123379" y="90673"/>
                </a:lnTo>
                <a:lnTo>
                  <a:pt x="123677" y="90004"/>
                </a:lnTo>
                <a:lnTo>
                  <a:pt x="123826" y="89557"/>
                </a:lnTo>
                <a:lnTo>
                  <a:pt x="123975" y="89036"/>
                </a:lnTo>
                <a:lnTo>
                  <a:pt x="124049" y="88515"/>
                </a:lnTo>
                <a:lnTo>
                  <a:pt x="124124" y="87994"/>
                </a:lnTo>
                <a:lnTo>
                  <a:pt x="124161" y="87436"/>
                </a:lnTo>
                <a:lnTo>
                  <a:pt x="124161" y="86841"/>
                </a:lnTo>
                <a:lnTo>
                  <a:pt x="124124" y="86246"/>
                </a:lnTo>
                <a:lnTo>
                  <a:pt x="124049" y="85613"/>
                </a:lnTo>
                <a:lnTo>
                  <a:pt x="123937" y="84981"/>
                </a:lnTo>
                <a:lnTo>
                  <a:pt x="123789" y="84311"/>
                </a:lnTo>
                <a:lnTo>
                  <a:pt x="123640" y="83604"/>
                </a:lnTo>
                <a:lnTo>
                  <a:pt x="123417" y="82897"/>
                </a:lnTo>
                <a:lnTo>
                  <a:pt x="123193" y="82153"/>
                </a:lnTo>
                <a:lnTo>
                  <a:pt x="122896" y="81409"/>
                </a:lnTo>
                <a:lnTo>
                  <a:pt x="122598" y="80627"/>
                </a:lnTo>
                <a:lnTo>
                  <a:pt x="122263" y="79846"/>
                </a:lnTo>
                <a:lnTo>
                  <a:pt x="121556" y="78358"/>
                </a:lnTo>
                <a:lnTo>
                  <a:pt x="120738" y="76795"/>
                </a:lnTo>
                <a:lnTo>
                  <a:pt x="119808" y="75195"/>
                </a:lnTo>
                <a:lnTo>
                  <a:pt x="118803" y="73484"/>
                </a:lnTo>
                <a:lnTo>
                  <a:pt x="117650" y="71735"/>
                </a:lnTo>
                <a:lnTo>
                  <a:pt x="116422" y="69912"/>
                </a:lnTo>
                <a:lnTo>
                  <a:pt x="115045" y="68014"/>
                </a:lnTo>
                <a:lnTo>
                  <a:pt x="113594" y="66042"/>
                </a:lnTo>
                <a:lnTo>
                  <a:pt x="112292" y="64331"/>
                </a:lnTo>
                <a:lnTo>
                  <a:pt x="110915" y="62582"/>
                </a:lnTo>
                <a:lnTo>
                  <a:pt x="109464" y="60796"/>
                </a:lnTo>
                <a:lnTo>
                  <a:pt x="107938" y="58973"/>
                </a:lnTo>
                <a:lnTo>
                  <a:pt x="106301" y="57075"/>
                </a:lnTo>
                <a:lnTo>
                  <a:pt x="104627" y="55141"/>
                </a:lnTo>
                <a:lnTo>
                  <a:pt x="102878" y="53169"/>
                </a:lnTo>
                <a:lnTo>
                  <a:pt x="101055" y="51160"/>
                </a:lnTo>
                <a:lnTo>
                  <a:pt x="99158" y="49076"/>
                </a:lnTo>
                <a:lnTo>
                  <a:pt x="97186" y="46992"/>
                </a:lnTo>
                <a:lnTo>
                  <a:pt x="93018" y="42639"/>
                </a:lnTo>
                <a:lnTo>
                  <a:pt x="88591" y="38100"/>
                </a:lnTo>
                <a:lnTo>
                  <a:pt x="83866" y="33449"/>
                </a:lnTo>
                <a:lnTo>
                  <a:pt x="78731" y="28501"/>
                </a:lnTo>
                <a:lnTo>
                  <a:pt x="73671" y="23664"/>
                </a:lnTo>
                <a:lnTo>
                  <a:pt x="68685" y="19050"/>
                </a:lnTo>
                <a:lnTo>
                  <a:pt x="63848" y="14622"/>
                </a:lnTo>
                <a:lnTo>
                  <a:pt x="59234" y="10455"/>
                </a:lnTo>
                <a:lnTo>
                  <a:pt x="54881" y="6586"/>
                </a:lnTo>
                <a:lnTo>
                  <a:pt x="50900" y="3088"/>
                </a:lnTo>
                <a:lnTo>
                  <a:pt x="4736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59" name="Google Shape;559;p88"/>
          <p:cNvSpPr txBox="1"/>
          <p:nvPr>
            <p:ph idx="12" type="sldNum"/>
          </p:nvPr>
        </p:nvSpPr>
        <p:spPr>
          <a:xfrm>
            <a:off x="6080700" y="3995650"/>
            <a:ext cx="2834700" cy="393600"/>
          </a:xfrm>
          <a:prstGeom prst="rect">
            <a:avLst/>
          </a:prstGeom>
          <a:noFill/>
          <a:ln>
            <a:noFill/>
          </a:ln>
        </p:spPr>
        <p:txBody>
          <a:bodyPr anchorCtr="0" anchor="ctr" bIns="91425" lIns="91425" spcFirstLastPara="1" rIns="91425" wrap="square" tIns="91425">
            <a:noAutofit/>
          </a:bodyPr>
          <a:lstStyle>
            <a:lvl1pPr lvl="0" algn="r">
              <a:buNone/>
              <a:defRPr sz="700">
                <a:solidFill>
                  <a:schemeClr val="dk2"/>
                </a:solidFill>
                <a:latin typeface="Nunito Sans"/>
                <a:ea typeface="Nunito Sans"/>
                <a:cs typeface="Nunito Sans"/>
                <a:sym typeface="Nunito Sans"/>
              </a:defRPr>
            </a:lvl1pPr>
            <a:lvl2pPr lvl="1" algn="r">
              <a:buNone/>
              <a:defRPr sz="700">
                <a:solidFill>
                  <a:schemeClr val="dk2"/>
                </a:solidFill>
                <a:latin typeface="Nunito Sans"/>
                <a:ea typeface="Nunito Sans"/>
                <a:cs typeface="Nunito Sans"/>
                <a:sym typeface="Nunito Sans"/>
              </a:defRPr>
            </a:lvl2pPr>
            <a:lvl3pPr lvl="2" algn="r">
              <a:buNone/>
              <a:defRPr sz="700">
                <a:solidFill>
                  <a:schemeClr val="dk2"/>
                </a:solidFill>
                <a:latin typeface="Nunito Sans"/>
                <a:ea typeface="Nunito Sans"/>
                <a:cs typeface="Nunito Sans"/>
                <a:sym typeface="Nunito Sans"/>
              </a:defRPr>
            </a:lvl3pPr>
            <a:lvl4pPr lvl="3" algn="r">
              <a:buNone/>
              <a:defRPr sz="700">
                <a:solidFill>
                  <a:schemeClr val="dk2"/>
                </a:solidFill>
                <a:latin typeface="Nunito Sans"/>
                <a:ea typeface="Nunito Sans"/>
                <a:cs typeface="Nunito Sans"/>
                <a:sym typeface="Nunito Sans"/>
              </a:defRPr>
            </a:lvl4pPr>
            <a:lvl5pPr lvl="4" algn="r">
              <a:buNone/>
              <a:defRPr sz="700">
                <a:solidFill>
                  <a:schemeClr val="dk2"/>
                </a:solidFill>
                <a:latin typeface="Nunito Sans"/>
                <a:ea typeface="Nunito Sans"/>
                <a:cs typeface="Nunito Sans"/>
                <a:sym typeface="Nunito Sans"/>
              </a:defRPr>
            </a:lvl5pPr>
            <a:lvl6pPr lvl="5" algn="r">
              <a:buNone/>
              <a:defRPr sz="700">
                <a:solidFill>
                  <a:schemeClr val="dk2"/>
                </a:solidFill>
                <a:latin typeface="Nunito Sans"/>
                <a:ea typeface="Nunito Sans"/>
                <a:cs typeface="Nunito Sans"/>
                <a:sym typeface="Nunito Sans"/>
              </a:defRPr>
            </a:lvl6pPr>
            <a:lvl7pPr lvl="6" algn="r">
              <a:buNone/>
              <a:defRPr sz="700">
                <a:solidFill>
                  <a:schemeClr val="dk2"/>
                </a:solidFill>
                <a:latin typeface="Nunito Sans"/>
                <a:ea typeface="Nunito Sans"/>
                <a:cs typeface="Nunito Sans"/>
                <a:sym typeface="Nunito Sans"/>
              </a:defRPr>
            </a:lvl7pPr>
            <a:lvl8pPr lvl="7" algn="r">
              <a:buNone/>
              <a:defRPr sz="700">
                <a:solidFill>
                  <a:schemeClr val="dk2"/>
                </a:solidFill>
                <a:latin typeface="Nunito Sans"/>
                <a:ea typeface="Nunito Sans"/>
                <a:cs typeface="Nunito Sans"/>
                <a:sym typeface="Nunito Sans"/>
              </a:defRPr>
            </a:lvl8pPr>
            <a:lvl9pPr lvl="8" algn="r">
              <a:buNone/>
              <a:defRPr sz="700">
                <a:solidFill>
                  <a:schemeClr val="dk2"/>
                </a:solidFill>
                <a:latin typeface="Nunito Sans"/>
                <a:ea typeface="Nunito Sans"/>
                <a:cs typeface="Nunito Sans"/>
                <a:sym typeface="Nunito Sans"/>
              </a:defRPr>
            </a:lvl9pPr>
          </a:lstStyle>
          <a:p>
            <a:pPr indent="0" lvl="0" marL="0" rtl="0" algn="r">
              <a:spcBef>
                <a:spcPts val="0"/>
              </a:spcBef>
              <a:spcAft>
                <a:spcPts val="0"/>
              </a:spcAft>
              <a:buNone/>
            </a:pPr>
            <a:r>
              <a:rPr lang="en"/>
              <a:t>Month </a:t>
            </a:r>
            <a:r>
              <a:rPr lang="en" sz="600"/>
              <a:t>🞹</a:t>
            </a:r>
            <a:r>
              <a:rPr lang="en"/>
              <a:t> Year </a:t>
            </a:r>
            <a:r>
              <a:rPr lang="en" sz="600"/>
              <a:t>🞹</a:t>
            </a:r>
            <a:r>
              <a:rPr lang="en"/>
              <a:t> </a:t>
            </a:r>
            <a:fld id="{00000000-1234-1234-1234-123412341234}" type="slidenum">
              <a:rPr lang="en"/>
              <a:t>‹#›</a:t>
            </a:fld>
            <a:endParaRPr/>
          </a:p>
        </p:txBody>
      </p:sp>
      <p:sp>
        <p:nvSpPr>
          <p:cNvPr id="560" name="Google Shape;560;p88"/>
          <p:cNvSpPr txBox="1"/>
          <p:nvPr>
            <p:ph idx="1" type="body"/>
          </p:nvPr>
        </p:nvSpPr>
        <p:spPr>
          <a:xfrm>
            <a:off x="228600" y="1646991"/>
            <a:ext cx="4296600" cy="30633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Font typeface="Nunito Sans"/>
              <a:buChar char="●"/>
              <a:defRPr/>
            </a:lvl1pPr>
            <a:lvl2pPr indent="-304800" lvl="1" marL="914400">
              <a:spcBef>
                <a:spcPts val="800"/>
              </a:spcBef>
              <a:spcAft>
                <a:spcPts val="0"/>
              </a:spcAft>
              <a:buSzPts val="1200"/>
              <a:buFont typeface="Nunito Sans"/>
              <a:buChar char="○"/>
              <a:defRPr/>
            </a:lvl2pPr>
            <a:lvl3pPr indent="-304800" lvl="2" marL="1371600">
              <a:spcBef>
                <a:spcPts val="800"/>
              </a:spcBef>
              <a:spcAft>
                <a:spcPts val="0"/>
              </a:spcAft>
              <a:buSzPts val="1200"/>
              <a:buFont typeface="Nunito Sans"/>
              <a:buChar char="■"/>
              <a:defRPr/>
            </a:lvl3pPr>
            <a:lvl4pPr indent="-304800" lvl="3" marL="1828800">
              <a:spcBef>
                <a:spcPts val="800"/>
              </a:spcBef>
              <a:spcAft>
                <a:spcPts val="0"/>
              </a:spcAft>
              <a:buSzPts val="1200"/>
              <a:buFont typeface="Nunito Sans"/>
              <a:buChar char="●"/>
              <a:defRPr/>
            </a:lvl4pPr>
            <a:lvl5pPr indent="-304800" lvl="4" marL="2286000">
              <a:spcBef>
                <a:spcPts val="800"/>
              </a:spcBef>
              <a:spcAft>
                <a:spcPts val="0"/>
              </a:spcAft>
              <a:buSzPts val="1200"/>
              <a:buFont typeface="Nunito Sans"/>
              <a:buChar char="○"/>
              <a:defRPr/>
            </a:lvl5pPr>
            <a:lvl6pPr indent="-304800" lvl="5" marL="2743200">
              <a:spcBef>
                <a:spcPts val="800"/>
              </a:spcBef>
              <a:spcAft>
                <a:spcPts val="0"/>
              </a:spcAft>
              <a:buSzPts val="1200"/>
              <a:buFont typeface="Nunito Sans"/>
              <a:buChar char="■"/>
              <a:defRPr/>
            </a:lvl6pPr>
            <a:lvl7pPr indent="-304800" lvl="6" marL="3200400">
              <a:spcBef>
                <a:spcPts val="800"/>
              </a:spcBef>
              <a:spcAft>
                <a:spcPts val="0"/>
              </a:spcAft>
              <a:buSzPts val="1200"/>
              <a:buFont typeface="Nunito Sans"/>
              <a:buChar char="●"/>
              <a:defRPr/>
            </a:lvl7pPr>
            <a:lvl8pPr indent="-304800" lvl="7" marL="3657600">
              <a:spcBef>
                <a:spcPts val="800"/>
              </a:spcBef>
              <a:spcAft>
                <a:spcPts val="0"/>
              </a:spcAft>
              <a:buSzPts val="1200"/>
              <a:buFont typeface="Nunito Sans"/>
              <a:buChar char="○"/>
              <a:defRPr/>
            </a:lvl8pPr>
            <a:lvl9pPr indent="-304800" lvl="8" marL="4114800">
              <a:spcBef>
                <a:spcPts val="800"/>
              </a:spcBef>
              <a:spcAft>
                <a:spcPts val="800"/>
              </a:spcAft>
              <a:buSzPts val="1200"/>
              <a:buFont typeface="Nunito Sans"/>
              <a:buChar char="■"/>
              <a:defRPr/>
            </a:lvl9pPr>
          </a:lstStyle>
          <a:p/>
        </p:txBody>
      </p:sp>
      <p:sp>
        <p:nvSpPr>
          <p:cNvPr id="561" name="Google Shape;561;p88"/>
          <p:cNvSpPr/>
          <p:nvPr>
            <p:ph idx="2" type="pic"/>
          </p:nvPr>
        </p:nvSpPr>
        <p:spPr>
          <a:xfrm>
            <a:off x="5212300" y="460300"/>
            <a:ext cx="3702900" cy="4136100"/>
          </a:xfrm>
          <a:prstGeom prst="roundRect">
            <a:avLst>
              <a:gd fmla="val 6865" name="adj"/>
            </a:avLst>
          </a:prstGeom>
          <a:noFill/>
          <a:ln>
            <a:noFill/>
          </a:ln>
        </p:spPr>
      </p:sp>
      <p:sp>
        <p:nvSpPr>
          <p:cNvPr id="562" name="Google Shape;562;p88"/>
          <p:cNvSpPr txBox="1"/>
          <p:nvPr>
            <p:ph type="title"/>
          </p:nvPr>
        </p:nvSpPr>
        <p:spPr>
          <a:xfrm>
            <a:off x="228600" y="228600"/>
            <a:ext cx="4296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563" name="Google Shape;563;p88"/>
          <p:cNvSpPr/>
          <p:nvPr/>
        </p:nvSpPr>
        <p:spPr>
          <a:xfrm>
            <a:off x="7766436" y="148752"/>
            <a:ext cx="1377568" cy="2421760"/>
          </a:xfrm>
          <a:custGeom>
            <a:rect b="b" l="l" r="r" t="t"/>
            <a:pathLst>
              <a:path extrusionOk="0" h="75680" w="43049">
                <a:moveTo>
                  <a:pt x="10456" y="1"/>
                </a:moveTo>
                <a:lnTo>
                  <a:pt x="9414" y="38"/>
                </a:lnTo>
                <a:lnTo>
                  <a:pt x="8409" y="112"/>
                </a:lnTo>
                <a:lnTo>
                  <a:pt x="7479" y="187"/>
                </a:lnTo>
                <a:lnTo>
                  <a:pt x="6586" y="336"/>
                </a:lnTo>
                <a:lnTo>
                  <a:pt x="5768" y="522"/>
                </a:lnTo>
                <a:lnTo>
                  <a:pt x="4986" y="708"/>
                </a:lnTo>
                <a:lnTo>
                  <a:pt x="4279" y="931"/>
                </a:lnTo>
                <a:lnTo>
                  <a:pt x="3610" y="1229"/>
                </a:lnTo>
                <a:lnTo>
                  <a:pt x="3014" y="1526"/>
                </a:lnTo>
                <a:lnTo>
                  <a:pt x="2456" y="1861"/>
                </a:lnTo>
                <a:lnTo>
                  <a:pt x="1972" y="2270"/>
                </a:lnTo>
                <a:lnTo>
                  <a:pt x="1526" y="2680"/>
                </a:lnTo>
                <a:lnTo>
                  <a:pt x="1154" y="3126"/>
                </a:lnTo>
                <a:lnTo>
                  <a:pt x="893" y="3461"/>
                </a:lnTo>
                <a:lnTo>
                  <a:pt x="707" y="3796"/>
                </a:lnTo>
                <a:lnTo>
                  <a:pt x="521" y="4168"/>
                </a:lnTo>
                <a:lnTo>
                  <a:pt x="373" y="4540"/>
                </a:lnTo>
                <a:lnTo>
                  <a:pt x="261" y="4912"/>
                </a:lnTo>
                <a:lnTo>
                  <a:pt x="149" y="5321"/>
                </a:lnTo>
                <a:lnTo>
                  <a:pt x="75" y="5731"/>
                </a:lnTo>
                <a:lnTo>
                  <a:pt x="38" y="6177"/>
                </a:lnTo>
                <a:lnTo>
                  <a:pt x="0" y="6624"/>
                </a:lnTo>
                <a:lnTo>
                  <a:pt x="0" y="7070"/>
                </a:lnTo>
                <a:lnTo>
                  <a:pt x="38" y="7554"/>
                </a:lnTo>
                <a:lnTo>
                  <a:pt x="112" y="8075"/>
                </a:lnTo>
                <a:lnTo>
                  <a:pt x="187" y="8558"/>
                </a:lnTo>
                <a:lnTo>
                  <a:pt x="298" y="9117"/>
                </a:lnTo>
                <a:lnTo>
                  <a:pt x="596" y="10196"/>
                </a:lnTo>
                <a:lnTo>
                  <a:pt x="1005" y="11386"/>
                </a:lnTo>
                <a:lnTo>
                  <a:pt x="1489" y="12614"/>
                </a:lnTo>
                <a:lnTo>
                  <a:pt x="2121" y="13916"/>
                </a:lnTo>
                <a:lnTo>
                  <a:pt x="2828" y="15256"/>
                </a:lnTo>
                <a:lnTo>
                  <a:pt x="3684" y="16707"/>
                </a:lnTo>
                <a:lnTo>
                  <a:pt x="4614" y="18195"/>
                </a:lnTo>
                <a:lnTo>
                  <a:pt x="5656" y="19758"/>
                </a:lnTo>
                <a:lnTo>
                  <a:pt x="6772" y="21358"/>
                </a:lnTo>
                <a:lnTo>
                  <a:pt x="9525" y="25190"/>
                </a:lnTo>
                <a:lnTo>
                  <a:pt x="12204" y="28985"/>
                </a:lnTo>
                <a:lnTo>
                  <a:pt x="14809" y="32706"/>
                </a:lnTo>
                <a:lnTo>
                  <a:pt x="17376" y="36426"/>
                </a:lnTo>
                <a:lnTo>
                  <a:pt x="22325" y="43682"/>
                </a:lnTo>
                <a:lnTo>
                  <a:pt x="27050" y="50714"/>
                </a:lnTo>
                <a:lnTo>
                  <a:pt x="31478" y="57486"/>
                </a:lnTo>
                <a:lnTo>
                  <a:pt x="35645" y="63922"/>
                </a:lnTo>
                <a:lnTo>
                  <a:pt x="39514" y="69987"/>
                </a:lnTo>
                <a:lnTo>
                  <a:pt x="43049" y="75680"/>
                </a:lnTo>
                <a:lnTo>
                  <a:pt x="43049" y="74526"/>
                </a:lnTo>
                <a:lnTo>
                  <a:pt x="39514" y="68908"/>
                </a:lnTo>
                <a:lnTo>
                  <a:pt x="35682" y="62918"/>
                </a:lnTo>
                <a:lnTo>
                  <a:pt x="31589" y="56555"/>
                </a:lnTo>
                <a:lnTo>
                  <a:pt x="27199" y="49895"/>
                </a:lnTo>
                <a:lnTo>
                  <a:pt x="22548" y="42975"/>
                </a:lnTo>
                <a:lnTo>
                  <a:pt x="17674" y="35831"/>
                </a:lnTo>
                <a:lnTo>
                  <a:pt x="15144" y="32185"/>
                </a:lnTo>
                <a:lnTo>
                  <a:pt x="12576" y="28501"/>
                </a:lnTo>
                <a:lnTo>
                  <a:pt x="9935" y="24781"/>
                </a:lnTo>
                <a:lnTo>
                  <a:pt x="7256" y="21023"/>
                </a:lnTo>
                <a:lnTo>
                  <a:pt x="6177" y="19460"/>
                </a:lnTo>
                <a:lnTo>
                  <a:pt x="5172" y="17972"/>
                </a:lnTo>
                <a:lnTo>
                  <a:pt x="4279" y="16521"/>
                </a:lnTo>
                <a:lnTo>
                  <a:pt x="3461" y="15144"/>
                </a:lnTo>
                <a:lnTo>
                  <a:pt x="2754" y="13805"/>
                </a:lnTo>
                <a:lnTo>
                  <a:pt x="2158" y="12577"/>
                </a:lnTo>
                <a:lnTo>
                  <a:pt x="1638" y="11386"/>
                </a:lnTo>
                <a:lnTo>
                  <a:pt x="1266" y="10233"/>
                </a:lnTo>
                <a:lnTo>
                  <a:pt x="931" y="9191"/>
                </a:lnTo>
                <a:lnTo>
                  <a:pt x="745" y="8186"/>
                </a:lnTo>
                <a:lnTo>
                  <a:pt x="670" y="7703"/>
                </a:lnTo>
                <a:lnTo>
                  <a:pt x="633" y="7219"/>
                </a:lnTo>
                <a:lnTo>
                  <a:pt x="633" y="6773"/>
                </a:lnTo>
                <a:lnTo>
                  <a:pt x="633" y="6363"/>
                </a:lnTo>
                <a:lnTo>
                  <a:pt x="670" y="5954"/>
                </a:lnTo>
                <a:lnTo>
                  <a:pt x="745" y="5545"/>
                </a:lnTo>
                <a:lnTo>
                  <a:pt x="819" y="5173"/>
                </a:lnTo>
                <a:lnTo>
                  <a:pt x="931" y="4801"/>
                </a:lnTo>
                <a:lnTo>
                  <a:pt x="1042" y="4428"/>
                </a:lnTo>
                <a:lnTo>
                  <a:pt x="1228" y="4094"/>
                </a:lnTo>
                <a:lnTo>
                  <a:pt x="1414" y="3796"/>
                </a:lnTo>
                <a:lnTo>
                  <a:pt x="1600" y="3498"/>
                </a:lnTo>
                <a:lnTo>
                  <a:pt x="1972" y="3089"/>
                </a:lnTo>
                <a:lnTo>
                  <a:pt x="2382" y="2680"/>
                </a:lnTo>
                <a:lnTo>
                  <a:pt x="2865" y="2345"/>
                </a:lnTo>
                <a:lnTo>
                  <a:pt x="3386" y="2010"/>
                </a:lnTo>
                <a:lnTo>
                  <a:pt x="3944" y="1750"/>
                </a:lnTo>
                <a:lnTo>
                  <a:pt x="4577" y="1489"/>
                </a:lnTo>
                <a:lnTo>
                  <a:pt x="5284" y="1266"/>
                </a:lnTo>
                <a:lnTo>
                  <a:pt x="6028" y="1080"/>
                </a:lnTo>
                <a:lnTo>
                  <a:pt x="6809" y="894"/>
                </a:lnTo>
                <a:lnTo>
                  <a:pt x="7665" y="782"/>
                </a:lnTo>
                <a:lnTo>
                  <a:pt x="8595" y="708"/>
                </a:lnTo>
                <a:lnTo>
                  <a:pt x="9563" y="633"/>
                </a:lnTo>
                <a:lnTo>
                  <a:pt x="10567" y="596"/>
                </a:lnTo>
                <a:lnTo>
                  <a:pt x="11646" y="633"/>
                </a:lnTo>
                <a:lnTo>
                  <a:pt x="12762" y="671"/>
                </a:lnTo>
                <a:lnTo>
                  <a:pt x="13953" y="745"/>
                </a:lnTo>
                <a:lnTo>
                  <a:pt x="16223" y="931"/>
                </a:lnTo>
                <a:lnTo>
                  <a:pt x="18641" y="1266"/>
                </a:lnTo>
                <a:lnTo>
                  <a:pt x="21246" y="1675"/>
                </a:lnTo>
                <a:lnTo>
                  <a:pt x="24036" y="2196"/>
                </a:lnTo>
                <a:lnTo>
                  <a:pt x="26976" y="2829"/>
                </a:lnTo>
                <a:lnTo>
                  <a:pt x="30138" y="3573"/>
                </a:lnTo>
                <a:lnTo>
                  <a:pt x="33487" y="4428"/>
                </a:lnTo>
                <a:lnTo>
                  <a:pt x="37021" y="5359"/>
                </a:lnTo>
                <a:lnTo>
                  <a:pt x="39998" y="6214"/>
                </a:lnTo>
                <a:lnTo>
                  <a:pt x="43049" y="7107"/>
                </a:lnTo>
                <a:lnTo>
                  <a:pt x="43049" y="6475"/>
                </a:lnTo>
                <a:lnTo>
                  <a:pt x="40072" y="5619"/>
                </a:lnTo>
                <a:lnTo>
                  <a:pt x="37170" y="4801"/>
                </a:lnTo>
                <a:lnTo>
                  <a:pt x="33636" y="3833"/>
                </a:lnTo>
                <a:lnTo>
                  <a:pt x="30250" y="2977"/>
                </a:lnTo>
                <a:lnTo>
                  <a:pt x="27087" y="2233"/>
                </a:lnTo>
                <a:lnTo>
                  <a:pt x="24111" y="1601"/>
                </a:lnTo>
                <a:lnTo>
                  <a:pt x="21320" y="1080"/>
                </a:lnTo>
                <a:lnTo>
                  <a:pt x="18716" y="671"/>
                </a:lnTo>
                <a:lnTo>
                  <a:pt x="16260" y="336"/>
                </a:lnTo>
                <a:lnTo>
                  <a:pt x="13990" y="150"/>
                </a:lnTo>
                <a:lnTo>
                  <a:pt x="12762" y="75"/>
                </a:lnTo>
                <a:lnTo>
                  <a:pt x="11609" y="38"/>
                </a:lnTo>
                <a:lnTo>
                  <a:pt x="1045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64" name="Google Shape;564;p88"/>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dk2"/>
                </a:solidFill>
                <a:latin typeface="Nunito Sans"/>
                <a:ea typeface="Nunito Sans"/>
                <a:cs typeface="Nunito Sans"/>
                <a:sym typeface="Nunito Sans"/>
              </a:rPr>
              <a:t>‹#›</a:t>
            </a:fld>
            <a:endParaRPr sz="700">
              <a:solidFill>
                <a:schemeClr val="dk2"/>
              </a:solidFill>
              <a:latin typeface="Nunito Sans"/>
              <a:ea typeface="Nunito Sans"/>
              <a:cs typeface="Nunito Sans"/>
              <a:sym typeface="Nunito Sans"/>
            </a:endParaRPr>
          </a:p>
        </p:txBody>
      </p:sp>
      <p:sp>
        <p:nvSpPr>
          <p:cNvPr id="565" name="Google Shape;565;p88"/>
          <p:cNvSpPr txBox="1"/>
          <p:nvPr>
            <p:ph idx="3"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2">
  <p:cSld name="BLANK_1_1_1_1_1_1_1_1_1_1_1_1_2">
    <p:spTree>
      <p:nvGrpSpPr>
        <p:cNvPr id="566" name="Shape 566"/>
        <p:cNvGrpSpPr/>
        <p:nvPr/>
      </p:nvGrpSpPr>
      <p:grpSpPr>
        <a:xfrm>
          <a:off x="0" y="0"/>
          <a:ext cx="0" cy="0"/>
          <a:chOff x="0" y="0"/>
          <a:chExt cx="0" cy="0"/>
        </a:xfrm>
      </p:grpSpPr>
      <p:pic>
        <p:nvPicPr>
          <p:cNvPr id="567" name="Google Shape;567;p89"/>
          <p:cNvPicPr preferRelativeResize="0"/>
          <p:nvPr/>
        </p:nvPicPr>
        <p:blipFill rotWithShape="1">
          <a:blip r:embed="rId2">
            <a:alphaModFix/>
          </a:blip>
          <a:srcRect b="59421" l="0" r="0" t="0"/>
          <a:stretch/>
        </p:blipFill>
        <p:spPr>
          <a:xfrm>
            <a:off x="4246500" y="3605146"/>
            <a:ext cx="3791099" cy="1538350"/>
          </a:xfrm>
          <a:prstGeom prst="rect">
            <a:avLst/>
          </a:prstGeom>
          <a:noFill/>
          <a:ln>
            <a:noFill/>
          </a:ln>
        </p:spPr>
      </p:pic>
      <p:sp>
        <p:nvSpPr>
          <p:cNvPr id="568" name="Google Shape;568;p89"/>
          <p:cNvSpPr/>
          <p:nvPr/>
        </p:nvSpPr>
        <p:spPr>
          <a:xfrm rot="-5400000">
            <a:off x="5152931" y="-3996218"/>
            <a:ext cx="7978200" cy="7978200"/>
          </a:xfrm>
          <a:prstGeom prst="pie">
            <a:avLst>
              <a:gd fmla="val 10792592" name="adj1"/>
              <a:gd fmla="val 16198514" name="adj2"/>
            </a:avLst>
          </a:prstGeom>
          <a:gradFill>
            <a:gsLst>
              <a:gs pos="0">
                <a:schemeClr val="accent1"/>
              </a:gs>
              <a:gs pos="50000">
                <a:schemeClr val="dk2"/>
              </a:gs>
              <a:gs pos="100000">
                <a:schemeClr val="dk2"/>
              </a:gs>
            </a:gsLst>
            <a:path path="circle">
              <a:fillToRect b="100%" l="100%" r="0%" t="0%"/>
            </a:path>
            <a:tileRect b="0%" l="0%" r="-10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Nunito Sans"/>
              <a:ea typeface="Nunito Sans"/>
              <a:cs typeface="Nunito Sans"/>
              <a:sym typeface="Nunito Sans"/>
            </a:endParaRPr>
          </a:p>
        </p:txBody>
      </p:sp>
      <p:pic>
        <p:nvPicPr>
          <p:cNvPr id="569" name="Google Shape;569;p89"/>
          <p:cNvPicPr preferRelativeResize="0"/>
          <p:nvPr/>
        </p:nvPicPr>
        <p:blipFill rotWithShape="1">
          <a:blip r:embed="rId3">
            <a:alphaModFix/>
          </a:blip>
          <a:srcRect b="34692" l="150" r="0" t="0"/>
          <a:stretch/>
        </p:blipFill>
        <p:spPr>
          <a:xfrm rot="10800000">
            <a:off x="3915350" y="-2066"/>
            <a:ext cx="3992800" cy="2611474"/>
          </a:xfrm>
          <a:prstGeom prst="rect">
            <a:avLst/>
          </a:prstGeom>
          <a:noFill/>
          <a:ln>
            <a:noFill/>
          </a:ln>
        </p:spPr>
      </p:pic>
      <p:sp>
        <p:nvSpPr>
          <p:cNvPr id="570" name="Google Shape;570;p89"/>
          <p:cNvSpPr/>
          <p:nvPr/>
        </p:nvSpPr>
        <p:spPr>
          <a:xfrm>
            <a:off x="4638645" y="1838308"/>
            <a:ext cx="4505344" cy="3305184"/>
          </a:xfrm>
          <a:custGeom>
            <a:rect b="b" l="l" r="r" t="t"/>
            <a:pathLst>
              <a:path extrusionOk="0" h="103287" w="140792">
                <a:moveTo>
                  <a:pt x="23664" y="596"/>
                </a:moveTo>
                <a:lnTo>
                  <a:pt x="24892" y="633"/>
                </a:lnTo>
                <a:lnTo>
                  <a:pt x="26120" y="670"/>
                </a:lnTo>
                <a:lnTo>
                  <a:pt x="27348" y="782"/>
                </a:lnTo>
                <a:lnTo>
                  <a:pt x="28576" y="931"/>
                </a:lnTo>
                <a:lnTo>
                  <a:pt x="29766" y="1117"/>
                </a:lnTo>
                <a:lnTo>
                  <a:pt x="30994" y="1340"/>
                </a:lnTo>
                <a:lnTo>
                  <a:pt x="32185" y="1600"/>
                </a:lnTo>
                <a:lnTo>
                  <a:pt x="33413" y="1898"/>
                </a:lnTo>
                <a:lnTo>
                  <a:pt x="34603" y="2233"/>
                </a:lnTo>
                <a:lnTo>
                  <a:pt x="35794" y="2642"/>
                </a:lnTo>
                <a:lnTo>
                  <a:pt x="36984" y="3051"/>
                </a:lnTo>
                <a:lnTo>
                  <a:pt x="38138" y="3498"/>
                </a:lnTo>
                <a:lnTo>
                  <a:pt x="39328" y="3982"/>
                </a:lnTo>
                <a:lnTo>
                  <a:pt x="40482" y="4503"/>
                </a:lnTo>
                <a:lnTo>
                  <a:pt x="41598" y="5098"/>
                </a:lnTo>
                <a:lnTo>
                  <a:pt x="42751" y="5693"/>
                </a:lnTo>
                <a:lnTo>
                  <a:pt x="43868" y="6326"/>
                </a:lnTo>
                <a:lnTo>
                  <a:pt x="44947" y="6995"/>
                </a:lnTo>
                <a:lnTo>
                  <a:pt x="46175" y="7777"/>
                </a:lnTo>
                <a:lnTo>
                  <a:pt x="47365" y="8633"/>
                </a:lnTo>
                <a:lnTo>
                  <a:pt x="48556" y="9526"/>
                </a:lnTo>
                <a:lnTo>
                  <a:pt x="49672" y="10418"/>
                </a:lnTo>
                <a:lnTo>
                  <a:pt x="50788" y="11386"/>
                </a:lnTo>
                <a:lnTo>
                  <a:pt x="51867" y="12353"/>
                </a:lnTo>
                <a:lnTo>
                  <a:pt x="52909" y="13395"/>
                </a:lnTo>
                <a:lnTo>
                  <a:pt x="53914" y="14474"/>
                </a:lnTo>
                <a:lnTo>
                  <a:pt x="54881" y="15553"/>
                </a:lnTo>
                <a:lnTo>
                  <a:pt x="55811" y="16706"/>
                </a:lnTo>
                <a:lnTo>
                  <a:pt x="56741" y="17860"/>
                </a:lnTo>
                <a:lnTo>
                  <a:pt x="57597" y="19050"/>
                </a:lnTo>
                <a:lnTo>
                  <a:pt x="58453" y="20316"/>
                </a:lnTo>
                <a:lnTo>
                  <a:pt x="59271" y="21581"/>
                </a:lnTo>
                <a:lnTo>
                  <a:pt x="60053" y="22883"/>
                </a:lnTo>
                <a:lnTo>
                  <a:pt x="60797" y="24222"/>
                </a:lnTo>
                <a:lnTo>
                  <a:pt x="62360" y="27310"/>
                </a:lnTo>
                <a:lnTo>
                  <a:pt x="63848" y="30324"/>
                </a:lnTo>
                <a:lnTo>
                  <a:pt x="65187" y="33264"/>
                </a:lnTo>
                <a:lnTo>
                  <a:pt x="65820" y="34752"/>
                </a:lnTo>
                <a:lnTo>
                  <a:pt x="66415" y="36166"/>
                </a:lnTo>
                <a:lnTo>
                  <a:pt x="66973" y="37617"/>
                </a:lnTo>
                <a:lnTo>
                  <a:pt x="67531" y="39031"/>
                </a:lnTo>
                <a:lnTo>
                  <a:pt x="68015" y="40444"/>
                </a:lnTo>
                <a:lnTo>
                  <a:pt x="68499" y="41821"/>
                </a:lnTo>
                <a:lnTo>
                  <a:pt x="68945" y="43198"/>
                </a:lnTo>
                <a:lnTo>
                  <a:pt x="69392" y="44574"/>
                </a:lnTo>
                <a:lnTo>
                  <a:pt x="69764" y="45951"/>
                </a:lnTo>
                <a:lnTo>
                  <a:pt x="70136" y="47291"/>
                </a:lnTo>
                <a:lnTo>
                  <a:pt x="70471" y="48630"/>
                </a:lnTo>
                <a:lnTo>
                  <a:pt x="70768" y="49969"/>
                </a:lnTo>
                <a:lnTo>
                  <a:pt x="71029" y="51309"/>
                </a:lnTo>
                <a:lnTo>
                  <a:pt x="71252" y="52611"/>
                </a:lnTo>
                <a:lnTo>
                  <a:pt x="71475" y="53913"/>
                </a:lnTo>
                <a:lnTo>
                  <a:pt x="71661" y="55216"/>
                </a:lnTo>
                <a:lnTo>
                  <a:pt x="71810" y="56518"/>
                </a:lnTo>
                <a:lnTo>
                  <a:pt x="71959" y="57783"/>
                </a:lnTo>
                <a:lnTo>
                  <a:pt x="72033" y="59048"/>
                </a:lnTo>
                <a:lnTo>
                  <a:pt x="72108" y="60350"/>
                </a:lnTo>
                <a:lnTo>
                  <a:pt x="72145" y="61578"/>
                </a:lnTo>
                <a:lnTo>
                  <a:pt x="72182" y="62843"/>
                </a:lnTo>
                <a:lnTo>
                  <a:pt x="72145" y="64108"/>
                </a:lnTo>
                <a:lnTo>
                  <a:pt x="72108" y="65336"/>
                </a:lnTo>
                <a:lnTo>
                  <a:pt x="72033" y="66601"/>
                </a:lnTo>
                <a:lnTo>
                  <a:pt x="71922" y="67829"/>
                </a:lnTo>
                <a:lnTo>
                  <a:pt x="71810" y="69057"/>
                </a:lnTo>
                <a:lnTo>
                  <a:pt x="71661" y="70284"/>
                </a:lnTo>
                <a:lnTo>
                  <a:pt x="71475" y="71512"/>
                </a:lnTo>
                <a:lnTo>
                  <a:pt x="71252" y="72703"/>
                </a:lnTo>
                <a:lnTo>
                  <a:pt x="71029" y="73931"/>
                </a:lnTo>
                <a:lnTo>
                  <a:pt x="70768" y="75121"/>
                </a:lnTo>
                <a:lnTo>
                  <a:pt x="70471" y="76349"/>
                </a:lnTo>
                <a:lnTo>
                  <a:pt x="70136" y="77540"/>
                </a:lnTo>
                <a:lnTo>
                  <a:pt x="67420" y="77205"/>
                </a:lnTo>
                <a:lnTo>
                  <a:pt x="64666" y="76758"/>
                </a:lnTo>
                <a:lnTo>
                  <a:pt x="62285" y="76312"/>
                </a:lnTo>
                <a:lnTo>
                  <a:pt x="59867" y="75828"/>
                </a:lnTo>
                <a:lnTo>
                  <a:pt x="57448" y="75307"/>
                </a:lnTo>
                <a:lnTo>
                  <a:pt x="54993" y="74675"/>
                </a:lnTo>
                <a:lnTo>
                  <a:pt x="52537" y="74042"/>
                </a:lnTo>
                <a:lnTo>
                  <a:pt x="50118" y="73335"/>
                </a:lnTo>
                <a:lnTo>
                  <a:pt x="47663" y="72591"/>
                </a:lnTo>
                <a:lnTo>
                  <a:pt x="45244" y="71810"/>
                </a:lnTo>
                <a:lnTo>
                  <a:pt x="42826" y="70954"/>
                </a:lnTo>
                <a:lnTo>
                  <a:pt x="40445" y="70098"/>
                </a:lnTo>
                <a:lnTo>
                  <a:pt x="38063" y="69168"/>
                </a:lnTo>
                <a:lnTo>
                  <a:pt x="35719" y="68201"/>
                </a:lnTo>
                <a:lnTo>
                  <a:pt x="33413" y="67196"/>
                </a:lnTo>
                <a:lnTo>
                  <a:pt x="31180" y="66154"/>
                </a:lnTo>
                <a:lnTo>
                  <a:pt x="28948" y="65113"/>
                </a:lnTo>
                <a:lnTo>
                  <a:pt x="26790" y="63996"/>
                </a:lnTo>
                <a:lnTo>
                  <a:pt x="25450" y="63290"/>
                </a:lnTo>
                <a:lnTo>
                  <a:pt x="24185" y="62545"/>
                </a:lnTo>
                <a:lnTo>
                  <a:pt x="22920" y="61801"/>
                </a:lnTo>
                <a:lnTo>
                  <a:pt x="21692" y="61020"/>
                </a:lnTo>
                <a:lnTo>
                  <a:pt x="20464" y="60201"/>
                </a:lnTo>
                <a:lnTo>
                  <a:pt x="19311" y="59383"/>
                </a:lnTo>
                <a:lnTo>
                  <a:pt x="18158" y="58564"/>
                </a:lnTo>
                <a:lnTo>
                  <a:pt x="17079" y="57709"/>
                </a:lnTo>
                <a:lnTo>
                  <a:pt x="16000" y="56816"/>
                </a:lnTo>
                <a:lnTo>
                  <a:pt x="14958" y="55923"/>
                </a:lnTo>
                <a:lnTo>
                  <a:pt x="13953" y="54992"/>
                </a:lnTo>
                <a:lnTo>
                  <a:pt x="12986" y="54062"/>
                </a:lnTo>
                <a:lnTo>
                  <a:pt x="12056" y="53095"/>
                </a:lnTo>
                <a:lnTo>
                  <a:pt x="11126" y="52127"/>
                </a:lnTo>
                <a:lnTo>
                  <a:pt x="10270" y="51123"/>
                </a:lnTo>
                <a:lnTo>
                  <a:pt x="9451" y="50118"/>
                </a:lnTo>
                <a:lnTo>
                  <a:pt x="8707" y="49188"/>
                </a:lnTo>
                <a:lnTo>
                  <a:pt x="8037" y="48258"/>
                </a:lnTo>
                <a:lnTo>
                  <a:pt x="7368" y="47328"/>
                </a:lnTo>
                <a:lnTo>
                  <a:pt x="6772" y="46360"/>
                </a:lnTo>
                <a:lnTo>
                  <a:pt x="6177" y="45430"/>
                </a:lnTo>
                <a:lnTo>
                  <a:pt x="5582" y="44426"/>
                </a:lnTo>
                <a:lnTo>
                  <a:pt x="5061" y="43458"/>
                </a:lnTo>
                <a:lnTo>
                  <a:pt x="4540" y="42454"/>
                </a:lnTo>
                <a:lnTo>
                  <a:pt x="4056" y="41449"/>
                </a:lnTo>
                <a:lnTo>
                  <a:pt x="3610" y="40444"/>
                </a:lnTo>
                <a:lnTo>
                  <a:pt x="3200" y="39403"/>
                </a:lnTo>
                <a:lnTo>
                  <a:pt x="2828" y="38361"/>
                </a:lnTo>
                <a:lnTo>
                  <a:pt x="2456" y="37319"/>
                </a:lnTo>
                <a:lnTo>
                  <a:pt x="2121" y="36277"/>
                </a:lnTo>
                <a:lnTo>
                  <a:pt x="1824" y="35198"/>
                </a:lnTo>
                <a:lnTo>
                  <a:pt x="1563" y="34119"/>
                </a:lnTo>
                <a:lnTo>
                  <a:pt x="1377" y="33264"/>
                </a:lnTo>
                <a:lnTo>
                  <a:pt x="1191" y="32371"/>
                </a:lnTo>
                <a:lnTo>
                  <a:pt x="894" y="30585"/>
                </a:lnTo>
                <a:lnTo>
                  <a:pt x="708" y="28799"/>
                </a:lnTo>
                <a:lnTo>
                  <a:pt x="596" y="27013"/>
                </a:lnTo>
                <a:lnTo>
                  <a:pt x="596" y="25227"/>
                </a:lnTo>
                <a:lnTo>
                  <a:pt x="670" y="23478"/>
                </a:lnTo>
                <a:lnTo>
                  <a:pt x="819" y="21767"/>
                </a:lnTo>
                <a:lnTo>
                  <a:pt x="1042" y="20055"/>
                </a:lnTo>
                <a:lnTo>
                  <a:pt x="1377" y="18381"/>
                </a:lnTo>
                <a:lnTo>
                  <a:pt x="1749" y="16744"/>
                </a:lnTo>
                <a:lnTo>
                  <a:pt x="2010" y="15925"/>
                </a:lnTo>
                <a:lnTo>
                  <a:pt x="2233" y="15144"/>
                </a:lnTo>
                <a:lnTo>
                  <a:pt x="2531" y="14362"/>
                </a:lnTo>
                <a:lnTo>
                  <a:pt x="2791" y="13581"/>
                </a:lnTo>
                <a:lnTo>
                  <a:pt x="3126" y="12837"/>
                </a:lnTo>
                <a:lnTo>
                  <a:pt x="3424" y="12130"/>
                </a:lnTo>
                <a:lnTo>
                  <a:pt x="3796" y="11386"/>
                </a:lnTo>
                <a:lnTo>
                  <a:pt x="4168" y="10679"/>
                </a:lnTo>
                <a:lnTo>
                  <a:pt x="4540" y="10009"/>
                </a:lnTo>
                <a:lnTo>
                  <a:pt x="4949" y="9339"/>
                </a:lnTo>
                <a:lnTo>
                  <a:pt x="5358" y="8670"/>
                </a:lnTo>
                <a:lnTo>
                  <a:pt x="5805" y="8037"/>
                </a:lnTo>
                <a:lnTo>
                  <a:pt x="6512" y="7181"/>
                </a:lnTo>
                <a:lnTo>
                  <a:pt x="7256" y="6363"/>
                </a:lnTo>
                <a:lnTo>
                  <a:pt x="8075" y="5582"/>
                </a:lnTo>
                <a:lnTo>
                  <a:pt x="8967" y="4875"/>
                </a:lnTo>
                <a:lnTo>
                  <a:pt x="9898" y="4205"/>
                </a:lnTo>
                <a:lnTo>
                  <a:pt x="10902" y="3610"/>
                </a:lnTo>
                <a:lnTo>
                  <a:pt x="11981" y="3051"/>
                </a:lnTo>
                <a:lnTo>
                  <a:pt x="13097" y="2531"/>
                </a:lnTo>
                <a:lnTo>
                  <a:pt x="14251" y="2084"/>
                </a:lnTo>
                <a:lnTo>
                  <a:pt x="15479" y="1712"/>
                </a:lnTo>
                <a:lnTo>
                  <a:pt x="16744" y="1377"/>
                </a:lnTo>
                <a:lnTo>
                  <a:pt x="18046" y="1080"/>
                </a:lnTo>
                <a:lnTo>
                  <a:pt x="19423" y="893"/>
                </a:lnTo>
                <a:lnTo>
                  <a:pt x="20799" y="707"/>
                </a:lnTo>
                <a:lnTo>
                  <a:pt x="22213" y="633"/>
                </a:lnTo>
                <a:lnTo>
                  <a:pt x="23664" y="596"/>
                </a:lnTo>
                <a:close/>
                <a:moveTo>
                  <a:pt x="22809" y="1"/>
                </a:moveTo>
                <a:lnTo>
                  <a:pt x="21209" y="112"/>
                </a:lnTo>
                <a:lnTo>
                  <a:pt x="19609" y="261"/>
                </a:lnTo>
                <a:lnTo>
                  <a:pt x="18083" y="484"/>
                </a:lnTo>
                <a:lnTo>
                  <a:pt x="16595" y="782"/>
                </a:lnTo>
                <a:lnTo>
                  <a:pt x="15181" y="1191"/>
                </a:lnTo>
                <a:lnTo>
                  <a:pt x="13804" y="1638"/>
                </a:lnTo>
                <a:lnTo>
                  <a:pt x="12502" y="2159"/>
                </a:lnTo>
                <a:lnTo>
                  <a:pt x="11870" y="2456"/>
                </a:lnTo>
                <a:lnTo>
                  <a:pt x="11237" y="2754"/>
                </a:lnTo>
                <a:lnTo>
                  <a:pt x="10642" y="3089"/>
                </a:lnTo>
                <a:lnTo>
                  <a:pt x="10084" y="3424"/>
                </a:lnTo>
                <a:lnTo>
                  <a:pt x="9488" y="3758"/>
                </a:lnTo>
                <a:lnTo>
                  <a:pt x="8967" y="4130"/>
                </a:lnTo>
                <a:lnTo>
                  <a:pt x="8447" y="4540"/>
                </a:lnTo>
                <a:lnTo>
                  <a:pt x="7926" y="4949"/>
                </a:lnTo>
                <a:lnTo>
                  <a:pt x="7442" y="5358"/>
                </a:lnTo>
                <a:lnTo>
                  <a:pt x="6996" y="5805"/>
                </a:lnTo>
                <a:lnTo>
                  <a:pt x="6549" y="6251"/>
                </a:lnTo>
                <a:lnTo>
                  <a:pt x="6103" y="6698"/>
                </a:lnTo>
                <a:lnTo>
                  <a:pt x="5730" y="7181"/>
                </a:lnTo>
                <a:lnTo>
                  <a:pt x="5321" y="7702"/>
                </a:lnTo>
                <a:lnTo>
                  <a:pt x="4912" y="8298"/>
                </a:lnTo>
                <a:lnTo>
                  <a:pt x="4503" y="8930"/>
                </a:lnTo>
                <a:lnTo>
                  <a:pt x="4093" y="9600"/>
                </a:lnTo>
                <a:lnTo>
                  <a:pt x="3721" y="10270"/>
                </a:lnTo>
                <a:lnTo>
                  <a:pt x="3349" y="10939"/>
                </a:lnTo>
                <a:lnTo>
                  <a:pt x="2977" y="11646"/>
                </a:lnTo>
                <a:lnTo>
                  <a:pt x="2680" y="12390"/>
                </a:lnTo>
                <a:lnTo>
                  <a:pt x="2345" y="13135"/>
                </a:lnTo>
                <a:lnTo>
                  <a:pt x="1787" y="14623"/>
                </a:lnTo>
                <a:lnTo>
                  <a:pt x="1303" y="16223"/>
                </a:lnTo>
                <a:lnTo>
                  <a:pt x="856" y="17823"/>
                </a:lnTo>
                <a:lnTo>
                  <a:pt x="522" y="19497"/>
                </a:lnTo>
                <a:lnTo>
                  <a:pt x="373" y="20390"/>
                </a:lnTo>
                <a:lnTo>
                  <a:pt x="261" y="21283"/>
                </a:lnTo>
                <a:lnTo>
                  <a:pt x="149" y="22213"/>
                </a:lnTo>
                <a:lnTo>
                  <a:pt x="75" y="23106"/>
                </a:lnTo>
                <a:lnTo>
                  <a:pt x="38" y="24036"/>
                </a:lnTo>
                <a:lnTo>
                  <a:pt x="1" y="24966"/>
                </a:lnTo>
                <a:lnTo>
                  <a:pt x="1" y="25897"/>
                </a:lnTo>
                <a:lnTo>
                  <a:pt x="1" y="26827"/>
                </a:lnTo>
                <a:lnTo>
                  <a:pt x="38" y="27757"/>
                </a:lnTo>
                <a:lnTo>
                  <a:pt x="112" y="28687"/>
                </a:lnTo>
                <a:lnTo>
                  <a:pt x="187" y="29617"/>
                </a:lnTo>
                <a:lnTo>
                  <a:pt x="298" y="30547"/>
                </a:lnTo>
                <a:lnTo>
                  <a:pt x="447" y="31478"/>
                </a:lnTo>
                <a:lnTo>
                  <a:pt x="596" y="32408"/>
                </a:lnTo>
                <a:lnTo>
                  <a:pt x="782" y="33338"/>
                </a:lnTo>
                <a:lnTo>
                  <a:pt x="968" y="34268"/>
                </a:lnTo>
                <a:lnTo>
                  <a:pt x="1266" y="35347"/>
                </a:lnTo>
                <a:lnTo>
                  <a:pt x="1563" y="36426"/>
                </a:lnTo>
                <a:lnTo>
                  <a:pt x="1898" y="37505"/>
                </a:lnTo>
                <a:lnTo>
                  <a:pt x="2270" y="38584"/>
                </a:lnTo>
                <a:lnTo>
                  <a:pt x="2642" y="39626"/>
                </a:lnTo>
                <a:lnTo>
                  <a:pt x="3089" y="40668"/>
                </a:lnTo>
                <a:lnTo>
                  <a:pt x="3535" y="41710"/>
                </a:lnTo>
                <a:lnTo>
                  <a:pt x="4019" y="42714"/>
                </a:lnTo>
                <a:lnTo>
                  <a:pt x="4540" y="43719"/>
                </a:lnTo>
                <a:lnTo>
                  <a:pt x="5061" y="44723"/>
                </a:lnTo>
                <a:lnTo>
                  <a:pt x="5656" y="45728"/>
                </a:lnTo>
                <a:lnTo>
                  <a:pt x="6251" y="46695"/>
                </a:lnTo>
                <a:lnTo>
                  <a:pt x="6884" y="47663"/>
                </a:lnTo>
                <a:lnTo>
                  <a:pt x="7554" y="48630"/>
                </a:lnTo>
                <a:lnTo>
                  <a:pt x="8261" y="49560"/>
                </a:lnTo>
                <a:lnTo>
                  <a:pt x="8967" y="50490"/>
                </a:lnTo>
                <a:lnTo>
                  <a:pt x="9823" y="51495"/>
                </a:lnTo>
                <a:lnTo>
                  <a:pt x="10679" y="52537"/>
                </a:lnTo>
                <a:lnTo>
                  <a:pt x="11609" y="53504"/>
                </a:lnTo>
                <a:lnTo>
                  <a:pt x="12577" y="54471"/>
                </a:lnTo>
                <a:lnTo>
                  <a:pt x="13544" y="55439"/>
                </a:lnTo>
                <a:lnTo>
                  <a:pt x="14549" y="56369"/>
                </a:lnTo>
                <a:lnTo>
                  <a:pt x="15628" y="57262"/>
                </a:lnTo>
                <a:lnTo>
                  <a:pt x="16707" y="58155"/>
                </a:lnTo>
                <a:lnTo>
                  <a:pt x="17823" y="59048"/>
                </a:lnTo>
                <a:lnTo>
                  <a:pt x="18939" y="59867"/>
                </a:lnTo>
                <a:lnTo>
                  <a:pt x="20130" y="60722"/>
                </a:lnTo>
                <a:lnTo>
                  <a:pt x="21357" y="61504"/>
                </a:lnTo>
                <a:lnTo>
                  <a:pt x="22585" y="62285"/>
                </a:lnTo>
                <a:lnTo>
                  <a:pt x="23888" y="63066"/>
                </a:lnTo>
                <a:lnTo>
                  <a:pt x="25190" y="63810"/>
                </a:lnTo>
                <a:lnTo>
                  <a:pt x="26529" y="64517"/>
                </a:lnTo>
                <a:lnTo>
                  <a:pt x="28687" y="65634"/>
                </a:lnTo>
                <a:lnTo>
                  <a:pt x="30920" y="66713"/>
                </a:lnTo>
                <a:lnTo>
                  <a:pt x="33189" y="67754"/>
                </a:lnTo>
                <a:lnTo>
                  <a:pt x="35496" y="68759"/>
                </a:lnTo>
                <a:lnTo>
                  <a:pt x="37840" y="69726"/>
                </a:lnTo>
                <a:lnTo>
                  <a:pt x="40221" y="70619"/>
                </a:lnTo>
                <a:lnTo>
                  <a:pt x="42640" y="71512"/>
                </a:lnTo>
                <a:lnTo>
                  <a:pt x="45058" y="72368"/>
                </a:lnTo>
                <a:lnTo>
                  <a:pt x="47477" y="73149"/>
                </a:lnTo>
                <a:lnTo>
                  <a:pt x="49932" y="73931"/>
                </a:lnTo>
                <a:lnTo>
                  <a:pt x="52388" y="74600"/>
                </a:lnTo>
                <a:lnTo>
                  <a:pt x="54844" y="75270"/>
                </a:lnTo>
                <a:lnTo>
                  <a:pt x="57299" y="75865"/>
                </a:lnTo>
                <a:lnTo>
                  <a:pt x="59755" y="76424"/>
                </a:lnTo>
                <a:lnTo>
                  <a:pt x="62174" y="76907"/>
                </a:lnTo>
                <a:lnTo>
                  <a:pt x="64592" y="77354"/>
                </a:lnTo>
                <a:lnTo>
                  <a:pt x="67271" y="77763"/>
                </a:lnTo>
                <a:lnTo>
                  <a:pt x="69950" y="78135"/>
                </a:lnTo>
                <a:lnTo>
                  <a:pt x="69429" y="79884"/>
                </a:lnTo>
                <a:lnTo>
                  <a:pt x="68796" y="81633"/>
                </a:lnTo>
                <a:lnTo>
                  <a:pt x="68127" y="83344"/>
                </a:lnTo>
                <a:lnTo>
                  <a:pt x="67420" y="85093"/>
                </a:lnTo>
                <a:lnTo>
                  <a:pt x="66638" y="86804"/>
                </a:lnTo>
                <a:lnTo>
                  <a:pt x="65783" y="88516"/>
                </a:lnTo>
                <a:lnTo>
                  <a:pt x="64890" y="90227"/>
                </a:lnTo>
                <a:lnTo>
                  <a:pt x="63922" y="91902"/>
                </a:lnTo>
                <a:lnTo>
                  <a:pt x="63029" y="93316"/>
                </a:lnTo>
                <a:lnTo>
                  <a:pt x="62099" y="94767"/>
                </a:lnTo>
                <a:lnTo>
                  <a:pt x="61169" y="96180"/>
                </a:lnTo>
                <a:lnTo>
                  <a:pt x="60127" y="97632"/>
                </a:lnTo>
                <a:lnTo>
                  <a:pt x="59085" y="99045"/>
                </a:lnTo>
                <a:lnTo>
                  <a:pt x="57969" y="100459"/>
                </a:lnTo>
                <a:lnTo>
                  <a:pt x="56853" y="101873"/>
                </a:lnTo>
                <a:lnTo>
                  <a:pt x="55662" y="103287"/>
                </a:lnTo>
                <a:lnTo>
                  <a:pt x="56444" y="103287"/>
                </a:lnTo>
                <a:lnTo>
                  <a:pt x="57597" y="101910"/>
                </a:lnTo>
                <a:lnTo>
                  <a:pt x="58676" y="100534"/>
                </a:lnTo>
                <a:lnTo>
                  <a:pt x="59755" y="99157"/>
                </a:lnTo>
                <a:lnTo>
                  <a:pt x="60760" y="97780"/>
                </a:lnTo>
                <a:lnTo>
                  <a:pt x="61764" y="96367"/>
                </a:lnTo>
                <a:lnTo>
                  <a:pt x="62694" y="94990"/>
                </a:lnTo>
                <a:lnTo>
                  <a:pt x="63587" y="93576"/>
                </a:lnTo>
                <a:lnTo>
                  <a:pt x="64406" y="92199"/>
                </a:lnTo>
                <a:lnTo>
                  <a:pt x="65411" y="90488"/>
                </a:lnTo>
                <a:lnTo>
                  <a:pt x="66304" y="88776"/>
                </a:lnTo>
                <a:lnTo>
                  <a:pt x="67197" y="87028"/>
                </a:lnTo>
                <a:lnTo>
                  <a:pt x="67978" y="85279"/>
                </a:lnTo>
                <a:lnTo>
                  <a:pt x="68722" y="83530"/>
                </a:lnTo>
                <a:lnTo>
                  <a:pt x="69392" y="81744"/>
                </a:lnTo>
                <a:lnTo>
                  <a:pt x="69987" y="79995"/>
                </a:lnTo>
                <a:lnTo>
                  <a:pt x="70545" y="78210"/>
                </a:lnTo>
                <a:lnTo>
                  <a:pt x="72703" y="78433"/>
                </a:lnTo>
                <a:lnTo>
                  <a:pt x="74861" y="78582"/>
                </a:lnTo>
                <a:lnTo>
                  <a:pt x="76945" y="78730"/>
                </a:lnTo>
                <a:lnTo>
                  <a:pt x="79028" y="78805"/>
                </a:lnTo>
                <a:lnTo>
                  <a:pt x="81112" y="78842"/>
                </a:lnTo>
                <a:lnTo>
                  <a:pt x="83158" y="78805"/>
                </a:lnTo>
                <a:lnTo>
                  <a:pt x="85167" y="78768"/>
                </a:lnTo>
                <a:lnTo>
                  <a:pt x="87139" y="78656"/>
                </a:lnTo>
                <a:lnTo>
                  <a:pt x="88628" y="78507"/>
                </a:lnTo>
                <a:lnTo>
                  <a:pt x="90116" y="78396"/>
                </a:lnTo>
                <a:lnTo>
                  <a:pt x="91567" y="78210"/>
                </a:lnTo>
                <a:lnTo>
                  <a:pt x="93018" y="78023"/>
                </a:lnTo>
                <a:lnTo>
                  <a:pt x="94469" y="77763"/>
                </a:lnTo>
                <a:lnTo>
                  <a:pt x="95883" y="77540"/>
                </a:lnTo>
                <a:lnTo>
                  <a:pt x="97260" y="77242"/>
                </a:lnTo>
                <a:lnTo>
                  <a:pt x="98674" y="76944"/>
                </a:lnTo>
                <a:lnTo>
                  <a:pt x="100013" y="76610"/>
                </a:lnTo>
                <a:lnTo>
                  <a:pt x="101353" y="76238"/>
                </a:lnTo>
                <a:lnTo>
                  <a:pt x="102692" y="75828"/>
                </a:lnTo>
                <a:lnTo>
                  <a:pt x="103994" y="75419"/>
                </a:lnTo>
                <a:lnTo>
                  <a:pt x="105297" y="74973"/>
                </a:lnTo>
                <a:lnTo>
                  <a:pt x="106562" y="74489"/>
                </a:lnTo>
                <a:lnTo>
                  <a:pt x="107827" y="74005"/>
                </a:lnTo>
                <a:lnTo>
                  <a:pt x="109054" y="73484"/>
                </a:lnTo>
                <a:lnTo>
                  <a:pt x="110431" y="72852"/>
                </a:lnTo>
                <a:lnTo>
                  <a:pt x="111771" y="72182"/>
                </a:lnTo>
                <a:lnTo>
                  <a:pt x="113073" y="71512"/>
                </a:lnTo>
                <a:lnTo>
                  <a:pt x="114375" y="70805"/>
                </a:lnTo>
                <a:lnTo>
                  <a:pt x="115640" y="70024"/>
                </a:lnTo>
                <a:lnTo>
                  <a:pt x="116868" y="69243"/>
                </a:lnTo>
                <a:lnTo>
                  <a:pt x="118096" y="68424"/>
                </a:lnTo>
                <a:lnTo>
                  <a:pt x="119286" y="67568"/>
                </a:lnTo>
                <a:lnTo>
                  <a:pt x="120477" y="66713"/>
                </a:lnTo>
                <a:lnTo>
                  <a:pt x="121630" y="65782"/>
                </a:lnTo>
                <a:lnTo>
                  <a:pt x="122747" y="64815"/>
                </a:lnTo>
                <a:lnTo>
                  <a:pt x="123863" y="63848"/>
                </a:lnTo>
                <a:lnTo>
                  <a:pt x="124905" y="62843"/>
                </a:lnTo>
                <a:lnTo>
                  <a:pt x="125984" y="61801"/>
                </a:lnTo>
                <a:lnTo>
                  <a:pt x="126988" y="60685"/>
                </a:lnTo>
                <a:lnTo>
                  <a:pt x="127993" y="59606"/>
                </a:lnTo>
                <a:lnTo>
                  <a:pt x="128997" y="58453"/>
                </a:lnTo>
                <a:lnTo>
                  <a:pt x="129928" y="57262"/>
                </a:lnTo>
                <a:lnTo>
                  <a:pt x="130895" y="56071"/>
                </a:lnTo>
                <a:lnTo>
                  <a:pt x="131788" y="54806"/>
                </a:lnTo>
                <a:lnTo>
                  <a:pt x="132681" y="53541"/>
                </a:lnTo>
                <a:lnTo>
                  <a:pt x="133537" y="52239"/>
                </a:lnTo>
                <a:lnTo>
                  <a:pt x="134355" y="50900"/>
                </a:lnTo>
                <a:lnTo>
                  <a:pt x="135174" y="49523"/>
                </a:lnTo>
                <a:lnTo>
                  <a:pt x="135955" y="48109"/>
                </a:lnTo>
                <a:lnTo>
                  <a:pt x="136736" y="46695"/>
                </a:lnTo>
                <a:lnTo>
                  <a:pt x="137481" y="45207"/>
                </a:lnTo>
                <a:lnTo>
                  <a:pt x="138188" y="43719"/>
                </a:lnTo>
                <a:lnTo>
                  <a:pt x="138857" y="42193"/>
                </a:lnTo>
                <a:lnTo>
                  <a:pt x="139527" y="40631"/>
                </a:lnTo>
                <a:lnTo>
                  <a:pt x="140159" y="39031"/>
                </a:lnTo>
                <a:lnTo>
                  <a:pt x="140792" y="37431"/>
                </a:lnTo>
                <a:lnTo>
                  <a:pt x="140792" y="35645"/>
                </a:lnTo>
                <a:lnTo>
                  <a:pt x="140197" y="37319"/>
                </a:lnTo>
                <a:lnTo>
                  <a:pt x="139564" y="38993"/>
                </a:lnTo>
                <a:lnTo>
                  <a:pt x="138894" y="40631"/>
                </a:lnTo>
                <a:lnTo>
                  <a:pt x="138225" y="42193"/>
                </a:lnTo>
                <a:lnTo>
                  <a:pt x="137518" y="43756"/>
                </a:lnTo>
                <a:lnTo>
                  <a:pt x="136774" y="45281"/>
                </a:lnTo>
                <a:lnTo>
                  <a:pt x="136030" y="46770"/>
                </a:lnTo>
                <a:lnTo>
                  <a:pt x="135248" y="48221"/>
                </a:lnTo>
                <a:lnTo>
                  <a:pt x="134430" y="49635"/>
                </a:lnTo>
                <a:lnTo>
                  <a:pt x="133574" y="51048"/>
                </a:lnTo>
                <a:lnTo>
                  <a:pt x="132718" y="52388"/>
                </a:lnTo>
                <a:lnTo>
                  <a:pt x="131825" y="53690"/>
                </a:lnTo>
                <a:lnTo>
                  <a:pt x="130932" y="54992"/>
                </a:lnTo>
                <a:lnTo>
                  <a:pt x="130002" y="56257"/>
                </a:lnTo>
                <a:lnTo>
                  <a:pt x="129035" y="57448"/>
                </a:lnTo>
                <a:lnTo>
                  <a:pt x="128030" y="58639"/>
                </a:lnTo>
                <a:lnTo>
                  <a:pt x="127025" y="59792"/>
                </a:lnTo>
                <a:lnTo>
                  <a:pt x="125984" y="60908"/>
                </a:lnTo>
                <a:lnTo>
                  <a:pt x="124905" y="61987"/>
                </a:lnTo>
                <a:lnTo>
                  <a:pt x="123826" y="63029"/>
                </a:lnTo>
                <a:lnTo>
                  <a:pt x="122709" y="64071"/>
                </a:lnTo>
                <a:lnTo>
                  <a:pt x="121593" y="65038"/>
                </a:lnTo>
                <a:lnTo>
                  <a:pt x="120403" y="65968"/>
                </a:lnTo>
                <a:lnTo>
                  <a:pt x="119212" y="66899"/>
                </a:lnTo>
                <a:lnTo>
                  <a:pt x="118021" y="67754"/>
                </a:lnTo>
                <a:lnTo>
                  <a:pt x="116793" y="68610"/>
                </a:lnTo>
                <a:lnTo>
                  <a:pt x="115528" y="69429"/>
                </a:lnTo>
                <a:lnTo>
                  <a:pt x="114226" y="70173"/>
                </a:lnTo>
                <a:lnTo>
                  <a:pt x="112924" y="70917"/>
                </a:lnTo>
                <a:lnTo>
                  <a:pt x="111584" y="71624"/>
                </a:lnTo>
                <a:lnTo>
                  <a:pt x="110208" y="72294"/>
                </a:lnTo>
                <a:lnTo>
                  <a:pt x="108831" y="72926"/>
                </a:lnTo>
                <a:lnTo>
                  <a:pt x="107603" y="73447"/>
                </a:lnTo>
                <a:lnTo>
                  <a:pt x="106376" y="73931"/>
                </a:lnTo>
                <a:lnTo>
                  <a:pt x="105110" y="74414"/>
                </a:lnTo>
                <a:lnTo>
                  <a:pt x="103808" y="74861"/>
                </a:lnTo>
                <a:lnTo>
                  <a:pt x="102506" y="75270"/>
                </a:lnTo>
                <a:lnTo>
                  <a:pt x="101204" y="75642"/>
                </a:lnTo>
                <a:lnTo>
                  <a:pt x="99864" y="76014"/>
                </a:lnTo>
                <a:lnTo>
                  <a:pt x="98525" y="76349"/>
                </a:lnTo>
                <a:lnTo>
                  <a:pt x="97148" y="76647"/>
                </a:lnTo>
                <a:lnTo>
                  <a:pt x="95772" y="76944"/>
                </a:lnTo>
                <a:lnTo>
                  <a:pt x="94358" y="77205"/>
                </a:lnTo>
                <a:lnTo>
                  <a:pt x="92944" y="77428"/>
                </a:lnTo>
                <a:lnTo>
                  <a:pt x="91493" y="77614"/>
                </a:lnTo>
                <a:lnTo>
                  <a:pt x="90042" y="77800"/>
                </a:lnTo>
                <a:lnTo>
                  <a:pt x="88591" y="77949"/>
                </a:lnTo>
                <a:lnTo>
                  <a:pt x="87102" y="78061"/>
                </a:lnTo>
                <a:lnTo>
                  <a:pt x="85130" y="78172"/>
                </a:lnTo>
                <a:lnTo>
                  <a:pt x="83158" y="78210"/>
                </a:lnTo>
                <a:lnTo>
                  <a:pt x="81149" y="78247"/>
                </a:lnTo>
                <a:lnTo>
                  <a:pt x="79103" y="78210"/>
                </a:lnTo>
                <a:lnTo>
                  <a:pt x="77056" y="78135"/>
                </a:lnTo>
                <a:lnTo>
                  <a:pt x="74973" y="77986"/>
                </a:lnTo>
                <a:lnTo>
                  <a:pt x="72852" y="77837"/>
                </a:lnTo>
                <a:lnTo>
                  <a:pt x="70731" y="77614"/>
                </a:lnTo>
                <a:lnTo>
                  <a:pt x="71066" y="76424"/>
                </a:lnTo>
                <a:lnTo>
                  <a:pt x="71364" y="75196"/>
                </a:lnTo>
                <a:lnTo>
                  <a:pt x="71624" y="74005"/>
                </a:lnTo>
                <a:lnTo>
                  <a:pt x="71847" y="72777"/>
                </a:lnTo>
                <a:lnTo>
                  <a:pt x="72071" y="71549"/>
                </a:lnTo>
                <a:lnTo>
                  <a:pt x="72257" y="70322"/>
                </a:lnTo>
                <a:lnTo>
                  <a:pt x="72405" y="69131"/>
                </a:lnTo>
                <a:lnTo>
                  <a:pt x="72517" y="67903"/>
                </a:lnTo>
                <a:lnTo>
                  <a:pt x="72629" y="66489"/>
                </a:lnTo>
                <a:lnTo>
                  <a:pt x="72703" y="65113"/>
                </a:lnTo>
                <a:lnTo>
                  <a:pt x="72778" y="63736"/>
                </a:lnTo>
                <a:lnTo>
                  <a:pt x="72778" y="62322"/>
                </a:lnTo>
                <a:lnTo>
                  <a:pt x="72740" y="60946"/>
                </a:lnTo>
                <a:lnTo>
                  <a:pt x="72666" y="59532"/>
                </a:lnTo>
                <a:lnTo>
                  <a:pt x="72592" y="58118"/>
                </a:lnTo>
                <a:lnTo>
                  <a:pt x="72443" y="56704"/>
                </a:lnTo>
                <a:lnTo>
                  <a:pt x="72294" y="55253"/>
                </a:lnTo>
                <a:lnTo>
                  <a:pt x="72071" y="53839"/>
                </a:lnTo>
                <a:lnTo>
                  <a:pt x="71847" y="52388"/>
                </a:lnTo>
                <a:lnTo>
                  <a:pt x="71587" y="50937"/>
                </a:lnTo>
                <a:lnTo>
                  <a:pt x="71252" y="49486"/>
                </a:lnTo>
                <a:lnTo>
                  <a:pt x="70917" y="47997"/>
                </a:lnTo>
                <a:lnTo>
                  <a:pt x="70545" y="46509"/>
                </a:lnTo>
                <a:lnTo>
                  <a:pt x="70136" y="45021"/>
                </a:lnTo>
                <a:lnTo>
                  <a:pt x="69392" y="42565"/>
                </a:lnTo>
                <a:lnTo>
                  <a:pt x="68536" y="40035"/>
                </a:lnTo>
                <a:lnTo>
                  <a:pt x="67606" y="37505"/>
                </a:lnTo>
                <a:lnTo>
                  <a:pt x="66564" y="34901"/>
                </a:lnTo>
                <a:lnTo>
                  <a:pt x="65411" y="32259"/>
                </a:lnTo>
                <a:lnTo>
                  <a:pt x="64146" y="29543"/>
                </a:lnTo>
                <a:lnTo>
                  <a:pt x="62769" y="26790"/>
                </a:lnTo>
                <a:lnTo>
                  <a:pt x="61318" y="23962"/>
                </a:lnTo>
                <a:lnTo>
                  <a:pt x="60536" y="22585"/>
                </a:lnTo>
                <a:lnTo>
                  <a:pt x="59755" y="21283"/>
                </a:lnTo>
                <a:lnTo>
                  <a:pt x="58937" y="19981"/>
                </a:lnTo>
                <a:lnTo>
                  <a:pt x="58081" y="18716"/>
                </a:lnTo>
                <a:lnTo>
                  <a:pt x="57188" y="17488"/>
                </a:lnTo>
                <a:lnTo>
                  <a:pt x="56295" y="16334"/>
                </a:lnTo>
                <a:lnTo>
                  <a:pt x="55327" y="15181"/>
                </a:lnTo>
                <a:lnTo>
                  <a:pt x="54323" y="14065"/>
                </a:lnTo>
                <a:lnTo>
                  <a:pt x="53318" y="12986"/>
                </a:lnTo>
                <a:lnTo>
                  <a:pt x="52276" y="11944"/>
                </a:lnTo>
                <a:lnTo>
                  <a:pt x="51160" y="10939"/>
                </a:lnTo>
                <a:lnTo>
                  <a:pt x="50044" y="9972"/>
                </a:lnTo>
                <a:lnTo>
                  <a:pt x="48891" y="9042"/>
                </a:lnTo>
                <a:lnTo>
                  <a:pt x="47737" y="8149"/>
                </a:lnTo>
                <a:lnTo>
                  <a:pt x="46509" y="7293"/>
                </a:lnTo>
                <a:lnTo>
                  <a:pt x="45282" y="6475"/>
                </a:lnTo>
                <a:lnTo>
                  <a:pt x="44165" y="5805"/>
                </a:lnTo>
                <a:lnTo>
                  <a:pt x="43012" y="5172"/>
                </a:lnTo>
                <a:lnTo>
                  <a:pt x="41896" y="4540"/>
                </a:lnTo>
                <a:lnTo>
                  <a:pt x="40705" y="3982"/>
                </a:lnTo>
                <a:lnTo>
                  <a:pt x="39552" y="3461"/>
                </a:lnTo>
                <a:lnTo>
                  <a:pt x="38361" y="2940"/>
                </a:lnTo>
                <a:lnTo>
                  <a:pt x="37170" y="2493"/>
                </a:lnTo>
                <a:lnTo>
                  <a:pt x="35980" y="2047"/>
                </a:lnTo>
                <a:lnTo>
                  <a:pt x="34752" y="1675"/>
                </a:lnTo>
                <a:lnTo>
                  <a:pt x="33561" y="1340"/>
                </a:lnTo>
                <a:lnTo>
                  <a:pt x="32334" y="1042"/>
                </a:lnTo>
                <a:lnTo>
                  <a:pt x="31106" y="745"/>
                </a:lnTo>
                <a:lnTo>
                  <a:pt x="29878" y="521"/>
                </a:lnTo>
                <a:lnTo>
                  <a:pt x="28650" y="335"/>
                </a:lnTo>
                <a:lnTo>
                  <a:pt x="27385" y="187"/>
                </a:lnTo>
                <a:lnTo>
                  <a:pt x="26157" y="75"/>
                </a:lnTo>
                <a:lnTo>
                  <a:pt x="2448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71" name="Google Shape;571;p89"/>
          <p:cNvSpPr txBox="1"/>
          <p:nvPr>
            <p:ph idx="12" type="sldNum"/>
          </p:nvPr>
        </p:nvSpPr>
        <p:spPr>
          <a:xfrm>
            <a:off x="6080700" y="3995650"/>
            <a:ext cx="2834700" cy="393600"/>
          </a:xfrm>
          <a:prstGeom prst="rect">
            <a:avLst/>
          </a:prstGeom>
          <a:noFill/>
          <a:ln>
            <a:noFill/>
          </a:ln>
        </p:spPr>
        <p:txBody>
          <a:bodyPr anchorCtr="0" anchor="ctr" bIns="91425" lIns="91425" spcFirstLastPara="1" rIns="91425" wrap="square" tIns="91425">
            <a:noAutofit/>
          </a:bodyPr>
          <a:lstStyle>
            <a:lvl1pPr lvl="0" algn="r">
              <a:buNone/>
              <a:defRPr sz="700">
                <a:solidFill>
                  <a:schemeClr val="dk2"/>
                </a:solidFill>
                <a:latin typeface="Nunito Sans"/>
                <a:ea typeface="Nunito Sans"/>
                <a:cs typeface="Nunito Sans"/>
                <a:sym typeface="Nunito Sans"/>
              </a:defRPr>
            </a:lvl1pPr>
            <a:lvl2pPr lvl="1" algn="r">
              <a:buNone/>
              <a:defRPr sz="700">
                <a:solidFill>
                  <a:schemeClr val="dk2"/>
                </a:solidFill>
                <a:latin typeface="Nunito Sans"/>
                <a:ea typeface="Nunito Sans"/>
                <a:cs typeface="Nunito Sans"/>
                <a:sym typeface="Nunito Sans"/>
              </a:defRPr>
            </a:lvl2pPr>
            <a:lvl3pPr lvl="2" algn="r">
              <a:buNone/>
              <a:defRPr sz="700">
                <a:solidFill>
                  <a:schemeClr val="dk2"/>
                </a:solidFill>
                <a:latin typeface="Nunito Sans"/>
                <a:ea typeface="Nunito Sans"/>
                <a:cs typeface="Nunito Sans"/>
                <a:sym typeface="Nunito Sans"/>
              </a:defRPr>
            </a:lvl3pPr>
            <a:lvl4pPr lvl="3" algn="r">
              <a:buNone/>
              <a:defRPr sz="700">
                <a:solidFill>
                  <a:schemeClr val="dk2"/>
                </a:solidFill>
                <a:latin typeface="Nunito Sans"/>
                <a:ea typeface="Nunito Sans"/>
                <a:cs typeface="Nunito Sans"/>
                <a:sym typeface="Nunito Sans"/>
              </a:defRPr>
            </a:lvl4pPr>
            <a:lvl5pPr lvl="4" algn="r">
              <a:buNone/>
              <a:defRPr sz="700">
                <a:solidFill>
                  <a:schemeClr val="dk2"/>
                </a:solidFill>
                <a:latin typeface="Nunito Sans"/>
                <a:ea typeface="Nunito Sans"/>
                <a:cs typeface="Nunito Sans"/>
                <a:sym typeface="Nunito Sans"/>
              </a:defRPr>
            </a:lvl5pPr>
            <a:lvl6pPr lvl="5" algn="r">
              <a:buNone/>
              <a:defRPr sz="700">
                <a:solidFill>
                  <a:schemeClr val="dk2"/>
                </a:solidFill>
                <a:latin typeface="Nunito Sans"/>
                <a:ea typeface="Nunito Sans"/>
                <a:cs typeface="Nunito Sans"/>
                <a:sym typeface="Nunito Sans"/>
              </a:defRPr>
            </a:lvl6pPr>
            <a:lvl7pPr lvl="6" algn="r">
              <a:buNone/>
              <a:defRPr sz="700">
                <a:solidFill>
                  <a:schemeClr val="dk2"/>
                </a:solidFill>
                <a:latin typeface="Nunito Sans"/>
                <a:ea typeface="Nunito Sans"/>
                <a:cs typeface="Nunito Sans"/>
                <a:sym typeface="Nunito Sans"/>
              </a:defRPr>
            </a:lvl7pPr>
            <a:lvl8pPr lvl="7" algn="r">
              <a:buNone/>
              <a:defRPr sz="700">
                <a:solidFill>
                  <a:schemeClr val="dk2"/>
                </a:solidFill>
                <a:latin typeface="Nunito Sans"/>
                <a:ea typeface="Nunito Sans"/>
                <a:cs typeface="Nunito Sans"/>
                <a:sym typeface="Nunito Sans"/>
              </a:defRPr>
            </a:lvl8pPr>
            <a:lvl9pPr lvl="8" algn="r">
              <a:buNone/>
              <a:defRPr sz="700">
                <a:solidFill>
                  <a:schemeClr val="dk2"/>
                </a:solidFill>
                <a:latin typeface="Nunito Sans"/>
                <a:ea typeface="Nunito Sans"/>
                <a:cs typeface="Nunito Sans"/>
                <a:sym typeface="Nunito Sans"/>
              </a:defRPr>
            </a:lvl9pPr>
          </a:lstStyle>
          <a:p>
            <a:pPr indent="0" lvl="0" marL="0" rtl="0" algn="r">
              <a:spcBef>
                <a:spcPts val="0"/>
              </a:spcBef>
              <a:spcAft>
                <a:spcPts val="0"/>
              </a:spcAft>
              <a:buNone/>
            </a:pPr>
            <a:r>
              <a:rPr lang="en"/>
              <a:t>Month </a:t>
            </a:r>
            <a:r>
              <a:rPr lang="en" sz="600"/>
              <a:t>🞹</a:t>
            </a:r>
            <a:r>
              <a:rPr lang="en"/>
              <a:t> Year </a:t>
            </a:r>
            <a:r>
              <a:rPr lang="en" sz="600"/>
              <a:t>🞹</a:t>
            </a:r>
            <a:r>
              <a:rPr lang="en"/>
              <a:t> </a:t>
            </a:r>
            <a:fld id="{00000000-1234-1234-1234-123412341234}" type="slidenum">
              <a:rPr lang="en"/>
              <a:t>‹#›</a:t>
            </a:fld>
            <a:endParaRPr/>
          </a:p>
        </p:txBody>
      </p:sp>
      <p:sp>
        <p:nvSpPr>
          <p:cNvPr id="572" name="Google Shape;572;p89"/>
          <p:cNvSpPr txBox="1"/>
          <p:nvPr>
            <p:ph idx="1" type="body"/>
          </p:nvPr>
        </p:nvSpPr>
        <p:spPr>
          <a:xfrm>
            <a:off x="228600" y="1646991"/>
            <a:ext cx="4296600" cy="30633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Font typeface="Nunito Sans"/>
              <a:buChar char="●"/>
              <a:defRPr/>
            </a:lvl1pPr>
            <a:lvl2pPr indent="-304800" lvl="1" marL="914400">
              <a:spcBef>
                <a:spcPts val="800"/>
              </a:spcBef>
              <a:spcAft>
                <a:spcPts val="0"/>
              </a:spcAft>
              <a:buSzPts val="1200"/>
              <a:buFont typeface="Nunito Sans"/>
              <a:buChar char="○"/>
              <a:defRPr/>
            </a:lvl2pPr>
            <a:lvl3pPr indent="-304800" lvl="2" marL="1371600">
              <a:spcBef>
                <a:spcPts val="800"/>
              </a:spcBef>
              <a:spcAft>
                <a:spcPts val="0"/>
              </a:spcAft>
              <a:buSzPts val="1200"/>
              <a:buFont typeface="Nunito Sans"/>
              <a:buChar char="■"/>
              <a:defRPr/>
            </a:lvl3pPr>
            <a:lvl4pPr indent="-304800" lvl="3" marL="1828800">
              <a:spcBef>
                <a:spcPts val="800"/>
              </a:spcBef>
              <a:spcAft>
                <a:spcPts val="0"/>
              </a:spcAft>
              <a:buSzPts val="1200"/>
              <a:buFont typeface="Nunito Sans"/>
              <a:buChar char="●"/>
              <a:defRPr/>
            </a:lvl4pPr>
            <a:lvl5pPr indent="-304800" lvl="4" marL="2286000">
              <a:spcBef>
                <a:spcPts val="800"/>
              </a:spcBef>
              <a:spcAft>
                <a:spcPts val="0"/>
              </a:spcAft>
              <a:buSzPts val="1200"/>
              <a:buFont typeface="Nunito Sans"/>
              <a:buChar char="○"/>
              <a:defRPr/>
            </a:lvl5pPr>
            <a:lvl6pPr indent="-304800" lvl="5" marL="2743200">
              <a:spcBef>
                <a:spcPts val="800"/>
              </a:spcBef>
              <a:spcAft>
                <a:spcPts val="0"/>
              </a:spcAft>
              <a:buSzPts val="1200"/>
              <a:buFont typeface="Nunito Sans"/>
              <a:buChar char="■"/>
              <a:defRPr/>
            </a:lvl6pPr>
            <a:lvl7pPr indent="-304800" lvl="6" marL="3200400">
              <a:spcBef>
                <a:spcPts val="800"/>
              </a:spcBef>
              <a:spcAft>
                <a:spcPts val="0"/>
              </a:spcAft>
              <a:buSzPts val="1200"/>
              <a:buFont typeface="Nunito Sans"/>
              <a:buChar char="●"/>
              <a:defRPr/>
            </a:lvl7pPr>
            <a:lvl8pPr indent="-304800" lvl="7" marL="3657600">
              <a:spcBef>
                <a:spcPts val="800"/>
              </a:spcBef>
              <a:spcAft>
                <a:spcPts val="0"/>
              </a:spcAft>
              <a:buSzPts val="1200"/>
              <a:buFont typeface="Nunito Sans"/>
              <a:buChar char="○"/>
              <a:defRPr/>
            </a:lvl8pPr>
            <a:lvl9pPr indent="-304800" lvl="8" marL="4114800">
              <a:spcBef>
                <a:spcPts val="800"/>
              </a:spcBef>
              <a:spcAft>
                <a:spcPts val="800"/>
              </a:spcAft>
              <a:buSzPts val="1200"/>
              <a:buFont typeface="Nunito Sans"/>
              <a:buChar char="■"/>
              <a:defRPr/>
            </a:lvl9pPr>
          </a:lstStyle>
          <a:p/>
        </p:txBody>
      </p:sp>
      <p:sp>
        <p:nvSpPr>
          <p:cNvPr id="573" name="Google Shape;573;p89"/>
          <p:cNvSpPr/>
          <p:nvPr>
            <p:ph idx="2" type="pic"/>
          </p:nvPr>
        </p:nvSpPr>
        <p:spPr>
          <a:xfrm>
            <a:off x="5212300" y="460300"/>
            <a:ext cx="3702900" cy="4136100"/>
          </a:xfrm>
          <a:prstGeom prst="roundRect">
            <a:avLst>
              <a:gd fmla="val 6865" name="adj"/>
            </a:avLst>
          </a:prstGeom>
          <a:noFill/>
          <a:ln>
            <a:noFill/>
          </a:ln>
        </p:spPr>
      </p:sp>
      <p:sp>
        <p:nvSpPr>
          <p:cNvPr id="574" name="Google Shape;574;p89"/>
          <p:cNvSpPr txBox="1"/>
          <p:nvPr>
            <p:ph type="title"/>
          </p:nvPr>
        </p:nvSpPr>
        <p:spPr>
          <a:xfrm>
            <a:off x="228600" y="228600"/>
            <a:ext cx="4296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575" name="Google Shape;575;p89"/>
          <p:cNvSpPr/>
          <p:nvPr/>
        </p:nvSpPr>
        <p:spPr>
          <a:xfrm>
            <a:off x="7305660" y="0"/>
            <a:ext cx="1838336" cy="1509728"/>
          </a:xfrm>
          <a:custGeom>
            <a:rect b="b" l="l" r="r" t="t"/>
            <a:pathLst>
              <a:path extrusionOk="0" h="47179" w="57448">
                <a:moveTo>
                  <a:pt x="0" y="0"/>
                </a:moveTo>
                <a:lnTo>
                  <a:pt x="2456" y="1005"/>
                </a:lnTo>
                <a:lnTo>
                  <a:pt x="5023" y="2084"/>
                </a:lnTo>
                <a:lnTo>
                  <a:pt x="7665" y="3237"/>
                </a:lnTo>
                <a:lnTo>
                  <a:pt x="10344" y="4502"/>
                </a:lnTo>
                <a:lnTo>
                  <a:pt x="13693" y="6139"/>
                </a:lnTo>
                <a:lnTo>
                  <a:pt x="16930" y="7813"/>
                </a:lnTo>
                <a:lnTo>
                  <a:pt x="18492" y="8669"/>
                </a:lnTo>
                <a:lnTo>
                  <a:pt x="20055" y="9525"/>
                </a:lnTo>
                <a:lnTo>
                  <a:pt x="21580" y="10418"/>
                </a:lnTo>
                <a:lnTo>
                  <a:pt x="23106" y="11311"/>
                </a:lnTo>
                <a:lnTo>
                  <a:pt x="24557" y="12204"/>
                </a:lnTo>
                <a:lnTo>
                  <a:pt x="26045" y="13134"/>
                </a:lnTo>
                <a:lnTo>
                  <a:pt x="27459" y="14064"/>
                </a:lnTo>
                <a:lnTo>
                  <a:pt x="28873" y="14994"/>
                </a:lnTo>
                <a:lnTo>
                  <a:pt x="30250" y="15962"/>
                </a:lnTo>
                <a:lnTo>
                  <a:pt x="31589" y="16929"/>
                </a:lnTo>
                <a:lnTo>
                  <a:pt x="32891" y="17897"/>
                </a:lnTo>
                <a:lnTo>
                  <a:pt x="34194" y="18864"/>
                </a:lnTo>
                <a:lnTo>
                  <a:pt x="35756" y="20092"/>
                </a:lnTo>
                <a:lnTo>
                  <a:pt x="37319" y="21357"/>
                </a:lnTo>
                <a:lnTo>
                  <a:pt x="38807" y="22622"/>
                </a:lnTo>
                <a:lnTo>
                  <a:pt x="40221" y="23924"/>
                </a:lnTo>
                <a:lnTo>
                  <a:pt x="41635" y="25226"/>
                </a:lnTo>
                <a:lnTo>
                  <a:pt x="42974" y="26529"/>
                </a:lnTo>
                <a:lnTo>
                  <a:pt x="44277" y="27868"/>
                </a:lnTo>
                <a:lnTo>
                  <a:pt x="45542" y="29207"/>
                </a:lnTo>
                <a:lnTo>
                  <a:pt x="46770" y="30547"/>
                </a:lnTo>
                <a:lnTo>
                  <a:pt x="47960" y="31924"/>
                </a:lnTo>
                <a:lnTo>
                  <a:pt x="49076" y="33300"/>
                </a:lnTo>
                <a:lnTo>
                  <a:pt x="50155" y="34714"/>
                </a:lnTo>
                <a:lnTo>
                  <a:pt x="51160" y="36128"/>
                </a:lnTo>
                <a:lnTo>
                  <a:pt x="52165" y="37542"/>
                </a:lnTo>
                <a:lnTo>
                  <a:pt x="53095" y="38993"/>
                </a:lnTo>
                <a:lnTo>
                  <a:pt x="53988" y="40407"/>
                </a:lnTo>
                <a:lnTo>
                  <a:pt x="54955" y="42081"/>
                </a:lnTo>
                <a:lnTo>
                  <a:pt x="55848" y="43755"/>
                </a:lnTo>
                <a:lnTo>
                  <a:pt x="56667" y="45467"/>
                </a:lnTo>
                <a:lnTo>
                  <a:pt x="57448" y="47178"/>
                </a:lnTo>
                <a:lnTo>
                  <a:pt x="57448" y="45727"/>
                </a:lnTo>
                <a:lnTo>
                  <a:pt x="56778" y="44313"/>
                </a:lnTo>
                <a:lnTo>
                  <a:pt x="56071" y="42900"/>
                </a:lnTo>
                <a:lnTo>
                  <a:pt x="55290" y="41486"/>
                </a:lnTo>
                <a:lnTo>
                  <a:pt x="54509" y="40109"/>
                </a:lnTo>
                <a:lnTo>
                  <a:pt x="53616" y="38658"/>
                </a:lnTo>
                <a:lnTo>
                  <a:pt x="52648" y="37207"/>
                </a:lnTo>
                <a:lnTo>
                  <a:pt x="51681" y="35793"/>
                </a:lnTo>
                <a:lnTo>
                  <a:pt x="50639" y="34342"/>
                </a:lnTo>
                <a:lnTo>
                  <a:pt x="49523" y="32965"/>
                </a:lnTo>
                <a:lnTo>
                  <a:pt x="48407" y="31551"/>
                </a:lnTo>
                <a:lnTo>
                  <a:pt x="47216" y="30175"/>
                </a:lnTo>
                <a:lnTo>
                  <a:pt x="45988" y="28798"/>
                </a:lnTo>
                <a:lnTo>
                  <a:pt x="44723" y="27459"/>
                </a:lnTo>
                <a:lnTo>
                  <a:pt x="43421" y="26119"/>
                </a:lnTo>
                <a:lnTo>
                  <a:pt x="42044" y="24780"/>
                </a:lnTo>
                <a:lnTo>
                  <a:pt x="40630" y="23478"/>
                </a:lnTo>
                <a:lnTo>
                  <a:pt x="39179" y="22175"/>
                </a:lnTo>
                <a:lnTo>
                  <a:pt x="37691" y="20910"/>
                </a:lnTo>
                <a:lnTo>
                  <a:pt x="36128" y="19645"/>
                </a:lnTo>
                <a:lnTo>
                  <a:pt x="34566" y="18380"/>
                </a:lnTo>
                <a:lnTo>
                  <a:pt x="33263" y="17413"/>
                </a:lnTo>
                <a:lnTo>
                  <a:pt x="31924" y="16445"/>
                </a:lnTo>
                <a:lnTo>
                  <a:pt x="30585" y="15478"/>
                </a:lnTo>
                <a:lnTo>
                  <a:pt x="29208" y="14511"/>
                </a:lnTo>
                <a:lnTo>
                  <a:pt x="27794" y="13581"/>
                </a:lnTo>
                <a:lnTo>
                  <a:pt x="26343" y="12650"/>
                </a:lnTo>
                <a:lnTo>
                  <a:pt x="24892" y="11720"/>
                </a:lnTo>
                <a:lnTo>
                  <a:pt x="23404" y="10790"/>
                </a:lnTo>
                <a:lnTo>
                  <a:pt x="21878" y="9897"/>
                </a:lnTo>
                <a:lnTo>
                  <a:pt x="20353" y="9004"/>
                </a:lnTo>
                <a:lnTo>
                  <a:pt x="18790" y="8148"/>
                </a:lnTo>
                <a:lnTo>
                  <a:pt x="17190" y="7293"/>
                </a:lnTo>
                <a:lnTo>
                  <a:pt x="13953" y="5581"/>
                </a:lnTo>
                <a:lnTo>
                  <a:pt x="10604" y="3944"/>
                </a:lnTo>
                <a:lnTo>
                  <a:pt x="8298" y="2865"/>
                </a:lnTo>
                <a:lnTo>
                  <a:pt x="5991" y="1860"/>
                </a:lnTo>
                <a:lnTo>
                  <a:pt x="3758" y="893"/>
                </a:lnTo>
                <a:lnTo>
                  <a:pt x="160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76" name="Google Shape;576;p89"/>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577" name="Google Shape;577;p89"/>
          <p:cNvSpPr txBox="1"/>
          <p:nvPr>
            <p:ph idx="3"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3">
  <p:cSld name="BLANK_1_1_1_1_1_1_1_1_1_1_1_1_2_1">
    <p:spTree>
      <p:nvGrpSpPr>
        <p:cNvPr id="578" name="Shape 578"/>
        <p:cNvGrpSpPr/>
        <p:nvPr/>
      </p:nvGrpSpPr>
      <p:grpSpPr>
        <a:xfrm>
          <a:off x="0" y="0"/>
          <a:ext cx="0" cy="0"/>
          <a:chOff x="0" y="0"/>
          <a:chExt cx="0" cy="0"/>
        </a:xfrm>
      </p:grpSpPr>
      <p:pic>
        <p:nvPicPr>
          <p:cNvPr id="579" name="Google Shape;579;p90"/>
          <p:cNvPicPr preferRelativeResize="0"/>
          <p:nvPr/>
        </p:nvPicPr>
        <p:blipFill rotWithShape="1">
          <a:blip r:embed="rId2">
            <a:alphaModFix/>
          </a:blip>
          <a:srcRect b="0" l="0" r="0" t="23213"/>
          <a:stretch/>
        </p:blipFill>
        <p:spPr>
          <a:xfrm>
            <a:off x="1618675" y="-3"/>
            <a:ext cx="3241201" cy="2488724"/>
          </a:xfrm>
          <a:prstGeom prst="rect">
            <a:avLst/>
          </a:prstGeom>
          <a:noFill/>
          <a:ln>
            <a:noFill/>
          </a:ln>
        </p:spPr>
      </p:pic>
      <p:sp>
        <p:nvSpPr>
          <p:cNvPr id="580" name="Google Shape;580;p90"/>
          <p:cNvSpPr/>
          <p:nvPr/>
        </p:nvSpPr>
        <p:spPr>
          <a:xfrm rot="5400000">
            <a:off x="-3986651" y="1159982"/>
            <a:ext cx="7978200" cy="7978200"/>
          </a:xfrm>
          <a:prstGeom prst="pie">
            <a:avLst>
              <a:gd fmla="val 10792592" name="adj1"/>
              <a:gd fmla="val 16198514" name="adj2"/>
            </a:avLst>
          </a:prstGeom>
          <a:gradFill>
            <a:gsLst>
              <a:gs pos="0">
                <a:schemeClr val="accent1"/>
              </a:gs>
              <a:gs pos="64000">
                <a:schemeClr val="dk2"/>
              </a:gs>
              <a:gs pos="100000">
                <a:schemeClr val="dk2"/>
              </a:gs>
            </a:gsLst>
            <a:path path="circle">
              <a:fillToRect b="0%" l="0%" r="100%" t="100%"/>
            </a:path>
            <a:tileRect b="-100%" l="-100%" r="0%" t="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a:ea typeface="Nunito Sans"/>
              <a:cs typeface="Nunito Sans"/>
              <a:sym typeface="Nunito Sans"/>
            </a:endParaRPr>
          </a:p>
        </p:txBody>
      </p:sp>
      <p:pic>
        <p:nvPicPr>
          <p:cNvPr id="581" name="Google Shape;581;p90"/>
          <p:cNvPicPr preferRelativeResize="0"/>
          <p:nvPr/>
        </p:nvPicPr>
        <p:blipFill rotWithShape="1">
          <a:blip r:embed="rId3">
            <a:alphaModFix/>
          </a:blip>
          <a:srcRect b="0" l="0" r="37757" t="0"/>
          <a:stretch/>
        </p:blipFill>
        <p:spPr>
          <a:xfrm rot="10800000">
            <a:off x="0" y="921550"/>
            <a:ext cx="2485250" cy="3992800"/>
          </a:xfrm>
          <a:prstGeom prst="rect">
            <a:avLst/>
          </a:prstGeom>
          <a:noFill/>
          <a:ln>
            <a:noFill/>
          </a:ln>
        </p:spPr>
      </p:pic>
      <p:sp>
        <p:nvSpPr>
          <p:cNvPr id="582" name="Google Shape;582;p90"/>
          <p:cNvSpPr txBox="1"/>
          <p:nvPr>
            <p:ph idx="12" type="sldNum"/>
          </p:nvPr>
        </p:nvSpPr>
        <p:spPr>
          <a:xfrm>
            <a:off x="6080700" y="3995650"/>
            <a:ext cx="2834700" cy="393600"/>
          </a:xfrm>
          <a:prstGeom prst="rect">
            <a:avLst/>
          </a:prstGeom>
          <a:noFill/>
          <a:ln>
            <a:noFill/>
          </a:ln>
        </p:spPr>
        <p:txBody>
          <a:bodyPr anchorCtr="0" anchor="ctr" bIns="91425" lIns="91425" spcFirstLastPara="1" rIns="91425" wrap="square" tIns="91425">
            <a:noAutofit/>
          </a:bodyPr>
          <a:lstStyle>
            <a:lvl1pPr lvl="0" algn="r">
              <a:buNone/>
              <a:defRPr sz="700">
                <a:solidFill>
                  <a:schemeClr val="dk2"/>
                </a:solidFill>
                <a:latin typeface="Nunito Sans"/>
                <a:ea typeface="Nunito Sans"/>
                <a:cs typeface="Nunito Sans"/>
                <a:sym typeface="Nunito Sans"/>
              </a:defRPr>
            </a:lvl1pPr>
            <a:lvl2pPr lvl="1" algn="r">
              <a:buNone/>
              <a:defRPr sz="700">
                <a:solidFill>
                  <a:schemeClr val="dk2"/>
                </a:solidFill>
                <a:latin typeface="Nunito Sans"/>
                <a:ea typeface="Nunito Sans"/>
                <a:cs typeface="Nunito Sans"/>
                <a:sym typeface="Nunito Sans"/>
              </a:defRPr>
            </a:lvl2pPr>
            <a:lvl3pPr lvl="2" algn="r">
              <a:buNone/>
              <a:defRPr sz="700">
                <a:solidFill>
                  <a:schemeClr val="dk2"/>
                </a:solidFill>
                <a:latin typeface="Nunito Sans"/>
                <a:ea typeface="Nunito Sans"/>
                <a:cs typeface="Nunito Sans"/>
                <a:sym typeface="Nunito Sans"/>
              </a:defRPr>
            </a:lvl3pPr>
            <a:lvl4pPr lvl="3" algn="r">
              <a:buNone/>
              <a:defRPr sz="700">
                <a:solidFill>
                  <a:schemeClr val="dk2"/>
                </a:solidFill>
                <a:latin typeface="Nunito Sans"/>
                <a:ea typeface="Nunito Sans"/>
                <a:cs typeface="Nunito Sans"/>
                <a:sym typeface="Nunito Sans"/>
              </a:defRPr>
            </a:lvl4pPr>
            <a:lvl5pPr lvl="4" algn="r">
              <a:buNone/>
              <a:defRPr sz="700">
                <a:solidFill>
                  <a:schemeClr val="dk2"/>
                </a:solidFill>
                <a:latin typeface="Nunito Sans"/>
                <a:ea typeface="Nunito Sans"/>
                <a:cs typeface="Nunito Sans"/>
                <a:sym typeface="Nunito Sans"/>
              </a:defRPr>
            </a:lvl5pPr>
            <a:lvl6pPr lvl="5" algn="r">
              <a:buNone/>
              <a:defRPr sz="700">
                <a:solidFill>
                  <a:schemeClr val="dk2"/>
                </a:solidFill>
                <a:latin typeface="Nunito Sans"/>
                <a:ea typeface="Nunito Sans"/>
                <a:cs typeface="Nunito Sans"/>
                <a:sym typeface="Nunito Sans"/>
              </a:defRPr>
            </a:lvl6pPr>
            <a:lvl7pPr lvl="6" algn="r">
              <a:buNone/>
              <a:defRPr sz="700">
                <a:solidFill>
                  <a:schemeClr val="dk2"/>
                </a:solidFill>
                <a:latin typeface="Nunito Sans"/>
                <a:ea typeface="Nunito Sans"/>
                <a:cs typeface="Nunito Sans"/>
                <a:sym typeface="Nunito Sans"/>
              </a:defRPr>
            </a:lvl7pPr>
            <a:lvl8pPr lvl="7" algn="r">
              <a:buNone/>
              <a:defRPr sz="700">
                <a:solidFill>
                  <a:schemeClr val="dk2"/>
                </a:solidFill>
                <a:latin typeface="Nunito Sans"/>
                <a:ea typeface="Nunito Sans"/>
                <a:cs typeface="Nunito Sans"/>
                <a:sym typeface="Nunito Sans"/>
              </a:defRPr>
            </a:lvl8pPr>
            <a:lvl9pPr lvl="8" algn="r">
              <a:buNone/>
              <a:defRPr sz="700">
                <a:solidFill>
                  <a:schemeClr val="dk2"/>
                </a:solidFill>
                <a:latin typeface="Nunito Sans"/>
                <a:ea typeface="Nunito Sans"/>
                <a:cs typeface="Nunito Sans"/>
                <a:sym typeface="Nunito Sans"/>
              </a:defRPr>
            </a:lvl9pPr>
          </a:lstStyle>
          <a:p>
            <a:pPr indent="0" lvl="0" marL="0" rtl="0" algn="r">
              <a:spcBef>
                <a:spcPts val="0"/>
              </a:spcBef>
              <a:spcAft>
                <a:spcPts val="0"/>
              </a:spcAft>
              <a:buNone/>
            </a:pPr>
            <a:r>
              <a:rPr lang="en"/>
              <a:t>Month </a:t>
            </a:r>
            <a:r>
              <a:rPr lang="en" sz="600"/>
              <a:t>🞹</a:t>
            </a:r>
            <a:r>
              <a:rPr lang="en"/>
              <a:t> Year </a:t>
            </a:r>
            <a:r>
              <a:rPr lang="en" sz="600"/>
              <a:t>🞹</a:t>
            </a:r>
            <a:r>
              <a:rPr lang="en"/>
              <a:t> </a:t>
            </a:r>
            <a:fld id="{00000000-1234-1234-1234-123412341234}" type="slidenum">
              <a:rPr lang="en"/>
              <a:t>‹#›</a:t>
            </a:fld>
            <a:endParaRPr/>
          </a:p>
        </p:txBody>
      </p:sp>
      <p:sp>
        <p:nvSpPr>
          <p:cNvPr id="583" name="Google Shape;583;p90"/>
          <p:cNvSpPr txBox="1"/>
          <p:nvPr>
            <p:ph idx="1" type="body"/>
          </p:nvPr>
        </p:nvSpPr>
        <p:spPr>
          <a:xfrm>
            <a:off x="4618950" y="1646991"/>
            <a:ext cx="4296600" cy="30633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Font typeface="Nunito Sans"/>
              <a:buChar char="●"/>
              <a:defRPr/>
            </a:lvl1pPr>
            <a:lvl2pPr indent="-304800" lvl="1" marL="914400">
              <a:spcBef>
                <a:spcPts val="800"/>
              </a:spcBef>
              <a:spcAft>
                <a:spcPts val="0"/>
              </a:spcAft>
              <a:buSzPts val="1200"/>
              <a:buFont typeface="Nunito Sans"/>
              <a:buChar char="○"/>
              <a:defRPr/>
            </a:lvl2pPr>
            <a:lvl3pPr indent="-304800" lvl="2" marL="1371600">
              <a:spcBef>
                <a:spcPts val="800"/>
              </a:spcBef>
              <a:spcAft>
                <a:spcPts val="0"/>
              </a:spcAft>
              <a:buSzPts val="1200"/>
              <a:buFont typeface="Nunito Sans"/>
              <a:buChar char="■"/>
              <a:defRPr/>
            </a:lvl3pPr>
            <a:lvl4pPr indent="-304800" lvl="3" marL="1828800">
              <a:spcBef>
                <a:spcPts val="800"/>
              </a:spcBef>
              <a:spcAft>
                <a:spcPts val="0"/>
              </a:spcAft>
              <a:buSzPts val="1200"/>
              <a:buFont typeface="Nunito Sans"/>
              <a:buChar char="●"/>
              <a:defRPr/>
            </a:lvl4pPr>
            <a:lvl5pPr indent="-304800" lvl="4" marL="2286000">
              <a:spcBef>
                <a:spcPts val="800"/>
              </a:spcBef>
              <a:spcAft>
                <a:spcPts val="0"/>
              </a:spcAft>
              <a:buSzPts val="1200"/>
              <a:buFont typeface="Nunito Sans"/>
              <a:buChar char="○"/>
              <a:defRPr/>
            </a:lvl5pPr>
            <a:lvl6pPr indent="-304800" lvl="5" marL="2743200">
              <a:spcBef>
                <a:spcPts val="800"/>
              </a:spcBef>
              <a:spcAft>
                <a:spcPts val="0"/>
              </a:spcAft>
              <a:buSzPts val="1200"/>
              <a:buFont typeface="Nunito Sans"/>
              <a:buChar char="■"/>
              <a:defRPr/>
            </a:lvl6pPr>
            <a:lvl7pPr indent="-304800" lvl="6" marL="3200400">
              <a:spcBef>
                <a:spcPts val="800"/>
              </a:spcBef>
              <a:spcAft>
                <a:spcPts val="0"/>
              </a:spcAft>
              <a:buSzPts val="1200"/>
              <a:buFont typeface="Nunito Sans"/>
              <a:buChar char="●"/>
              <a:defRPr/>
            </a:lvl7pPr>
            <a:lvl8pPr indent="-304800" lvl="7" marL="3657600">
              <a:spcBef>
                <a:spcPts val="800"/>
              </a:spcBef>
              <a:spcAft>
                <a:spcPts val="0"/>
              </a:spcAft>
              <a:buSzPts val="1200"/>
              <a:buFont typeface="Nunito Sans"/>
              <a:buChar char="○"/>
              <a:defRPr/>
            </a:lvl8pPr>
            <a:lvl9pPr indent="-304800" lvl="8" marL="4114800">
              <a:spcBef>
                <a:spcPts val="800"/>
              </a:spcBef>
              <a:spcAft>
                <a:spcPts val="800"/>
              </a:spcAft>
              <a:buSzPts val="1200"/>
              <a:buFont typeface="Nunito Sans"/>
              <a:buChar char="■"/>
              <a:defRPr/>
            </a:lvl9pPr>
          </a:lstStyle>
          <a:p/>
        </p:txBody>
      </p:sp>
      <p:sp>
        <p:nvSpPr>
          <p:cNvPr id="584" name="Google Shape;584;p90"/>
          <p:cNvSpPr txBox="1"/>
          <p:nvPr>
            <p:ph type="title"/>
          </p:nvPr>
        </p:nvSpPr>
        <p:spPr>
          <a:xfrm>
            <a:off x="4618950" y="228600"/>
            <a:ext cx="4296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585" name="Google Shape;585;p90"/>
          <p:cNvSpPr/>
          <p:nvPr/>
        </p:nvSpPr>
        <p:spPr>
          <a:xfrm>
            <a:off x="0" y="0"/>
            <a:ext cx="4296549" cy="4588647"/>
          </a:xfrm>
          <a:custGeom>
            <a:rect b="b" l="l" r="r" t="t"/>
            <a:pathLst>
              <a:path extrusionOk="0" h="146112" w="136811">
                <a:moveTo>
                  <a:pt x="90636" y="0"/>
                </a:moveTo>
                <a:lnTo>
                  <a:pt x="92199" y="446"/>
                </a:lnTo>
                <a:lnTo>
                  <a:pt x="93799" y="930"/>
                </a:lnTo>
                <a:lnTo>
                  <a:pt x="95324" y="1488"/>
                </a:lnTo>
                <a:lnTo>
                  <a:pt x="96887" y="2046"/>
                </a:lnTo>
                <a:lnTo>
                  <a:pt x="98413" y="2679"/>
                </a:lnTo>
                <a:lnTo>
                  <a:pt x="99938" y="3349"/>
                </a:lnTo>
                <a:lnTo>
                  <a:pt x="101426" y="4093"/>
                </a:lnTo>
                <a:lnTo>
                  <a:pt x="102915" y="4874"/>
                </a:lnTo>
                <a:lnTo>
                  <a:pt x="104849" y="5953"/>
                </a:lnTo>
                <a:lnTo>
                  <a:pt x="106747" y="7032"/>
                </a:lnTo>
                <a:lnTo>
                  <a:pt x="108570" y="8186"/>
                </a:lnTo>
                <a:lnTo>
                  <a:pt x="110356" y="9339"/>
                </a:lnTo>
                <a:lnTo>
                  <a:pt x="112105" y="10530"/>
                </a:lnTo>
                <a:lnTo>
                  <a:pt x="113742" y="11757"/>
                </a:lnTo>
                <a:lnTo>
                  <a:pt x="115379" y="13022"/>
                </a:lnTo>
                <a:lnTo>
                  <a:pt x="116904" y="14287"/>
                </a:lnTo>
                <a:lnTo>
                  <a:pt x="118430" y="15627"/>
                </a:lnTo>
                <a:lnTo>
                  <a:pt x="119844" y="16966"/>
                </a:lnTo>
                <a:lnTo>
                  <a:pt x="121258" y="18306"/>
                </a:lnTo>
                <a:lnTo>
                  <a:pt x="122560" y="19720"/>
                </a:lnTo>
                <a:lnTo>
                  <a:pt x="123825" y="21134"/>
                </a:lnTo>
                <a:lnTo>
                  <a:pt x="125053" y="22585"/>
                </a:lnTo>
                <a:lnTo>
                  <a:pt x="126169" y="24036"/>
                </a:lnTo>
                <a:lnTo>
                  <a:pt x="127285" y="25524"/>
                </a:lnTo>
                <a:lnTo>
                  <a:pt x="128215" y="26938"/>
                </a:lnTo>
                <a:lnTo>
                  <a:pt x="129108" y="28389"/>
                </a:lnTo>
                <a:lnTo>
                  <a:pt x="129964" y="29803"/>
                </a:lnTo>
                <a:lnTo>
                  <a:pt x="130746" y="31291"/>
                </a:lnTo>
                <a:lnTo>
                  <a:pt x="131490" y="32742"/>
                </a:lnTo>
                <a:lnTo>
                  <a:pt x="132197" y="34268"/>
                </a:lnTo>
                <a:lnTo>
                  <a:pt x="132829" y="35756"/>
                </a:lnTo>
                <a:lnTo>
                  <a:pt x="133387" y="37281"/>
                </a:lnTo>
                <a:lnTo>
                  <a:pt x="133908" y="38844"/>
                </a:lnTo>
                <a:lnTo>
                  <a:pt x="134392" y="40407"/>
                </a:lnTo>
                <a:lnTo>
                  <a:pt x="134801" y="41969"/>
                </a:lnTo>
                <a:lnTo>
                  <a:pt x="135173" y="43569"/>
                </a:lnTo>
                <a:lnTo>
                  <a:pt x="135471" y="45169"/>
                </a:lnTo>
                <a:lnTo>
                  <a:pt x="135731" y="46806"/>
                </a:lnTo>
                <a:lnTo>
                  <a:pt x="135955" y="48443"/>
                </a:lnTo>
                <a:lnTo>
                  <a:pt x="136066" y="50081"/>
                </a:lnTo>
                <a:lnTo>
                  <a:pt x="136178" y="52015"/>
                </a:lnTo>
                <a:lnTo>
                  <a:pt x="136215" y="53987"/>
                </a:lnTo>
                <a:lnTo>
                  <a:pt x="136141" y="55959"/>
                </a:lnTo>
                <a:lnTo>
                  <a:pt x="136029" y="57931"/>
                </a:lnTo>
                <a:lnTo>
                  <a:pt x="135806" y="59903"/>
                </a:lnTo>
                <a:lnTo>
                  <a:pt x="135545" y="61875"/>
                </a:lnTo>
                <a:lnTo>
                  <a:pt x="135173" y="63847"/>
                </a:lnTo>
                <a:lnTo>
                  <a:pt x="134764" y="65856"/>
                </a:lnTo>
                <a:lnTo>
                  <a:pt x="134243" y="67828"/>
                </a:lnTo>
                <a:lnTo>
                  <a:pt x="133685" y="69800"/>
                </a:lnTo>
                <a:lnTo>
                  <a:pt x="133052" y="71809"/>
                </a:lnTo>
                <a:lnTo>
                  <a:pt x="132308" y="73781"/>
                </a:lnTo>
                <a:lnTo>
                  <a:pt x="131527" y="75753"/>
                </a:lnTo>
                <a:lnTo>
                  <a:pt x="130671" y="77688"/>
                </a:lnTo>
                <a:lnTo>
                  <a:pt x="129741" y="79660"/>
                </a:lnTo>
                <a:lnTo>
                  <a:pt x="128736" y="81595"/>
                </a:lnTo>
                <a:lnTo>
                  <a:pt x="127695" y="83455"/>
                </a:lnTo>
                <a:lnTo>
                  <a:pt x="126578" y="85316"/>
                </a:lnTo>
                <a:lnTo>
                  <a:pt x="125388" y="87176"/>
                </a:lnTo>
                <a:lnTo>
                  <a:pt x="124160" y="88999"/>
                </a:lnTo>
                <a:lnTo>
                  <a:pt x="122858" y="90785"/>
                </a:lnTo>
                <a:lnTo>
                  <a:pt x="121518" y="92534"/>
                </a:lnTo>
                <a:lnTo>
                  <a:pt x="120104" y="94282"/>
                </a:lnTo>
                <a:lnTo>
                  <a:pt x="118616" y="95994"/>
                </a:lnTo>
                <a:lnTo>
                  <a:pt x="117128" y="97668"/>
                </a:lnTo>
                <a:lnTo>
                  <a:pt x="115528" y="99305"/>
                </a:lnTo>
                <a:lnTo>
                  <a:pt x="113928" y="100905"/>
                </a:lnTo>
                <a:lnTo>
                  <a:pt x="112254" y="102468"/>
                </a:lnTo>
                <a:lnTo>
                  <a:pt x="110542" y="103993"/>
                </a:lnTo>
                <a:lnTo>
                  <a:pt x="108756" y="105482"/>
                </a:lnTo>
                <a:lnTo>
                  <a:pt x="106933" y="106933"/>
                </a:lnTo>
                <a:lnTo>
                  <a:pt x="105110" y="108347"/>
                </a:lnTo>
                <a:lnTo>
                  <a:pt x="104031" y="109128"/>
                </a:lnTo>
                <a:lnTo>
                  <a:pt x="102952" y="109872"/>
                </a:lnTo>
                <a:lnTo>
                  <a:pt x="101836" y="110616"/>
                </a:lnTo>
                <a:lnTo>
                  <a:pt x="100682" y="111323"/>
                </a:lnTo>
                <a:lnTo>
                  <a:pt x="99529" y="112030"/>
                </a:lnTo>
                <a:lnTo>
                  <a:pt x="98375" y="112700"/>
                </a:lnTo>
                <a:lnTo>
                  <a:pt x="97185" y="113370"/>
                </a:lnTo>
                <a:lnTo>
                  <a:pt x="95957" y="114002"/>
                </a:lnTo>
                <a:lnTo>
                  <a:pt x="94729" y="114635"/>
                </a:lnTo>
                <a:lnTo>
                  <a:pt x="93464" y="115230"/>
                </a:lnTo>
                <a:lnTo>
                  <a:pt x="92199" y="115825"/>
                </a:lnTo>
                <a:lnTo>
                  <a:pt x="90934" y="116383"/>
                </a:lnTo>
                <a:lnTo>
                  <a:pt x="89632" y="116941"/>
                </a:lnTo>
                <a:lnTo>
                  <a:pt x="88292" y="117462"/>
                </a:lnTo>
                <a:lnTo>
                  <a:pt x="86953" y="117983"/>
                </a:lnTo>
                <a:lnTo>
                  <a:pt x="85613" y="118467"/>
                </a:lnTo>
                <a:lnTo>
                  <a:pt x="84274" y="118913"/>
                </a:lnTo>
                <a:lnTo>
                  <a:pt x="82897" y="119360"/>
                </a:lnTo>
                <a:lnTo>
                  <a:pt x="81483" y="119806"/>
                </a:lnTo>
                <a:lnTo>
                  <a:pt x="80070" y="120216"/>
                </a:lnTo>
                <a:lnTo>
                  <a:pt x="78656" y="120588"/>
                </a:lnTo>
                <a:lnTo>
                  <a:pt x="77242" y="120960"/>
                </a:lnTo>
                <a:lnTo>
                  <a:pt x="75791" y="121295"/>
                </a:lnTo>
                <a:lnTo>
                  <a:pt x="74340" y="121630"/>
                </a:lnTo>
                <a:lnTo>
                  <a:pt x="72889" y="121927"/>
                </a:lnTo>
                <a:lnTo>
                  <a:pt x="71400" y="122188"/>
                </a:lnTo>
                <a:lnTo>
                  <a:pt x="69912" y="122448"/>
                </a:lnTo>
                <a:lnTo>
                  <a:pt x="68424" y="122671"/>
                </a:lnTo>
                <a:lnTo>
                  <a:pt x="66935" y="122895"/>
                </a:lnTo>
                <a:lnTo>
                  <a:pt x="65410" y="123081"/>
                </a:lnTo>
                <a:lnTo>
                  <a:pt x="63884" y="123229"/>
                </a:lnTo>
                <a:lnTo>
                  <a:pt x="62396" y="123378"/>
                </a:lnTo>
                <a:lnTo>
                  <a:pt x="59606" y="123564"/>
                </a:lnTo>
                <a:lnTo>
                  <a:pt x="60461" y="122374"/>
                </a:lnTo>
                <a:lnTo>
                  <a:pt x="61280" y="121109"/>
                </a:lnTo>
                <a:lnTo>
                  <a:pt x="62024" y="119844"/>
                </a:lnTo>
                <a:lnTo>
                  <a:pt x="62731" y="118541"/>
                </a:lnTo>
                <a:lnTo>
                  <a:pt x="63587" y="116830"/>
                </a:lnTo>
                <a:lnTo>
                  <a:pt x="64368" y="115118"/>
                </a:lnTo>
                <a:lnTo>
                  <a:pt x="65075" y="113370"/>
                </a:lnTo>
                <a:lnTo>
                  <a:pt x="65670" y="111584"/>
                </a:lnTo>
                <a:lnTo>
                  <a:pt x="66229" y="109798"/>
                </a:lnTo>
                <a:lnTo>
                  <a:pt x="66675" y="108012"/>
                </a:lnTo>
                <a:lnTo>
                  <a:pt x="67047" y="106226"/>
                </a:lnTo>
                <a:lnTo>
                  <a:pt x="67382" y="104403"/>
                </a:lnTo>
                <a:lnTo>
                  <a:pt x="67605" y="102617"/>
                </a:lnTo>
                <a:lnTo>
                  <a:pt x="67791" y="100831"/>
                </a:lnTo>
                <a:lnTo>
                  <a:pt x="67940" y="99045"/>
                </a:lnTo>
                <a:lnTo>
                  <a:pt x="67977" y="97259"/>
                </a:lnTo>
                <a:lnTo>
                  <a:pt x="67977" y="95473"/>
                </a:lnTo>
                <a:lnTo>
                  <a:pt x="67940" y="93724"/>
                </a:lnTo>
                <a:lnTo>
                  <a:pt x="67828" y="91976"/>
                </a:lnTo>
                <a:lnTo>
                  <a:pt x="67680" y="90264"/>
                </a:lnTo>
                <a:lnTo>
                  <a:pt x="67456" y="88553"/>
                </a:lnTo>
                <a:lnTo>
                  <a:pt x="67196" y="86878"/>
                </a:lnTo>
                <a:lnTo>
                  <a:pt x="66935" y="85241"/>
                </a:lnTo>
                <a:lnTo>
                  <a:pt x="66601" y="83641"/>
                </a:lnTo>
                <a:lnTo>
                  <a:pt x="66229" y="82079"/>
                </a:lnTo>
                <a:lnTo>
                  <a:pt x="65819" y="80553"/>
                </a:lnTo>
                <a:lnTo>
                  <a:pt x="65373" y="79065"/>
                </a:lnTo>
                <a:lnTo>
                  <a:pt x="64889" y="77614"/>
                </a:lnTo>
                <a:lnTo>
                  <a:pt x="64368" y="76200"/>
                </a:lnTo>
                <a:lnTo>
                  <a:pt x="63847" y="74860"/>
                </a:lnTo>
                <a:lnTo>
                  <a:pt x="63289" y="73558"/>
                </a:lnTo>
                <a:lnTo>
                  <a:pt x="62731" y="72330"/>
                </a:lnTo>
                <a:lnTo>
                  <a:pt x="62136" y="71140"/>
                </a:lnTo>
                <a:lnTo>
                  <a:pt x="61540" y="70023"/>
                </a:lnTo>
                <a:lnTo>
                  <a:pt x="60908" y="68982"/>
                </a:lnTo>
                <a:lnTo>
                  <a:pt x="60275" y="68014"/>
                </a:lnTo>
                <a:lnTo>
                  <a:pt x="59568" y="67047"/>
                </a:lnTo>
                <a:lnTo>
                  <a:pt x="58824" y="66117"/>
                </a:lnTo>
                <a:lnTo>
                  <a:pt x="57969" y="65187"/>
                </a:lnTo>
                <a:lnTo>
                  <a:pt x="57076" y="64294"/>
                </a:lnTo>
                <a:lnTo>
                  <a:pt x="56071" y="63401"/>
                </a:lnTo>
                <a:lnTo>
                  <a:pt x="55029" y="62582"/>
                </a:lnTo>
                <a:lnTo>
                  <a:pt x="53950" y="61764"/>
                </a:lnTo>
                <a:lnTo>
                  <a:pt x="52797" y="60982"/>
                </a:lnTo>
                <a:lnTo>
                  <a:pt x="51569" y="60238"/>
                </a:lnTo>
                <a:lnTo>
                  <a:pt x="50304" y="59494"/>
                </a:lnTo>
                <a:lnTo>
                  <a:pt x="49002" y="58824"/>
                </a:lnTo>
                <a:lnTo>
                  <a:pt x="47625" y="58192"/>
                </a:lnTo>
                <a:lnTo>
                  <a:pt x="46248" y="57596"/>
                </a:lnTo>
                <a:lnTo>
                  <a:pt x="44797" y="57001"/>
                </a:lnTo>
                <a:lnTo>
                  <a:pt x="43272" y="56480"/>
                </a:lnTo>
                <a:lnTo>
                  <a:pt x="41746" y="56034"/>
                </a:lnTo>
                <a:lnTo>
                  <a:pt x="40184" y="55587"/>
                </a:lnTo>
                <a:lnTo>
                  <a:pt x="38584" y="55215"/>
                </a:lnTo>
                <a:lnTo>
                  <a:pt x="36984" y="54880"/>
                </a:lnTo>
                <a:lnTo>
                  <a:pt x="35384" y="54620"/>
                </a:lnTo>
                <a:lnTo>
                  <a:pt x="33784" y="54397"/>
                </a:lnTo>
                <a:lnTo>
                  <a:pt x="32147" y="54248"/>
                </a:lnTo>
                <a:lnTo>
                  <a:pt x="30547" y="54136"/>
                </a:lnTo>
                <a:lnTo>
                  <a:pt x="28984" y="54099"/>
                </a:lnTo>
                <a:lnTo>
                  <a:pt x="27384" y="54099"/>
                </a:lnTo>
                <a:lnTo>
                  <a:pt x="25859" y="54173"/>
                </a:lnTo>
                <a:lnTo>
                  <a:pt x="24296" y="54285"/>
                </a:lnTo>
                <a:lnTo>
                  <a:pt x="22771" y="54471"/>
                </a:lnTo>
                <a:lnTo>
                  <a:pt x="21282" y="54694"/>
                </a:lnTo>
                <a:lnTo>
                  <a:pt x="19831" y="54992"/>
                </a:lnTo>
                <a:lnTo>
                  <a:pt x="18417" y="55327"/>
                </a:lnTo>
                <a:lnTo>
                  <a:pt x="17004" y="55736"/>
                </a:lnTo>
                <a:lnTo>
                  <a:pt x="15925" y="56108"/>
                </a:lnTo>
                <a:lnTo>
                  <a:pt x="14846" y="56480"/>
                </a:lnTo>
                <a:lnTo>
                  <a:pt x="13804" y="56927"/>
                </a:lnTo>
                <a:lnTo>
                  <a:pt x="12799" y="57373"/>
                </a:lnTo>
                <a:lnTo>
                  <a:pt x="11832" y="57894"/>
                </a:lnTo>
                <a:lnTo>
                  <a:pt x="10902" y="58415"/>
                </a:lnTo>
                <a:lnTo>
                  <a:pt x="9971" y="58973"/>
                </a:lnTo>
                <a:lnTo>
                  <a:pt x="9079" y="59568"/>
                </a:lnTo>
                <a:lnTo>
                  <a:pt x="8223" y="60201"/>
                </a:lnTo>
                <a:lnTo>
                  <a:pt x="7404" y="60833"/>
                </a:lnTo>
                <a:lnTo>
                  <a:pt x="6586" y="61540"/>
                </a:lnTo>
                <a:lnTo>
                  <a:pt x="5842" y="62247"/>
                </a:lnTo>
                <a:lnTo>
                  <a:pt x="5097" y="63029"/>
                </a:lnTo>
                <a:lnTo>
                  <a:pt x="4390" y="63810"/>
                </a:lnTo>
                <a:lnTo>
                  <a:pt x="3721" y="64628"/>
                </a:lnTo>
                <a:lnTo>
                  <a:pt x="3088" y="65484"/>
                </a:lnTo>
                <a:lnTo>
                  <a:pt x="2642" y="66117"/>
                </a:lnTo>
                <a:lnTo>
                  <a:pt x="2195" y="66786"/>
                </a:lnTo>
                <a:lnTo>
                  <a:pt x="1786" y="67493"/>
                </a:lnTo>
                <a:lnTo>
                  <a:pt x="1377" y="68200"/>
                </a:lnTo>
                <a:lnTo>
                  <a:pt x="1005" y="68907"/>
                </a:lnTo>
                <a:lnTo>
                  <a:pt x="670" y="69651"/>
                </a:lnTo>
                <a:lnTo>
                  <a:pt x="335" y="70396"/>
                </a:lnTo>
                <a:lnTo>
                  <a:pt x="0" y="71177"/>
                </a:lnTo>
                <a:lnTo>
                  <a:pt x="0" y="72888"/>
                </a:lnTo>
                <a:lnTo>
                  <a:pt x="335" y="71921"/>
                </a:lnTo>
                <a:lnTo>
                  <a:pt x="707" y="70991"/>
                </a:lnTo>
                <a:lnTo>
                  <a:pt x="1116" y="70061"/>
                </a:lnTo>
                <a:lnTo>
                  <a:pt x="1563" y="69168"/>
                </a:lnTo>
                <a:lnTo>
                  <a:pt x="2009" y="68275"/>
                </a:lnTo>
                <a:lnTo>
                  <a:pt x="2493" y="67456"/>
                </a:lnTo>
                <a:lnTo>
                  <a:pt x="3014" y="66600"/>
                </a:lnTo>
                <a:lnTo>
                  <a:pt x="3572" y="65819"/>
                </a:lnTo>
                <a:lnTo>
                  <a:pt x="4204" y="65001"/>
                </a:lnTo>
                <a:lnTo>
                  <a:pt x="4874" y="64182"/>
                </a:lnTo>
                <a:lnTo>
                  <a:pt x="5544" y="63438"/>
                </a:lnTo>
                <a:lnTo>
                  <a:pt x="6251" y="62694"/>
                </a:lnTo>
                <a:lnTo>
                  <a:pt x="6995" y="61987"/>
                </a:lnTo>
                <a:lnTo>
                  <a:pt x="7776" y="61317"/>
                </a:lnTo>
                <a:lnTo>
                  <a:pt x="8595" y="60647"/>
                </a:lnTo>
                <a:lnTo>
                  <a:pt x="9413" y="60052"/>
                </a:lnTo>
                <a:lnTo>
                  <a:pt x="10306" y="59457"/>
                </a:lnTo>
                <a:lnTo>
                  <a:pt x="11199" y="58936"/>
                </a:lnTo>
                <a:lnTo>
                  <a:pt x="12129" y="58415"/>
                </a:lnTo>
                <a:lnTo>
                  <a:pt x="13097" y="57931"/>
                </a:lnTo>
                <a:lnTo>
                  <a:pt x="14064" y="57448"/>
                </a:lnTo>
                <a:lnTo>
                  <a:pt x="15069" y="57038"/>
                </a:lnTo>
                <a:lnTo>
                  <a:pt x="16111" y="56666"/>
                </a:lnTo>
                <a:lnTo>
                  <a:pt x="17190" y="56294"/>
                </a:lnTo>
                <a:lnTo>
                  <a:pt x="18492" y="55922"/>
                </a:lnTo>
                <a:lnTo>
                  <a:pt x="19869" y="55587"/>
                </a:lnTo>
                <a:lnTo>
                  <a:pt x="21208" y="55327"/>
                </a:lnTo>
                <a:lnTo>
                  <a:pt x="22622" y="55066"/>
                </a:lnTo>
                <a:lnTo>
                  <a:pt x="24036" y="54917"/>
                </a:lnTo>
                <a:lnTo>
                  <a:pt x="25487" y="54769"/>
                </a:lnTo>
                <a:lnTo>
                  <a:pt x="26975" y="54694"/>
                </a:lnTo>
                <a:lnTo>
                  <a:pt x="30063" y="54694"/>
                </a:lnTo>
                <a:lnTo>
                  <a:pt x="31738" y="54806"/>
                </a:lnTo>
                <a:lnTo>
                  <a:pt x="33375" y="54955"/>
                </a:lnTo>
                <a:lnTo>
                  <a:pt x="35012" y="55141"/>
                </a:lnTo>
                <a:lnTo>
                  <a:pt x="36686" y="55438"/>
                </a:lnTo>
                <a:lnTo>
                  <a:pt x="38323" y="55736"/>
                </a:lnTo>
                <a:lnTo>
                  <a:pt x="39960" y="56145"/>
                </a:lnTo>
                <a:lnTo>
                  <a:pt x="41597" y="56592"/>
                </a:lnTo>
                <a:lnTo>
                  <a:pt x="43086" y="57075"/>
                </a:lnTo>
                <a:lnTo>
                  <a:pt x="44574" y="57559"/>
                </a:lnTo>
                <a:lnTo>
                  <a:pt x="45988" y="58117"/>
                </a:lnTo>
                <a:lnTo>
                  <a:pt x="47365" y="58713"/>
                </a:lnTo>
                <a:lnTo>
                  <a:pt x="48704" y="59345"/>
                </a:lnTo>
                <a:lnTo>
                  <a:pt x="50006" y="60015"/>
                </a:lnTo>
                <a:lnTo>
                  <a:pt x="51234" y="60722"/>
                </a:lnTo>
                <a:lnTo>
                  <a:pt x="52425" y="61466"/>
                </a:lnTo>
                <a:lnTo>
                  <a:pt x="53578" y="62210"/>
                </a:lnTo>
                <a:lnTo>
                  <a:pt x="54657" y="63029"/>
                </a:lnTo>
                <a:lnTo>
                  <a:pt x="55662" y="63847"/>
                </a:lnTo>
                <a:lnTo>
                  <a:pt x="56629" y="64703"/>
                </a:lnTo>
                <a:lnTo>
                  <a:pt x="57522" y="65559"/>
                </a:lnTo>
                <a:lnTo>
                  <a:pt x="58341" y="66489"/>
                </a:lnTo>
                <a:lnTo>
                  <a:pt x="59085" y="67382"/>
                </a:lnTo>
                <a:lnTo>
                  <a:pt x="59792" y="68349"/>
                </a:lnTo>
                <a:lnTo>
                  <a:pt x="60424" y="69317"/>
                </a:lnTo>
                <a:lnTo>
                  <a:pt x="61020" y="70358"/>
                </a:lnTo>
                <a:lnTo>
                  <a:pt x="61615" y="71437"/>
                </a:lnTo>
                <a:lnTo>
                  <a:pt x="62210" y="72628"/>
                </a:lnTo>
                <a:lnTo>
                  <a:pt x="62768" y="73819"/>
                </a:lnTo>
                <a:lnTo>
                  <a:pt x="63326" y="75121"/>
                </a:lnTo>
                <a:lnTo>
                  <a:pt x="63847" y="76423"/>
                </a:lnTo>
                <a:lnTo>
                  <a:pt x="64331" y="77837"/>
                </a:lnTo>
                <a:lnTo>
                  <a:pt x="64815" y="79251"/>
                </a:lnTo>
                <a:lnTo>
                  <a:pt x="65224" y="80739"/>
                </a:lnTo>
                <a:lnTo>
                  <a:pt x="65633" y="82227"/>
                </a:lnTo>
                <a:lnTo>
                  <a:pt x="66005" y="83790"/>
                </a:lnTo>
                <a:lnTo>
                  <a:pt x="66340" y="85390"/>
                </a:lnTo>
                <a:lnTo>
                  <a:pt x="66638" y="86990"/>
                </a:lnTo>
                <a:lnTo>
                  <a:pt x="66898" y="88627"/>
                </a:lnTo>
                <a:lnTo>
                  <a:pt x="67084" y="90301"/>
                </a:lnTo>
                <a:lnTo>
                  <a:pt x="67233" y="92013"/>
                </a:lnTo>
                <a:lnTo>
                  <a:pt x="67345" y="93724"/>
                </a:lnTo>
                <a:lnTo>
                  <a:pt x="67382" y="95473"/>
                </a:lnTo>
                <a:lnTo>
                  <a:pt x="67382" y="97222"/>
                </a:lnTo>
                <a:lnTo>
                  <a:pt x="67345" y="98970"/>
                </a:lnTo>
                <a:lnTo>
                  <a:pt x="67233" y="100756"/>
                </a:lnTo>
                <a:lnTo>
                  <a:pt x="67047" y="102542"/>
                </a:lnTo>
                <a:lnTo>
                  <a:pt x="66787" y="104328"/>
                </a:lnTo>
                <a:lnTo>
                  <a:pt x="66489" y="106077"/>
                </a:lnTo>
                <a:lnTo>
                  <a:pt x="66080" y="107863"/>
                </a:lnTo>
                <a:lnTo>
                  <a:pt x="65633" y="109649"/>
                </a:lnTo>
                <a:lnTo>
                  <a:pt x="65112" y="111398"/>
                </a:lnTo>
                <a:lnTo>
                  <a:pt x="64517" y="113146"/>
                </a:lnTo>
                <a:lnTo>
                  <a:pt x="63847" y="114858"/>
                </a:lnTo>
                <a:lnTo>
                  <a:pt x="63066" y="116569"/>
                </a:lnTo>
                <a:lnTo>
                  <a:pt x="62210" y="118281"/>
                </a:lnTo>
                <a:lnTo>
                  <a:pt x="61466" y="119658"/>
                </a:lnTo>
                <a:lnTo>
                  <a:pt x="60647" y="121034"/>
                </a:lnTo>
                <a:lnTo>
                  <a:pt x="59754" y="122336"/>
                </a:lnTo>
                <a:lnTo>
                  <a:pt x="58824" y="123601"/>
                </a:lnTo>
                <a:lnTo>
                  <a:pt x="56406" y="123713"/>
                </a:lnTo>
                <a:lnTo>
                  <a:pt x="53950" y="123750"/>
                </a:lnTo>
                <a:lnTo>
                  <a:pt x="51532" y="123713"/>
                </a:lnTo>
                <a:lnTo>
                  <a:pt x="49113" y="123601"/>
                </a:lnTo>
                <a:lnTo>
                  <a:pt x="46732" y="123453"/>
                </a:lnTo>
                <a:lnTo>
                  <a:pt x="44351" y="123229"/>
                </a:lnTo>
                <a:lnTo>
                  <a:pt x="42007" y="122969"/>
                </a:lnTo>
                <a:lnTo>
                  <a:pt x="39663" y="122634"/>
                </a:lnTo>
                <a:lnTo>
                  <a:pt x="38286" y="122374"/>
                </a:lnTo>
                <a:lnTo>
                  <a:pt x="36909" y="122150"/>
                </a:lnTo>
                <a:lnTo>
                  <a:pt x="35533" y="121853"/>
                </a:lnTo>
                <a:lnTo>
                  <a:pt x="34193" y="121555"/>
                </a:lnTo>
                <a:lnTo>
                  <a:pt x="32891" y="121257"/>
                </a:lnTo>
                <a:lnTo>
                  <a:pt x="31589" y="120923"/>
                </a:lnTo>
                <a:lnTo>
                  <a:pt x="30324" y="120551"/>
                </a:lnTo>
                <a:lnTo>
                  <a:pt x="29059" y="120178"/>
                </a:lnTo>
                <a:lnTo>
                  <a:pt x="27794" y="119769"/>
                </a:lnTo>
                <a:lnTo>
                  <a:pt x="26566" y="119360"/>
                </a:lnTo>
                <a:lnTo>
                  <a:pt x="25375" y="118913"/>
                </a:lnTo>
                <a:lnTo>
                  <a:pt x="24185" y="118467"/>
                </a:lnTo>
                <a:lnTo>
                  <a:pt x="22994" y="117983"/>
                </a:lnTo>
                <a:lnTo>
                  <a:pt x="21878" y="117500"/>
                </a:lnTo>
                <a:lnTo>
                  <a:pt x="20724" y="116979"/>
                </a:lnTo>
                <a:lnTo>
                  <a:pt x="19645" y="116458"/>
                </a:lnTo>
                <a:lnTo>
                  <a:pt x="18417" y="115825"/>
                </a:lnTo>
                <a:lnTo>
                  <a:pt x="17227" y="115193"/>
                </a:lnTo>
                <a:lnTo>
                  <a:pt x="16073" y="114523"/>
                </a:lnTo>
                <a:lnTo>
                  <a:pt x="14957" y="113816"/>
                </a:lnTo>
                <a:lnTo>
                  <a:pt x="13878" y="113109"/>
                </a:lnTo>
                <a:lnTo>
                  <a:pt x="12836" y="112365"/>
                </a:lnTo>
                <a:lnTo>
                  <a:pt x="11795" y="111621"/>
                </a:lnTo>
                <a:lnTo>
                  <a:pt x="10827" y="110839"/>
                </a:lnTo>
                <a:lnTo>
                  <a:pt x="9860" y="110058"/>
                </a:lnTo>
                <a:lnTo>
                  <a:pt x="8967" y="109240"/>
                </a:lnTo>
                <a:lnTo>
                  <a:pt x="8074" y="108421"/>
                </a:lnTo>
                <a:lnTo>
                  <a:pt x="7255" y="107565"/>
                </a:lnTo>
                <a:lnTo>
                  <a:pt x="6437" y="106710"/>
                </a:lnTo>
                <a:lnTo>
                  <a:pt x="5655" y="105817"/>
                </a:lnTo>
                <a:lnTo>
                  <a:pt x="4911" y="104886"/>
                </a:lnTo>
                <a:lnTo>
                  <a:pt x="4204" y="103956"/>
                </a:lnTo>
                <a:lnTo>
                  <a:pt x="3572" y="103026"/>
                </a:lnTo>
                <a:lnTo>
                  <a:pt x="2939" y="102059"/>
                </a:lnTo>
                <a:lnTo>
                  <a:pt x="2344" y="101091"/>
                </a:lnTo>
                <a:lnTo>
                  <a:pt x="1786" y="100087"/>
                </a:lnTo>
                <a:lnTo>
                  <a:pt x="1302" y="99082"/>
                </a:lnTo>
                <a:lnTo>
                  <a:pt x="819" y="98040"/>
                </a:lnTo>
                <a:lnTo>
                  <a:pt x="409" y="97036"/>
                </a:lnTo>
                <a:lnTo>
                  <a:pt x="0" y="95957"/>
                </a:lnTo>
                <a:lnTo>
                  <a:pt x="0" y="97631"/>
                </a:lnTo>
                <a:lnTo>
                  <a:pt x="372" y="98524"/>
                </a:lnTo>
                <a:lnTo>
                  <a:pt x="781" y="99380"/>
                </a:lnTo>
                <a:lnTo>
                  <a:pt x="1191" y="100236"/>
                </a:lnTo>
                <a:lnTo>
                  <a:pt x="1674" y="101054"/>
                </a:lnTo>
                <a:lnTo>
                  <a:pt x="2121" y="101910"/>
                </a:lnTo>
                <a:lnTo>
                  <a:pt x="2642" y="102728"/>
                </a:lnTo>
                <a:lnTo>
                  <a:pt x="3163" y="103510"/>
                </a:lnTo>
                <a:lnTo>
                  <a:pt x="3758" y="104328"/>
                </a:lnTo>
                <a:lnTo>
                  <a:pt x="4465" y="105258"/>
                </a:lnTo>
                <a:lnTo>
                  <a:pt x="5209" y="106189"/>
                </a:lnTo>
                <a:lnTo>
                  <a:pt x="5990" y="107082"/>
                </a:lnTo>
                <a:lnTo>
                  <a:pt x="6809" y="107975"/>
                </a:lnTo>
                <a:lnTo>
                  <a:pt x="7665" y="108830"/>
                </a:lnTo>
                <a:lnTo>
                  <a:pt x="8558" y="109686"/>
                </a:lnTo>
                <a:lnTo>
                  <a:pt x="9488" y="110505"/>
                </a:lnTo>
                <a:lnTo>
                  <a:pt x="10418" y="111323"/>
                </a:lnTo>
                <a:lnTo>
                  <a:pt x="11423" y="112105"/>
                </a:lnTo>
                <a:lnTo>
                  <a:pt x="12464" y="112849"/>
                </a:lnTo>
                <a:lnTo>
                  <a:pt x="13543" y="113593"/>
                </a:lnTo>
                <a:lnTo>
                  <a:pt x="14622" y="114300"/>
                </a:lnTo>
                <a:lnTo>
                  <a:pt x="15776" y="115007"/>
                </a:lnTo>
                <a:lnTo>
                  <a:pt x="16929" y="115676"/>
                </a:lnTo>
                <a:lnTo>
                  <a:pt x="18120" y="116346"/>
                </a:lnTo>
                <a:lnTo>
                  <a:pt x="19348" y="116979"/>
                </a:lnTo>
                <a:lnTo>
                  <a:pt x="20464" y="117537"/>
                </a:lnTo>
                <a:lnTo>
                  <a:pt x="21617" y="118058"/>
                </a:lnTo>
                <a:lnTo>
                  <a:pt x="22771" y="118541"/>
                </a:lnTo>
                <a:lnTo>
                  <a:pt x="23961" y="119025"/>
                </a:lnTo>
                <a:lnTo>
                  <a:pt x="25152" y="119472"/>
                </a:lnTo>
                <a:lnTo>
                  <a:pt x="26380" y="119918"/>
                </a:lnTo>
                <a:lnTo>
                  <a:pt x="27608" y="120327"/>
                </a:lnTo>
                <a:lnTo>
                  <a:pt x="28873" y="120737"/>
                </a:lnTo>
                <a:lnTo>
                  <a:pt x="30138" y="121109"/>
                </a:lnTo>
                <a:lnTo>
                  <a:pt x="31440" y="121481"/>
                </a:lnTo>
                <a:lnTo>
                  <a:pt x="32742" y="121816"/>
                </a:lnTo>
                <a:lnTo>
                  <a:pt x="34082" y="122150"/>
                </a:lnTo>
                <a:lnTo>
                  <a:pt x="35421" y="122448"/>
                </a:lnTo>
                <a:lnTo>
                  <a:pt x="36798" y="122709"/>
                </a:lnTo>
                <a:lnTo>
                  <a:pt x="38174" y="122969"/>
                </a:lnTo>
                <a:lnTo>
                  <a:pt x="39551" y="123192"/>
                </a:lnTo>
                <a:lnTo>
                  <a:pt x="41858" y="123527"/>
                </a:lnTo>
                <a:lnTo>
                  <a:pt x="44165" y="123825"/>
                </a:lnTo>
                <a:lnTo>
                  <a:pt x="46509" y="124048"/>
                </a:lnTo>
                <a:lnTo>
                  <a:pt x="48853" y="124197"/>
                </a:lnTo>
                <a:lnTo>
                  <a:pt x="51197" y="124308"/>
                </a:lnTo>
                <a:lnTo>
                  <a:pt x="53578" y="124346"/>
                </a:lnTo>
                <a:lnTo>
                  <a:pt x="55959" y="124308"/>
                </a:lnTo>
                <a:lnTo>
                  <a:pt x="58378" y="124234"/>
                </a:lnTo>
                <a:lnTo>
                  <a:pt x="58378" y="124234"/>
                </a:lnTo>
                <a:lnTo>
                  <a:pt x="57559" y="125239"/>
                </a:lnTo>
                <a:lnTo>
                  <a:pt x="56741" y="126206"/>
                </a:lnTo>
                <a:lnTo>
                  <a:pt x="55848" y="127173"/>
                </a:lnTo>
                <a:lnTo>
                  <a:pt x="54955" y="128104"/>
                </a:lnTo>
                <a:lnTo>
                  <a:pt x="54025" y="129034"/>
                </a:lnTo>
                <a:lnTo>
                  <a:pt x="53057" y="129927"/>
                </a:lnTo>
                <a:lnTo>
                  <a:pt x="52053" y="130782"/>
                </a:lnTo>
                <a:lnTo>
                  <a:pt x="51011" y="131638"/>
                </a:lnTo>
                <a:lnTo>
                  <a:pt x="49969" y="132420"/>
                </a:lnTo>
                <a:lnTo>
                  <a:pt x="48853" y="133238"/>
                </a:lnTo>
                <a:lnTo>
                  <a:pt x="47737" y="133982"/>
                </a:lnTo>
                <a:lnTo>
                  <a:pt x="46583" y="134726"/>
                </a:lnTo>
                <a:lnTo>
                  <a:pt x="45393" y="135470"/>
                </a:lnTo>
                <a:lnTo>
                  <a:pt x="44165" y="136177"/>
                </a:lnTo>
                <a:lnTo>
                  <a:pt x="42900" y="136847"/>
                </a:lnTo>
                <a:lnTo>
                  <a:pt x="41635" y="137480"/>
                </a:lnTo>
                <a:lnTo>
                  <a:pt x="39551" y="138447"/>
                </a:lnTo>
                <a:lnTo>
                  <a:pt x="37430" y="139340"/>
                </a:lnTo>
                <a:lnTo>
                  <a:pt x="35235" y="140159"/>
                </a:lnTo>
                <a:lnTo>
                  <a:pt x="32928" y="140940"/>
                </a:lnTo>
                <a:lnTo>
                  <a:pt x="30584" y="141647"/>
                </a:lnTo>
                <a:lnTo>
                  <a:pt x="28166" y="142317"/>
                </a:lnTo>
                <a:lnTo>
                  <a:pt x="25636" y="142912"/>
                </a:lnTo>
                <a:lnTo>
                  <a:pt x="23068" y="143433"/>
                </a:lnTo>
                <a:lnTo>
                  <a:pt x="20427" y="143916"/>
                </a:lnTo>
                <a:lnTo>
                  <a:pt x="17711" y="144326"/>
                </a:lnTo>
                <a:lnTo>
                  <a:pt x="14957" y="144661"/>
                </a:lnTo>
                <a:lnTo>
                  <a:pt x="12092" y="144958"/>
                </a:lnTo>
                <a:lnTo>
                  <a:pt x="9153" y="145182"/>
                </a:lnTo>
                <a:lnTo>
                  <a:pt x="6176" y="145368"/>
                </a:lnTo>
                <a:lnTo>
                  <a:pt x="3125" y="145479"/>
                </a:lnTo>
                <a:lnTo>
                  <a:pt x="0" y="145516"/>
                </a:lnTo>
                <a:lnTo>
                  <a:pt x="0" y="146112"/>
                </a:lnTo>
                <a:lnTo>
                  <a:pt x="3125" y="146074"/>
                </a:lnTo>
                <a:lnTo>
                  <a:pt x="6214" y="145963"/>
                </a:lnTo>
                <a:lnTo>
                  <a:pt x="9227" y="145777"/>
                </a:lnTo>
                <a:lnTo>
                  <a:pt x="12167" y="145554"/>
                </a:lnTo>
                <a:lnTo>
                  <a:pt x="15032" y="145256"/>
                </a:lnTo>
                <a:lnTo>
                  <a:pt x="17822" y="144921"/>
                </a:lnTo>
                <a:lnTo>
                  <a:pt x="20538" y="144512"/>
                </a:lnTo>
                <a:lnTo>
                  <a:pt x="23217" y="144028"/>
                </a:lnTo>
                <a:lnTo>
                  <a:pt x="25784" y="143470"/>
                </a:lnTo>
                <a:lnTo>
                  <a:pt x="28315" y="142875"/>
                </a:lnTo>
                <a:lnTo>
                  <a:pt x="30770" y="142242"/>
                </a:lnTo>
                <a:lnTo>
                  <a:pt x="33151" y="141498"/>
                </a:lnTo>
                <a:lnTo>
                  <a:pt x="35421" y="140717"/>
                </a:lnTo>
                <a:lnTo>
                  <a:pt x="37654" y="139898"/>
                </a:lnTo>
                <a:lnTo>
                  <a:pt x="39812" y="138968"/>
                </a:lnTo>
                <a:lnTo>
                  <a:pt x="41895" y="138001"/>
                </a:lnTo>
                <a:lnTo>
                  <a:pt x="43197" y="137331"/>
                </a:lnTo>
                <a:lnTo>
                  <a:pt x="44500" y="136661"/>
                </a:lnTo>
                <a:lnTo>
                  <a:pt x="45765" y="135917"/>
                </a:lnTo>
                <a:lnTo>
                  <a:pt x="46992" y="135173"/>
                </a:lnTo>
                <a:lnTo>
                  <a:pt x="48220" y="134391"/>
                </a:lnTo>
                <a:lnTo>
                  <a:pt x="49374" y="133610"/>
                </a:lnTo>
                <a:lnTo>
                  <a:pt x="50490" y="132754"/>
                </a:lnTo>
                <a:lnTo>
                  <a:pt x="51606" y="131936"/>
                </a:lnTo>
                <a:lnTo>
                  <a:pt x="52648" y="131043"/>
                </a:lnTo>
                <a:lnTo>
                  <a:pt x="53690" y="130150"/>
                </a:lnTo>
                <a:lnTo>
                  <a:pt x="54694" y="129220"/>
                </a:lnTo>
                <a:lnTo>
                  <a:pt x="55662" y="128252"/>
                </a:lnTo>
                <a:lnTo>
                  <a:pt x="56592" y="127285"/>
                </a:lnTo>
                <a:lnTo>
                  <a:pt x="57485" y="126280"/>
                </a:lnTo>
                <a:lnTo>
                  <a:pt x="58341" y="125239"/>
                </a:lnTo>
                <a:lnTo>
                  <a:pt x="59159" y="124197"/>
                </a:lnTo>
                <a:lnTo>
                  <a:pt x="60796" y="124085"/>
                </a:lnTo>
                <a:lnTo>
                  <a:pt x="62433" y="123974"/>
                </a:lnTo>
                <a:lnTo>
                  <a:pt x="63959" y="123825"/>
                </a:lnTo>
                <a:lnTo>
                  <a:pt x="65484" y="123676"/>
                </a:lnTo>
                <a:lnTo>
                  <a:pt x="67010" y="123490"/>
                </a:lnTo>
                <a:lnTo>
                  <a:pt x="68535" y="123267"/>
                </a:lnTo>
                <a:lnTo>
                  <a:pt x="70024" y="123043"/>
                </a:lnTo>
                <a:lnTo>
                  <a:pt x="71512" y="122783"/>
                </a:lnTo>
                <a:lnTo>
                  <a:pt x="73000" y="122485"/>
                </a:lnTo>
                <a:lnTo>
                  <a:pt x="74488" y="122188"/>
                </a:lnTo>
                <a:lnTo>
                  <a:pt x="75940" y="121890"/>
                </a:lnTo>
                <a:lnTo>
                  <a:pt x="77391" y="121518"/>
                </a:lnTo>
                <a:lnTo>
                  <a:pt x="78842" y="121146"/>
                </a:lnTo>
                <a:lnTo>
                  <a:pt x="80256" y="120774"/>
                </a:lnTo>
                <a:lnTo>
                  <a:pt x="81669" y="120364"/>
                </a:lnTo>
                <a:lnTo>
                  <a:pt x="83083" y="119918"/>
                </a:lnTo>
                <a:lnTo>
                  <a:pt x="84460" y="119472"/>
                </a:lnTo>
                <a:lnTo>
                  <a:pt x="85837" y="119025"/>
                </a:lnTo>
                <a:lnTo>
                  <a:pt x="87176" y="118541"/>
                </a:lnTo>
                <a:lnTo>
                  <a:pt x="88516" y="118020"/>
                </a:lnTo>
                <a:lnTo>
                  <a:pt x="89855" y="117462"/>
                </a:lnTo>
                <a:lnTo>
                  <a:pt x="91157" y="116941"/>
                </a:lnTo>
                <a:lnTo>
                  <a:pt x="92459" y="116346"/>
                </a:lnTo>
                <a:lnTo>
                  <a:pt x="93762" y="115751"/>
                </a:lnTo>
                <a:lnTo>
                  <a:pt x="94990" y="115156"/>
                </a:lnTo>
                <a:lnTo>
                  <a:pt x="96255" y="114523"/>
                </a:lnTo>
                <a:lnTo>
                  <a:pt x="97482" y="113890"/>
                </a:lnTo>
                <a:lnTo>
                  <a:pt x="98673" y="113221"/>
                </a:lnTo>
                <a:lnTo>
                  <a:pt x="99864" y="112514"/>
                </a:lnTo>
                <a:lnTo>
                  <a:pt x="101017" y="111807"/>
                </a:lnTo>
                <a:lnTo>
                  <a:pt x="102171" y="111100"/>
                </a:lnTo>
                <a:lnTo>
                  <a:pt x="103287" y="110356"/>
                </a:lnTo>
                <a:lnTo>
                  <a:pt x="104366" y="109612"/>
                </a:lnTo>
                <a:lnTo>
                  <a:pt x="105445" y="108830"/>
                </a:lnTo>
                <a:lnTo>
                  <a:pt x="107305" y="107416"/>
                </a:lnTo>
                <a:lnTo>
                  <a:pt x="109128" y="105928"/>
                </a:lnTo>
                <a:lnTo>
                  <a:pt x="110914" y="104440"/>
                </a:lnTo>
                <a:lnTo>
                  <a:pt x="112663" y="102914"/>
                </a:lnTo>
                <a:lnTo>
                  <a:pt x="114337" y="101315"/>
                </a:lnTo>
                <a:lnTo>
                  <a:pt x="115974" y="99715"/>
                </a:lnTo>
                <a:lnTo>
                  <a:pt x="117537" y="98040"/>
                </a:lnTo>
                <a:lnTo>
                  <a:pt x="119063" y="96366"/>
                </a:lnTo>
                <a:lnTo>
                  <a:pt x="120551" y="94654"/>
                </a:lnTo>
                <a:lnTo>
                  <a:pt x="121965" y="92906"/>
                </a:lnTo>
                <a:lnTo>
                  <a:pt x="123341" y="91120"/>
                </a:lnTo>
                <a:lnTo>
                  <a:pt x="124644" y="89334"/>
                </a:lnTo>
                <a:lnTo>
                  <a:pt x="125909" y="87511"/>
                </a:lnTo>
                <a:lnTo>
                  <a:pt x="127062" y="85650"/>
                </a:lnTo>
                <a:lnTo>
                  <a:pt x="128215" y="83753"/>
                </a:lnTo>
                <a:lnTo>
                  <a:pt x="129257" y="81855"/>
                </a:lnTo>
                <a:lnTo>
                  <a:pt x="130262" y="79921"/>
                </a:lnTo>
                <a:lnTo>
                  <a:pt x="131229" y="77949"/>
                </a:lnTo>
                <a:lnTo>
                  <a:pt x="132085" y="75977"/>
                </a:lnTo>
                <a:lnTo>
                  <a:pt x="132866" y="73967"/>
                </a:lnTo>
                <a:lnTo>
                  <a:pt x="133610" y="71995"/>
                </a:lnTo>
                <a:lnTo>
                  <a:pt x="134243" y="69986"/>
                </a:lnTo>
                <a:lnTo>
                  <a:pt x="134838" y="67977"/>
                </a:lnTo>
                <a:lnTo>
                  <a:pt x="135359" y="65968"/>
                </a:lnTo>
                <a:lnTo>
                  <a:pt x="135768" y="63959"/>
                </a:lnTo>
                <a:lnTo>
                  <a:pt x="136141" y="61950"/>
                </a:lnTo>
                <a:lnTo>
                  <a:pt x="136401" y="59940"/>
                </a:lnTo>
                <a:lnTo>
                  <a:pt x="136624" y="57968"/>
                </a:lnTo>
                <a:lnTo>
                  <a:pt x="136736" y="55959"/>
                </a:lnTo>
                <a:lnTo>
                  <a:pt x="136810" y="53987"/>
                </a:lnTo>
                <a:lnTo>
                  <a:pt x="136773" y="52015"/>
                </a:lnTo>
                <a:lnTo>
                  <a:pt x="136661" y="50043"/>
                </a:lnTo>
                <a:lnTo>
                  <a:pt x="136513" y="48369"/>
                </a:lnTo>
                <a:lnTo>
                  <a:pt x="136327" y="46732"/>
                </a:lnTo>
                <a:lnTo>
                  <a:pt x="136066" y="45095"/>
                </a:lnTo>
                <a:lnTo>
                  <a:pt x="135768" y="43458"/>
                </a:lnTo>
                <a:lnTo>
                  <a:pt x="135396" y="41858"/>
                </a:lnTo>
                <a:lnTo>
                  <a:pt x="134950" y="40258"/>
                </a:lnTo>
                <a:lnTo>
                  <a:pt x="134503" y="38658"/>
                </a:lnTo>
                <a:lnTo>
                  <a:pt x="133945" y="37095"/>
                </a:lnTo>
                <a:lnTo>
                  <a:pt x="133387" y="35533"/>
                </a:lnTo>
                <a:lnTo>
                  <a:pt x="132717" y="34007"/>
                </a:lnTo>
                <a:lnTo>
                  <a:pt x="132048" y="32519"/>
                </a:lnTo>
                <a:lnTo>
                  <a:pt x="131304" y="30993"/>
                </a:lnTo>
                <a:lnTo>
                  <a:pt x="130485" y="29542"/>
                </a:lnTo>
                <a:lnTo>
                  <a:pt x="129629" y="28054"/>
                </a:lnTo>
                <a:lnTo>
                  <a:pt x="128736" y="26640"/>
                </a:lnTo>
                <a:lnTo>
                  <a:pt x="127769" y="25189"/>
                </a:lnTo>
                <a:lnTo>
                  <a:pt x="126653" y="23701"/>
                </a:lnTo>
                <a:lnTo>
                  <a:pt x="125499" y="22213"/>
                </a:lnTo>
                <a:lnTo>
                  <a:pt x="124271" y="20724"/>
                </a:lnTo>
                <a:lnTo>
                  <a:pt x="123006" y="19310"/>
                </a:lnTo>
                <a:lnTo>
                  <a:pt x="121667" y="17897"/>
                </a:lnTo>
                <a:lnTo>
                  <a:pt x="120290" y="16520"/>
                </a:lnTo>
                <a:lnTo>
                  <a:pt x="118839" y="15180"/>
                </a:lnTo>
                <a:lnTo>
                  <a:pt x="117314" y="13841"/>
                </a:lnTo>
                <a:lnTo>
                  <a:pt x="115751" y="12576"/>
                </a:lnTo>
                <a:lnTo>
                  <a:pt x="114114" y="11311"/>
                </a:lnTo>
                <a:lnTo>
                  <a:pt x="112440" y="10046"/>
                </a:lnTo>
                <a:lnTo>
                  <a:pt x="110691" y="8855"/>
                </a:lnTo>
                <a:lnTo>
                  <a:pt x="108905" y="7665"/>
                </a:lnTo>
                <a:lnTo>
                  <a:pt x="107082" y="6548"/>
                </a:lnTo>
                <a:lnTo>
                  <a:pt x="105147" y="5432"/>
                </a:lnTo>
                <a:lnTo>
                  <a:pt x="103212" y="4353"/>
                </a:lnTo>
                <a:lnTo>
                  <a:pt x="101947" y="3683"/>
                </a:lnTo>
                <a:lnTo>
                  <a:pt x="100645" y="3051"/>
                </a:lnTo>
                <a:lnTo>
                  <a:pt x="99380" y="2456"/>
                </a:lnTo>
                <a:lnTo>
                  <a:pt x="98078" y="1898"/>
                </a:lnTo>
                <a:lnTo>
                  <a:pt x="96775" y="1377"/>
                </a:lnTo>
                <a:lnTo>
                  <a:pt x="95473" y="893"/>
                </a:lnTo>
                <a:lnTo>
                  <a:pt x="94134" y="409"/>
                </a:lnTo>
                <a:lnTo>
                  <a:pt x="9279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86" name="Google Shape;586;p90"/>
          <p:cNvSpPr/>
          <p:nvPr>
            <p:ph idx="2" type="pic"/>
          </p:nvPr>
        </p:nvSpPr>
        <p:spPr>
          <a:xfrm>
            <a:off x="313800" y="460300"/>
            <a:ext cx="3702900" cy="4136100"/>
          </a:xfrm>
          <a:prstGeom prst="roundRect">
            <a:avLst>
              <a:gd fmla="val 6865" name="adj"/>
            </a:avLst>
          </a:prstGeom>
          <a:noFill/>
          <a:ln>
            <a:noFill/>
          </a:ln>
        </p:spPr>
      </p:sp>
      <p:sp>
        <p:nvSpPr>
          <p:cNvPr id="587" name="Google Shape;587;p90"/>
          <p:cNvSpPr/>
          <p:nvPr/>
        </p:nvSpPr>
        <p:spPr>
          <a:xfrm>
            <a:off x="-1692" y="0"/>
            <a:ext cx="1834577" cy="1066372"/>
          </a:xfrm>
          <a:custGeom>
            <a:rect b="b" l="l" r="r" t="t"/>
            <a:pathLst>
              <a:path extrusionOk="0" h="34863" w="59978">
                <a:moveTo>
                  <a:pt x="57485" y="0"/>
                </a:moveTo>
                <a:lnTo>
                  <a:pt x="55848" y="446"/>
                </a:lnTo>
                <a:lnTo>
                  <a:pt x="54248" y="930"/>
                </a:lnTo>
                <a:lnTo>
                  <a:pt x="52611" y="1414"/>
                </a:lnTo>
                <a:lnTo>
                  <a:pt x="50974" y="1972"/>
                </a:lnTo>
                <a:lnTo>
                  <a:pt x="49299" y="2567"/>
                </a:lnTo>
                <a:lnTo>
                  <a:pt x="47662" y="3163"/>
                </a:lnTo>
                <a:lnTo>
                  <a:pt x="45988" y="3832"/>
                </a:lnTo>
                <a:lnTo>
                  <a:pt x="44314" y="4502"/>
                </a:lnTo>
                <a:lnTo>
                  <a:pt x="42639" y="5246"/>
                </a:lnTo>
                <a:lnTo>
                  <a:pt x="40965" y="5990"/>
                </a:lnTo>
                <a:lnTo>
                  <a:pt x="39291" y="6772"/>
                </a:lnTo>
                <a:lnTo>
                  <a:pt x="37579" y="7627"/>
                </a:lnTo>
                <a:lnTo>
                  <a:pt x="35905" y="8483"/>
                </a:lnTo>
                <a:lnTo>
                  <a:pt x="34193" y="9376"/>
                </a:lnTo>
                <a:lnTo>
                  <a:pt x="32482" y="10306"/>
                </a:lnTo>
                <a:lnTo>
                  <a:pt x="30770" y="11274"/>
                </a:lnTo>
                <a:lnTo>
                  <a:pt x="28203" y="12762"/>
                </a:lnTo>
                <a:lnTo>
                  <a:pt x="25710" y="14287"/>
                </a:lnTo>
                <a:lnTo>
                  <a:pt x="23292" y="15850"/>
                </a:lnTo>
                <a:lnTo>
                  <a:pt x="20910" y="17413"/>
                </a:lnTo>
                <a:lnTo>
                  <a:pt x="18641" y="18976"/>
                </a:lnTo>
                <a:lnTo>
                  <a:pt x="16483" y="20538"/>
                </a:lnTo>
                <a:lnTo>
                  <a:pt x="14362" y="22101"/>
                </a:lnTo>
                <a:lnTo>
                  <a:pt x="12353" y="23626"/>
                </a:lnTo>
                <a:lnTo>
                  <a:pt x="10455" y="25115"/>
                </a:lnTo>
                <a:lnTo>
                  <a:pt x="8632" y="26603"/>
                </a:lnTo>
                <a:lnTo>
                  <a:pt x="6921" y="28017"/>
                </a:lnTo>
                <a:lnTo>
                  <a:pt x="5283" y="29356"/>
                </a:lnTo>
                <a:lnTo>
                  <a:pt x="2418" y="31886"/>
                </a:lnTo>
                <a:lnTo>
                  <a:pt x="0" y="34082"/>
                </a:lnTo>
                <a:lnTo>
                  <a:pt x="0" y="34863"/>
                </a:lnTo>
                <a:lnTo>
                  <a:pt x="2381" y="32705"/>
                </a:lnTo>
                <a:lnTo>
                  <a:pt x="5246" y="30175"/>
                </a:lnTo>
                <a:lnTo>
                  <a:pt x="6846" y="28835"/>
                </a:lnTo>
                <a:lnTo>
                  <a:pt x="8558" y="27384"/>
                </a:lnTo>
                <a:lnTo>
                  <a:pt x="10418" y="25933"/>
                </a:lnTo>
                <a:lnTo>
                  <a:pt x="12353" y="24408"/>
                </a:lnTo>
                <a:lnTo>
                  <a:pt x="14362" y="22845"/>
                </a:lnTo>
                <a:lnTo>
                  <a:pt x="16520" y="21245"/>
                </a:lnTo>
                <a:lnTo>
                  <a:pt x="18715" y="19682"/>
                </a:lnTo>
                <a:lnTo>
                  <a:pt x="21059" y="18045"/>
                </a:lnTo>
                <a:lnTo>
                  <a:pt x="23440" y="16483"/>
                </a:lnTo>
                <a:lnTo>
                  <a:pt x="25896" y="14883"/>
                </a:lnTo>
                <a:lnTo>
                  <a:pt x="28463" y="13320"/>
                </a:lnTo>
                <a:lnTo>
                  <a:pt x="31068" y="11757"/>
                </a:lnTo>
                <a:lnTo>
                  <a:pt x="32928" y="10716"/>
                </a:lnTo>
                <a:lnTo>
                  <a:pt x="34789" y="9711"/>
                </a:lnTo>
                <a:lnTo>
                  <a:pt x="36649" y="8744"/>
                </a:lnTo>
                <a:lnTo>
                  <a:pt x="38472" y="7851"/>
                </a:lnTo>
                <a:lnTo>
                  <a:pt x="40295" y="6958"/>
                </a:lnTo>
                <a:lnTo>
                  <a:pt x="42156" y="6102"/>
                </a:lnTo>
                <a:lnTo>
                  <a:pt x="43979" y="5321"/>
                </a:lnTo>
                <a:lnTo>
                  <a:pt x="45765" y="4539"/>
                </a:lnTo>
                <a:lnTo>
                  <a:pt x="47588" y="3832"/>
                </a:lnTo>
                <a:lnTo>
                  <a:pt x="49374" y="3163"/>
                </a:lnTo>
                <a:lnTo>
                  <a:pt x="51160" y="2530"/>
                </a:lnTo>
                <a:lnTo>
                  <a:pt x="52946" y="1935"/>
                </a:lnTo>
                <a:lnTo>
                  <a:pt x="54732" y="1377"/>
                </a:lnTo>
                <a:lnTo>
                  <a:pt x="56480" y="893"/>
                </a:lnTo>
                <a:lnTo>
                  <a:pt x="58229" y="409"/>
                </a:lnTo>
                <a:lnTo>
                  <a:pt x="599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588" name="Google Shape;588;p90"/>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dk1"/>
                </a:solidFill>
                <a:latin typeface="Nunito Sans"/>
                <a:ea typeface="Nunito Sans"/>
                <a:cs typeface="Nunito Sans"/>
                <a:sym typeface="Nunito Sans"/>
              </a:rPr>
              <a:t>‹#›</a:t>
            </a:fld>
            <a:endParaRPr sz="700">
              <a:solidFill>
                <a:schemeClr val="dk1"/>
              </a:solidFill>
              <a:latin typeface="Nunito Sans"/>
              <a:ea typeface="Nunito Sans"/>
              <a:cs typeface="Nunito Sans"/>
              <a:sym typeface="Nunito Sans"/>
            </a:endParaRPr>
          </a:p>
        </p:txBody>
      </p:sp>
      <p:sp>
        <p:nvSpPr>
          <p:cNvPr id="589" name="Google Shape;589;p90"/>
          <p:cNvSpPr txBox="1"/>
          <p:nvPr>
            <p:ph idx="3"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dk2"/>
                </a:solidFill>
                <a:latin typeface="Nunito Sans"/>
                <a:ea typeface="Nunito Sans"/>
                <a:cs typeface="Nunito Sans"/>
                <a:sym typeface="Nunito Sans"/>
              </a:defRPr>
            </a:lvl1pPr>
            <a:lvl2pPr lvl="1">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2pPr>
            <a:lvl3pPr lvl="2">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3pPr>
            <a:lvl4pPr lvl="3">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4pPr>
            <a:lvl5pPr lvl="4">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5pPr>
            <a:lvl6pPr lvl="5">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6pPr>
            <a:lvl7pPr lvl="6">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7pPr>
            <a:lvl8pPr lvl="7">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8pPr>
            <a:lvl9pPr lvl="8">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4">
  <p:cSld name="BLANK_1_1_1_1_1_1_1_1_1_1_1_1_2_1_1">
    <p:spTree>
      <p:nvGrpSpPr>
        <p:cNvPr id="590" name="Shape 590"/>
        <p:cNvGrpSpPr/>
        <p:nvPr/>
      </p:nvGrpSpPr>
      <p:grpSpPr>
        <a:xfrm>
          <a:off x="0" y="0"/>
          <a:ext cx="0" cy="0"/>
          <a:chOff x="0" y="0"/>
          <a:chExt cx="0" cy="0"/>
        </a:xfrm>
      </p:grpSpPr>
      <p:pic>
        <p:nvPicPr>
          <p:cNvPr id="591" name="Google Shape;591;p91"/>
          <p:cNvPicPr preferRelativeResize="0"/>
          <p:nvPr/>
        </p:nvPicPr>
        <p:blipFill rotWithShape="1">
          <a:blip r:embed="rId2">
            <a:alphaModFix/>
          </a:blip>
          <a:srcRect b="50879" l="0" r="0" t="0"/>
          <a:stretch/>
        </p:blipFill>
        <p:spPr>
          <a:xfrm rot="10800000">
            <a:off x="4511648" y="-5102"/>
            <a:ext cx="3255127" cy="1598802"/>
          </a:xfrm>
          <a:prstGeom prst="rect">
            <a:avLst/>
          </a:prstGeom>
          <a:noFill/>
          <a:ln>
            <a:noFill/>
          </a:ln>
        </p:spPr>
      </p:pic>
      <p:sp>
        <p:nvSpPr>
          <p:cNvPr id="592" name="Google Shape;592;p91"/>
          <p:cNvSpPr/>
          <p:nvPr/>
        </p:nvSpPr>
        <p:spPr>
          <a:xfrm>
            <a:off x="5160582" y="1163682"/>
            <a:ext cx="7978200" cy="7978200"/>
          </a:xfrm>
          <a:prstGeom prst="pie">
            <a:avLst>
              <a:gd fmla="val 10792592" name="adj1"/>
              <a:gd fmla="val 16198514" name="adj2"/>
            </a:avLst>
          </a:prstGeom>
          <a:gradFill>
            <a:gsLst>
              <a:gs pos="0">
                <a:schemeClr val="accent1"/>
              </a:gs>
              <a:gs pos="64000">
                <a:schemeClr val="dk2"/>
              </a:gs>
              <a:gs pos="100000">
                <a:schemeClr val="dk2"/>
              </a:gs>
            </a:gsLst>
            <a:path path="circle">
              <a:fillToRect b="0%" l="100%" r="0%" t="100%"/>
            </a:path>
            <a:tileRect b="-100%" l="0%" r="-100%" t="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Nunito Sans"/>
              <a:ea typeface="Nunito Sans"/>
              <a:cs typeface="Nunito Sans"/>
              <a:sym typeface="Nunito Sans"/>
            </a:endParaRPr>
          </a:p>
        </p:txBody>
      </p:sp>
      <p:pic>
        <p:nvPicPr>
          <p:cNvPr id="593" name="Google Shape;593;p91"/>
          <p:cNvPicPr preferRelativeResize="0"/>
          <p:nvPr/>
        </p:nvPicPr>
        <p:blipFill rotWithShape="1">
          <a:blip r:embed="rId3">
            <a:alphaModFix/>
          </a:blip>
          <a:srcRect b="0" l="0" r="0" t="39965"/>
          <a:stretch/>
        </p:blipFill>
        <p:spPr>
          <a:xfrm rot="10800000">
            <a:off x="4410800" y="2763370"/>
            <a:ext cx="3992800" cy="2397126"/>
          </a:xfrm>
          <a:prstGeom prst="rect">
            <a:avLst/>
          </a:prstGeom>
          <a:noFill/>
          <a:ln>
            <a:noFill/>
          </a:ln>
        </p:spPr>
      </p:pic>
      <p:sp>
        <p:nvSpPr>
          <p:cNvPr id="594" name="Google Shape;594;p91"/>
          <p:cNvSpPr/>
          <p:nvPr/>
        </p:nvSpPr>
        <p:spPr>
          <a:xfrm>
            <a:off x="5269687" y="0"/>
            <a:ext cx="3874304" cy="2438400"/>
          </a:xfrm>
          <a:custGeom>
            <a:rect b="b" l="l" r="r" t="t"/>
            <a:pathLst>
              <a:path extrusionOk="0" h="76200" w="121072">
                <a:moveTo>
                  <a:pt x="0" y="0"/>
                </a:moveTo>
                <a:lnTo>
                  <a:pt x="1675" y="2456"/>
                </a:lnTo>
                <a:lnTo>
                  <a:pt x="3349" y="4800"/>
                </a:lnTo>
                <a:lnTo>
                  <a:pt x="4837" y="6883"/>
                </a:lnTo>
                <a:lnTo>
                  <a:pt x="6363" y="8930"/>
                </a:lnTo>
                <a:lnTo>
                  <a:pt x="7851" y="10902"/>
                </a:lnTo>
                <a:lnTo>
                  <a:pt x="9377" y="12874"/>
                </a:lnTo>
                <a:lnTo>
                  <a:pt x="10902" y="14771"/>
                </a:lnTo>
                <a:lnTo>
                  <a:pt x="12427" y="16594"/>
                </a:lnTo>
                <a:lnTo>
                  <a:pt x="13953" y="18417"/>
                </a:lnTo>
                <a:lnTo>
                  <a:pt x="15478" y="20166"/>
                </a:lnTo>
                <a:lnTo>
                  <a:pt x="17004" y="21878"/>
                </a:lnTo>
                <a:lnTo>
                  <a:pt x="18529" y="23552"/>
                </a:lnTo>
                <a:lnTo>
                  <a:pt x="20092" y="25189"/>
                </a:lnTo>
                <a:lnTo>
                  <a:pt x="21618" y="26752"/>
                </a:lnTo>
                <a:lnTo>
                  <a:pt x="23180" y="28277"/>
                </a:lnTo>
                <a:lnTo>
                  <a:pt x="24706" y="29766"/>
                </a:lnTo>
                <a:lnTo>
                  <a:pt x="26268" y="31179"/>
                </a:lnTo>
                <a:lnTo>
                  <a:pt x="27794" y="32556"/>
                </a:lnTo>
                <a:lnTo>
                  <a:pt x="29208" y="33784"/>
                </a:lnTo>
                <a:lnTo>
                  <a:pt x="30622" y="34975"/>
                </a:lnTo>
                <a:lnTo>
                  <a:pt x="32036" y="36091"/>
                </a:lnTo>
                <a:lnTo>
                  <a:pt x="33449" y="37170"/>
                </a:lnTo>
                <a:lnTo>
                  <a:pt x="34863" y="38249"/>
                </a:lnTo>
                <a:lnTo>
                  <a:pt x="36277" y="39253"/>
                </a:lnTo>
                <a:lnTo>
                  <a:pt x="37654" y="40221"/>
                </a:lnTo>
                <a:lnTo>
                  <a:pt x="39068" y="41114"/>
                </a:lnTo>
                <a:lnTo>
                  <a:pt x="40482" y="42007"/>
                </a:lnTo>
                <a:lnTo>
                  <a:pt x="41858" y="42825"/>
                </a:lnTo>
                <a:lnTo>
                  <a:pt x="43272" y="43607"/>
                </a:lnTo>
                <a:lnTo>
                  <a:pt x="44649" y="44351"/>
                </a:lnTo>
                <a:lnTo>
                  <a:pt x="46025" y="45058"/>
                </a:lnTo>
                <a:lnTo>
                  <a:pt x="47402" y="45727"/>
                </a:lnTo>
                <a:lnTo>
                  <a:pt x="48779" y="46323"/>
                </a:lnTo>
                <a:lnTo>
                  <a:pt x="50155" y="46918"/>
                </a:lnTo>
                <a:lnTo>
                  <a:pt x="51420" y="47402"/>
                </a:lnTo>
                <a:lnTo>
                  <a:pt x="52685" y="47848"/>
                </a:lnTo>
                <a:lnTo>
                  <a:pt x="53913" y="48220"/>
                </a:lnTo>
                <a:lnTo>
                  <a:pt x="55141" y="48592"/>
                </a:lnTo>
                <a:lnTo>
                  <a:pt x="56369" y="48927"/>
                </a:lnTo>
                <a:lnTo>
                  <a:pt x="57597" y="49225"/>
                </a:lnTo>
                <a:lnTo>
                  <a:pt x="58787" y="49448"/>
                </a:lnTo>
                <a:lnTo>
                  <a:pt x="59978" y="49671"/>
                </a:lnTo>
                <a:lnTo>
                  <a:pt x="61169" y="49820"/>
                </a:lnTo>
                <a:lnTo>
                  <a:pt x="62359" y="49969"/>
                </a:lnTo>
                <a:lnTo>
                  <a:pt x="63513" y="50043"/>
                </a:lnTo>
                <a:lnTo>
                  <a:pt x="64666" y="50081"/>
                </a:lnTo>
                <a:lnTo>
                  <a:pt x="65782" y="50118"/>
                </a:lnTo>
                <a:lnTo>
                  <a:pt x="66936" y="50081"/>
                </a:lnTo>
                <a:lnTo>
                  <a:pt x="68052" y="50006"/>
                </a:lnTo>
                <a:lnTo>
                  <a:pt x="69168" y="49895"/>
                </a:lnTo>
                <a:lnTo>
                  <a:pt x="70210" y="49746"/>
                </a:lnTo>
                <a:lnTo>
                  <a:pt x="71252" y="49560"/>
                </a:lnTo>
                <a:lnTo>
                  <a:pt x="72256" y="49336"/>
                </a:lnTo>
                <a:lnTo>
                  <a:pt x="73261" y="49076"/>
                </a:lnTo>
                <a:lnTo>
                  <a:pt x="74266" y="48778"/>
                </a:lnTo>
                <a:lnTo>
                  <a:pt x="75196" y="48443"/>
                </a:lnTo>
                <a:lnTo>
                  <a:pt x="76163" y="48071"/>
                </a:lnTo>
                <a:lnTo>
                  <a:pt x="77093" y="47699"/>
                </a:lnTo>
                <a:lnTo>
                  <a:pt x="77986" y="47253"/>
                </a:lnTo>
                <a:lnTo>
                  <a:pt x="78842" y="46769"/>
                </a:lnTo>
                <a:lnTo>
                  <a:pt x="79698" y="46285"/>
                </a:lnTo>
                <a:lnTo>
                  <a:pt x="80554" y="45765"/>
                </a:lnTo>
                <a:lnTo>
                  <a:pt x="81372" y="45169"/>
                </a:lnTo>
                <a:lnTo>
                  <a:pt x="82153" y="44574"/>
                </a:lnTo>
                <a:lnTo>
                  <a:pt x="82898" y="43941"/>
                </a:lnTo>
                <a:lnTo>
                  <a:pt x="83642" y="43309"/>
                </a:lnTo>
                <a:lnTo>
                  <a:pt x="84311" y="43979"/>
                </a:lnTo>
                <a:lnTo>
                  <a:pt x="86172" y="45951"/>
                </a:lnTo>
                <a:lnTo>
                  <a:pt x="88107" y="47923"/>
                </a:lnTo>
                <a:lnTo>
                  <a:pt x="90079" y="49895"/>
                </a:lnTo>
                <a:lnTo>
                  <a:pt x="92051" y="51866"/>
                </a:lnTo>
                <a:lnTo>
                  <a:pt x="94134" y="53801"/>
                </a:lnTo>
                <a:lnTo>
                  <a:pt x="96218" y="55773"/>
                </a:lnTo>
                <a:lnTo>
                  <a:pt x="98339" y="57708"/>
                </a:lnTo>
                <a:lnTo>
                  <a:pt x="100497" y="59643"/>
                </a:lnTo>
                <a:lnTo>
                  <a:pt x="102729" y="61577"/>
                </a:lnTo>
                <a:lnTo>
                  <a:pt x="104961" y="63475"/>
                </a:lnTo>
                <a:lnTo>
                  <a:pt x="107268" y="65410"/>
                </a:lnTo>
                <a:lnTo>
                  <a:pt x="109575" y="67307"/>
                </a:lnTo>
                <a:lnTo>
                  <a:pt x="111956" y="69205"/>
                </a:lnTo>
                <a:lnTo>
                  <a:pt x="114338" y="71102"/>
                </a:lnTo>
                <a:lnTo>
                  <a:pt x="116756" y="72963"/>
                </a:lnTo>
                <a:lnTo>
                  <a:pt x="119249" y="74860"/>
                </a:lnTo>
                <a:lnTo>
                  <a:pt x="121072" y="76200"/>
                </a:lnTo>
                <a:lnTo>
                  <a:pt x="121072" y="75456"/>
                </a:lnTo>
                <a:lnTo>
                  <a:pt x="119621" y="74377"/>
                </a:lnTo>
                <a:lnTo>
                  <a:pt x="117128" y="72516"/>
                </a:lnTo>
                <a:lnTo>
                  <a:pt x="114710" y="70619"/>
                </a:lnTo>
                <a:lnTo>
                  <a:pt x="112328" y="68758"/>
                </a:lnTo>
                <a:lnTo>
                  <a:pt x="109947" y="66861"/>
                </a:lnTo>
                <a:lnTo>
                  <a:pt x="107640" y="64963"/>
                </a:lnTo>
                <a:lnTo>
                  <a:pt x="105333" y="63029"/>
                </a:lnTo>
                <a:lnTo>
                  <a:pt x="103101" y="61131"/>
                </a:lnTo>
                <a:lnTo>
                  <a:pt x="100906" y="59196"/>
                </a:lnTo>
                <a:lnTo>
                  <a:pt x="98748" y="57261"/>
                </a:lnTo>
                <a:lnTo>
                  <a:pt x="96627" y="55327"/>
                </a:lnTo>
                <a:lnTo>
                  <a:pt x="94543" y="53392"/>
                </a:lnTo>
                <a:lnTo>
                  <a:pt x="92497" y="51420"/>
                </a:lnTo>
                <a:lnTo>
                  <a:pt x="90488" y="49485"/>
                </a:lnTo>
                <a:lnTo>
                  <a:pt x="88516" y="47513"/>
                </a:lnTo>
                <a:lnTo>
                  <a:pt x="86618" y="45541"/>
                </a:lnTo>
                <a:lnTo>
                  <a:pt x="84721" y="43569"/>
                </a:lnTo>
                <a:lnTo>
                  <a:pt x="84088" y="42900"/>
                </a:lnTo>
                <a:lnTo>
                  <a:pt x="84795" y="42155"/>
                </a:lnTo>
                <a:lnTo>
                  <a:pt x="85465" y="41411"/>
                </a:lnTo>
                <a:lnTo>
                  <a:pt x="86135" y="40667"/>
                </a:lnTo>
                <a:lnTo>
                  <a:pt x="86730" y="39849"/>
                </a:lnTo>
                <a:lnTo>
                  <a:pt x="87325" y="38993"/>
                </a:lnTo>
                <a:lnTo>
                  <a:pt x="87921" y="38137"/>
                </a:lnTo>
                <a:lnTo>
                  <a:pt x="88441" y="37244"/>
                </a:lnTo>
                <a:lnTo>
                  <a:pt x="88962" y="36351"/>
                </a:lnTo>
                <a:lnTo>
                  <a:pt x="89446" y="35384"/>
                </a:lnTo>
                <a:lnTo>
                  <a:pt x="89893" y="34416"/>
                </a:lnTo>
                <a:lnTo>
                  <a:pt x="90339" y="33412"/>
                </a:lnTo>
                <a:lnTo>
                  <a:pt x="90711" y="32407"/>
                </a:lnTo>
                <a:lnTo>
                  <a:pt x="91083" y="31365"/>
                </a:lnTo>
                <a:lnTo>
                  <a:pt x="91418" y="30286"/>
                </a:lnTo>
                <a:lnTo>
                  <a:pt x="91716" y="29170"/>
                </a:lnTo>
                <a:lnTo>
                  <a:pt x="91976" y="28054"/>
                </a:lnTo>
                <a:lnTo>
                  <a:pt x="92125" y="27235"/>
                </a:lnTo>
                <a:lnTo>
                  <a:pt x="92274" y="26380"/>
                </a:lnTo>
                <a:lnTo>
                  <a:pt x="92385" y="25524"/>
                </a:lnTo>
                <a:lnTo>
                  <a:pt x="92460" y="24668"/>
                </a:lnTo>
                <a:lnTo>
                  <a:pt x="92497" y="23812"/>
                </a:lnTo>
                <a:lnTo>
                  <a:pt x="92534" y="22919"/>
                </a:lnTo>
                <a:lnTo>
                  <a:pt x="92534" y="22027"/>
                </a:lnTo>
                <a:lnTo>
                  <a:pt x="92497" y="21134"/>
                </a:lnTo>
                <a:lnTo>
                  <a:pt x="92423" y="20203"/>
                </a:lnTo>
                <a:lnTo>
                  <a:pt x="92311" y="19310"/>
                </a:lnTo>
                <a:lnTo>
                  <a:pt x="92199" y="18380"/>
                </a:lnTo>
                <a:lnTo>
                  <a:pt x="92051" y="17450"/>
                </a:lnTo>
                <a:lnTo>
                  <a:pt x="91864" y="16483"/>
                </a:lnTo>
                <a:lnTo>
                  <a:pt x="91678" y="15553"/>
                </a:lnTo>
                <a:lnTo>
                  <a:pt x="91418" y="14585"/>
                </a:lnTo>
                <a:lnTo>
                  <a:pt x="91158" y="13618"/>
                </a:lnTo>
                <a:lnTo>
                  <a:pt x="90637" y="11943"/>
                </a:lnTo>
                <a:lnTo>
                  <a:pt x="90041" y="10269"/>
                </a:lnTo>
                <a:lnTo>
                  <a:pt x="89372" y="8558"/>
                </a:lnTo>
                <a:lnTo>
                  <a:pt x="88590" y="6883"/>
                </a:lnTo>
                <a:lnTo>
                  <a:pt x="87772" y="5172"/>
                </a:lnTo>
                <a:lnTo>
                  <a:pt x="86842" y="3423"/>
                </a:lnTo>
                <a:lnTo>
                  <a:pt x="85837" y="1712"/>
                </a:lnTo>
                <a:lnTo>
                  <a:pt x="84795" y="0"/>
                </a:lnTo>
                <a:lnTo>
                  <a:pt x="84088" y="0"/>
                </a:lnTo>
                <a:lnTo>
                  <a:pt x="85167" y="1749"/>
                </a:lnTo>
                <a:lnTo>
                  <a:pt x="86209" y="3497"/>
                </a:lnTo>
                <a:lnTo>
                  <a:pt x="87139" y="5209"/>
                </a:lnTo>
                <a:lnTo>
                  <a:pt x="87995" y="6958"/>
                </a:lnTo>
                <a:lnTo>
                  <a:pt x="88776" y="8669"/>
                </a:lnTo>
                <a:lnTo>
                  <a:pt x="89446" y="10381"/>
                </a:lnTo>
                <a:lnTo>
                  <a:pt x="90079" y="12092"/>
                </a:lnTo>
                <a:lnTo>
                  <a:pt x="90599" y="13804"/>
                </a:lnTo>
                <a:lnTo>
                  <a:pt x="90860" y="14734"/>
                </a:lnTo>
                <a:lnTo>
                  <a:pt x="91083" y="15664"/>
                </a:lnTo>
                <a:lnTo>
                  <a:pt x="91306" y="16594"/>
                </a:lnTo>
                <a:lnTo>
                  <a:pt x="91455" y="17524"/>
                </a:lnTo>
                <a:lnTo>
                  <a:pt x="91604" y="18455"/>
                </a:lnTo>
                <a:lnTo>
                  <a:pt x="91716" y="19348"/>
                </a:lnTo>
                <a:lnTo>
                  <a:pt x="91827" y="20241"/>
                </a:lnTo>
                <a:lnTo>
                  <a:pt x="91902" y="21134"/>
                </a:lnTo>
                <a:lnTo>
                  <a:pt x="91939" y="22027"/>
                </a:lnTo>
                <a:lnTo>
                  <a:pt x="91939" y="22919"/>
                </a:lnTo>
                <a:lnTo>
                  <a:pt x="91902" y="23775"/>
                </a:lnTo>
                <a:lnTo>
                  <a:pt x="91864" y="24631"/>
                </a:lnTo>
                <a:lnTo>
                  <a:pt x="91790" y="25450"/>
                </a:lnTo>
                <a:lnTo>
                  <a:pt x="91678" y="26305"/>
                </a:lnTo>
                <a:lnTo>
                  <a:pt x="91530" y="27124"/>
                </a:lnTo>
                <a:lnTo>
                  <a:pt x="91381" y="27942"/>
                </a:lnTo>
                <a:lnTo>
                  <a:pt x="91120" y="29021"/>
                </a:lnTo>
                <a:lnTo>
                  <a:pt x="90823" y="30100"/>
                </a:lnTo>
                <a:lnTo>
                  <a:pt x="90525" y="31142"/>
                </a:lnTo>
                <a:lnTo>
                  <a:pt x="90153" y="32184"/>
                </a:lnTo>
                <a:lnTo>
                  <a:pt x="89781" y="33189"/>
                </a:lnTo>
                <a:lnTo>
                  <a:pt x="89372" y="34156"/>
                </a:lnTo>
                <a:lnTo>
                  <a:pt x="88925" y="35123"/>
                </a:lnTo>
                <a:lnTo>
                  <a:pt x="88441" y="36054"/>
                </a:lnTo>
                <a:lnTo>
                  <a:pt x="87958" y="36946"/>
                </a:lnTo>
                <a:lnTo>
                  <a:pt x="87400" y="37802"/>
                </a:lnTo>
                <a:lnTo>
                  <a:pt x="86842" y="38658"/>
                </a:lnTo>
                <a:lnTo>
                  <a:pt x="86283" y="39477"/>
                </a:lnTo>
                <a:lnTo>
                  <a:pt x="85651" y="40258"/>
                </a:lnTo>
                <a:lnTo>
                  <a:pt x="85018" y="41002"/>
                </a:lnTo>
                <a:lnTo>
                  <a:pt x="84349" y="41746"/>
                </a:lnTo>
                <a:lnTo>
                  <a:pt x="83679" y="42453"/>
                </a:lnTo>
                <a:lnTo>
                  <a:pt x="81484" y="40035"/>
                </a:lnTo>
                <a:lnTo>
                  <a:pt x="79363" y="37653"/>
                </a:lnTo>
                <a:lnTo>
                  <a:pt x="77317" y="35235"/>
                </a:lnTo>
                <a:lnTo>
                  <a:pt x="75307" y="32817"/>
                </a:lnTo>
                <a:lnTo>
                  <a:pt x="73373" y="30398"/>
                </a:lnTo>
                <a:lnTo>
                  <a:pt x="71512" y="27980"/>
                </a:lnTo>
                <a:lnTo>
                  <a:pt x="69726" y="25561"/>
                </a:lnTo>
                <a:lnTo>
                  <a:pt x="67978" y="23143"/>
                </a:lnTo>
                <a:lnTo>
                  <a:pt x="66303" y="20687"/>
                </a:lnTo>
                <a:lnTo>
                  <a:pt x="64703" y="18269"/>
                </a:lnTo>
                <a:lnTo>
                  <a:pt x="63178" y="15850"/>
                </a:lnTo>
                <a:lnTo>
                  <a:pt x="61727" y="13395"/>
                </a:lnTo>
                <a:lnTo>
                  <a:pt x="60313" y="10976"/>
                </a:lnTo>
                <a:lnTo>
                  <a:pt x="58973" y="8558"/>
                </a:lnTo>
                <a:lnTo>
                  <a:pt x="57708" y="6102"/>
                </a:lnTo>
                <a:lnTo>
                  <a:pt x="56518" y="3683"/>
                </a:lnTo>
                <a:lnTo>
                  <a:pt x="55662" y="1823"/>
                </a:lnTo>
                <a:lnTo>
                  <a:pt x="54843" y="0"/>
                </a:lnTo>
                <a:lnTo>
                  <a:pt x="54174" y="0"/>
                </a:lnTo>
                <a:lnTo>
                  <a:pt x="55067" y="1935"/>
                </a:lnTo>
                <a:lnTo>
                  <a:pt x="55997" y="3944"/>
                </a:lnTo>
                <a:lnTo>
                  <a:pt x="57188" y="6400"/>
                </a:lnTo>
                <a:lnTo>
                  <a:pt x="58453" y="8818"/>
                </a:lnTo>
                <a:lnTo>
                  <a:pt x="59792" y="11274"/>
                </a:lnTo>
                <a:lnTo>
                  <a:pt x="61206" y="13692"/>
                </a:lnTo>
                <a:lnTo>
                  <a:pt x="62657" y="16148"/>
                </a:lnTo>
                <a:lnTo>
                  <a:pt x="64220" y="18603"/>
                </a:lnTo>
                <a:lnTo>
                  <a:pt x="65820" y="21022"/>
                </a:lnTo>
                <a:lnTo>
                  <a:pt x="67494" y="23478"/>
                </a:lnTo>
                <a:lnTo>
                  <a:pt x="69243" y="25896"/>
                </a:lnTo>
                <a:lnTo>
                  <a:pt x="71029" y="28352"/>
                </a:lnTo>
                <a:lnTo>
                  <a:pt x="72926" y="30770"/>
                </a:lnTo>
                <a:lnTo>
                  <a:pt x="74861" y="33189"/>
                </a:lnTo>
                <a:lnTo>
                  <a:pt x="76833" y="35607"/>
                </a:lnTo>
                <a:lnTo>
                  <a:pt x="78916" y="38026"/>
                </a:lnTo>
                <a:lnTo>
                  <a:pt x="81037" y="40444"/>
                </a:lnTo>
                <a:lnTo>
                  <a:pt x="83232" y="42862"/>
                </a:lnTo>
                <a:lnTo>
                  <a:pt x="82526" y="43495"/>
                </a:lnTo>
                <a:lnTo>
                  <a:pt x="81781" y="44127"/>
                </a:lnTo>
                <a:lnTo>
                  <a:pt x="81000" y="44686"/>
                </a:lnTo>
                <a:lnTo>
                  <a:pt x="80219" y="45244"/>
                </a:lnTo>
                <a:lnTo>
                  <a:pt x="79400" y="45765"/>
                </a:lnTo>
                <a:lnTo>
                  <a:pt x="78544" y="46285"/>
                </a:lnTo>
                <a:lnTo>
                  <a:pt x="77689" y="46732"/>
                </a:lnTo>
                <a:lnTo>
                  <a:pt x="76833" y="47141"/>
                </a:lnTo>
                <a:lnTo>
                  <a:pt x="75903" y="47550"/>
                </a:lnTo>
                <a:lnTo>
                  <a:pt x="75010" y="47885"/>
                </a:lnTo>
                <a:lnTo>
                  <a:pt x="74042" y="48220"/>
                </a:lnTo>
                <a:lnTo>
                  <a:pt x="73112" y="48518"/>
                </a:lnTo>
                <a:lnTo>
                  <a:pt x="72108" y="48741"/>
                </a:lnTo>
                <a:lnTo>
                  <a:pt x="71140" y="48964"/>
                </a:lnTo>
                <a:lnTo>
                  <a:pt x="70098" y="49150"/>
                </a:lnTo>
                <a:lnTo>
                  <a:pt x="69094" y="49299"/>
                </a:lnTo>
                <a:lnTo>
                  <a:pt x="67978" y="49411"/>
                </a:lnTo>
                <a:lnTo>
                  <a:pt x="66899" y="49485"/>
                </a:lnTo>
                <a:lnTo>
                  <a:pt x="65782" y="49522"/>
                </a:lnTo>
                <a:lnTo>
                  <a:pt x="64666" y="49485"/>
                </a:lnTo>
                <a:lnTo>
                  <a:pt x="63513" y="49448"/>
                </a:lnTo>
                <a:lnTo>
                  <a:pt x="62397" y="49374"/>
                </a:lnTo>
                <a:lnTo>
                  <a:pt x="61243" y="49225"/>
                </a:lnTo>
                <a:lnTo>
                  <a:pt x="60052" y="49076"/>
                </a:lnTo>
                <a:lnTo>
                  <a:pt x="58899" y="48890"/>
                </a:lnTo>
                <a:lnTo>
                  <a:pt x="57708" y="48629"/>
                </a:lnTo>
                <a:lnTo>
                  <a:pt x="56518" y="48332"/>
                </a:lnTo>
                <a:lnTo>
                  <a:pt x="55290" y="48034"/>
                </a:lnTo>
                <a:lnTo>
                  <a:pt x="54099" y="47662"/>
                </a:lnTo>
                <a:lnTo>
                  <a:pt x="52872" y="47253"/>
                </a:lnTo>
                <a:lnTo>
                  <a:pt x="51644" y="46844"/>
                </a:lnTo>
                <a:lnTo>
                  <a:pt x="50379" y="46360"/>
                </a:lnTo>
                <a:lnTo>
                  <a:pt x="49039" y="45802"/>
                </a:lnTo>
                <a:lnTo>
                  <a:pt x="47663" y="45169"/>
                </a:lnTo>
                <a:lnTo>
                  <a:pt x="46286" y="44537"/>
                </a:lnTo>
                <a:lnTo>
                  <a:pt x="44909" y="43830"/>
                </a:lnTo>
                <a:lnTo>
                  <a:pt x="43533" y="43086"/>
                </a:lnTo>
                <a:lnTo>
                  <a:pt x="42156" y="42304"/>
                </a:lnTo>
                <a:lnTo>
                  <a:pt x="40779" y="41486"/>
                </a:lnTo>
                <a:lnTo>
                  <a:pt x="39403" y="40630"/>
                </a:lnTo>
                <a:lnTo>
                  <a:pt x="37989" y="39700"/>
                </a:lnTo>
                <a:lnTo>
                  <a:pt x="36612" y="38732"/>
                </a:lnTo>
                <a:lnTo>
                  <a:pt x="35198" y="37765"/>
                </a:lnTo>
                <a:lnTo>
                  <a:pt x="33784" y="36723"/>
                </a:lnTo>
                <a:lnTo>
                  <a:pt x="32408" y="35607"/>
                </a:lnTo>
                <a:lnTo>
                  <a:pt x="30994" y="34491"/>
                </a:lnTo>
                <a:lnTo>
                  <a:pt x="29580" y="33337"/>
                </a:lnTo>
                <a:lnTo>
                  <a:pt x="28203" y="32110"/>
                </a:lnTo>
                <a:lnTo>
                  <a:pt x="26641" y="30733"/>
                </a:lnTo>
                <a:lnTo>
                  <a:pt x="25115" y="29319"/>
                </a:lnTo>
                <a:lnTo>
                  <a:pt x="23590" y="27868"/>
                </a:lnTo>
                <a:lnTo>
                  <a:pt x="22027" y="26343"/>
                </a:lnTo>
                <a:lnTo>
                  <a:pt x="20501" y="24780"/>
                </a:lnTo>
                <a:lnTo>
                  <a:pt x="18976" y="23143"/>
                </a:lnTo>
                <a:lnTo>
                  <a:pt x="17450" y="21506"/>
                </a:lnTo>
                <a:lnTo>
                  <a:pt x="15925" y="19794"/>
                </a:lnTo>
                <a:lnTo>
                  <a:pt x="14399" y="18008"/>
                </a:lnTo>
                <a:lnTo>
                  <a:pt x="12874" y="16222"/>
                </a:lnTo>
                <a:lnTo>
                  <a:pt x="11348" y="14362"/>
                </a:lnTo>
                <a:lnTo>
                  <a:pt x="9823" y="12502"/>
                </a:lnTo>
                <a:lnTo>
                  <a:pt x="8335" y="10530"/>
                </a:lnTo>
                <a:lnTo>
                  <a:pt x="6809" y="8558"/>
                </a:lnTo>
                <a:lnTo>
                  <a:pt x="5321" y="6548"/>
                </a:lnTo>
                <a:lnTo>
                  <a:pt x="3833" y="4465"/>
                </a:lnTo>
                <a:lnTo>
                  <a:pt x="2270" y="2270"/>
                </a:lnTo>
                <a:lnTo>
                  <a:pt x="7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Nunito Sans"/>
              <a:ea typeface="Nunito Sans"/>
              <a:cs typeface="Nunito Sans"/>
              <a:sym typeface="Nunito Sans"/>
            </a:endParaRPr>
          </a:p>
        </p:txBody>
      </p:sp>
      <p:sp>
        <p:nvSpPr>
          <p:cNvPr id="595" name="Google Shape;595;p91"/>
          <p:cNvSpPr txBox="1"/>
          <p:nvPr>
            <p:ph idx="1" type="body"/>
          </p:nvPr>
        </p:nvSpPr>
        <p:spPr>
          <a:xfrm>
            <a:off x="228600" y="1646991"/>
            <a:ext cx="4296600" cy="30633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1"/>
              </a:buClr>
              <a:buSzPts val="1200"/>
              <a:buFont typeface="Nunito Sans"/>
              <a:buChar char="●"/>
              <a:defRPr/>
            </a:lvl1pPr>
            <a:lvl2pPr indent="-304800" lvl="1" marL="914400">
              <a:spcBef>
                <a:spcPts val="800"/>
              </a:spcBef>
              <a:spcAft>
                <a:spcPts val="0"/>
              </a:spcAft>
              <a:buClr>
                <a:schemeClr val="dk1"/>
              </a:buClr>
              <a:buSzPts val="1200"/>
              <a:buFont typeface="Nunito Sans"/>
              <a:buChar char="○"/>
              <a:defRPr/>
            </a:lvl2pPr>
            <a:lvl3pPr indent="-304800" lvl="2" marL="1371600">
              <a:spcBef>
                <a:spcPts val="800"/>
              </a:spcBef>
              <a:spcAft>
                <a:spcPts val="0"/>
              </a:spcAft>
              <a:buClr>
                <a:schemeClr val="dk1"/>
              </a:buClr>
              <a:buSzPts val="1200"/>
              <a:buFont typeface="Nunito Sans"/>
              <a:buChar char="■"/>
              <a:defRPr/>
            </a:lvl3pPr>
            <a:lvl4pPr indent="-304800" lvl="3" marL="1828800">
              <a:spcBef>
                <a:spcPts val="800"/>
              </a:spcBef>
              <a:spcAft>
                <a:spcPts val="0"/>
              </a:spcAft>
              <a:buClr>
                <a:schemeClr val="dk1"/>
              </a:buClr>
              <a:buSzPts val="1200"/>
              <a:buFont typeface="Nunito Sans"/>
              <a:buChar char="●"/>
              <a:defRPr/>
            </a:lvl4pPr>
            <a:lvl5pPr indent="-304800" lvl="4" marL="2286000">
              <a:spcBef>
                <a:spcPts val="800"/>
              </a:spcBef>
              <a:spcAft>
                <a:spcPts val="0"/>
              </a:spcAft>
              <a:buClr>
                <a:schemeClr val="dk1"/>
              </a:buClr>
              <a:buSzPts val="1200"/>
              <a:buFont typeface="Nunito Sans"/>
              <a:buChar char="○"/>
              <a:defRPr/>
            </a:lvl5pPr>
            <a:lvl6pPr indent="-304800" lvl="5" marL="2743200">
              <a:spcBef>
                <a:spcPts val="800"/>
              </a:spcBef>
              <a:spcAft>
                <a:spcPts val="0"/>
              </a:spcAft>
              <a:buClr>
                <a:schemeClr val="dk1"/>
              </a:buClr>
              <a:buSzPts val="1200"/>
              <a:buFont typeface="Nunito Sans"/>
              <a:buChar char="■"/>
              <a:defRPr/>
            </a:lvl6pPr>
            <a:lvl7pPr indent="-304800" lvl="6" marL="3200400">
              <a:spcBef>
                <a:spcPts val="800"/>
              </a:spcBef>
              <a:spcAft>
                <a:spcPts val="0"/>
              </a:spcAft>
              <a:buClr>
                <a:schemeClr val="dk1"/>
              </a:buClr>
              <a:buSzPts val="1200"/>
              <a:buFont typeface="Nunito Sans"/>
              <a:buChar char="●"/>
              <a:defRPr/>
            </a:lvl7pPr>
            <a:lvl8pPr indent="-304800" lvl="7" marL="3657600">
              <a:spcBef>
                <a:spcPts val="800"/>
              </a:spcBef>
              <a:spcAft>
                <a:spcPts val="0"/>
              </a:spcAft>
              <a:buClr>
                <a:schemeClr val="dk1"/>
              </a:buClr>
              <a:buSzPts val="1200"/>
              <a:buFont typeface="Nunito Sans"/>
              <a:buChar char="○"/>
              <a:defRPr/>
            </a:lvl8pPr>
            <a:lvl9pPr indent="-304800" lvl="8" marL="4114800">
              <a:spcBef>
                <a:spcPts val="800"/>
              </a:spcBef>
              <a:spcAft>
                <a:spcPts val="800"/>
              </a:spcAft>
              <a:buClr>
                <a:schemeClr val="dk1"/>
              </a:buClr>
              <a:buSzPts val="1200"/>
              <a:buFont typeface="Nunito Sans"/>
              <a:buChar char="■"/>
              <a:defRPr/>
            </a:lvl9pPr>
          </a:lstStyle>
          <a:p/>
        </p:txBody>
      </p:sp>
      <p:sp>
        <p:nvSpPr>
          <p:cNvPr id="596" name="Google Shape;596;p91"/>
          <p:cNvSpPr/>
          <p:nvPr>
            <p:ph idx="2" type="pic"/>
          </p:nvPr>
        </p:nvSpPr>
        <p:spPr>
          <a:xfrm>
            <a:off x="5212300" y="460300"/>
            <a:ext cx="3702900" cy="4136100"/>
          </a:xfrm>
          <a:prstGeom prst="roundRect">
            <a:avLst>
              <a:gd fmla="val 6865" name="adj"/>
            </a:avLst>
          </a:prstGeom>
          <a:noFill/>
          <a:ln>
            <a:noFill/>
          </a:ln>
        </p:spPr>
      </p:sp>
      <p:sp>
        <p:nvSpPr>
          <p:cNvPr id="597" name="Google Shape;597;p91"/>
          <p:cNvSpPr txBox="1"/>
          <p:nvPr>
            <p:ph type="title"/>
          </p:nvPr>
        </p:nvSpPr>
        <p:spPr>
          <a:xfrm>
            <a:off x="228600" y="228600"/>
            <a:ext cx="4296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598" name="Google Shape;598;p91"/>
          <p:cNvSpPr/>
          <p:nvPr/>
        </p:nvSpPr>
        <p:spPr>
          <a:xfrm>
            <a:off x="4680310" y="3856552"/>
            <a:ext cx="2576544" cy="1302560"/>
          </a:xfrm>
          <a:custGeom>
            <a:rect b="b" l="l" r="r" t="t"/>
            <a:pathLst>
              <a:path extrusionOk="0" h="40705" w="80517">
                <a:moveTo>
                  <a:pt x="2568" y="1"/>
                </a:moveTo>
                <a:lnTo>
                  <a:pt x="2122" y="75"/>
                </a:lnTo>
                <a:lnTo>
                  <a:pt x="1750" y="149"/>
                </a:lnTo>
                <a:lnTo>
                  <a:pt x="1378" y="261"/>
                </a:lnTo>
                <a:lnTo>
                  <a:pt x="1080" y="447"/>
                </a:lnTo>
                <a:lnTo>
                  <a:pt x="782" y="633"/>
                </a:lnTo>
                <a:lnTo>
                  <a:pt x="559" y="856"/>
                </a:lnTo>
                <a:lnTo>
                  <a:pt x="373" y="1154"/>
                </a:lnTo>
                <a:lnTo>
                  <a:pt x="224" y="1452"/>
                </a:lnTo>
                <a:lnTo>
                  <a:pt x="112" y="1824"/>
                </a:lnTo>
                <a:lnTo>
                  <a:pt x="38" y="2233"/>
                </a:lnTo>
                <a:lnTo>
                  <a:pt x="1" y="2717"/>
                </a:lnTo>
                <a:lnTo>
                  <a:pt x="38" y="3200"/>
                </a:lnTo>
                <a:lnTo>
                  <a:pt x="112" y="3759"/>
                </a:lnTo>
                <a:lnTo>
                  <a:pt x="261" y="4317"/>
                </a:lnTo>
                <a:lnTo>
                  <a:pt x="410" y="4949"/>
                </a:lnTo>
                <a:lnTo>
                  <a:pt x="633" y="5619"/>
                </a:lnTo>
                <a:lnTo>
                  <a:pt x="931" y="6326"/>
                </a:lnTo>
                <a:lnTo>
                  <a:pt x="1229" y="7107"/>
                </a:lnTo>
                <a:lnTo>
                  <a:pt x="1601" y="7888"/>
                </a:lnTo>
                <a:lnTo>
                  <a:pt x="2010" y="8744"/>
                </a:lnTo>
                <a:lnTo>
                  <a:pt x="2977" y="10567"/>
                </a:lnTo>
                <a:lnTo>
                  <a:pt x="4131" y="12539"/>
                </a:lnTo>
                <a:lnTo>
                  <a:pt x="5507" y="14697"/>
                </a:lnTo>
                <a:lnTo>
                  <a:pt x="7033" y="17004"/>
                </a:lnTo>
                <a:lnTo>
                  <a:pt x="8782" y="19497"/>
                </a:lnTo>
                <a:lnTo>
                  <a:pt x="10716" y="22139"/>
                </a:lnTo>
                <a:lnTo>
                  <a:pt x="12800" y="24966"/>
                </a:lnTo>
                <a:lnTo>
                  <a:pt x="15107" y="27980"/>
                </a:lnTo>
                <a:lnTo>
                  <a:pt x="17600" y="31143"/>
                </a:lnTo>
                <a:lnTo>
                  <a:pt x="20279" y="34454"/>
                </a:lnTo>
                <a:lnTo>
                  <a:pt x="22883" y="37617"/>
                </a:lnTo>
                <a:lnTo>
                  <a:pt x="25450" y="40705"/>
                </a:lnTo>
                <a:lnTo>
                  <a:pt x="26232" y="40705"/>
                </a:lnTo>
                <a:lnTo>
                  <a:pt x="23516" y="37431"/>
                </a:lnTo>
                <a:lnTo>
                  <a:pt x="20762" y="34082"/>
                </a:lnTo>
                <a:lnTo>
                  <a:pt x="17525" y="30064"/>
                </a:lnTo>
                <a:lnTo>
                  <a:pt x="14623" y="26343"/>
                </a:lnTo>
                <a:lnTo>
                  <a:pt x="12056" y="22957"/>
                </a:lnTo>
                <a:lnTo>
                  <a:pt x="9786" y="19906"/>
                </a:lnTo>
                <a:lnTo>
                  <a:pt x="7814" y="17116"/>
                </a:lnTo>
                <a:lnTo>
                  <a:pt x="6140" y="14623"/>
                </a:lnTo>
                <a:lnTo>
                  <a:pt x="4726" y="12353"/>
                </a:lnTo>
                <a:lnTo>
                  <a:pt x="3536" y="10381"/>
                </a:lnTo>
                <a:lnTo>
                  <a:pt x="2605" y="8633"/>
                </a:lnTo>
                <a:lnTo>
                  <a:pt x="1861" y="7070"/>
                </a:lnTo>
                <a:lnTo>
                  <a:pt x="1564" y="6400"/>
                </a:lnTo>
                <a:lnTo>
                  <a:pt x="1303" y="5730"/>
                </a:lnTo>
                <a:lnTo>
                  <a:pt x="1080" y="5135"/>
                </a:lnTo>
                <a:lnTo>
                  <a:pt x="931" y="4614"/>
                </a:lnTo>
                <a:lnTo>
                  <a:pt x="782" y="4093"/>
                </a:lnTo>
                <a:lnTo>
                  <a:pt x="708" y="3647"/>
                </a:lnTo>
                <a:lnTo>
                  <a:pt x="633" y="3238"/>
                </a:lnTo>
                <a:lnTo>
                  <a:pt x="596" y="2828"/>
                </a:lnTo>
                <a:lnTo>
                  <a:pt x="596" y="2493"/>
                </a:lnTo>
                <a:lnTo>
                  <a:pt x="633" y="2196"/>
                </a:lnTo>
                <a:lnTo>
                  <a:pt x="708" y="1935"/>
                </a:lnTo>
                <a:lnTo>
                  <a:pt x="782" y="1675"/>
                </a:lnTo>
                <a:lnTo>
                  <a:pt x="894" y="1452"/>
                </a:lnTo>
                <a:lnTo>
                  <a:pt x="1043" y="1228"/>
                </a:lnTo>
                <a:lnTo>
                  <a:pt x="1191" y="1080"/>
                </a:lnTo>
                <a:lnTo>
                  <a:pt x="1415" y="931"/>
                </a:lnTo>
                <a:lnTo>
                  <a:pt x="1675" y="782"/>
                </a:lnTo>
                <a:lnTo>
                  <a:pt x="1936" y="708"/>
                </a:lnTo>
                <a:lnTo>
                  <a:pt x="2233" y="633"/>
                </a:lnTo>
                <a:lnTo>
                  <a:pt x="2605" y="596"/>
                </a:lnTo>
                <a:lnTo>
                  <a:pt x="3201" y="596"/>
                </a:lnTo>
                <a:lnTo>
                  <a:pt x="3647" y="670"/>
                </a:lnTo>
                <a:lnTo>
                  <a:pt x="4577" y="819"/>
                </a:lnTo>
                <a:lnTo>
                  <a:pt x="5694" y="1117"/>
                </a:lnTo>
                <a:lnTo>
                  <a:pt x="6959" y="1526"/>
                </a:lnTo>
                <a:lnTo>
                  <a:pt x="8372" y="2010"/>
                </a:lnTo>
                <a:lnTo>
                  <a:pt x="9898" y="2605"/>
                </a:lnTo>
                <a:lnTo>
                  <a:pt x="11572" y="3312"/>
                </a:lnTo>
                <a:lnTo>
                  <a:pt x="13358" y="4093"/>
                </a:lnTo>
                <a:lnTo>
                  <a:pt x="15256" y="4949"/>
                </a:lnTo>
                <a:lnTo>
                  <a:pt x="17302" y="5917"/>
                </a:lnTo>
                <a:lnTo>
                  <a:pt x="19423" y="6958"/>
                </a:lnTo>
                <a:lnTo>
                  <a:pt x="21693" y="8075"/>
                </a:lnTo>
                <a:lnTo>
                  <a:pt x="26455" y="10530"/>
                </a:lnTo>
                <a:lnTo>
                  <a:pt x="31552" y="13246"/>
                </a:lnTo>
                <a:lnTo>
                  <a:pt x="36947" y="16186"/>
                </a:lnTo>
                <a:lnTo>
                  <a:pt x="42603" y="19311"/>
                </a:lnTo>
                <a:lnTo>
                  <a:pt x="48482" y="22660"/>
                </a:lnTo>
                <a:lnTo>
                  <a:pt x="54509" y="26083"/>
                </a:lnTo>
                <a:lnTo>
                  <a:pt x="60648" y="29655"/>
                </a:lnTo>
                <a:lnTo>
                  <a:pt x="66862" y="33301"/>
                </a:lnTo>
                <a:lnTo>
                  <a:pt x="73113" y="36984"/>
                </a:lnTo>
                <a:lnTo>
                  <a:pt x="79326" y="40705"/>
                </a:lnTo>
                <a:lnTo>
                  <a:pt x="80517" y="40705"/>
                </a:lnTo>
                <a:lnTo>
                  <a:pt x="76387" y="38249"/>
                </a:lnTo>
                <a:lnTo>
                  <a:pt x="68499" y="33561"/>
                </a:lnTo>
                <a:lnTo>
                  <a:pt x="61058" y="29208"/>
                </a:lnTo>
                <a:lnTo>
                  <a:pt x="54063" y="25115"/>
                </a:lnTo>
                <a:lnTo>
                  <a:pt x="47477" y="21357"/>
                </a:lnTo>
                <a:lnTo>
                  <a:pt x="41301" y="17897"/>
                </a:lnTo>
                <a:lnTo>
                  <a:pt x="35608" y="14735"/>
                </a:lnTo>
                <a:lnTo>
                  <a:pt x="30325" y="11870"/>
                </a:lnTo>
                <a:lnTo>
                  <a:pt x="25450" y="9340"/>
                </a:lnTo>
                <a:lnTo>
                  <a:pt x="21060" y="7107"/>
                </a:lnTo>
                <a:lnTo>
                  <a:pt x="17079" y="5172"/>
                </a:lnTo>
                <a:lnTo>
                  <a:pt x="15256" y="4317"/>
                </a:lnTo>
                <a:lnTo>
                  <a:pt x="13581" y="3535"/>
                </a:lnTo>
                <a:lnTo>
                  <a:pt x="11982" y="2828"/>
                </a:lnTo>
                <a:lnTo>
                  <a:pt x="10493" y="2196"/>
                </a:lnTo>
                <a:lnTo>
                  <a:pt x="9117" y="1675"/>
                </a:lnTo>
                <a:lnTo>
                  <a:pt x="7814" y="1191"/>
                </a:lnTo>
                <a:lnTo>
                  <a:pt x="6661" y="819"/>
                </a:lnTo>
                <a:lnTo>
                  <a:pt x="5619" y="484"/>
                </a:lnTo>
                <a:lnTo>
                  <a:pt x="4689" y="261"/>
                </a:lnTo>
                <a:lnTo>
                  <a:pt x="3870" y="112"/>
                </a:lnTo>
                <a:lnTo>
                  <a:pt x="316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Nunito Sans"/>
              <a:ea typeface="Nunito Sans"/>
              <a:cs typeface="Nunito Sans"/>
              <a:sym typeface="Nunito Sans"/>
            </a:endParaRPr>
          </a:p>
        </p:txBody>
      </p:sp>
      <p:sp>
        <p:nvSpPr>
          <p:cNvPr id="599" name="Google Shape;599;p91"/>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dk2"/>
                </a:solidFill>
                <a:latin typeface="Nunito Sans"/>
                <a:ea typeface="Nunito Sans"/>
                <a:cs typeface="Nunito Sans"/>
                <a:sym typeface="Nunito Sans"/>
              </a:rPr>
              <a:t>‹#›</a:t>
            </a:fld>
            <a:endParaRPr sz="700">
              <a:solidFill>
                <a:schemeClr val="dk2"/>
              </a:solidFill>
              <a:latin typeface="Nunito Sans"/>
              <a:ea typeface="Nunito Sans"/>
              <a:cs typeface="Nunito Sans"/>
              <a:sym typeface="Nunito Sans"/>
            </a:endParaRPr>
          </a:p>
        </p:txBody>
      </p:sp>
      <p:sp>
        <p:nvSpPr>
          <p:cNvPr id="600" name="Google Shape;600;p91"/>
          <p:cNvSpPr txBox="1"/>
          <p:nvPr>
            <p:ph idx="3"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1">
  <p:cSld name="BLANK_1_1_1_1_1_1_1_1_1_1_1_1_1_1">
    <p:spTree>
      <p:nvGrpSpPr>
        <p:cNvPr id="601" name="Shape 601"/>
        <p:cNvGrpSpPr/>
        <p:nvPr/>
      </p:nvGrpSpPr>
      <p:grpSpPr>
        <a:xfrm>
          <a:off x="0" y="0"/>
          <a:ext cx="0" cy="0"/>
          <a:chOff x="0" y="0"/>
          <a:chExt cx="0" cy="0"/>
        </a:xfrm>
      </p:grpSpPr>
      <p:sp>
        <p:nvSpPr>
          <p:cNvPr id="602" name="Google Shape;602;p92"/>
          <p:cNvSpPr txBox="1"/>
          <p:nvPr>
            <p:ph idx="1" type="subTitle"/>
          </p:nvPr>
        </p:nvSpPr>
        <p:spPr>
          <a:xfrm>
            <a:off x="228600" y="2568175"/>
            <a:ext cx="2834700" cy="400200"/>
          </a:xfrm>
          <a:prstGeom prst="rect">
            <a:avLst/>
          </a:prstGeom>
        </p:spPr>
        <p:txBody>
          <a:bodyPr anchorCtr="0" anchor="ctr" bIns="0" lIns="274300" spcFirstLastPara="1" rIns="274300"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03" name="Google Shape;603;p92"/>
          <p:cNvSpPr txBox="1"/>
          <p:nvPr>
            <p:ph idx="2" type="subTitle"/>
          </p:nvPr>
        </p:nvSpPr>
        <p:spPr>
          <a:xfrm>
            <a:off x="3156613" y="2568175"/>
            <a:ext cx="2834700" cy="400200"/>
          </a:xfrm>
          <a:prstGeom prst="rect">
            <a:avLst/>
          </a:prstGeom>
        </p:spPr>
        <p:txBody>
          <a:bodyPr anchorCtr="0" anchor="ctr" bIns="0" lIns="274300" spcFirstLastPara="1" rIns="274300"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04" name="Google Shape;604;p92"/>
          <p:cNvSpPr txBox="1"/>
          <p:nvPr>
            <p:ph idx="3" type="subTitle"/>
          </p:nvPr>
        </p:nvSpPr>
        <p:spPr>
          <a:xfrm>
            <a:off x="6084638" y="2568175"/>
            <a:ext cx="2834700" cy="400200"/>
          </a:xfrm>
          <a:prstGeom prst="rect">
            <a:avLst/>
          </a:prstGeom>
        </p:spPr>
        <p:txBody>
          <a:bodyPr anchorCtr="0" anchor="ctr" bIns="0" lIns="274300" spcFirstLastPara="1" rIns="274300"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05" name="Google Shape;605;p92"/>
          <p:cNvSpPr txBox="1"/>
          <p:nvPr>
            <p:ph idx="4" type="body"/>
          </p:nvPr>
        </p:nvSpPr>
        <p:spPr>
          <a:xfrm>
            <a:off x="228600" y="3133800"/>
            <a:ext cx="2834700" cy="722100"/>
          </a:xfrm>
          <a:prstGeom prst="rect">
            <a:avLst/>
          </a:prstGeom>
        </p:spPr>
        <p:txBody>
          <a:bodyPr anchorCtr="0" anchor="t" bIns="91425" lIns="274300" spcFirstLastPara="1" rIns="274300" wrap="square" tIns="91425">
            <a:noAutofit/>
          </a:bodyPr>
          <a:lstStyle>
            <a:lvl1pPr indent="-292100" lvl="0" marL="457200">
              <a:spcBef>
                <a:spcPts val="0"/>
              </a:spcBef>
              <a:spcAft>
                <a:spcPts val="0"/>
              </a:spcAft>
              <a:buSzPts val="1000"/>
              <a:buFont typeface="Nunito Sans"/>
              <a:buChar char="●"/>
              <a:defRPr sz="1000"/>
            </a:lvl1pPr>
            <a:lvl2pPr indent="-292100" lvl="1" marL="914400">
              <a:spcBef>
                <a:spcPts val="800"/>
              </a:spcBef>
              <a:spcAft>
                <a:spcPts val="0"/>
              </a:spcAft>
              <a:buSzPts val="1000"/>
              <a:buFont typeface="Nunito Sans"/>
              <a:buChar char="○"/>
              <a:defRPr sz="1000"/>
            </a:lvl2pPr>
            <a:lvl3pPr indent="-292100" lvl="2" marL="1371600">
              <a:spcBef>
                <a:spcPts val="800"/>
              </a:spcBef>
              <a:spcAft>
                <a:spcPts val="0"/>
              </a:spcAft>
              <a:buSzPts val="1000"/>
              <a:buFont typeface="Nunito Sans"/>
              <a:buChar char="■"/>
              <a:defRPr sz="1000"/>
            </a:lvl3pPr>
            <a:lvl4pPr indent="-292100" lvl="3" marL="1828800">
              <a:spcBef>
                <a:spcPts val="800"/>
              </a:spcBef>
              <a:spcAft>
                <a:spcPts val="0"/>
              </a:spcAft>
              <a:buSzPts val="1000"/>
              <a:buFont typeface="Nunito Sans"/>
              <a:buChar char="●"/>
              <a:defRPr sz="1000"/>
            </a:lvl4pPr>
            <a:lvl5pPr indent="-292100" lvl="4" marL="2286000">
              <a:spcBef>
                <a:spcPts val="800"/>
              </a:spcBef>
              <a:spcAft>
                <a:spcPts val="0"/>
              </a:spcAft>
              <a:buSzPts val="1000"/>
              <a:buFont typeface="Nunito Sans"/>
              <a:buChar char="○"/>
              <a:defRPr sz="1000"/>
            </a:lvl5pPr>
            <a:lvl6pPr indent="-292100" lvl="5" marL="2743200">
              <a:spcBef>
                <a:spcPts val="800"/>
              </a:spcBef>
              <a:spcAft>
                <a:spcPts val="0"/>
              </a:spcAft>
              <a:buSzPts val="1000"/>
              <a:buFont typeface="Nunito Sans"/>
              <a:buChar char="■"/>
              <a:defRPr sz="1000"/>
            </a:lvl6pPr>
            <a:lvl7pPr indent="-292100" lvl="6" marL="3200400">
              <a:spcBef>
                <a:spcPts val="800"/>
              </a:spcBef>
              <a:spcAft>
                <a:spcPts val="0"/>
              </a:spcAft>
              <a:buSzPts val="1000"/>
              <a:buFont typeface="Nunito Sans"/>
              <a:buChar char="●"/>
              <a:defRPr sz="1000"/>
            </a:lvl7pPr>
            <a:lvl8pPr indent="-292100" lvl="7" marL="3657600">
              <a:spcBef>
                <a:spcPts val="800"/>
              </a:spcBef>
              <a:spcAft>
                <a:spcPts val="0"/>
              </a:spcAft>
              <a:buSzPts val="1000"/>
              <a:buFont typeface="Nunito Sans"/>
              <a:buChar char="○"/>
              <a:defRPr sz="1000"/>
            </a:lvl8pPr>
            <a:lvl9pPr indent="-292100" lvl="8" marL="4114800">
              <a:spcBef>
                <a:spcPts val="800"/>
              </a:spcBef>
              <a:spcAft>
                <a:spcPts val="800"/>
              </a:spcAft>
              <a:buSzPts val="1000"/>
              <a:buFont typeface="Nunito Sans"/>
              <a:buChar char="■"/>
              <a:defRPr sz="1000"/>
            </a:lvl9pPr>
          </a:lstStyle>
          <a:p/>
        </p:txBody>
      </p:sp>
      <p:sp>
        <p:nvSpPr>
          <p:cNvPr id="606" name="Google Shape;606;p92"/>
          <p:cNvSpPr txBox="1"/>
          <p:nvPr>
            <p:ph idx="5" type="body"/>
          </p:nvPr>
        </p:nvSpPr>
        <p:spPr>
          <a:xfrm>
            <a:off x="3156613" y="3133800"/>
            <a:ext cx="2834700" cy="722100"/>
          </a:xfrm>
          <a:prstGeom prst="rect">
            <a:avLst/>
          </a:prstGeom>
        </p:spPr>
        <p:txBody>
          <a:bodyPr anchorCtr="0" anchor="t" bIns="91425" lIns="274300" spcFirstLastPara="1" rIns="274300" wrap="square" tIns="91425">
            <a:noAutofit/>
          </a:bodyPr>
          <a:lstStyle>
            <a:lvl1pPr indent="-292100" lvl="0" marL="457200">
              <a:lnSpc>
                <a:spcPct val="115000"/>
              </a:lnSpc>
              <a:spcBef>
                <a:spcPts val="0"/>
              </a:spcBef>
              <a:spcAft>
                <a:spcPts val="0"/>
              </a:spcAft>
              <a:buClr>
                <a:schemeClr val="dk1"/>
              </a:buClr>
              <a:buSzPts val="1000"/>
              <a:buFont typeface="Nunito Sans"/>
              <a:buChar char="●"/>
              <a:defRPr sz="1000"/>
            </a:lvl1pPr>
            <a:lvl2pPr indent="-292100" lvl="1" marL="914400">
              <a:lnSpc>
                <a:spcPct val="115000"/>
              </a:lnSpc>
              <a:spcBef>
                <a:spcPts val="800"/>
              </a:spcBef>
              <a:spcAft>
                <a:spcPts val="0"/>
              </a:spcAft>
              <a:buClr>
                <a:schemeClr val="dk1"/>
              </a:buClr>
              <a:buSzPts val="1000"/>
              <a:buFont typeface="Nunito Sans"/>
              <a:buChar char="○"/>
              <a:defRPr sz="1000"/>
            </a:lvl2pPr>
            <a:lvl3pPr indent="-292100" lvl="2" marL="1371600">
              <a:lnSpc>
                <a:spcPct val="115000"/>
              </a:lnSpc>
              <a:spcBef>
                <a:spcPts val="800"/>
              </a:spcBef>
              <a:spcAft>
                <a:spcPts val="0"/>
              </a:spcAft>
              <a:buClr>
                <a:schemeClr val="dk1"/>
              </a:buClr>
              <a:buSzPts val="1000"/>
              <a:buFont typeface="Nunito Sans"/>
              <a:buChar char="■"/>
              <a:defRPr sz="1000"/>
            </a:lvl3pPr>
            <a:lvl4pPr indent="-292100" lvl="3" marL="1828800">
              <a:lnSpc>
                <a:spcPct val="115000"/>
              </a:lnSpc>
              <a:spcBef>
                <a:spcPts val="800"/>
              </a:spcBef>
              <a:spcAft>
                <a:spcPts val="0"/>
              </a:spcAft>
              <a:buClr>
                <a:schemeClr val="dk1"/>
              </a:buClr>
              <a:buSzPts val="1000"/>
              <a:buFont typeface="Nunito Sans"/>
              <a:buChar char="●"/>
              <a:defRPr sz="1000"/>
            </a:lvl4pPr>
            <a:lvl5pPr indent="-292100" lvl="4" marL="2286000">
              <a:lnSpc>
                <a:spcPct val="115000"/>
              </a:lnSpc>
              <a:spcBef>
                <a:spcPts val="800"/>
              </a:spcBef>
              <a:spcAft>
                <a:spcPts val="0"/>
              </a:spcAft>
              <a:buClr>
                <a:schemeClr val="dk1"/>
              </a:buClr>
              <a:buSzPts val="1000"/>
              <a:buFont typeface="Nunito Sans"/>
              <a:buChar char="○"/>
              <a:defRPr sz="1000"/>
            </a:lvl5pPr>
            <a:lvl6pPr indent="-292100" lvl="5" marL="2743200">
              <a:lnSpc>
                <a:spcPct val="115000"/>
              </a:lnSpc>
              <a:spcBef>
                <a:spcPts val="800"/>
              </a:spcBef>
              <a:spcAft>
                <a:spcPts val="0"/>
              </a:spcAft>
              <a:buClr>
                <a:schemeClr val="dk1"/>
              </a:buClr>
              <a:buSzPts val="1000"/>
              <a:buFont typeface="Nunito Sans"/>
              <a:buChar char="■"/>
              <a:defRPr sz="1000"/>
            </a:lvl6pPr>
            <a:lvl7pPr indent="-292100" lvl="6" marL="3200400">
              <a:lnSpc>
                <a:spcPct val="115000"/>
              </a:lnSpc>
              <a:spcBef>
                <a:spcPts val="800"/>
              </a:spcBef>
              <a:spcAft>
                <a:spcPts val="0"/>
              </a:spcAft>
              <a:buClr>
                <a:schemeClr val="dk1"/>
              </a:buClr>
              <a:buSzPts val="1000"/>
              <a:buFont typeface="Nunito Sans"/>
              <a:buChar char="●"/>
              <a:defRPr sz="1000"/>
            </a:lvl7pPr>
            <a:lvl8pPr indent="-292100" lvl="7" marL="3657600">
              <a:lnSpc>
                <a:spcPct val="115000"/>
              </a:lnSpc>
              <a:spcBef>
                <a:spcPts val="800"/>
              </a:spcBef>
              <a:spcAft>
                <a:spcPts val="0"/>
              </a:spcAft>
              <a:buClr>
                <a:schemeClr val="dk1"/>
              </a:buClr>
              <a:buSzPts val="1000"/>
              <a:buFont typeface="Nunito Sans"/>
              <a:buChar char="○"/>
              <a:defRPr sz="1000"/>
            </a:lvl8pPr>
            <a:lvl9pPr indent="-292100" lvl="8" marL="4114800">
              <a:lnSpc>
                <a:spcPct val="115000"/>
              </a:lnSpc>
              <a:spcBef>
                <a:spcPts val="800"/>
              </a:spcBef>
              <a:spcAft>
                <a:spcPts val="800"/>
              </a:spcAft>
              <a:buClr>
                <a:schemeClr val="dk1"/>
              </a:buClr>
              <a:buSzPts val="1000"/>
              <a:buFont typeface="Nunito Sans"/>
              <a:buChar char="■"/>
              <a:defRPr sz="1000"/>
            </a:lvl9pPr>
          </a:lstStyle>
          <a:p/>
        </p:txBody>
      </p:sp>
      <p:sp>
        <p:nvSpPr>
          <p:cNvPr id="607" name="Google Shape;607;p92"/>
          <p:cNvSpPr txBox="1"/>
          <p:nvPr>
            <p:ph idx="6" type="body"/>
          </p:nvPr>
        </p:nvSpPr>
        <p:spPr>
          <a:xfrm>
            <a:off x="6084638" y="3133800"/>
            <a:ext cx="2834700" cy="722100"/>
          </a:xfrm>
          <a:prstGeom prst="rect">
            <a:avLst/>
          </a:prstGeom>
        </p:spPr>
        <p:txBody>
          <a:bodyPr anchorCtr="0" anchor="t" bIns="91425" lIns="274300" spcFirstLastPara="1" rIns="274300" wrap="square" tIns="91425">
            <a:noAutofit/>
          </a:bodyPr>
          <a:lstStyle>
            <a:lvl1pPr indent="-292100" lvl="0" marL="457200">
              <a:lnSpc>
                <a:spcPct val="115000"/>
              </a:lnSpc>
              <a:spcBef>
                <a:spcPts val="0"/>
              </a:spcBef>
              <a:spcAft>
                <a:spcPts val="0"/>
              </a:spcAft>
              <a:buClr>
                <a:schemeClr val="dk1"/>
              </a:buClr>
              <a:buSzPts val="1000"/>
              <a:buFont typeface="Nunito Sans"/>
              <a:buChar char="●"/>
              <a:defRPr sz="1000"/>
            </a:lvl1pPr>
            <a:lvl2pPr indent="-292100" lvl="1" marL="914400">
              <a:lnSpc>
                <a:spcPct val="115000"/>
              </a:lnSpc>
              <a:spcBef>
                <a:spcPts val="800"/>
              </a:spcBef>
              <a:spcAft>
                <a:spcPts val="0"/>
              </a:spcAft>
              <a:buClr>
                <a:schemeClr val="dk1"/>
              </a:buClr>
              <a:buSzPts val="1000"/>
              <a:buFont typeface="Nunito Sans"/>
              <a:buChar char="○"/>
              <a:defRPr sz="1000"/>
            </a:lvl2pPr>
            <a:lvl3pPr indent="-292100" lvl="2" marL="1371600">
              <a:lnSpc>
                <a:spcPct val="115000"/>
              </a:lnSpc>
              <a:spcBef>
                <a:spcPts val="800"/>
              </a:spcBef>
              <a:spcAft>
                <a:spcPts val="0"/>
              </a:spcAft>
              <a:buClr>
                <a:schemeClr val="dk1"/>
              </a:buClr>
              <a:buSzPts val="1000"/>
              <a:buFont typeface="Nunito Sans"/>
              <a:buChar char="■"/>
              <a:defRPr sz="1000"/>
            </a:lvl3pPr>
            <a:lvl4pPr indent="-292100" lvl="3" marL="1828800">
              <a:lnSpc>
                <a:spcPct val="115000"/>
              </a:lnSpc>
              <a:spcBef>
                <a:spcPts val="800"/>
              </a:spcBef>
              <a:spcAft>
                <a:spcPts val="0"/>
              </a:spcAft>
              <a:buClr>
                <a:schemeClr val="dk1"/>
              </a:buClr>
              <a:buSzPts val="1000"/>
              <a:buFont typeface="Nunito Sans"/>
              <a:buChar char="●"/>
              <a:defRPr sz="1000"/>
            </a:lvl4pPr>
            <a:lvl5pPr indent="-292100" lvl="4" marL="2286000">
              <a:lnSpc>
                <a:spcPct val="115000"/>
              </a:lnSpc>
              <a:spcBef>
                <a:spcPts val="800"/>
              </a:spcBef>
              <a:spcAft>
                <a:spcPts val="0"/>
              </a:spcAft>
              <a:buClr>
                <a:schemeClr val="dk1"/>
              </a:buClr>
              <a:buSzPts val="1000"/>
              <a:buFont typeface="Nunito Sans"/>
              <a:buChar char="○"/>
              <a:defRPr sz="1000"/>
            </a:lvl5pPr>
            <a:lvl6pPr indent="-292100" lvl="5" marL="2743200">
              <a:lnSpc>
                <a:spcPct val="115000"/>
              </a:lnSpc>
              <a:spcBef>
                <a:spcPts val="800"/>
              </a:spcBef>
              <a:spcAft>
                <a:spcPts val="0"/>
              </a:spcAft>
              <a:buClr>
                <a:schemeClr val="dk1"/>
              </a:buClr>
              <a:buSzPts val="1000"/>
              <a:buFont typeface="Nunito Sans"/>
              <a:buChar char="■"/>
              <a:defRPr sz="1000"/>
            </a:lvl6pPr>
            <a:lvl7pPr indent="-292100" lvl="6" marL="3200400">
              <a:lnSpc>
                <a:spcPct val="115000"/>
              </a:lnSpc>
              <a:spcBef>
                <a:spcPts val="800"/>
              </a:spcBef>
              <a:spcAft>
                <a:spcPts val="0"/>
              </a:spcAft>
              <a:buClr>
                <a:schemeClr val="dk1"/>
              </a:buClr>
              <a:buSzPts val="1000"/>
              <a:buFont typeface="Nunito Sans"/>
              <a:buChar char="●"/>
              <a:defRPr sz="1000"/>
            </a:lvl7pPr>
            <a:lvl8pPr indent="-292100" lvl="7" marL="3657600">
              <a:lnSpc>
                <a:spcPct val="115000"/>
              </a:lnSpc>
              <a:spcBef>
                <a:spcPts val="800"/>
              </a:spcBef>
              <a:spcAft>
                <a:spcPts val="0"/>
              </a:spcAft>
              <a:buClr>
                <a:schemeClr val="dk1"/>
              </a:buClr>
              <a:buSzPts val="1000"/>
              <a:buFont typeface="Nunito Sans"/>
              <a:buChar char="○"/>
              <a:defRPr sz="1000"/>
            </a:lvl8pPr>
            <a:lvl9pPr indent="-292100" lvl="8" marL="4114800">
              <a:lnSpc>
                <a:spcPct val="115000"/>
              </a:lnSpc>
              <a:spcBef>
                <a:spcPts val="800"/>
              </a:spcBef>
              <a:spcAft>
                <a:spcPts val="800"/>
              </a:spcAft>
              <a:buClr>
                <a:schemeClr val="dk1"/>
              </a:buClr>
              <a:buSzPts val="1000"/>
              <a:buFont typeface="Nunito Sans"/>
              <a:buChar char="■"/>
              <a:defRPr sz="1000"/>
            </a:lvl9pPr>
          </a:lstStyle>
          <a:p/>
        </p:txBody>
      </p:sp>
      <p:sp>
        <p:nvSpPr>
          <p:cNvPr id="608" name="Google Shape;608;p92"/>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609" name="Google Shape;609;p92"/>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610" name="Google Shape;610;p92"/>
          <p:cNvSpPr txBox="1"/>
          <p:nvPr>
            <p:ph idx="7"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2">
  <p:cSld name="BLANK_1_1_1_1_2_1_2">
    <p:spTree>
      <p:nvGrpSpPr>
        <p:cNvPr id="611" name="Shape 611"/>
        <p:cNvGrpSpPr/>
        <p:nvPr/>
      </p:nvGrpSpPr>
      <p:grpSpPr>
        <a:xfrm>
          <a:off x="0" y="0"/>
          <a:ext cx="0" cy="0"/>
          <a:chOff x="0" y="0"/>
          <a:chExt cx="0" cy="0"/>
        </a:xfrm>
      </p:grpSpPr>
      <p:pic>
        <p:nvPicPr>
          <p:cNvPr id="612" name="Google Shape;612;p93"/>
          <p:cNvPicPr preferRelativeResize="0"/>
          <p:nvPr/>
        </p:nvPicPr>
        <p:blipFill rotWithShape="1">
          <a:blip r:embed="rId2">
            <a:alphaModFix/>
          </a:blip>
          <a:srcRect b="0" l="534" r="13408" t="71891"/>
          <a:stretch/>
        </p:blipFill>
        <p:spPr>
          <a:xfrm>
            <a:off x="4561500" y="0"/>
            <a:ext cx="4582502" cy="1496699"/>
          </a:xfrm>
          <a:prstGeom prst="rect">
            <a:avLst/>
          </a:prstGeom>
          <a:noFill/>
          <a:ln>
            <a:noFill/>
          </a:ln>
        </p:spPr>
      </p:pic>
      <p:sp>
        <p:nvSpPr>
          <p:cNvPr id="613" name="Google Shape;613;p93"/>
          <p:cNvSpPr txBox="1"/>
          <p:nvPr>
            <p:ph idx="1" type="body"/>
          </p:nvPr>
        </p:nvSpPr>
        <p:spPr>
          <a:xfrm>
            <a:off x="3154650" y="3337800"/>
            <a:ext cx="2834700" cy="1346100"/>
          </a:xfrm>
          <a:prstGeom prst="rect">
            <a:avLst/>
          </a:prstGeom>
        </p:spPr>
        <p:txBody>
          <a:bodyPr anchorCtr="0" anchor="t" bIns="91425" lIns="91425" spcFirstLastPara="1" rIns="91425" wrap="square" tIns="91425">
            <a:spAutoFit/>
          </a:bodyPr>
          <a:lstStyle>
            <a:lvl1pPr indent="-285750" lvl="0" marL="457200">
              <a:lnSpc>
                <a:spcPct val="100000"/>
              </a:lnSpc>
              <a:spcBef>
                <a:spcPts val="0"/>
              </a:spcBef>
              <a:spcAft>
                <a:spcPts val="0"/>
              </a:spcAft>
              <a:buSzPts val="900"/>
              <a:buFont typeface="Nunito Sans"/>
              <a:buChar char="●"/>
              <a:defRPr sz="900"/>
            </a:lvl1pPr>
            <a:lvl2pPr indent="-285750" lvl="1" marL="914400">
              <a:lnSpc>
                <a:spcPct val="100000"/>
              </a:lnSpc>
              <a:spcBef>
                <a:spcPts val="0"/>
              </a:spcBef>
              <a:spcAft>
                <a:spcPts val="0"/>
              </a:spcAft>
              <a:buSzPts val="900"/>
              <a:buFont typeface="Nunito Sans"/>
              <a:buChar char="○"/>
              <a:defRPr sz="900"/>
            </a:lvl2pPr>
            <a:lvl3pPr indent="-285750" lvl="2" marL="1371600">
              <a:lnSpc>
                <a:spcPct val="100000"/>
              </a:lnSpc>
              <a:spcBef>
                <a:spcPts val="0"/>
              </a:spcBef>
              <a:spcAft>
                <a:spcPts val="0"/>
              </a:spcAft>
              <a:buSzPts val="900"/>
              <a:buFont typeface="Nunito Sans"/>
              <a:buChar char="■"/>
              <a:defRPr sz="900"/>
            </a:lvl3pPr>
            <a:lvl4pPr indent="-285750" lvl="3" marL="1828800">
              <a:lnSpc>
                <a:spcPct val="100000"/>
              </a:lnSpc>
              <a:spcBef>
                <a:spcPts val="0"/>
              </a:spcBef>
              <a:spcAft>
                <a:spcPts val="0"/>
              </a:spcAft>
              <a:buSzPts val="900"/>
              <a:buFont typeface="Nunito Sans"/>
              <a:buChar char="●"/>
              <a:defRPr sz="900"/>
            </a:lvl4pPr>
            <a:lvl5pPr indent="-285750" lvl="4" marL="2286000">
              <a:lnSpc>
                <a:spcPct val="100000"/>
              </a:lnSpc>
              <a:spcBef>
                <a:spcPts val="0"/>
              </a:spcBef>
              <a:spcAft>
                <a:spcPts val="0"/>
              </a:spcAft>
              <a:buSzPts val="900"/>
              <a:buFont typeface="Nunito Sans"/>
              <a:buChar char="○"/>
              <a:defRPr sz="900"/>
            </a:lvl5pPr>
            <a:lvl6pPr indent="-285750" lvl="5" marL="2743200">
              <a:lnSpc>
                <a:spcPct val="100000"/>
              </a:lnSpc>
              <a:spcBef>
                <a:spcPts val="0"/>
              </a:spcBef>
              <a:spcAft>
                <a:spcPts val="0"/>
              </a:spcAft>
              <a:buSzPts val="900"/>
              <a:buFont typeface="Nunito Sans"/>
              <a:buChar char="■"/>
              <a:defRPr sz="900"/>
            </a:lvl6pPr>
            <a:lvl7pPr indent="-285750" lvl="6" marL="3200400">
              <a:lnSpc>
                <a:spcPct val="100000"/>
              </a:lnSpc>
              <a:spcBef>
                <a:spcPts val="0"/>
              </a:spcBef>
              <a:spcAft>
                <a:spcPts val="0"/>
              </a:spcAft>
              <a:buSzPts val="900"/>
              <a:buFont typeface="Nunito Sans"/>
              <a:buChar char="●"/>
              <a:defRPr sz="900"/>
            </a:lvl7pPr>
            <a:lvl8pPr indent="-285750" lvl="7" marL="3657600">
              <a:lnSpc>
                <a:spcPct val="100000"/>
              </a:lnSpc>
              <a:spcBef>
                <a:spcPts val="0"/>
              </a:spcBef>
              <a:spcAft>
                <a:spcPts val="0"/>
              </a:spcAft>
              <a:buSzPts val="900"/>
              <a:buFont typeface="Nunito Sans"/>
              <a:buChar char="○"/>
              <a:defRPr sz="900"/>
            </a:lvl8pPr>
            <a:lvl9pPr indent="-285750" lvl="8" marL="4114800">
              <a:lnSpc>
                <a:spcPct val="100000"/>
              </a:lnSpc>
              <a:spcBef>
                <a:spcPts val="0"/>
              </a:spcBef>
              <a:spcAft>
                <a:spcPts val="0"/>
              </a:spcAft>
              <a:buSzPts val="900"/>
              <a:buFont typeface="Nunito Sans"/>
              <a:buChar char="■"/>
              <a:defRPr sz="900"/>
            </a:lvl9pPr>
          </a:lstStyle>
          <a:p/>
        </p:txBody>
      </p:sp>
      <p:sp>
        <p:nvSpPr>
          <p:cNvPr id="614" name="Google Shape;614;p93"/>
          <p:cNvSpPr txBox="1"/>
          <p:nvPr>
            <p:ph idx="2" type="body"/>
          </p:nvPr>
        </p:nvSpPr>
        <p:spPr>
          <a:xfrm>
            <a:off x="228600" y="3337800"/>
            <a:ext cx="2834700" cy="1346100"/>
          </a:xfrm>
          <a:prstGeom prst="rect">
            <a:avLst/>
          </a:prstGeom>
        </p:spPr>
        <p:txBody>
          <a:bodyPr anchorCtr="0" anchor="t" bIns="91425" lIns="91425" spcFirstLastPara="1" rIns="91425" wrap="square" tIns="91425">
            <a:spAutoFit/>
          </a:bodyPr>
          <a:lstStyle>
            <a:lvl1pPr indent="-285750" lvl="0" marL="457200">
              <a:spcBef>
                <a:spcPts val="0"/>
              </a:spcBef>
              <a:spcAft>
                <a:spcPts val="0"/>
              </a:spcAft>
              <a:buClr>
                <a:schemeClr val="dk1"/>
              </a:buClr>
              <a:buSzPts val="900"/>
              <a:buFont typeface="Nunito Sans"/>
              <a:buChar char="●"/>
              <a:defRPr sz="900"/>
            </a:lvl1pPr>
            <a:lvl2pPr indent="-285750" lvl="1" marL="914400">
              <a:spcBef>
                <a:spcPts val="0"/>
              </a:spcBef>
              <a:spcAft>
                <a:spcPts val="0"/>
              </a:spcAft>
              <a:buClr>
                <a:schemeClr val="dk1"/>
              </a:buClr>
              <a:buSzPts val="900"/>
              <a:buFont typeface="Nunito Sans"/>
              <a:buChar char="○"/>
              <a:defRPr sz="900"/>
            </a:lvl2pPr>
            <a:lvl3pPr indent="-285750" lvl="2" marL="1371600">
              <a:spcBef>
                <a:spcPts val="0"/>
              </a:spcBef>
              <a:spcAft>
                <a:spcPts val="0"/>
              </a:spcAft>
              <a:buClr>
                <a:schemeClr val="dk1"/>
              </a:buClr>
              <a:buSzPts val="900"/>
              <a:buFont typeface="Nunito Sans"/>
              <a:buChar char="■"/>
              <a:defRPr sz="900"/>
            </a:lvl3pPr>
            <a:lvl4pPr indent="-285750" lvl="3" marL="1828800">
              <a:spcBef>
                <a:spcPts val="0"/>
              </a:spcBef>
              <a:spcAft>
                <a:spcPts val="0"/>
              </a:spcAft>
              <a:buClr>
                <a:schemeClr val="dk1"/>
              </a:buClr>
              <a:buSzPts val="900"/>
              <a:buFont typeface="Nunito Sans"/>
              <a:buChar char="●"/>
              <a:defRPr sz="900"/>
            </a:lvl4pPr>
            <a:lvl5pPr indent="-285750" lvl="4" marL="2286000">
              <a:spcBef>
                <a:spcPts val="0"/>
              </a:spcBef>
              <a:spcAft>
                <a:spcPts val="0"/>
              </a:spcAft>
              <a:buClr>
                <a:schemeClr val="dk1"/>
              </a:buClr>
              <a:buSzPts val="900"/>
              <a:buFont typeface="Nunito Sans"/>
              <a:buChar char="○"/>
              <a:defRPr sz="900"/>
            </a:lvl5pPr>
            <a:lvl6pPr indent="-285750" lvl="5" marL="2743200">
              <a:spcBef>
                <a:spcPts val="0"/>
              </a:spcBef>
              <a:spcAft>
                <a:spcPts val="0"/>
              </a:spcAft>
              <a:buClr>
                <a:schemeClr val="dk1"/>
              </a:buClr>
              <a:buSzPts val="900"/>
              <a:buFont typeface="Nunito Sans"/>
              <a:buChar char="■"/>
              <a:defRPr sz="900"/>
            </a:lvl6pPr>
            <a:lvl7pPr indent="-285750" lvl="6" marL="3200400">
              <a:spcBef>
                <a:spcPts val="0"/>
              </a:spcBef>
              <a:spcAft>
                <a:spcPts val="0"/>
              </a:spcAft>
              <a:buClr>
                <a:schemeClr val="dk1"/>
              </a:buClr>
              <a:buSzPts val="900"/>
              <a:buFont typeface="Nunito Sans"/>
              <a:buChar char="●"/>
              <a:defRPr sz="900"/>
            </a:lvl7pPr>
            <a:lvl8pPr indent="-285750" lvl="7" marL="3657600">
              <a:spcBef>
                <a:spcPts val="0"/>
              </a:spcBef>
              <a:spcAft>
                <a:spcPts val="0"/>
              </a:spcAft>
              <a:buClr>
                <a:schemeClr val="dk1"/>
              </a:buClr>
              <a:buSzPts val="900"/>
              <a:buFont typeface="Nunito Sans"/>
              <a:buChar char="○"/>
              <a:defRPr sz="900"/>
            </a:lvl8pPr>
            <a:lvl9pPr indent="-285750" lvl="8" marL="4114800">
              <a:spcBef>
                <a:spcPts val="0"/>
              </a:spcBef>
              <a:spcAft>
                <a:spcPts val="0"/>
              </a:spcAft>
              <a:buClr>
                <a:schemeClr val="dk1"/>
              </a:buClr>
              <a:buSzPts val="900"/>
              <a:buFont typeface="Nunito Sans"/>
              <a:buChar char="■"/>
              <a:defRPr sz="900"/>
            </a:lvl9pPr>
          </a:lstStyle>
          <a:p/>
        </p:txBody>
      </p:sp>
      <p:sp>
        <p:nvSpPr>
          <p:cNvPr id="615" name="Google Shape;615;p93"/>
          <p:cNvSpPr txBox="1"/>
          <p:nvPr>
            <p:ph idx="3" type="body"/>
          </p:nvPr>
        </p:nvSpPr>
        <p:spPr>
          <a:xfrm>
            <a:off x="6080700" y="3337800"/>
            <a:ext cx="2834700" cy="1346100"/>
          </a:xfrm>
          <a:prstGeom prst="rect">
            <a:avLst/>
          </a:prstGeom>
        </p:spPr>
        <p:txBody>
          <a:bodyPr anchorCtr="0" anchor="t" bIns="91425" lIns="91425" spcFirstLastPara="1" rIns="91425" wrap="square" tIns="91425">
            <a:spAutoFit/>
          </a:bodyPr>
          <a:lstStyle>
            <a:lvl1pPr indent="-285750" lvl="0" marL="457200">
              <a:spcBef>
                <a:spcPts val="0"/>
              </a:spcBef>
              <a:spcAft>
                <a:spcPts val="0"/>
              </a:spcAft>
              <a:buClr>
                <a:schemeClr val="dk1"/>
              </a:buClr>
              <a:buSzPts val="900"/>
              <a:buFont typeface="Nunito Sans"/>
              <a:buChar char="●"/>
              <a:defRPr sz="900"/>
            </a:lvl1pPr>
            <a:lvl2pPr indent="-285750" lvl="1" marL="914400">
              <a:spcBef>
                <a:spcPts val="0"/>
              </a:spcBef>
              <a:spcAft>
                <a:spcPts val="0"/>
              </a:spcAft>
              <a:buClr>
                <a:schemeClr val="dk1"/>
              </a:buClr>
              <a:buSzPts val="900"/>
              <a:buFont typeface="Nunito Sans"/>
              <a:buChar char="○"/>
              <a:defRPr sz="900"/>
            </a:lvl2pPr>
            <a:lvl3pPr indent="-285750" lvl="2" marL="1371600">
              <a:spcBef>
                <a:spcPts val="0"/>
              </a:spcBef>
              <a:spcAft>
                <a:spcPts val="0"/>
              </a:spcAft>
              <a:buClr>
                <a:schemeClr val="dk1"/>
              </a:buClr>
              <a:buSzPts val="900"/>
              <a:buFont typeface="Nunito Sans"/>
              <a:buChar char="■"/>
              <a:defRPr sz="900"/>
            </a:lvl3pPr>
            <a:lvl4pPr indent="-285750" lvl="3" marL="1828800">
              <a:spcBef>
                <a:spcPts val="0"/>
              </a:spcBef>
              <a:spcAft>
                <a:spcPts val="0"/>
              </a:spcAft>
              <a:buClr>
                <a:schemeClr val="dk1"/>
              </a:buClr>
              <a:buSzPts val="900"/>
              <a:buFont typeface="Nunito Sans"/>
              <a:buChar char="●"/>
              <a:defRPr sz="900"/>
            </a:lvl4pPr>
            <a:lvl5pPr indent="-285750" lvl="4" marL="2286000">
              <a:spcBef>
                <a:spcPts val="0"/>
              </a:spcBef>
              <a:spcAft>
                <a:spcPts val="0"/>
              </a:spcAft>
              <a:buClr>
                <a:schemeClr val="dk1"/>
              </a:buClr>
              <a:buSzPts val="900"/>
              <a:buFont typeface="Nunito Sans"/>
              <a:buChar char="○"/>
              <a:defRPr sz="900"/>
            </a:lvl5pPr>
            <a:lvl6pPr indent="-285750" lvl="5" marL="2743200">
              <a:spcBef>
                <a:spcPts val="0"/>
              </a:spcBef>
              <a:spcAft>
                <a:spcPts val="0"/>
              </a:spcAft>
              <a:buClr>
                <a:schemeClr val="dk1"/>
              </a:buClr>
              <a:buSzPts val="900"/>
              <a:buFont typeface="Nunito Sans"/>
              <a:buChar char="■"/>
              <a:defRPr sz="900"/>
            </a:lvl6pPr>
            <a:lvl7pPr indent="-285750" lvl="6" marL="3200400">
              <a:spcBef>
                <a:spcPts val="0"/>
              </a:spcBef>
              <a:spcAft>
                <a:spcPts val="0"/>
              </a:spcAft>
              <a:buClr>
                <a:schemeClr val="dk1"/>
              </a:buClr>
              <a:buSzPts val="900"/>
              <a:buFont typeface="Nunito Sans"/>
              <a:buChar char="●"/>
              <a:defRPr sz="900"/>
            </a:lvl7pPr>
            <a:lvl8pPr indent="-285750" lvl="7" marL="3657600">
              <a:spcBef>
                <a:spcPts val="0"/>
              </a:spcBef>
              <a:spcAft>
                <a:spcPts val="0"/>
              </a:spcAft>
              <a:buClr>
                <a:schemeClr val="dk1"/>
              </a:buClr>
              <a:buSzPts val="900"/>
              <a:buFont typeface="Nunito Sans"/>
              <a:buChar char="○"/>
              <a:defRPr sz="900"/>
            </a:lvl8pPr>
            <a:lvl9pPr indent="-285750" lvl="8" marL="4114800">
              <a:spcBef>
                <a:spcPts val="0"/>
              </a:spcBef>
              <a:spcAft>
                <a:spcPts val="0"/>
              </a:spcAft>
              <a:buClr>
                <a:schemeClr val="dk1"/>
              </a:buClr>
              <a:buSzPts val="900"/>
              <a:buFont typeface="Nunito Sans"/>
              <a:buChar char="■"/>
              <a:defRPr sz="900"/>
            </a:lvl9pPr>
          </a:lstStyle>
          <a:p/>
        </p:txBody>
      </p:sp>
      <p:sp>
        <p:nvSpPr>
          <p:cNvPr id="616" name="Google Shape;616;p93"/>
          <p:cNvSpPr txBox="1"/>
          <p:nvPr>
            <p:ph type="title"/>
          </p:nvPr>
        </p:nvSpPr>
        <p:spPr>
          <a:xfrm>
            <a:off x="1877050" y="1578774"/>
            <a:ext cx="3003000" cy="292500"/>
          </a:xfrm>
          <a:prstGeom prst="rect">
            <a:avLst/>
          </a:prstGeom>
        </p:spPr>
        <p:txBody>
          <a:bodyPr anchorCtr="0" anchor="t" bIns="0" lIns="91425" spcFirstLastPara="1" rIns="91425" wrap="square" tIns="91425">
            <a:spAutoFit/>
          </a:bodyPr>
          <a:lstStyle>
            <a:lvl1pPr lvl="0">
              <a:spcBef>
                <a:spcPts val="0"/>
              </a:spcBef>
              <a:spcAft>
                <a:spcPts val="0"/>
              </a:spcAft>
              <a:buNone/>
              <a:defRPr b="0" sz="1400">
                <a:solidFill>
                  <a:schemeClr val="accent1"/>
                </a:solidFill>
                <a:latin typeface="Poppins SemiBold"/>
                <a:ea typeface="Poppins SemiBold"/>
                <a:cs typeface="Poppins SemiBold"/>
                <a:sym typeface="Poppins SemiBold"/>
              </a:defRPr>
            </a:lvl1pPr>
            <a:lvl2pPr lvl="1">
              <a:spcBef>
                <a:spcPts val="0"/>
              </a:spcBef>
              <a:spcAft>
                <a:spcPts val="0"/>
              </a:spcAft>
              <a:buNone/>
              <a:defRPr sz="2000">
                <a:solidFill>
                  <a:schemeClr val="accent1"/>
                </a:solidFill>
                <a:latin typeface="Poppins SemiBold"/>
                <a:ea typeface="Poppins SemiBold"/>
                <a:cs typeface="Poppins SemiBold"/>
                <a:sym typeface="Poppins SemiBold"/>
              </a:defRPr>
            </a:lvl2pPr>
            <a:lvl3pPr lvl="2">
              <a:spcBef>
                <a:spcPts val="0"/>
              </a:spcBef>
              <a:spcAft>
                <a:spcPts val="0"/>
              </a:spcAft>
              <a:buNone/>
              <a:defRPr sz="2000">
                <a:solidFill>
                  <a:schemeClr val="accent1"/>
                </a:solidFill>
                <a:latin typeface="Poppins SemiBold"/>
                <a:ea typeface="Poppins SemiBold"/>
                <a:cs typeface="Poppins SemiBold"/>
                <a:sym typeface="Poppins SemiBold"/>
              </a:defRPr>
            </a:lvl3pPr>
            <a:lvl4pPr lvl="3">
              <a:spcBef>
                <a:spcPts val="0"/>
              </a:spcBef>
              <a:spcAft>
                <a:spcPts val="0"/>
              </a:spcAft>
              <a:buNone/>
              <a:defRPr sz="2000">
                <a:solidFill>
                  <a:schemeClr val="accent1"/>
                </a:solidFill>
                <a:latin typeface="Poppins SemiBold"/>
                <a:ea typeface="Poppins SemiBold"/>
                <a:cs typeface="Poppins SemiBold"/>
                <a:sym typeface="Poppins SemiBold"/>
              </a:defRPr>
            </a:lvl4pPr>
            <a:lvl5pPr lvl="4">
              <a:spcBef>
                <a:spcPts val="0"/>
              </a:spcBef>
              <a:spcAft>
                <a:spcPts val="0"/>
              </a:spcAft>
              <a:buNone/>
              <a:defRPr sz="2000">
                <a:solidFill>
                  <a:schemeClr val="accent1"/>
                </a:solidFill>
                <a:latin typeface="Poppins SemiBold"/>
                <a:ea typeface="Poppins SemiBold"/>
                <a:cs typeface="Poppins SemiBold"/>
                <a:sym typeface="Poppins SemiBold"/>
              </a:defRPr>
            </a:lvl5pPr>
            <a:lvl6pPr lvl="5">
              <a:spcBef>
                <a:spcPts val="0"/>
              </a:spcBef>
              <a:spcAft>
                <a:spcPts val="0"/>
              </a:spcAft>
              <a:buNone/>
              <a:defRPr sz="2000">
                <a:solidFill>
                  <a:schemeClr val="accent1"/>
                </a:solidFill>
                <a:latin typeface="Poppins SemiBold"/>
                <a:ea typeface="Poppins SemiBold"/>
                <a:cs typeface="Poppins SemiBold"/>
                <a:sym typeface="Poppins SemiBold"/>
              </a:defRPr>
            </a:lvl6pPr>
            <a:lvl7pPr lvl="6">
              <a:spcBef>
                <a:spcPts val="0"/>
              </a:spcBef>
              <a:spcAft>
                <a:spcPts val="0"/>
              </a:spcAft>
              <a:buNone/>
              <a:defRPr sz="2000">
                <a:solidFill>
                  <a:schemeClr val="accent1"/>
                </a:solidFill>
                <a:latin typeface="Poppins SemiBold"/>
                <a:ea typeface="Poppins SemiBold"/>
                <a:cs typeface="Poppins SemiBold"/>
                <a:sym typeface="Poppins SemiBold"/>
              </a:defRPr>
            </a:lvl7pPr>
            <a:lvl8pPr lvl="7">
              <a:spcBef>
                <a:spcPts val="0"/>
              </a:spcBef>
              <a:spcAft>
                <a:spcPts val="0"/>
              </a:spcAft>
              <a:buNone/>
              <a:defRPr sz="2000">
                <a:solidFill>
                  <a:schemeClr val="accent1"/>
                </a:solidFill>
                <a:latin typeface="Poppins SemiBold"/>
                <a:ea typeface="Poppins SemiBold"/>
                <a:cs typeface="Poppins SemiBold"/>
                <a:sym typeface="Poppins SemiBold"/>
              </a:defRPr>
            </a:lvl8pPr>
            <a:lvl9pPr lvl="8">
              <a:spcBef>
                <a:spcPts val="0"/>
              </a:spcBef>
              <a:spcAft>
                <a:spcPts val="0"/>
              </a:spcAft>
              <a:buNone/>
              <a:defRPr sz="2000">
                <a:solidFill>
                  <a:schemeClr val="accent1"/>
                </a:solidFill>
                <a:latin typeface="Poppins SemiBold"/>
                <a:ea typeface="Poppins SemiBold"/>
                <a:cs typeface="Poppins SemiBold"/>
                <a:sym typeface="Poppins SemiBold"/>
              </a:defRPr>
            </a:lvl9pPr>
          </a:lstStyle>
          <a:p/>
        </p:txBody>
      </p:sp>
      <p:sp>
        <p:nvSpPr>
          <p:cNvPr id="617" name="Google Shape;617;p93"/>
          <p:cNvSpPr txBox="1"/>
          <p:nvPr>
            <p:ph idx="4" type="title"/>
          </p:nvPr>
        </p:nvSpPr>
        <p:spPr>
          <a:xfrm>
            <a:off x="1877050" y="1944332"/>
            <a:ext cx="3598500" cy="742200"/>
          </a:xfrm>
          <a:prstGeom prst="rect">
            <a:avLst/>
          </a:prstGeom>
        </p:spPr>
        <p:txBody>
          <a:bodyPr anchorCtr="0" anchor="t" bIns="91425" lIns="91425" spcFirstLastPara="1" rIns="91425" wrap="square" tIns="91425">
            <a:spAutoFit/>
          </a:bodyPr>
          <a:lstStyle>
            <a:lvl1pPr lvl="0">
              <a:spcBef>
                <a:spcPts val="0"/>
              </a:spcBef>
              <a:spcAft>
                <a:spcPts val="0"/>
              </a:spcAft>
              <a:buNone/>
              <a:defRPr b="0" sz="1200">
                <a:latin typeface="Nunito Sans"/>
                <a:ea typeface="Nunito Sans"/>
                <a:cs typeface="Nunito Sans"/>
                <a:sym typeface="Nunito Sans"/>
              </a:defRPr>
            </a:lvl1pPr>
            <a:lvl2pPr lvl="1">
              <a:spcBef>
                <a:spcPts val="0"/>
              </a:spcBef>
              <a:spcAft>
                <a:spcPts val="0"/>
              </a:spcAft>
              <a:buNone/>
              <a:defRPr sz="2000">
                <a:latin typeface="Nunito Sans"/>
                <a:ea typeface="Nunito Sans"/>
                <a:cs typeface="Nunito Sans"/>
                <a:sym typeface="Nunito Sans"/>
              </a:defRPr>
            </a:lvl2pPr>
            <a:lvl3pPr lvl="2">
              <a:spcBef>
                <a:spcPts val="0"/>
              </a:spcBef>
              <a:spcAft>
                <a:spcPts val="0"/>
              </a:spcAft>
              <a:buNone/>
              <a:defRPr sz="2000">
                <a:latin typeface="Nunito Sans"/>
                <a:ea typeface="Nunito Sans"/>
                <a:cs typeface="Nunito Sans"/>
                <a:sym typeface="Nunito Sans"/>
              </a:defRPr>
            </a:lvl3pPr>
            <a:lvl4pPr lvl="3">
              <a:spcBef>
                <a:spcPts val="0"/>
              </a:spcBef>
              <a:spcAft>
                <a:spcPts val="0"/>
              </a:spcAft>
              <a:buNone/>
              <a:defRPr sz="2000">
                <a:latin typeface="Nunito Sans"/>
                <a:ea typeface="Nunito Sans"/>
                <a:cs typeface="Nunito Sans"/>
                <a:sym typeface="Nunito Sans"/>
              </a:defRPr>
            </a:lvl4pPr>
            <a:lvl5pPr lvl="4">
              <a:spcBef>
                <a:spcPts val="0"/>
              </a:spcBef>
              <a:spcAft>
                <a:spcPts val="0"/>
              </a:spcAft>
              <a:buNone/>
              <a:defRPr sz="2000">
                <a:latin typeface="Nunito Sans"/>
                <a:ea typeface="Nunito Sans"/>
                <a:cs typeface="Nunito Sans"/>
                <a:sym typeface="Nunito Sans"/>
              </a:defRPr>
            </a:lvl5pPr>
            <a:lvl6pPr lvl="5">
              <a:spcBef>
                <a:spcPts val="0"/>
              </a:spcBef>
              <a:spcAft>
                <a:spcPts val="0"/>
              </a:spcAft>
              <a:buNone/>
              <a:defRPr sz="2000">
                <a:latin typeface="Nunito Sans"/>
                <a:ea typeface="Nunito Sans"/>
                <a:cs typeface="Nunito Sans"/>
                <a:sym typeface="Nunito Sans"/>
              </a:defRPr>
            </a:lvl6pPr>
            <a:lvl7pPr lvl="6">
              <a:spcBef>
                <a:spcPts val="0"/>
              </a:spcBef>
              <a:spcAft>
                <a:spcPts val="0"/>
              </a:spcAft>
              <a:buNone/>
              <a:defRPr sz="2000">
                <a:latin typeface="Nunito Sans"/>
                <a:ea typeface="Nunito Sans"/>
                <a:cs typeface="Nunito Sans"/>
                <a:sym typeface="Nunito Sans"/>
              </a:defRPr>
            </a:lvl7pPr>
            <a:lvl8pPr lvl="7">
              <a:spcBef>
                <a:spcPts val="0"/>
              </a:spcBef>
              <a:spcAft>
                <a:spcPts val="0"/>
              </a:spcAft>
              <a:buNone/>
              <a:defRPr sz="2000">
                <a:latin typeface="Nunito Sans"/>
                <a:ea typeface="Nunito Sans"/>
                <a:cs typeface="Nunito Sans"/>
                <a:sym typeface="Nunito Sans"/>
              </a:defRPr>
            </a:lvl8pPr>
            <a:lvl9pPr lvl="8">
              <a:spcBef>
                <a:spcPts val="0"/>
              </a:spcBef>
              <a:spcAft>
                <a:spcPts val="0"/>
              </a:spcAft>
              <a:buNone/>
              <a:defRPr sz="2000">
                <a:latin typeface="Nunito Sans"/>
                <a:ea typeface="Nunito Sans"/>
                <a:cs typeface="Nunito Sans"/>
                <a:sym typeface="Nunito Sans"/>
              </a:defRPr>
            </a:lvl9pPr>
          </a:lstStyle>
          <a:p/>
        </p:txBody>
      </p:sp>
      <p:sp>
        <p:nvSpPr>
          <p:cNvPr id="618" name="Google Shape;618;p93"/>
          <p:cNvSpPr/>
          <p:nvPr>
            <p:ph idx="5" type="pic"/>
          </p:nvPr>
        </p:nvSpPr>
        <p:spPr>
          <a:xfrm>
            <a:off x="309350" y="1425725"/>
            <a:ext cx="1409700" cy="1409700"/>
          </a:xfrm>
          <a:prstGeom prst="roundRect">
            <a:avLst>
              <a:gd fmla="val 16667" name="adj"/>
            </a:avLst>
          </a:prstGeom>
          <a:noFill/>
          <a:ln>
            <a:noFill/>
          </a:ln>
        </p:spPr>
      </p:sp>
      <p:pic>
        <p:nvPicPr>
          <p:cNvPr id="619" name="Google Shape;619;p93"/>
          <p:cNvPicPr preferRelativeResize="0"/>
          <p:nvPr/>
        </p:nvPicPr>
        <p:blipFill rotWithShape="1">
          <a:blip r:embed="rId3">
            <a:alphaModFix/>
          </a:blip>
          <a:srcRect b="0" l="0" r="49117" t="49683"/>
          <a:stretch/>
        </p:blipFill>
        <p:spPr>
          <a:xfrm>
            <a:off x="7392192" y="-1"/>
            <a:ext cx="1751812" cy="1732300"/>
          </a:xfrm>
          <a:prstGeom prst="rect">
            <a:avLst/>
          </a:prstGeom>
          <a:noFill/>
          <a:ln>
            <a:noFill/>
          </a:ln>
        </p:spPr>
      </p:pic>
      <p:sp>
        <p:nvSpPr>
          <p:cNvPr id="620" name="Google Shape;620;p93"/>
          <p:cNvSpPr txBox="1"/>
          <p:nvPr>
            <p:ph idx="6" type="title"/>
          </p:nvPr>
        </p:nvSpPr>
        <p:spPr>
          <a:xfrm>
            <a:off x="228600" y="228600"/>
            <a:ext cx="57606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sz="2000"/>
            </a:lvl1pPr>
            <a:lvl2pPr lvl="1">
              <a:spcBef>
                <a:spcPts val="0"/>
              </a:spcBef>
              <a:spcAft>
                <a:spcPts val="0"/>
              </a:spcAft>
              <a:buNone/>
              <a:defRPr sz="2000">
                <a:latin typeface="Poppins SemiBold"/>
                <a:ea typeface="Poppins SemiBold"/>
                <a:cs typeface="Poppins SemiBold"/>
                <a:sym typeface="Poppins SemiBold"/>
              </a:defRPr>
            </a:lvl2pPr>
            <a:lvl3pPr lvl="2">
              <a:spcBef>
                <a:spcPts val="0"/>
              </a:spcBef>
              <a:spcAft>
                <a:spcPts val="0"/>
              </a:spcAft>
              <a:buNone/>
              <a:defRPr sz="2000">
                <a:latin typeface="Poppins SemiBold"/>
                <a:ea typeface="Poppins SemiBold"/>
                <a:cs typeface="Poppins SemiBold"/>
                <a:sym typeface="Poppins SemiBold"/>
              </a:defRPr>
            </a:lvl3pPr>
            <a:lvl4pPr lvl="3">
              <a:spcBef>
                <a:spcPts val="0"/>
              </a:spcBef>
              <a:spcAft>
                <a:spcPts val="0"/>
              </a:spcAft>
              <a:buNone/>
              <a:defRPr sz="2000">
                <a:latin typeface="Poppins SemiBold"/>
                <a:ea typeface="Poppins SemiBold"/>
                <a:cs typeface="Poppins SemiBold"/>
                <a:sym typeface="Poppins SemiBold"/>
              </a:defRPr>
            </a:lvl4pPr>
            <a:lvl5pPr lvl="4">
              <a:spcBef>
                <a:spcPts val="0"/>
              </a:spcBef>
              <a:spcAft>
                <a:spcPts val="0"/>
              </a:spcAft>
              <a:buNone/>
              <a:defRPr sz="2000">
                <a:latin typeface="Poppins SemiBold"/>
                <a:ea typeface="Poppins SemiBold"/>
                <a:cs typeface="Poppins SemiBold"/>
                <a:sym typeface="Poppins SemiBold"/>
              </a:defRPr>
            </a:lvl5pPr>
            <a:lvl6pPr lvl="5">
              <a:spcBef>
                <a:spcPts val="0"/>
              </a:spcBef>
              <a:spcAft>
                <a:spcPts val="0"/>
              </a:spcAft>
              <a:buNone/>
              <a:defRPr sz="2000">
                <a:latin typeface="Poppins SemiBold"/>
                <a:ea typeface="Poppins SemiBold"/>
                <a:cs typeface="Poppins SemiBold"/>
                <a:sym typeface="Poppins SemiBold"/>
              </a:defRPr>
            </a:lvl6pPr>
            <a:lvl7pPr lvl="6">
              <a:spcBef>
                <a:spcPts val="0"/>
              </a:spcBef>
              <a:spcAft>
                <a:spcPts val="0"/>
              </a:spcAft>
              <a:buNone/>
              <a:defRPr sz="2000">
                <a:latin typeface="Poppins SemiBold"/>
                <a:ea typeface="Poppins SemiBold"/>
                <a:cs typeface="Poppins SemiBold"/>
                <a:sym typeface="Poppins SemiBold"/>
              </a:defRPr>
            </a:lvl7pPr>
            <a:lvl8pPr lvl="7">
              <a:spcBef>
                <a:spcPts val="0"/>
              </a:spcBef>
              <a:spcAft>
                <a:spcPts val="0"/>
              </a:spcAft>
              <a:buNone/>
              <a:defRPr sz="2000">
                <a:latin typeface="Poppins SemiBold"/>
                <a:ea typeface="Poppins SemiBold"/>
                <a:cs typeface="Poppins SemiBold"/>
                <a:sym typeface="Poppins SemiBold"/>
              </a:defRPr>
            </a:lvl8pPr>
            <a:lvl9pPr lvl="8">
              <a:spcBef>
                <a:spcPts val="0"/>
              </a:spcBef>
              <a:spcAft>
                <a:spcPts val="0"/>
              </a:spcAft>
              <a:buNone/>
              <a:defRPr sz="2000">
                <a:latin typeface="Poppins SemiBold"/>
                <a:ea typeface="Poppins SemiBold"/>
                <a:cs typeface="Poppins SemiBold"/>
                <a:sym typeface="Poppins SemiBold"/>
              </a:defRPr>
            </a:lvl9pPr>
          </a:lstStyle>
          <a:p/>
        </p:txBody>
      </p:sp>
      <p:sp>
        <p:nvSpPr>
          <p:cNvPr id="621" name="Google Shape;621;p93"/>
          <p:cNvSpPr/>
          <p:nvPr/>
        </p:nvSpPr>
        <p:spPr>
          <a:xfrm>
            <a:off x="7302102" y="-1"/>
            <a:ext cx="1841902" cy="1572524"/>
          </a:xfrm>
          <a:custGeom>
            <a:rect b="b" l="l" r="r" t="t"/>
            <a:pathLst>
              <a:path extrusionOk="0" h="56257" w="65894">
                <a:moveTo>
                  <a:pt x="33226" y="18827"/>
                </a:moveTo>
                <a:lnTo>
                  <a:pt x="33115" y="20538"/>
                </a:lnTo>
                <a:lnTo>
                  <a:pt x="32966" y="22250"/>
                </a:lnTo>
                <a:lnTo>
                  <a:pt x="32743" y="23924"/>
                </a:lnTo>
                <a:lnTo>
                  <a:pt x="32445" y="25561"/>
                </a:lnTo>
                <a:lnTo>
                  <a:pt x="32110" y="27161"/>
                </a:lnTo>
                <a:lnTo>
                  <a:pt x="31701" y="28761"/>
                </a:lnTo>
                <a:lnTo>
                  <a:pt x="31217" y="30324"/>
                </a:lnTo>
                <a:lnTo>
                  <a:pt x="30696" y="31886"/>
                </a:lnTo>
                <a:lnTo>
                  <a:pt x="30212" y="33114"/>
                </a:lnTo>
                <a:lnTo>
                  <a:pt x="29692" y="34379"/>
                </a:lnTo>
                <a:lnTo>
                  <a:pt x="29133" y="35570"/>
                </a:lnTo>
                <a:lnTo>
                  <a:pt x="28538" y="36798"/>
                </a:lnTo>
                <a:lnTo>
                  <a:pt x="27868" y="37951"/>
                </a:lnTo>
                <a:lnTo>
                  <a:pt x="27199" y="39105"/>
                </a:lnTo>
                <a:lnTo>
                  <a:pt x="26455" y="40258"/>
                </a:lnTo>
                <a:lnTo>
                  <a:pt x="25673" y="41374"/>
                </a:lnTo>
                <a:lnTo>
                  <a:pt x="24855" y="42453"/>
                </a:lnTo>
                <a:lnTo>
                  <a:pt x="23999" y="43532"/>
                </a:lnTo>
                <a:lnTo>
                  <a:pt x="23143" y="44574"/>
                </a:lnTo>
                <a:lnTo>
                  <a:pt x="22176" y="45616"/>
                </a:lnTo>
                <a:lnTo>
                  <a:pt x="21208" y="46620"/>
                </a:lnTo>
                <a:lnTo>
                  <a:pt x="20204" y="47588"/>
                </a:lnTo>
                <a:lnTo>
                  <a:pt x="19162" y="48555"/>
                </a:lnTo>
                <a:lnTo>
                  <a:pt x="18083" y="49485"/>
                </a:lnTo>
                <a:lnTo>
                  <a:pt x="16520" y="50750"/>
                </a:lnTo>
                <a:lnTo>
                  <a:pt x="15069" y="51829"/>
                </a:lnTo>
                <a:lnTo>
                  <a:pt x="13693" y="52722"/>
                </a:lnTo>
                <a:lnTo>
                  <a:pt x="12428" y="53504"/>
                </a:lnTo>
                <a:lnTo>
                  <a:pt x="11237" y="54136"/>
                </a:lnTo>
                <a:lnTo>
                  <a:pt x="10158" y="54657"/>
                </a:lnTo>
                <a:lnTo>
                  <a:pt x="9153" y="55029"/>
                </a:lnTo>
                <a:lnTo>
                  <a:pt x="8223" y="55327"/>
                </a:lnTo>
                <a:lnTo>
                  <a:pt x="7367" y="55513"/>
                </a:lnTo>
                <a:lnTo>
                  <a:pt x="6586" y="55624"/>
                </a:lnTo>
                <a:lnTo>
                  <a:pt x="5879" y="55662"/>
                </a:lnTo>
                <a:lnTo>
                  <a:pt x="5247" y="55662"/>
                </a:lnTo>
                <a:lnTo>
                  <a:pt x="4688" y="55550"/>
                </a:lnTo>
                <a:lnTo>
                  <a:pt x="4205" y="55438"/>
                </a:lnTo>
                <a:lnTo>
                  <a:pt x="3758" y="55290"/>
                </a:lnTo>
                <a:lnTo>
                  <a:pt x="3386" y="55141"/>
                </a:lnTo>
                <a:lnTo>
                  <a:pt x="3014" y="54917"/>
                </a:lnTo>
                <a:lnTo>
                  <a:pt x="2679" y="54657"/>
                </a:lnTo>
                <a:lnTo>
                  <a:pt x="2344" y="54359"/>
                </a:lnTo>
                <a:lnTo>
                  <a:pt x="2047" y="54024"/>
                </a:lnTo>
                <a:lnTo>
                  <a:pt x="1786" y="53652"/>
                </a:lnTo>
                <a:lnTo>
                  <a:pt x="1526" y="53280"/>
                </a:lnTo>
                <a:lnTo>
                  <a:pt x="1303" y="52834"/>
                </a:lnTo>
                <a:lnTo>
                  <a:pt x="1117" y="52387"/>
                </a:lnTo>
                <a:lnTo>
                  <a:pt x="968" y="51904"/>
                </a:lnTo>
                <a:lnTo>
                  <a:pt x="819" y="51383"/>
                </a:lnTo>
                <a:lnTo>
                  <a:pt x="744" y="50825"/>
                </a:lnTo>
                <a:lnTo>
                  <a:pt x="670" y="50267"/>
                </a:lnTo>
                <a:lnTo>
                  <a:pt x="596" y="49671"/>
                </a:lnTo>
                <a:lnTo>
                  <a:pt x="596" y="49076"/>
                </a:lnTo>
                <a:lnTo>
                  <a:pt x="596" y="48406"/>
                </a:lnTo>
                <a:lnTo>
                  <a:pt x="633" y="47737"/>
                </a:lnTo>
                <a:lnTo>
                  <a:pt x="744" y="46844"/>
                </a:lnTo>
                <a:lnTo>
                  <a:pt x="893" y="45951"/>
                </a:lnTo>
                <a:lnTo>
                  <a:pt x="1117" y="45020"/>
                </a:lnTo>
                <a:lnTo>
                  <a:pt x="1340" y="44053"/>
                </a:lnTo>
                <a:lnTo>
                  <a:pt x="1637" y="43123"/>
                </a:lnTo>
                <a:lnTo>
                  <a:pt x="1972" y="42155"/>
                </a:lnTo>
                <a:lnTo>
                  <a:pt x="2344" y="41188"/>
                </a:lnTo>
                <a:lnTo>
                  <a:pt x="2754" y="40258"/>
                </a:lnTo>
                <a:lnTo>
                  <a:pt x="3237" y="39291"/>
                </a:lnTo>
                <a:lnTo>
                  <a:pt x="3721" y="38323"/>
                </a:lnTo>
                <a:lnTo>
                  <a:pt x="4279" y="37356"/>
                </a:lnTo>
                <a:lnTo>
                  <a:pt x="4837" y="36426"/>
                </a:lnTo>
                <a:lnTo>
                  <a:pt x="5470" y="35458"/>
                </a:lnTo>
                <a:lnTo>
                  <a:pt x="6102" y="34528"/>
                </a:lnTo>
                <a:lnTo>
                  <a:pt x="6809" y="33635"/>
                </a:lnTo>
                <a:lnTo>
                  <a:pt x="7553" y="32705"/>
                </a:lnTo>
                <a:lnTo>
                  <a:pt x="8186" y="31961"/>
                </a:lnTo>
                <a:lnTo>
                  <a:pt x="8893" y="31142"/>
                </a:lnTo>
                <a:lnTo>
                  <a:pt x="9674" y="30361"/>
                </a:lnTo>
                <a:lnTo>
                  <a:pt x="10530" y="29505"/>
                </a:lnTo>
                <a:lnTo>
                  <a:pt x="11423" y="28687"/>
                </a:lnTo>
                <a:lnTo>
                  <a:pt x="12390" y="27831"/>
                </a:lnTo>
                <a:lnTo>
                  <a:pt x="13432" y="26975"/>
                </a:lnTo>
                <a:lnTo>
                  <a:pt x="14548" y="26156"/>
                </a:lnTo>
                <a:lnTo>
                  <a:pt x="15702" y="25338"/>
                </a:lnTo>
                <a:lnTo>
                  <a:pt x="16967" y="24519"/>
                </a:lnTo>
                <a:lnTo>
                  <a:pt x="18269" y="23738"/>
                </a:lnTo>
                <a:lnTo>
                  <a:pt x="19683" y="22994"/>
                </a:lnTo>
                <a:lnTo>
                  <a:pt x="21134" y="22287"/>
                </a:lnTo>
                <a:lnTo>
                  <a:pt x="22697" y="21580"/>
                </a:lnTo>
                <a:lnTo>
                  <a:pt x="24297" y="20948"/>
                </a:lnTo>
                <a:lnTo>
                  <a:pt x="26008" y="20389"/>
                </a:lnTo>
                <a:lnTo>
                  <a:pt x="26938" y="20092"/>
                </a:lnTo>
                <a:lnTo>
                  <a:pt x="27831" y="19831"/>
                </a:lnTo>
                <a:lnTo>
                  <a:pt x="28761" y="19608"/>
                </a:lnTo>
                <a:lnTo>
                  <a:pt x="29654" y="19422"/>
                </a:lnTo>
                <a:lnTo>
                  <a:pt x="30547" y="19236"/>
                </a:lnTo>
                <a:lnTo>
                  <a:pt x="31440" y="19087"/>
                </a:lnTo>
                <a:lnTo>
                  <a:pt x="32333" y="18938"/>
                </a:lnTo>
                <a:lnTo>
                  <a:pt x="33226" y="18827"/>
                </a:lnTo>
                <a:close/>
                <a:moveTo>
                  <a:pt x="30696" y="0"/>
                </a:moveTo>
                <a:lnTo>
                  <a:pt x="31105" y="1377"/>
                </a:lnTo>
                <a:lnTo>
                  <a:pt x="31515" y="2865"/>
                </a:lnTo>
                <a:lnTo>
                  <a:pt x="31887" y="4502"/>
                </a:lnTo>
                <a:lnTo>
                  <a:pt x="32259" y="6251"/>
                </a:lnTo>
                <a:lnTo>
                  <a:pt x="32557" y="8074"/>
                </a:lnTo>
                <a:lnTo>
                  <a:pt x="32854" y="10009"/>
                </a:lnTo>
                <a:lnTo>
                  <a:pt x="33077" y="12055"/>
                </a:lnTo>
                <a:lnTo>
                  <a:pt x="33226" y="14139"/>
                </a:lnTo>
                <a:lnTo>
                  <a:pt x="33263" y="16222"/>
                </a:lnTo>
                <a:lnTo>
                  <a:pt x="33263" y="18231"/>
                </a:lnTo>
                <a:lnTo>
                  <a:pt x="32333" y="18343"/>
                </a:lnTo>
                <a:lnTo>
                  <a:pt x="31440" y="18492"/>
                </a:lnTo>
                <a:lnTo>
                  <a:pt x="30510" y="18641"/>
                </a:lnTo>
                <a:lnTo>
                  <a:pt x="29580" y="18827"/>
                </a:lnTo>
                <a:lnTo>
                  <a:pt x="28650" y="19013"/>
                </a:lnTo>
                <a:lnTo>
                  <a:pt x="27720" y="19273"/>
                </a:lnTo>
                <a:lnTo>
                  <a:pt x="26789" y="19534"/>
                </a:lnTo>
                <a:lnTo>
                  <a:pt x="25822" y="19831"/>
                </a:lnTo>
                <a:lnTo>
                  <a:pt x="24111" y="20389"/>
                </a:lnTo>
                <a:lnTo>
                  <a:pt x="22436" y="21059"/>
                </a:lnTo>
                <a:lnTo>
                  <a:pt x="20874" y="21729"/>
                </a:lnTo>
                <a:lnTo>
                  <a:pt x="19385" y="22473"/>
                </a:lnTo>
                <a:lnTo>
                  <a:pt x="17971" y="23217"/>
                </a:lnTo>
                <a:lnTo>
                  <a:pt x="16632" y="24036"/>
                </a:lnTo>
                <a:lnTo>
                  <a:pt x="15367" y="24854"/>
                </a:lnTo>
                <a:lnTo>
                  <a:pt x="14176" y="25673"/>
                </a:lnTo>
                <a:lnTo>
                  <a:pt x="13060" y="26529"/>
                </a:lnTo>
                <a:lnTo>
                  <a:pt x="12018" y="27384"/>
                </a:lnTo>
                <a:lnTo>
                  <a:pt x="11014" y="28240"/>
                </a:lnTo>
                <a:lnTo>
                  <a:pt x="10083" y="29096"/>
                </a:lnTo>
                <a:lnTo>
                  <a:pt x="9265" y="29914"/>
                </a:lnTo>
                <a:lnTo>
                  <a:pt x="8446" y="30770"/>
                </a:lnTo>
                <a:lnTo>
                  <a:pt x="7739" y="31551"/>
                </a:lnTo>
                <a:lnTo>
                  <a:pt x="7070" y="32333"/>
                </a:lnTo>
                <a:lnTo>
                  <a:pt x="6326" y="33263"/>
                </a:lnTo>
                <a:lnTo>
                  <a:pt x="5619" y="34193"/>
                </a:lnTo>
                <a:lnTo>
                  <a:pt x="4949" y="35161"/>
                </a:lnTo>
                <a:lnTo>
                  <a:pt x="4354" y="36091"/>
                </a:lnTo>
                <a:lnTo>
                  <a:pt x="3758" y="37095"/>
                </a:lnTo>
                <a:lnTo>
                  <a:pt x="3200" y="38063"/>
                </a:lnTo>
                <a:lnTo>
                  <a:pt x="2679" y="39030"/>
                </a:lnTo>
                <a:lnTo>
                  <a:pt x="2196" y="40035"/>
                </a:lnTo>
                <a:lnTo>
                  <a:pt x="1786" y="41002"/>
                </a:lnTo>
                <a:lnTo>
                  <a:pt x="1414" y="41969"/>
                </a:lnTo>
                <a:lnTo>
                  <a:pt x="1042" y="42974"/>
                </a:lnTo>
                <a:lnTo>
                  <a:pt x="782" y="43941"/>
                </a:lnTo>
                <a:lnTo>
                  <a:pt x="521" y="44872"/>
                </a:lnTo>
                <a:lnTo>
                  <a:pt x="298" y="45839"/>
                </a:lnTo>
                <a:lnTo>
                  <a:pt x="149" y="46769"/>
                </a:lnTo>
                <a:lnTo>
                  <a:pt x="38" y="47699"/>
                </a:lnTo>
                <a:lnTo>
                  <a:pt x="0" y="48406"/>
                </a:lnTo>
                <a:lnTo>
                  <a:pt x="0" y="49113"/>
                </a:lnTo>
                <a:lnTo>
                  <a:pt x="0" y="49746"/>
                </a:lnTo>
                <a:lnTo>
                  <a:pt x="75" y="50415"/>
                </a:lnTo>
                <a:lnTo>
                  <a:pt x="149" y="51011"/>
                </a:lnTo>
                <a:lnTo>
                  <a:pt x="261" y="51606"/>
                </a:lnTo>
                <a:lnTo>
                  <a:pt x="410" y="52164"/>
                </a:lnTo>
                <a:lnTo>
                  <a:pt x="596" y="52685"/>
                </a:lnTo>
                <a:lnTo>
                  <a:pt x="819" y="53169"/>
                </a:lnTo>
                <a:lnTo>
                  <a:pt x="1042" y="53615"/>
                </a:lnTo>
                <a:lnTo>
                  <a:pt x="1340" y="54062"/>
                </a:lnTo>
                <a:lnTo>
                  <a:pt x="1637" y="54434"/>
                </a:lnTo>
                <a:lnTo>
                  <a:pt x="1972" y="54806"/>
                </a:lnTo>
                <a:lnTo>
                  <a:pt x="2307" y="55141"/>
                </a:lnTo>
                <a:lnTo>
                  <a:pt x="2716" y="55401"/>
                </a:lnTo>
                <a:lnTo>
                  <a:pt x="3126" y="55662"/>
                </a:lnTo>
                <a:lnTo>
                  <a:pt x="3721" y="55922"/>
                </a:lnTo>
                <a:lnTo>
                  <a:pt x="4391" y="56108"/>
                </a:lnTo>
                <a:lnTo>
                  <a:pt x="5098" y="56220"/>
                </a:lnTo>
                <a:lnTo>
                  <a:pt x="5842" y="56257"/>
                </a:lnTo>
                <a:lnTo>
                  <a:pt x="6437" y="56257"/>
                </a:lnTo>
                <a:lnTo>
                  <a:pt x="7107" y="56182"/>
                </a:lnTo>
                <a:lnTo>
                  <a:pt x="7777" y="56034"/>
                </a:lnTo>
                <a:lnTo>
                  <a:pt x="8484" y="55885"/>
                </a:lnTo>
                <a:lnTo>
                  <a:pt x="9190" y="55624"/>
                </a:lnTo>
                <a:lnTo>
                  <a:pt x="9935" y="55364"/>
                </a:lnTo>
                <a:lnTo>
                  <a:pt x="10716" y="55029"/>
                </a:lnTo>
                <a:lnTo>
                  <a:pt x="11497" y="54657"/>
                </a:lnTo>
                <a:lnTo>
                  <a:pt x="12316" y="54248"/>
                </a:lnTo>
                <a:lnTo>
                  <a:pt x="13134" y="53764"/>
                </a:lnTo>
                <a:lnTo>
                  <a:pt x="13990" y="53243"/>
                </a:lnTo>
                <a:lnTo>
                  <a:pt x="14846" y="52685"/>
                </a:lnTo>
                <a:lnTo>
                  <a:pt x="15702" y="52090"/>
                </a:lnTo>
                <a:lnTo>
                  <a:pt x="16595" y="51420"/>
                </a:lnTo>
                <a:lnTo>
                  <a:pt x="17525" y="50713"/>
                </a:lnTo>
                <a:lnTo>
                  <a:pt x="18455" y="49969"/>
                </a:lnTo>
                <a:lnTo>
                  <a:pt x="19571" y="49002"/>
                </a:lnTo>
                <a:lnTo>
                  <a:pt x="20613" y="48034"/>
                </a:lnTo>
                <a:lnTo>
                  <a:pt x="21655" y="47030"/>
                </a:lnTo>
                <a:lnTo>
                  <a:pt x="22622" y="46025"/>
                </a:lnTo>
                <a:lnTo>
                  <a:pt x="23590" y="44983"/>
                </a:lnTo>
                <a:lnTo>
                  <a:pt x="24483" y="43904"/>
                </a:lnTo>
                <a:lnTo>
                  <a:pt x="25338" y="42825"/>
                </a:lnTo>
                <a:lnTo>
                  <a:pt x="26157" y="41709"/>
                </a:lnTo>
                <a:lnTo>
                  <a:pt x="26938" y="40593"/>
                </a:lnTo>
                <a:lnTo>
                  <a:pt x="27682" y="39439"/>
                </a:lnTo>
                <a:lnTo>
                  <a:pt x="28389" y="38249"/>
                </a:lnTo>
                <a:lnTo>
                  <a:pt x="29059" y="37058"/>
                </a:lnTo>
                <a:lnTo>
                  <a:pt x="29654" y="35830"/>
                </a:lnTo>
                <a:lnTo>
                  <a:pt x="30250" y="34602"/>
                </a:lnTo>
                <a:lnTo>
                  <a:pt x="30771" y="33337"/>
                </a:lnTo>
                <a:lnTo>
                  <a:pt x="31254" y="32072"/>
                </a:lnTo>
                <a:lnTo>
                  <a:pt x="31812" y="30510"/>
                </a:lnTo>
                <a:lnTo>
                  <a:pt x="32259" y="28910"/>
                </a:lnTo>
                <a:lnTo>
                  <a:pt x="32705" y="27273"/>
                </a:lnTo>
                <a:lnTo>
                  <a:pt x="33040" y="25636"/>
                </a:lnTo>
                <a:lnTo>
                  <a:pt x="33338" y="23961"/>
                </a:lnTo>
                <a:lnTo>
                  <a:pt x="33561" y="22250"/>
                </a:lnTo>
                <a:lnTo>
                  <a:pt x="33710" y="20538"/>
                </a:lnTo>
                <a:lnTo>
                  <a:pt x="33822" y="18790"/>
                </a:lnTo>
                <a:lnTo>
                  <a:pt x="35421" y="18678"/>
                </a:lnTo>
                <a:lnTo>
                  <a:pt x="36947" y="18678"/>
                </a:lnTo>
                <a:lnTo>
                  <a:pt x="38510" y="18752"/>
                </a:lnTo>
                <a:lnTo>
                  <a:pt x="40035" y="18901"/>
                </a:lnTo>
                <a:lnTo>
                  <a:pt x="41523" y="19124"/>
                </a:lnTo>
                <a:lnTo>
                  <a:pt x="43012" y="19422"/>
                </a:lnTo>
                <a:lnTo>
                  <a:pt x="44463" y="19831"/>
                </a:lnTo>
                <a:lnTo>
                  <a:pt x="45877" y="20315"/>
                </a:lnTo>
                <a:lnTo>
                  <a:pt x="46807" y="20650"/>
                </a:lnTo>
                <a:lnTo>
                  <a:pt x="47700" y="21022"/>
                </a:lnTo>
                <a:lnTo>
                  <a:pt x="48556" y="21431"/>
                </a:lnTo>
                <a:lnTo>
                  <a:pt x="49449" y="21878"/>
                </a:lnTo>
                <a:lnTo>
                  <a:pt x="50304" y="22361"/>
                </a:lnTo>
                <a:lnTo>
                  <a:pt x="51160" y="22882"/>
                </a:lnTo>
                <a:lnTo>
                  <a:pt x="52016" y="23440"/>
                </a:lnTo>
                <a:lnTo>
                  <a:pt x="52872" y="24036"/>
                </a:lnTo>
                <a:lnTo>
                  <a:pt x="53690" y="24631"/>
                </a:lnTo>
                <a:lnTo>
                  <a:pt x="54509" y="25264"/>
                </a:lnTo>
                <a:lnTo>
                  <a:pt x="55327" y="25933"/>
                </a:lnTo>
                <a:lnTo>
                  <a:pt x="56109" y="26677"/>
                </a:lnTo>
                <a:lnTo>
                  <a:pt x="56890" y="27384"/>
                </a:lnTo>
                <a:lnTo>
                  <a:pt x="57671" y="28166"/>
                </a:lnTo>
                <a:lnTo>
                  <a:pt x="58415" y="28984"/>
                </a:lnTo>
                <a:lnTo>
                  <a:pt x="59160" y="29803"/>
                </a:lnTo>
                <a:lnTo>
                  <a:pt x="60239" y="31068"/>
                </a:lnTo>
                <a:lnTo>
                  <a:pt x="61243" y="32370"/>
                </a:lnTo>
                <a:lnTo>
                  <a:pt x="62173" y="33635"/>
                </a:lnTo>
                <a:lnTo>
                  <a:pt x="63029" y="34937"/>
                </a:lnTo>
                <a:lnTo>
                  <a:pt x="63848" y="36202"/>
                </a:lnTo>
                <a:lnTo>
                  <a:pt x="64592" y="37430"/>
                </a:lnTo>
                <a:lnTo>
                  <a:pt x="65261" y="38621"/>
                </a:lnTo>
                <a:lnTo>
                  <a:pt x="65894" y="39811"/>
                </a:lnTo>
                <a:lnTo>
                  <a:pt x="65894" y="38546"/>
                </a:lnTo>
                <a:lnTo>
                  <a:pt x="65299" y="37467"/>
                </a:lnTo>
                <a:lnTo>
                  <a:pt x="64629" y="36351"/>
                </a:lnTo>
                <a:lnTo>
                  <a:pt x="63922" y="35198"/>
                </a:lnTo>
                <a:lnTo>
                  <a:pt x="63178" y="34044"/>
                </a:lnTo>
                <a:lnTo>
                  <a:pt x="62359" y="32891"/>
                </a:lnTo>
                <a:lnTo>
                  <a:pt x="61504" y="31738"/>
                </a:lnTo>
                <a:lnTo>
                  <a:pt x="60611" y="30584"/>
                </a:lnTo>
                <a:lnTo>
                  <a:pt x="59643" y="29431"/>
                </a:lnTo>
                <a:lnTo>
                  <a:pt x="58862" y="28575"/>
                </a:lnTo>
                <a:lnTo>
                  <a:pt x="58081" y="27756"/>
                </a:lnTo>
                <a:lnTo>
                  <a:pt x="57299" y="26975"/>
                </a:lnTo>
                <a:lnTo>
                  <a:pt x="56518" y="26231"/>
                </a:lnTo>
                <a:lnTo>
                  <a:pt x="55699" y="25487"/>
                </a:lnTo>
                <a:lnTo>
                  <a:pt x="54881" y="24817"/>
                </a:lnTo>
                <a:lnTo>
                  <a:pt x="54062" y="24147"/>
                </a:lnTo>
                <a:lnTo>
                  <a:pt x="53206" y="23552"/>
                </a:lnTo>
                <a:lnTo>
                  <a:pt x="52351" y="22957"/>
                </a:lnTo>
                <a:lnTo>
                  <a:pt x="51495" y="22399"/>
                </a:lnTo>
                <a:lnTo>
                  <a:pt x="50602" y="21878"/>
                </a:lnTo>
                <a:lnTo>
                  <a:pt x="49746" y="21357"/>
                </a:lnTo>
                <a:lnTo>
                  <a:pt x="48853" y="20910"/>
                </a:lnTo>
                <a:lnTo>
                  <a:pt x="47923" y="20501"/>
                </a:lnTo>
                <a:lnTo>
                  <a:pt x="47030" y="20092"/>
                </a:lnTo>
                <a:lnTo>
                  <a:pt x="46100" y="19757"/>
                </a:lnTo>
                <a:lnTo>
                  <a:pt x="44649" y="19273"/>
                </a:lnTo>
                <a:lnTo>
                  <a:pt x="43161" y="18864"/>
                </a:lnTo>
                <a:lnTo>
                  <a:pt x="41672" y="18529"/>
                </a:lnTo>
                <a:lnTo>
                  <a:pt x="40147" y="18306"/>
                </a:lnTo>
                <a:lnTo>
                  <a:pt x="38584" y="18157"/>
                </a:lnTo>
                <a:lnTo>
                  <a:pt x="37021" y="18083"/>
                </a:lnTo>
                <a:lnTo>
                  <a:pt x="35459" y="18083"/>
                </a:lnTo>
                <a:lnTo>
                  <a:pt x="33859" y="18194"/>
                </a:lnTo>
                <a:lnTo>
                  <a:pt x="33859" y="16148"/>
                </a:lnTo>
                <a:lnTo>
                  <a:pt x="33822" y="14101"/>
                </a:lnTo>
                <a:lnTo>
                  <a:pt x="33673" y="12018"/>
                </a:lnTo>
                <a:lnTo>
                  <a:pt x="33449" y="10009"/>
                </a:lnTo>
                <a:lnTo>
                  <a:pt x="33189" y="8074"/>
                </a:lnTo>
                <a:lnTo>
                  <a:pt x="32854" y="6251"/>
                </a:lnTo>
                <a:lnTo>
                  <a:pt x="32482" y="4502"/>
                </a:lnTo>
                <a:lnTo>
                  <a:pt x="32110" y="2865"/>
                </a:lnTo>
                <a:lnTo>
                  <a:pt x="31738" y="1377"/>
                </a:lnTo>
                <a:lnTo>
                  <a:pt x="3132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622" name="Google Shape;622;p93"/>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623" name="Google Shape;623;p93"/>
          <p:cNvSpPr txBox="1"/>
          <p:nvPr>
            <p:ph idx="7"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3">
  <p:cSld name="BLANK_1_1_1_1_1_1_1_1_1_1_1_1_1_1_2">
    <p:spTree>
      <p:nvGrpSpPr>
        <p:cNvPr id="624" name="Shape 624"/>
        <p:cNvGrpSpPr/>
        <p:nvPr/>
      </p:nvGrpSpPr>
      <p:grpSpPr>
        <a:xfrm>
          <a:off x="0" y="0"/>
          <a:ext cx="0" cy="0"/>
          <a:chOff x="0" y="0"/>
          <a:chExt cx="0" cy="0"/>
        </a:xfrm>
      </p:grpSpPr>
      <p:pic>
        <p:nvPicPr>
          <p:cNvPr id="625" name="Google Shape;625;p94"/>
          <p:cNvPicPr preferRelativeResize="0"/>
          <p:nvPr/>
        </p:nvPicPr>
        <p:blipFill rotWithShape="1">
          <a:blip r:embed="rId2">
            <a:alphaModFix/>
          </a:blip>
          <a:srcRect b="0" l="535" r="33362" t="71891"/>
          <a:stretch/>
        </p:blipFill>
        <p:spPr>
          <a:xfrm>
            <a:off x="5624200" y="0"/>
            <a:ext cx="3519800" cy="1496699"/>
          </a:xfrm>
          <a:prstGeom prst="rect">
            <a:avLst/>
          </a:prstGeom>
          <a:noFill/>
          <a:ln>
            <a:noFill/>
          </a:ln>
        </p:spPr>
      </p:pic>
      <p:sp>
        <p:nvSpPr>
          <p:cNvPr id="626" name="Google Shape;626;p94"/>
          <p:cNvSpPr txBox="1"/>
          <p:nvPr>
            <p:ph idx="1" type="body"/>
          </p:nvPr>
        </p:nvSpPr>
        <p:spPr>
          <a:xfrm>
            <a:off x="1238400" y="1312275"/>
            <a:ext cx="1204200" cy="514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27" name="Google Shape;627;p94"/>
          <p:cNvSpPr txBox="1"/>
          <p:nvPr>
            <p:ph idx="2" type="body"/>
          </p:nvPr>
        </p:nvSpPr>
        <p:spPr>
          <a:xfrm>
            <a:off x="2459068" y="1312275"/>
            <a:ext cx="1204200" cy="514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28" name="Google Shape;628;p94"/>
          <p:cNvSpPr txBox="1"/>
          <p:nvPr>
            <p:ph idx="3" type="body"/>
          </p:nvPr>
        </p:nvSpPr>
        <p:spPr>
          <a:xfrm>
            <a:off x="3833097" y="1312275"/>
            <a:ext cx="1204200" cy="514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29" name="Google Shape;629;p94"/>
          <p:cNvSpPr txBox="1"/>
          <p:nvPr>
            <p:ph idx="4" type="body"/>
          </p:nvPr>
        </p:nvSpPr>
        <p:spPr>
          <a:xfrm>
            <a:off x="5053765" y="1312275"/>
            <a:ext cx="1204200" cy="514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0" name="Google Shape;630;p94"/>
          <p:cNvSpPr txBox="1"/>
          <p:nvPr>
            <p:ph idx="5" type="body"/>
          </p:nvPr>
        </p:nvSpPr>
        <p:spPr>
          <a:xfrm>
            <a:off x="6427794" y="1312275"/>
            <a:ext cx="1204200" cy="514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1" name="Google Shape;631;p94"/>
          <p:cNvSpPr txBox="1"/>
          <p:nvPr>
            <p:ph idx="6" type="body"/>
          </p:nvPr>
        </p:nvSpPr>
        <p:spPr>
          <a:xfrm>
            <a:off x="7648462" y="1312275"/>
            <a:ext cx="1204200" cy="514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2" name="Google Shape;632;p94"/>
          <p:cNvSpPr txBox="1"/>
          <p:nvPr>
            <p:ph idx="7" type="body"/>
          </p:nvPr>
        </p:nvSpPr>
        <p:spPr>
          <a:xfrm>
            <a:off x="6399275" y="350285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3" name="Google Shape;633;p94"/>
          <p:cNvSpPr txBox="1"/>
          <p:nvPr>
            <p:ph idx="8" type="body"/>
          </p:nvPr>
        </p:nvSpPr>
        <p:spPr>
          <a:xfrm>
            <a:off x="6399275" y="281600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4" name="Google Shape;634;p94"/>
          <p:cNvSpPr txBox="1"/>
          <p:nvPr>
            <p:ph idx="9" type="body"/>
          </p:nvPr>
        </p:nvSpPr>
        <p:spPr>
          <a:xfrm>
            <a:off x="3833097" y="418970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5" name="Google Shape;635;p94"/>
          <p:cNvSpPr txBox="1"/>
          <p:nvPr>
            <p:ph idx="13" type="body"/>
          </p:nvPr>
        </p:nvSpPr>
        <p:spPr>
          <a:xfrm>
            <a:off x="3833097" y="3502850"/>
            <a:ext cx="2463900" cy="658800"/>
          </a:xfrm>
          <a:prstGeom prst="rect">
            <a:avLst/>
          </a:prstGeom>
        </p:spPr>
        <p:txBody>
          <a:bodyPr anchorCtr="0" anchor="t" bIns="91425" lIns="91425" spcFirstLastPara="1" rIns="91425" wrap="square" tIns="91425">
            <a:spAutoFit/>
          </a:bodyPr>
          <a:lstStyle>
            <a:lvl1pPr indent="-269875" lvl="0" marL="457200">
              <a:spcBef>
                <a:spcPts val="0"/>
              </a:spcBef>
              <a:spcAft>
                <a:spcPts val="0"/>
              </a:spcAft>
              <a:buSzPts val="650"/>
              <a:buFont typeface="Nunito Sans"/>
              <a:buChar char="●"/>
              <a:defRPr sz="650"/>
            </a:lvl1pPr>
            <a:lvl2pPr indent="-269875" lvl="1" marL="914400">
              <a:spcBef>
                <a:spcPts val="0"/>
              </a:spcBef>
              <a:spcAft>
                <a:spcPts val="0"/>
              </a:spcAft>
              <a:buSzPts val="650"/>
              <a:buFont typeface="Nunito Sans"/>
              <a:buChar char="○"/>
              <a:defRPr sz="650"/>
            </a:lvl2pPr>
            <a:lvl3pPr indent="-269875" lvl="2" marL="1371600">
              <a:spcBef>
                <a:spcPts val="0"/>
              </a:spcBef>
              <a:spcAft>
                <a:spcPts val="0"/>
              </a:spcAft>
              <a:buSzPts val="650"/>
              <a:buFont typeface="Nunito Sans"/>
              <a:buChar char="■"/>
              <a:defRPr sz="650"/>
            </a:lvl3pPr>
            <a:lvl4pPr indent="-269875" lvl="3" marL="1828800">
              <a:spcBef>
                <a:spcPts val="0"/>
              </a:spcBef>
              <a:spcAft>
                <a:spcPts val="0"/>
              </a:spcAft>
              <a:buSzPts val="650"/>
              <a:buFont typeface="Nunito Sans"/>
              <a:buChar char="●"/>
              <a:defRPr sz="650"/>
            </a:lvl4pPr>
            <a:lvl5pPr indent="-269875" lvl="4" marL="2286000">
              <a:spcBef>
                <a:spcPts val="0"/>
              </a:spcBef>
              <a:spcAft>
                <a:spcPts val="0"/>
              </a:spcAft>
              <a:buSzPts val="650"/>
              <a:buFont typeface="Nunito Sans"/>
              <a:buChar char="○"/>
              <a:defRPr sz="650"/>
            </a:lvl5pPr>
            <a:lvl6pPr indent="-269875" lvl="5" marL="2743200">
              <a:spcBef>
                <a:spcPts val="0"/>
              </a:spcBef>
              <a:spcAft>
                <a:spcPts val="0"/>
              </a:spcAft>
              <a:buSzPts val="650"/>
              <a:buFont typeface="Nunito Sans"/>
              <a:buChar char="■"/>
              <a:defRPr sz="650"/>
            </a:lvl6pPr>
            <a:lvl7pPr indent="-269875" lvl="6" marL="3200400">
              <a:spcBef>
                <a:spcPts val="0"/>
              </a:spcBef>
              <a:spcAft>
                <a:spcPts val="0"/>
              </a:spcAft>
              <a:buSzPts val="650"/>
              <a:buFont typeface="Nunito Sans"/>
              <a:buChar char="●"/>
              <a:defRPr sz="650"/>
            </a:lvl7pPr>
            <a:lvl8pPr indent="-269875" lvl="7" marL="3657600">
              <a:spcBef>
                <a:spcPts val="0"/>
              </a:spcBef>
              <a:spcAft>
                <a:spcPts val="0"/>
              </a:spcAft>
              <a:buSzPts val="650"/>
              <a:buFont typeface="Nunito Sans"/>
              <a:buChar char="○"/>
              <a:defRPr sz="650"/>
            </a:lvl8pPr>
            <a:lvl9pPr indent="-269875" lvl="8" marL="4114800">
              <a:spcBef>
                <a:spcPts val="0"/>
              </a:spcBef>
              <a:spcAft>
                <a:spcPts val="0"/>
              </a:spcAft>
              <a:buSzPts val="650"/>
              <a:buFont typeface="Nunito Sans"/>
              <a:buChar char="■"/>
              <a:defRPr sz="650"/>
            </a:lvl9pPr>
          </a:lstStyle>
          <a:p/>
        </p:txBody>
      </p:sp>
      <p:sp>
        <p:nvSpPr>
          <p:cNvPr id="636" name="Google Shape;636;p94"/>
          <p:cNvSpPr txBox="1"/>
          <p:nvPr>
            <p:ph idx="14" type="body"/>
          </p:nvPr>
        </p:nvSpPr>
        <p:spPr>
          <a:xfrm>
            <a:off x="3833097" y="281600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7" name="Google Shape;637;p94"/>
          <p:cNvSpPr txBox="1"/>
          <p:nvPr>
            <p:ph idx="15" type="body"/>
          </p:nvPr>
        </p:nvSpPr>
        <p:spPr>
          <a:xfrm>
            <a:off x="1238400" y="418970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8" name="Google Shape;638;p94"/>
          <p:cNvSpPr txBox="1"/>
          <p:nvPr>
            <p:ph idx="16" type="body"/>
          </p:nvPr>
        </p:nvSpPr>
        <p:spPr>
          <a:xfrm>
            <a:off x="1238400" y="350285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39" name="Google Shape;639;p94"/>
          <p:cNvSpPr txBox="1"/>
          <p:nvPr>
            <p:ph idx="17" type="body"/>
          </p:nvPr>
        </p:nvSpPr>
        <p:spPr>
          <a:xfrm>
            <a:off x="1238400" y="281600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40" name="Google Shape;640;p94"/>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641" name="Google Shape;641;p94"/>
          <p:cNvSpPr txBox="1"/>
          <p:nvPr>
            <p:ph idx="18" type="title"/>
          </p:nvPr>
        </p:nvSpPr>
        <p:spPr>
          <a:xfrm>
            <a:off x="228600" y="2817305"/>
            <a:ext cx="1009800" cy="307800"/>
          </a:xfrm>
          <a:prstGeom prst="rect">
            <a:avLst/>
          </a:prstGeom>
        </p:spPr>
        <p:txBody>
          <a:bodyPr anchorCtr="0" anchor="t" bIns="91425" lIns="91425" spcFirstLastPara="1" rIns="91425" wrap="square" tIns="91425">
            <a:spAutoFit/>
          </a:bodyPr>
          <a:lstStyle>
            <a:lvl1pPr lvl="0">
              <a:spcBef>
                <a:spcPts val="0"/>
              </a:spcBef>
              <a:spcAft>
                <a:spcPts val="0"/>
              </a:spcAft>
              <a:buNone/>
              <a:defRPr sz="8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42" name="Google Shape;642;p94"/>
          <p:cNvSpPr txBox="1"/>
          <p:nvPr>
            <p:ph idx="19" type="title"/>
          </p:nvPr>
        </p:nvSpPr>
        <p:spPr>
          <a:xfrm>
            <a:off x="228600" y="1887327"/>
            <a:ext cx="1009800" cy="307800"/>
          </a:xfrm>
          <a:prstGeom prst="rect">
            <a:avLst/>
          </a:prstGeom>
        </p:spPr>
        <p:txBody>
          <a:bodyPr anchorCtr="0" anchor="t" bIns="91425" lIns="91425" spcFirstLastPara="1" rIns="91425" wrap="square" tIns="91425">
            <a:spAutoFit/>
          </a:bodyPr>
          <a:lstStyle>
            <a:lvl1pPr lvl="0">
              <a:spcBef>
                <a:spcPts val="0"/>
              </a:spcBef>
              <a:spcAft>
                <a:spcPts val="0"/>
              </a:spcAft>
              <a:buNone/>
              <a:defRPr sz="8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43" name="Google Shape;643;p94"/>
          <p:cNvSpPr txBox="1"/>
          <p:nvPr>
            <p:ph idx="20" type="title"/>
          </p:nvPr>
        </p:nvSpPr>
        <p:spPr>
          <a:xfrm>
            <a:off x="228600" y="1312276"/>
            <a:ext cx="1009800" cy="307800"/>
          </a:xfrm>
          <a:prstGeom prst="rect">
            <a:avLst/>
          </a:prstGeom>
        </p:spPr>
        <p:txBody>
          <a:bodyPr anchorCtr="0" anchor="t" bIns="91425" lIns="91425" spcFirstLastPara="1" rIns="91425" wrap="square" tIns="91425">
            <a:spAutoFit/>
          </a:bodyPr>
          <a:lstStyle>
            <a:lvl1pPr lvl="0">
              <a:spcBef>
                <a:spcPts val="0"/>
              </a:spcBef>
              <a:spcAft>
                <a:spcPts val="0"/>
              </a:spcAft>
              <a:buNone/>
              <a:defRPr sz="8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44" name="Google Shape;644;p94"/>
          <p:cNvSpPr txBox="1"/>
          <p:nvPr>
            <p:ph idx="21" type="title"/>
          </p:nvPr>
        </p:nvSpPr>
        <p:spPr>
          <a:xfrm>
            <a:off x="228600" y="924550"/>
            <a:ext cx="1009800" cy="307800"/>
          </a:xfrm>
          <a:prstGeom prst="rect">
            <a:avLst/>
          </a:prstGeom>
        </p:spPr>
        <p:txBody>
          <a:bodyPr anchorCtr="0" anchor="t" bIns="91425" lIns="91425" spcFirstLastPara="1" rIns="91425" wrap="square" tIns="91425">
            <a:spAutoFit/>
          </a:bodyPr>
          <a:lstStyle>
            <a:lvl1pPr lvl="0">
              <a:spcBef>
                <a:spcPts val="0"/>
              </a:spcBef>
              <a:spcAft>
                <a:spcPts val="0"/>
              </a:spcAft>
              <a:buNone/>
              <a:defRPr sz="8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45" name="Google Shape;645;p94"/>
          <p:cNvSpPr txBox="1"/>
          <p:nvPr>
            <p:ph idx="22" type="title"/>
          </p:nvPr>
        </p:nvSpPr>
        <p:spPr>
          <a:xfrm>
            <a:off x="228600" y="3509306"/>
            <a:ext cx="1009800" cy="307800"/>
          </a:xfrm>
          <a:prstGeom prst="rect">
            <a:avLst/>
          </a:prstGeom>
        </p:spPr>
        <p:txBody>
          <a:bodyPr anchorCtr="0" anchor="t" bIns="91425" lIns="91425" spcFirstLastPara="1" rIns="91425" wrap="square" tIns="91425">
            <a:spAutoFit/>
          </a:bodyPr>
          <a:lstStyle>
            <a:lvl1pPr lvl="0">
              <a:spcBef>
                <a:spcPts val="0"/>
              </a:spcBef>
              <a:spcAft>
                <a:spcPts val="0"/>
              </a:spcAft>
              <a:buNone/>
              <a:defRPr sz="8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46" name="Google Shape;646;p94"/>
          <p:cNvSpPr txBox="1"/>
          <p:nvPr>
            <p:ph idx="23" type="title"/>
          </p:nvPr>
        </p:nvSpPr>
        <p:spPr>
          <a:xfrm>
            <a:off x="228600" y="4189724"/>
            <a:ext cx="1009800" cy="307800"/>
          </a:xfrm>
          <a:prstGeom prst="rect">
            <a:avLst/>
          </a:prstGeom>
        </p:spPr>
        <p:txBody>
          <a:bodyPr anchorCtr="0" anchor="t" bIns="91425" lIns="91425" spcFirstLastPara="1" rIns="91425" wrap="square" tIns="91425">
            <a:spAutoFit/>
          </a:bodyPr>
          <a:lstStyle>
            <a:lvl1pPr lvl="0">
              <a:spcBef>
                <a:spcPts val="0"/>
              </a:spcBef>
              <a:spcAft>
                <a:spcPts val="0"/>
              </a:spcAft>
              <a:buNone/>
              <a:defRPr sz="8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47" name="Google Shape;647;p94"/>
          <p:cNvSpPr txBox="1"/>
          <p:nvPr>
            <p:ph idx="24" type="subTitle"/>
          </p:nvPr>
        </p:nvSpPr>
        <p:spPr>
          <a:xfrm>
            <a:off x="1430832" y="957275"/>
            <a:ext cx="2040000" cy="241500"/>
          </a:xfrm>
          <a:prstGeom prst="rect">
            <a:avLst/>
          </a:prstGeom>
        </p:spPr>
        <p:txBody>
          <a:bodyPr anchorCtr="0" anchor="ctr" bIns="0" lIns="274300" spcFirstLastPara="1" rIns="274300" wrap="square" tIns="0">
            <a:noAutofit/>
          </a:bodyPr>
          <a:lstStyle>
            <a:lvl1pPr lvl="0" algn="ctr">
              <a:spcBef>
                <a:spcPts val="0"/>
              </a:spcBef>
              <a:spcAft>
                <a:spcPts val="0"/>
              </a:spcAft>
              <a:buNone/>
              <a:defRPr sz="8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48" name="Google Shape;648;p94"/>
          <p:cNvSpPr txBox="1"/>
          <p:nvPr>
            <p:ph idx="25" type="subTitle"/>
          </p:nvPr>
        </p:nvSpPr>
        <p:spPr>
          <a:xfrm>
            <a:off x="4025506" y="957275"/>
            <a:ext cx="2040000" cy="241500"/>
          </a:xfrm>
          <a:prstGeom prst="rect">
            <a:avLst/>
          </a:prstGeom>
        </p:spPr>
        <p:txBody>
          <a:bodyPr anchorCtr="0" anchor="ctr" bIns="0" lIns="274300" spcFirstLastPara="1" rIns="274300" wrap="square" tIns="0">
            <a:noAutofit/>
          </a:bodyPr>
          <a:lstStyle>
            <a:lvl1pPr lvl="0" algn="ctr">
              <a:spcBef>
                <a:spcPts val="0"/>
              </a:spcBef>
              <a:spcAft>
                <a:spcPts val="0"/>
              </a:spcAft>
              <a:buNone/>
              <a:defRPr sz="8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49" name="Google Shape;649;p94"/>
          <p:cNvSpPr txBox="1"/>
          <p:nvPr>
            <p:ph idx="26" type="body"/>
          </p:nvPr>
        </p:nvSpPr>
        <p:spPr>
          <a:xfrm>
            <a:off x="6399275" y="4189700"/>
            <a:ext cx="2463900" cy="658800"/>
          </a:xfrm>
          <a:prstGeom prst="rect">
            <a:avLst/>
          </a:prstGeom>
        </p:spPr>
        <p:txBody>
          <a:bodyPr anchorCtr="0" anchor="t" bIns="91425" lIns="91425" spcFirstLastPara="1" rIns="91425" wrap="square" tIns="91425">
            <a:spAutoFit/>
          </a:bodyPr>
          <a:lstStyle>
            <a:lvl1pPr indent="-269875" lvl="0" marL="457200">
              <a:lnSpc>
                <a:spcPct val="115000"/>
              </a:lnSpc>
              <a:spcBef>
                <a:spcPts val="0"/>
              </a:spcBef>
              <a:spcAft>
                <a:spcPts val="0"/>
              </a:spcAft>
              <a:buClr>
                <a:schemeClr val="dk1"/>
              </a:buClr>
              <a:buSzPts val="650"/>
              <a:buFont typeface="Nunito Sans"/>
              <a:buChar char="●"/>
              <a:defRPr sz="650"/>
            </a:lvl1pPr>
            <a:lvl2pPr indent="-269875" lvl="1" marL="914400">
              <a:lnSpc>
                <a:spcPct val="115000"/>
              </a:lnSpc>
              <a:spcBef>
                <a:spcPts val="0"/>
              </a:spcBef>
              <a:spcAft>
                <a:spcPts val="0"/>
              </a:spcAft>
              <a:buClr>
                <a:schemeClr val="dk1"/>
              </a:buClr>
              <a:buSzPts val="650"/>
              <a:buFont typeface="Nunito Sans"/>
              <a:buChar char="○"/>
              <a:defRPr sz="650"/>
            </a:lvl2pPr>
            <a:lvl3pPr indent="-269875" lvl="2" marL="1371600">
              <a:lnSpc>
                <a:spcPct val="115000"/>
              </a:lnSpc>
              <a:spcBef>
                <a:spcPts val="0"/>
              </a:spcBef>
              <a:spcAft>
                <a:spcPts val="0"/>
              </a:spcAft>
              <a:buClr>
                <a:schemeClr val="dk1"/>
              </a:buClr>
              <a:buSzPts val="650"/>
              <a:buFont typeface="Nunito Sans"/>
              <a:buChar char="■"/>
              <a:defRPr sz="650"/>
            </a:lvl3pPr>
            <a:lvl4pPr indent="-269875" lvl="3" marL="1828800">
              <a:lnSpc>
                <a:spcPct val="115000"/>
              </a:lnSpc>
              <a:spcBef>
                <a:spcPts val="0"/>
              </a:spcBef>
              <a:spcAft>
                <a:spcPts val="0"/>
              </a:spcAft>
              <a:buClr>
                <a:schemeClr val="dk1"/>
              </a:buClr>
              <a:buSzPts val="650"/>
              <a:buFont typeface="Nunito Sans"/>
              <a:buChar char="●"/>
              <a:defRPr sz="650"/>
            </a:lvl4pPr>
            <a:lvl5pPr indent="-269875" lvl="4" marL="2286000">
              <a:lnSpc>
                <a:spcPct val="115000"/>
              </a:lnSpc>
              <a:spcBef>
                <a:spcPts val="0"/>
              </a:spcBef>
              <a:spcAft>
                <a:spcPts val="0"/>
              </a:spcAft>
              <a:buClr>
                <a:schemeClr val="dk1"/>
              </a:buClr>
              <a:buSzPts val="650"/>
              <a:buFont typeface="Nunito Sans"/>
              <a:buChar char="○"/>
              <a:defRPr sz="650"/>
            </a:lvl5pPr>
            <a:lvl6pPr indent="-269875" lvl="5" marL="2743200">
              <a:lnSpc>
                <a:spcPct val="115000"/>
              </a:lnSpc>
              <a:spcBef>
                <a:spcPts val="0"/>
              </a:spcBef>
              <a:spcAft>
                <a:spcPts val="0"/>
              </a:spcAft>
              <a:buClr>
                <a:schemeClr val="dk1"/>
              </a:buClr>
              <a:buSzPts val="650"/>
              <a:buFont typeface="Nunito Sans"/>
              <a:buChar char="■"/>
              <a:defRPr sz="650"/>
            </a:lvl6pPr>
            <a:lvl7pPr indent="-269875" lvl="6" marL="3200400">
              <a:lnSpc>
                <a:spcPct val="115000"/>
              </a:lnSpc>
              <a:spcBef>
                <a:spcPts val="0"/>
              </a:spcBef>
              <a:spcAft>
                <a:spcPts val="0"/>
              </a:spcAft>
              <a:buClr>
                <a:schemeClr val="dk1"/>
              </a:buClr>
              <a:buSzPts val="650"/>
              <a:buFont typeface="Nunito Sans"/>
              <a:buChar char="●"/>
              <a:defRPr sz="650"/>
            </a:lvl7pPr>
            <a:lvl8pPr indent="-269875" lvl="7" marL="3657600">
              <a:lnSpc>
                <a:spcPct val="115000"/>
              </a:lnSpc>
              <a:spcBef>
                <a:spcPts val="0"/>
              </a:spcBef>
              <a:spcAft>
                <a:spcPts val="0"/>
              </a:spcAft>
              <a:buClr>
                <a:schemeClr val="dk1"/>
              </a:buClr>
              <a:buSzPts val="650"/>
              <a:buFont typeface="Nunito Sans"/>
              <a:buChar char="○"/>
              <a:defRPr sz="650"/>
            </a:lvl8pPr>
            <a:lvl9pPr indent="-269875" lvl="8" marL="4114800">
              <a:lnSpc>
                <a:spcPct val="115000"/>
              </a:lnSpc>
              <a:spcBef>
                <a:spcPts val="0"/>
              </a:spcBef>
              <a:spcAft>
                <a:spcPts val="0"/>
              </a:spcAft>
              <a:buClr>
                <a:schemeClr val="dk1"/>
              </a:buClr>
              <a:buSzPts val="650"/>
              <a:buFont typeface="Nunito Sans"/>
              <a:buChar char="■"/>
              <a:defRPr sz="650"/>
            </a:lvl9pPr>
          </a:lstStyle>
          <a:p/>
        </p:txBody>
      </p:sp>
      <p:sp>
        <p:nvSpPr>
          <p:cNvPr id="650" name="Google Shape;650;p94"/>
          <p:cNvSpPr txBox="1"/>
          <p:nvPr>
            <p:ph idx="27" type="subTitle"/>
          </p:nvPr>
        </p:nvSpPr>
        <p:spPr>
          <a:xfrm>
            <a:off x="6620203" y="957275"/>
            <a:ext cx="2040000" cy="241500"/>
          </a:xfrm>
          <a:prstGeom prst="rect">
            <a:avLst/>
          </a:prstGeom>
        </p:spPr>
        <p:txBody>
          <a:bodyPr anchorCtr="0" anchor="ctr" bIns="0" lIns="274300" spcFirstLastPara="1" rIns="274300" wrap="square" tIns="0">
            <a:noAutofit/>
          </a:bodyPr>
          <a:lstStyle>
            <a:lvl1pPr lvl="0" algn="ctr">
              <a:spcBef>
                <a:spcPts val="0"/>
              </a:spcBef>
              <a:spcAft>
                <a:spcPts val="0"/>
              </a:spcAft>
              <a:buNone/>
              <a:defRPr sz="8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51" name="Google Shape;651;p94"/>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652" name="Google Shape;652;p94"/>
          <p:cNvSpPr txBox="1"/>
          <p:nvPr>
            <p:ph idx="28"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p:cSld name="BLANK_1_1_1_1_2_1_2_1">
    <p:spTree>
      <p:nvGrpSpPr>
        <p:cNvPr id="653" name="Shape 653"/>
        <p:cNvGrpSpPr/>
        <p:nvPr/>
      </p:nvGrpSpPr>
      <p:grpSpPr>
        <a:xfrm>
          <a:off x="0" y="0"/>
          <a:ext cx="0" cy="0"/>
          <a:chOff x="0" y="0"/>
          <a:chExt cx="0" cy="0"/>
        </a:xfrm>
      </p:grpSpPr>
      <p:pic>
        <p:nvPicPr>
          <p:cNvPr id="654" name="Google Shape;654;p95"/>
          <p:cNvPicPr preferRelativeResize="0"/>
          <p:nvPr/>
        </p:nvPicPr>
        <p:blipFill rotWithShape="1">
          <a:blip r:embed="rId2">
            <a:alphaModFix/>
          </a:blip>
          <a:srcRect b="0" l="535" r="33362" t="71891"/>
          <a:stretch/>
        </p:blipFill>
        <p:spPr>
          <a:xfrm>
            <a:off x="5624200" y="0"/>
            <a:ext cx="3519800" cy="1496699"/>
          </a:xfrm>
          <a:prstGeom prst="rect">
            <a:avLst/>
          </a:prstGeom>
          <a:noFill/>
          <a:ln>
            <a:noFill/>
          </a:ln>
        </p:spPr>
      </p:pic>
      <p:sp>
        <p:nvSpPr>
          <p:cNvPr id="655" name="Google Shape;655;p95"/>
          <p:cNvSpPr txBox="1"/>
          <p:nvPr>
            <p:ph idx="1" type="body"/>
          </p:nvPr>
        </p:nvSpPr>
        <p:spPr>
          <a:xfrm>
            <a:off x="6080825" y="2545247"/>
            <a:ext cx="2834700" cy="703800"/>
          </a:xfrm>
          <a:prstGeom prst="rect">
            <a:avLst/>
          </a:prstGeom>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dk1"/>
              </a:buClr>
              <a:buSzPts val="1000"/>
              <a:buFont typeface="Nunito Sans"/>
              <a:buChar char="●"/>
              <a:defRPr sz="1000"/>
            </a:lvl1pPr>
            <a:lvl2pPr indent="-292100" lvl="1" marL="914400">
              <a:lnSpc>
                <a:spcPct val="115000"/>
              </a:lnSpc>
              <a:spcBef>
                <a:spcPts val="0"/>
              </a:spcBef>
              <a:spcAft>
                <a:spcPts val="0"/>
              </a:spcAft>
              <a:buClr>
                <a:schemeClr val="dk1"/>
              </a:buClr>
              <a:buSzPts val="1000"/>
              <a:buFont typeface="Nunito Sans"/>
              <a:buChar char="○"/>
              <a:defRPr sz="1000"/>
            </a:lvl2pPr>
            <a:lvl3pPr indent="-292100" lvl="2" marL="1371600">
              <a:lnSpc>
                <a:spcPct val="115000"/>
              </a:lnSpc>
              <a:spcBef>
                <a:spcPts val="0"/>
              </a:spcBef>
              <a:spcAft>
                <a:spcPts val="0"/>
              </a:spcAft>
              <a:buClr>
                <a:schemeClr val="dk1"/>
              </a:buClr>
              <a:buSzPts val="1000"/>
              <a:buFont typeface="Nunito Sans"/>
              <a:buChar char="■"/>
              <a:defRPr sz="1000"/>
            </a:lvl3pPr>
            <a:lvl4pPr indent="-292100" lvl="3" marL="1828800">
              <a:lnSpc>
                <a:spcPct val="115000"/>
              </a:lnSpc>
              <a:spcBef>
                <a:spcPts val="0"/>
              </a:spcBef>
              <a:spcAft>
                <a:spcPts val="0"/>
              </a:spcAft>
              <a:buClr>
                <a:schemeClr val="dk1"/>
              </a:buClr>
              <a:buSzPts val="1000"/>
              <a:buFont typeface="Nunito Sans"/>
              <a:buChar char="●"/>
              <a:defRPr sz="1000"/>
            </a:lvl4pPr>
            <a:lvl5pPr indent="-292100" lvl="4" marL="2286000">
              <a:lnSpc>
                <a:spcPct val="115000"/>
              </a:lnSpc>
              <a:spcBef>
                <a:spcPts val="0"/>
              </a:spcBef>
              <a:spcAft>
                <a:spcPts val="0"/>
              </a:spcAft>
              <a:buClr>
                <a:schemeClr val="dk1"/>
              </a:buClr>
              <a:buSzPts val="1000"/>
              <a:buFont typeface="Nunito Sans"/>
              <a:buChar char="○"/>
              <a:defRPr sz="1000"/>
            </a:lvl5pPr>
            <a:lvl6pPr indent="-292100" lvl="5" marL="2743200">
              <a:lnSpc>
                <a:spcPct val="115000"/>
              </a:lnSpc>
              <a:spcBef>
                <a:spcPts val="0"/>
              </a:spcBef>
              <a:spcAft>
                <a:spcPts val="0"/>
              </a:spcAft>
              <a:buClr>
                <a:schemeClr val="dk1"/>
              </a:buClr>
              <a:buSzPts val="1000"/>
              <a:buFont typeface="Nunito Sans"/>
              <a:buChar char="■"/>
              <a:defRPr sz="1000"/>
            </a:lvl6pPr>
            <a:lvl7pPr indent="-292100" lvl="6" marL="3200400">
              <a:lnSpc>
                <a:spcPct val="115000"/>
              </a:lnSpc>
              <a:spcBef>
                <a:spcPts val="0"/>
              </a:spcBef>
              <a:spcAft>
                <a:spcPts val="0"/>
              </a:spcAft>
              <a:buClr>
                <a:schemeClr val="dk1"/>
              </a:buClr>
              <a:buSzPts val="1000"/>
              <a:buFont typeface="Nunito Sans"/>
              <a:buChar char="●"/>
              <a:defRPr sz="1000"/>
            </a:lvl7pPr>
            <a:lvl8pPr indent="-292100" lvl="7" marL="3657600">
              <a:lnSpc>
                <a:spcPct val="115000"/>
              </a:lnSpc>
              <a:spcBef>
                <a:spcPts val="0"/>
              </a:spcBef>
              <a:spcAft>
                <a:spcPts val="0"/>
              </a:spcAft>
              <a:buClr>
                <a:schemeClr val="dk1"/>
              </a:buClr>
              <a:buSzPts val="1000"/>
              <a:buFont typeface="Nunito Sans"/>
              <a:buChar char="○"/>
              <a:defRPr sz="1000"/>
            </a:lvl8pPr>
            <a:lvl9pPr indent="-292100" lvl="8" marL="4114800">
              <a:lnSpc>
                <a:spcPct val="115000"/>
              </a:lnSpc>
              <a:spcBef>
                <a:spcPts val="0"/>
              </a:spcBef>
              <a:spcAft>
                <a:spcPts val="0"/>
              </a:spcAft>
              <a:buClr>
                <a:schemeClr val="dk1"/>
              </a:buClr>
              <a:buSzPts val="1000"/>
              <a:buFont typeface="Nunito Sans"/>
              <a:buChar char="■"/>
              <a:defRPr sz="1000"/>
            </a:lvl9pPr>
          </a:lstStyle>
          <a:p/>
        </p:txBody>
      </p:sp>
      <p:sp>
        <p:nvSpPr>
          <p:cNvPr id="656" name="Google Shape;656;p95"/>
          <p:cNvSpPr txBox="1"/>
          <p:nvPr>
            <p:ph type="title"/>
          </p:nvPr>
        </p:nvSpPr>
        <p:spPr>
          <a:xfrm>
            <a:off x="6080825" y="2228204"/>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57" name="Google Shape;657;p95"/>
          <p:cNvSpPr txBox="1"/>
          <p:nvPr>
            <p:ph idx="2" type="body"/>
          </p:nvPr>
        </p:nvSpPr>
        <p:spPr>
          <a:xfrm>
            <a:off x="6080825" y="3561500"/>
            <a:ext cx="2834700" cy="7038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Clr>
                <a:schemeClr val="dk1"/>
              </a:buClr>
              <a:buSzPts val="1000"/>
              <a:buFont typeface="Nunito Sans"/>
              <a:buChar char="●"/>
              <a:defRPr sz="1000"/>
            </a:lvl1pPr>
            <a:lvl2pPr indent="-292100" lvl="1" marL="914400">
              <a:spcBef>
                <a:spcPts val="0"/>
              </a:spcBef>
              <a:spcAft>
                <a:spcPts val="0"/>
              </a:spcAft>
              <a:buClr>
                <a:schemeClr val="dk1"/>
              </a:buClr>
              <a:buSzPts val="1000"/>
              <a:buFont typeface="Nunito Sans"/>
              <a:buChar char="○"/>
              <a:defRPr sz="1000"/>
            </a:lvl2pPr>
            <a:lvl3pPr indent="-292100" lvl="2" marL="1371600">
              <a:spcBef>
                <a:spcPts val="0"/>
              </a:spcBef>
              <a:spcAft>
                <a:spcPts val="0"/>
              </a:spcAft>
              <a:buClr>
                <a:schemeClr val="dk1"/>
              </a:buClr>
              <a:buSzPts val="1000"/>
              <a:buFont typeface="Nunito Sans"/>
              <a:buChar char="■"/>
              <a:defRPr sz="1000"/>
            </a:lvl3pPr>
            <a:lvl4pPr indent="-292100" lvl="3" marL="1828800">
              <a:spcBef>
                <a:spcPts val="0"/>
              </a:spcBef>
              <a:spcAft>
                <a:spcPts val="0"/>
              </a:spcAft>
              <a:buClr>
                <a:schemeClr val="dk1"/>
              </a:buClr>
              <a:buSzPts val="1000"/>
              <a:buFont typeface="Nunito Sans"/>
              <a:buChar char="●"/>
              <a:defRPr sz="1000"/>
            </a:lvl4pPr>
            <a:lvl5pPr indent="-292100" lvl="4" marL="2286000">
              <a:spcBef>
                <a:spcPts val="0"/>
              </a:spcBef>
              <a:spcAft>
                <a:spcPts val="0"/>
              </a:spcAft>
              <a:buClr>
                <a:schemeClr val="dk1"/>
              </a:buClr>
              <a:buSzPts val="1000"/>
              <a:buFont typeface="Nunito Sans"/>
              <a:buChar char="○"/>
              <a:defRPr sz="1000"/>
            </a:lvl5pPr>
            <a:lvl6pPr indent="-292100" lvl="5" marL="2743200">
              <a:spcBef>
                <a:spcPts val="0"/>
              </a:spcBef>
              <a:spcAft>
                <a:spcPts val="0"/>
              </a:spcAft>
              <a:buClr>
                <a:schemeClr val="dk1"/>
              </a:buClr>
              <a:buSzPts val="1000"/>
              <a:buFont typeface="Nunito Sans"/>
              <a:buChar char="■"/>
              <a:defRPr sz="1000"/>
            </a:lvl6pPr>
            <a:lvl7pPr indent="-292100" lvl="6" marL="3200400">
              <a:spcBef>
                <a:spcPts val="0"/>
              </a:spcBef>
              <a:spcAft>
                <a:spcPts val="0"/>
              </a:spcAft>
              <a:buClr>
                <a:schemeClr val="dk1"/>
              </a:buClr>
              <a:buSzPts val="1000"/>
              <a:buFont typeface="Nunito Sans"/>
              <a:buChar char="●"/>
              <a:defRPr sz="1000"/>
            </a:lvl7pPr>
            <a:lvl8pPr indent="-292100" lvl="7" marL="3657600">
              <a:spcBef>
                <a:spcPts val="0"/>
              </a:spcBef>
              <a:spcAft>
                <a:spcPts val="0"/>
              </a:spcAft>
              <a:buClr>
                <a:schemeClr val="dk1"/>
              </a:buClr>
              <a:buSzPts val="1000"/>
              <a:buFont typeface="Nunito Sans"/>
              <a:buChar char="○"/>
              <a:defRPr sz="1000"/>
            </a:lvl8pPr>
            <a:lvl9pPr indent="-292100" lvl="8" marL="4114800">
              <a:spcBef>
                <a:spcPts val="0"/>
              </a:spcBef>
              <a:spcAft>
                <a:spcPts val="0"/>
              </a:spcAft>
              <a:buClr>
                <a:schemeClr val="dk1"/>
              </a:buClr>
              <a:buSzPts val="1000"/>
              <a:buFont typeface="Nunito Sans"/>
              <a:buChar char="■"/>
              <a:defRPr sz="1000"/>
            </a:lvl9pPr>
          </a:lstStyle>
          <a:p/>
        </p:txBody>
      </p:sp>
      <p:sp>
        <p:nvSpPr>
          <p:cNvPr id="658" name="Google Shape;658;p95"/>
          <p:cNvSpPr txBox="1"/>
          <p:nvPr>
            <p:ph idx="3" type="title"/>
          </p:nvPr>
        </p:nvSpPr>
        <p:spPr>
          <a:xfrm>
            <a:off x="6080825" y="3244458"/>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59" name="Google Shape;659;p95"/>
          <p:cNvSpPr txBox="1"/>
          <p:nvPr>
            <p:ph idx="4" type="body"/>
          </p:nvPr>
        </p:nvSpPr>
        <p:spPr>
          <a:xfrm>
            <a:off x="3154650" y="3026423"/>
            <a:ext cx="2834700" cy="1346100"/>
          </a:xfrm>
          <a:prstGeom prst="rect">
            <a:avLst/>
          </a:prstGeom>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dk1"/>
              </a:buClr>
              <a:buSzPts val="1000"/>
              <a:buFont typeface="Nunito Sans"/>
              <a:buChar char="●"/>
              <a:defRPr sz="1000"/>
            </a:lvl1pPr>
            <a:lvl2pPr indent="-292100" lvl="1" marL="914400">
              <a:lnSpc>
                <a:spcPct val="115000"/>
              </a:lnSpc>
              <a:spcBef>
                <a:spcPts val="0"/>
              </a:spcBef>
              <a:spcAft>
                <a:spcPts val="0"/>
              </a:spcAft>
              <a:buClr>
                <a:schemeClr val="dk1"/>
              </a:buClr>
              <a:buSzPts val="1000"/>
              <a:buFont typeface="Nunito Sans"/>
              <a:buChar char="○"/>
              <a:defRPr sz="1000"/>
            </a:lvl2pPr>
            <a:lvl3pPr indent="-292100" lvl="2" marL="1371600">
              <a:lnSpc>
                <a:spcPct val="115000"/>
              </a:lnSpc>
              <a:spcBef>
                <a:spcPts val="0"/>
              </a:spcBef>
              <a:spcAft>
                <a:spcPts val="0"/>
              </a:spcAft>
              <a:buClr>
                <a:schemeClr val="dk1"/>
              </a:buClr>
              <a:buSzPts val="1000"/>
              <a:buFont typeface="Nunito Sans"/>
              <a:buChar char="■"/>
              <a:defRPr sz="1000"/>
            </a:lvl3pPr>
            <a:lvl4pPr indent="-292100" lvl="3" marL="1828800">
              <a:lnSpc>
                <a:spcPct val="115000"/>
              </a:lnSpc>
              <a:spcBef>
                <a:spcPts val="0"/>
              </a:spcBef>
              <a:spcAft>
                <a:spcPts val="0"/>
              </a:spcAft>
              <a:buClr>
                <a:schemeClr val="dk1"/>
              </a:buClr>
              <a:buSzPts val="1000"/>
              <a:buFont typeface="Nunito Sans"/>
              <a:buChar char="●"/>
              <a:defRPr sz="1000"/>
            </a:lvl4pPr>
            <a:lvl5pPr indent="-292100" lvl="4" marL="2286000">
              <a:lnSpc>
                <a:spcPct val="115000"/>
              </a:lnSpc>
              <a:spcBef>
                <a:spcPts val="0"/>
              </a:spcBef>
              <a:spcAft>
                <a:spcPts val="0"/>
              </a:spcAft>
              <a:buClr>
                <a:schemeClr val="dk1"/>
              </a:buClr>
              <a:buSzPts val="1000"/>
              <a:buFont typeface="Nunito Sans"/>
              <a:buChar char="○"/>
              <a:defRPr sz="1000"/>
            </a:lvl5pPr>
            <a:lvl6pPr indent="-292100" lvl="5" marL="2743200">
              <a:lnSpc>
                <a:spcPct val="115000"/>
              </a:lnSpc>
              <a:spcBef>
                <a:spcPts val="0"/>
              </a:spcBef>
              <a:spcAft>
                <a:spcPts val="0"/>
              </a:spcAft>
              <a:buClr>
                <a:schemeClr val="dk1"/>
              </a:buClr>
              <a:buSzPts val="1000"/>
              <a:buFont typeface="Nunito Sans"/>
              <a:buChar char="■"/>
              <a:defRPr sz="1000"/>
            </a:lvl6pPr>
            <a:lvl7pPr indent="-292100" lvl="6" marL="3200400">
              <a:lnSpc>
                <a:spcPct val="115000"/>
              </a:lnSpc>
              <a:spcBef>
                <a:spcPts val="0"/>
              </a:spcBef>
              <a:spcAft>
                <a:spcPts val="0"/>
              </a:spcAft>
              <a:buClr>
                <a:schemeClr val="dk1"/>
              </a:buClr>
              <a:buSzPts val="1000"/>
              <a:buFont typeface="Nunito Sans"/>
              <a:buChar char="●"/>
              <a:defRPr sz="1000"/>
            </a:lvl7pPr>
            <a:lvl8pPr indent="-292100" lvl="7" marL="3657600">
              <a:lnSpc>
                <a:spcPct val="115000"/>
              </a:lnSpc>
              <a:spcBef>
                <a:spcPts val="0"/>
              </a:spcBef>
              <a:spcAft>
                <a:spcPts val="0"/>
              </a:spcAft>
              <a:buClr>
                <a:schemeClr val="dk1"/>
              </a:buClr>
              <a:buSzPts val="1000"/>
              <a:buFont typeface="Nunito Sans"/>
              <a:buChar char="○"/>
              <a:defRPr sz="1000"/>
            </a:lvl8pPr>
            <a:lvl9pPr indent="-292100" lvl="8" marL="4114800">
              <a:lnSpc>
                <a:spcPct val="115000"/>
              </a:lnSpc>
              <a:spcBef>
                <a:spcPts val="0"/>
              </a:spcBef>
              <a:spcAft>
                <a:spcPts val="0"/>
              </a:spcAft>
              <a:buClr>
                <a:schemeClr val="dk1"/>
              </a:buClr>
              <a:buSzPts val="1000"/>
              <a:buFont typeface="Nunito Sans"/>
              <a:buChar char="■"/>
              <a:defRPr sz="1000"/>
            </a:lvl9pPr>
          </a:lstStyle>
          <a:p/>
        </p:txBody>
      </p:sp>
      <p:sp>
        <p:nvSpPr>
          <p:cNvPr id="660" name="Google Shape;660;p95"/>
          <p:cNvSpPr/>
          <p:nvPr>
            <p:ph idx="5" type="pic"/>
          </p:nvPr>
        </p:nvSpPr>
        <p:spPr>
          <a:xfrm>
            <a:off x="309350" y="952800"/>
            <a:ext cx="2754000" cy="1634100"/>
          </a:xfrm>
          <a:prstGeom prst="roundRect">
            <a:avLst>
              <a:gd fmla="val 16667" name="adj"/>
            </a:avLst>
          </a:prstGeom>
          <a:noFill/>
          <a:ln>
            <a:noFill/>
          </a:ln>
        </p:spPr>
      </p:sp>
      <p:sp>
        <p:nvSpPr>
          <p:cNvPr id="661" name="Google Shape;661;p95"/>
          <p:cNvSpPr txBox="1"/>
          <p:nvPr>
            <p:ph idx="6" type="title"/>
          </p:nvPr>
        </p:nvSpPr>
        <p:spPr>
          <a:xfrm>
            <a:off x="3154650" y="2709375"/>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62" name="Google Shape;662;p95"/>
          <p:cNvSpPr txBox="1"/>
          <p:nvPr>
            <p:ph idx="7" type="title"/>
          </p:nvPr>
        </p:nvSpPr>
        <p:spPr>
          <a:xfrm>
            <a:off x="3154650" y="858000"/>
            <a:ext cx="2834700" cy="742200"/>
          </a:xfrm>
          <a:prstGeom prst="rect">
            <a:avLst/>
          </a:prstGeom>
        </p:spPr>
        <p:txBody>
          <a:bodyPr anchorCtr="0" anchor="t" bIns="91425" lIns="91425" spcFirstLastPara="1" rIns="91425" wrap="square" tIns="91425">
            <a:spAutoFit/>
          </a:bodyPr>
          <a:lstStyle>
            <a:lvl1pPr lvl="0">
              <a:lnSpc>
                <a:spcPct val="115000"/>
              </a:lnSpc>
              <a:spcBef>
                <a:spcPts val="0"/>
              </a:spcBef>
              <a:spcAft>
                <a:spcPts val="0"/>
              </a:spcAft>
              <a:buNone/>
              <a:defRPr b="0" sz="1400">
                <a:latin typeface="Poppins Medium"/>
                <a:ea typeface="Poppins Medium"/>
                <a:cs typeface="Poppins Medium"/>
                <a:sym typeface="Poppins Medium"/>
              </a:defRPr>
            </a:lvl1pPr>
            <a:lvl2pPr lvl="1">
              <a:spcBef>
                <a:spcPts val="0"/>
              </a:spcBef>
              <a:spcAft>
                <a:spcPts val="0"/>
              </a:spcAft>
              <a:buNone/>
              <a:defRPr sz="2000">
                <a:latin typeface="Nunito Sans"/>
                <a:ea typeface="Nunito Sans"/>
                <a:cs typeface="Nunito Sans"/>
                <a:sym typeface="Nunito Sans"/>
              </a:defRPr>
            </a:lvl2pPr>
            <a:lvl3pPr lvl="2">
              <a:spcBef>
                <a:spcPts val="0"/>
              </a:spcBef>
              <a:spcAft>
                <a:spcPts val="0"/>
              </a:spcAft>
              <a:buNone/>
              <a:defRPr sz="2000">
                <a:latin typeface="Nunito Sans"/>
                <a:ea typeface="Nunito Sans"/>
                <a:cs typeface="Nunito Sans"/>
                <a:sym typeface="Nunito Sans"/>
              </a:defRPr>
            </a:lvl3pPr>
            <a:lvl4pPr lvl="3">
              <a:spcBef>
                <a:spcPts val="0"/>
              </a:spcBef>
              <a:spcAft>
                <a:spcPts val="0"/>
              </a:spcAft>
              <a:buNone/>
              <a:defRPr sz="2000">
                <a:latin typeface="Nunito Sans"/>
                <a:ea typeface="Nunito Sans"/>
                <a:cs typeface="Nunito Sans"/>
                <a:sym typeface="Nunito Sans"/>
              </a:defRPr>
            </a:lvl4pPr>
            <a:lvl5pPr lvl="4">
              <a:spcBef>
                <a:spcPts val="0"/>
              </a:spcBef>
              <a:spcAft>
                <a:spcPts val="0"/>
              </a:spcAft>
              <a:buNone/>
              <a:defRPr sz="2000">
                <a:latin typeface="Nunito Sans"/>
                <a:ea typeface="Nunito Sans"/>
                <a:cs typeface="Nunito Sans"/>
                <a:sym typeface="Nunito Sans"/>
              </a:defRPr>
            </a:lvl5pPr>
            <a:lvl6pPr lvl="5">
              <a:spcBef>
                <a:spcPts val="0"/>
              </a:spcBef>
              <a:spcAft>
                <a:spcPts val="0"/>
              </a:spcAft>
              <a:buNone/>
              <a:defRPr sz="2000">
                <a:latin typeface="Nunito Sans"/>
                <a:ea typeface="Nunito Sans"/>
                <a:cs typeface="Nunito Sans"/>
                <a:sym typeface="Nunito Sans"/>
              </a:defRPr>
            </a:lvl6pPr>
            <a:lvl7pPr lvl="6">
              <a:spcBef>
                <a:spcPts val="0"/>
              </a:spcBef>
              <a:spcAft>
                <a:spcPts val="0"/>
              </a:spcAft>
              <a:buNone/>
              <a:defRPr sz="2000">
                <a:latin typeface="Nunito Sans"/>
                <a:ea typeface="Nunito Sans"/>
                <a:cs typeface="Nunito Sans"/>
                <a:sym typeface="Nunito Sans"/>
              </a:defRPr>
            </a:lvl7pPr>
            <a:lvl8pPr lvl="7">
              <a:spcBef>
                <a:spcPts val="0"/>
              </a:spcBef>
              <a:spcAft>
                <a:spcPts val="0"/>
              </a:spcAft>
              <a:buNone/>
              <a:defRPr sz="2000">
                <a:latin typeface="Nunito Sans"/>
                <a:ea typeface="Nunito Sans"/>
                <a:cs typeface="Nunito Sans"/>
                <a:sym typeface="Nunito Sans"/>
              </a:defRPr>
            </a:lvl8pPr>
            <a:lvl9pPr lvl="8">
              <a:spcBef>
                <a:spcPts val="0"/>
              </a:spcBef>
              <a:spcAft>
                <a:spcPts val="0"/>
              </a:spcAft>
              <a:buNone/>
              <a:defRPr sz="2000">
                <a:latin typeface="Nunito Sans"/>
                <a:ea typeface="Nunito Sans"/>
                <a:cs typeface="Nunito Sans"/>
                <a:sym typeface="Nunito Sans"/>
              </a:defRPr>
            </a:lvl9pPr>
          </a:lstStyle>
          <a:p/>
        </p:txBody>
      </p:sp>
      <p:sp>
        <p:nvSpPr>
          <p:cNvPr id="663" name="Google Shape;663;p95"/>
          <p:cNvSpPr txBox="1"/>
          <p:nvPr>
            <p:ph idx="8" type="title"/>
          </p:nvPr>
        </p:nvSpPr>
        <p:spPr>
          <a:xfrm>
            <a:off x="228600" y="228600"/>
            <a:ext cx="5760600" cy="652200"/>
          </a:xfrm>
          <a:prstGeom prst="rect">
            <a:avLst/>
          </a:prstGeom>
        </p:spPr>
        <p:txBody>
          <a:bodyPr anchorCtr="0" anchor="t" bIns="91425" lIns="91425" spcFirstLastPara="1" rIns="91425" wrap="square" tIns="91425">
            <a:spAutoFit/>
          </a:bodyPr>
          <a:lstStyle>
            <a:lvl1pPr lvl="0">
              <a:spcBef>
                <a:spcPts val="0"/>
              </a:spcBef>
              <a:spcAft>
                <a:spcPts val="0"/>
              </a:spcAft>
              <a:buNone/>
              <a:defRPr sz="2400">
                <a:solidFill>
                  <a:schemeClr val="accent1"/>
                </a:solidFill>
              </a:defRPr>
            </a:lvl1pPr>
            <a:lvl2pPr lvl="1">
              <a:spcBef>
                <a:spcPts val="0"/>
              </a:spcBef>
              <a:spcAft>
                <a:spcPts val="0"/>
              </a:spcAft>
              <a:buNone/>
              <a:defRPr sz="2400">
                <a:solidFill>
                  <a:schemeClr val="accent1"/>
                </a:solidFill>
                <a:latin typeface="Poppins SemiBold"/>
                <a:ea typeface="Poppins SemiBold"/>
                <a:cs typeface="Poppins SemiBold"/>
                <a:sym typeface="Poppins SemiBold"/>
              </a:defRPr>
            </a:lvl2pPr>
            <a:lvl3pPr lvl="2">
              <a:spcBef>
                <a:spcPts val="0"/>
              </a:spcBef>
              <a:spcAft>
                <a:spcPts val="0"/>
              </a:spcAft>
              <a:buNone/>
              <a:defRPr sz="2400">
                <a:solidFill>
                  <a:schemeClr val="accent1"/>
                </a:solidFill>
                <a:latin typeface="Poppins SemiBold"/>
                <a:ea typeface="Poppins SemiBold"/>
                <a:cs typeface="Poppins SemiBold"/>
                <a:sym typeface="Poppins SemiBold"/>
              </a:defRPr>
            </a:lvl3pPr>
            <a:lvl4pPr lvl="3">
              <a:spcBef>
                <a:spcPts val="0"/>
              </a:spcBef>
              <a:spcAft>
                <a:spcPts val="0"/>
              </a:spcAft>
              <a:buNone/>
              <a:defRPr sz="2400">
                <a:solidFill>
                  <a:schemeClr val="accent1"/>
                </a:solidFill>
                <a:latin typeface="Poppins SemiBold"/>
                <a:ea typeface="Poppins SemiBold"/>
                <a:cs typeface="Poppins SemiBold"/>
                <a:sym typeface="Poppins SemiBold"/>
              </a:defRPr>
            </a:lvl4pPr>
            <a:lvl5pPr lvl="4">
              <a:spcBef>
                <a:spcPts val="0"/>
              </a:spcBef>
              <a:spcAft>
                <a:spcPts val="0"/>
              </a:spcAft>
              <a:buNone/>
              <a:defRPr sz="2400">
                <a:solidFill>
                  <a:schemeClr val="accent1"/>
                </a:solidFill>
                <a:latin typeface="Poppins SemiBold"/>
                <a:ea typeface="Poppins SemiBold"/>
                <a:cs typeface="Poppins SemiBold"/>
                <a:sym typeface="Poppins SemiBold"/>
              </a:defRPr>
            </a:lvl5pPr>
            <a:lvl6pPr lvl="5">
              <a:spcBef>
                <a:spcPts val="0"/>
              </a:spcBef>
              <a:spcAft>
                <a:spcPts val="0"/>
              </a:spcAft>
              <a:buNone/>
              <a:defRPr sz="2400">
                <a:solidFill>
                  <a:schemeClr val="accent1"/>
                </a:solidFill>
                <a:latin typeface="Poppins SemiBold"/>
                <a:ea typeface="Poppins SemiBold"/>
                <a:cs typeface="Poppins SemiBold"/>
                <a:sym typeface="Poppins SemiBold"/>
              </a:defRPr>
            </a:lvl6pPr>
            <a:lvl7pPr lvl="6">
              <a:spcBef>
                <a:spcPts val="0"/>
              </a:spcBef>
              <a:spcAft>
                <a:spcPts val="0"/>
              </a:spcAft>
              <a:buNone/>
              <a:defRPr sz="2400">
                <a:solidFill>
                  <a:schemeClr val="accent1"/>
                </a:solidFill>
                <a:latin typeface="Poppins SemiBold"/>
                <a:ea typeface="Poppins SemiBold"/>
                <a:cs typeface="Poppins SemiBold"/>
                <a:sym typeface="Poppins SemiBold"/>
              </a:defRPr>
            </a:lvl7pPr>
            <a:lvl8pPr lvl="7">
              <a:spcBef>
                <a:spcPts val="0"/>
              </a:spcBef>
              <a:spcAft>
                <a:spcPts val="0"/>
              </a:spcAft>
              <a:buNone/>
              <a:defRPr sz="2400">
                <a:solidFill>
                  <a:schemeClr val="accent1"/>
                </a:solidFill>
                <a:latin typeface="Poppins SemiBold"/>
                <a:ea typeface="Poppins SemiBold"/>
                <a:cs typeface="Poppins SemiBold"/>
                <a:sym typeface="Poppins SemiBold"/>
              </a:defRPr>
            </a:lvl8pPr>
            <a:lvl9pPr lvl="8">
              <a:spcBef>
                <a:spcPts val="0"/>
              </a:spcBef>
              <a:spcAft>
                <a:spcPts val="0"/>
              </a:spcAft>
              <a:buNone/>
              <a:defRPr sz="2400">
                <a:solidFill>
                  <a:schemeClr val="accent1"/>
                </a:solidFill>
                <a:latin typeface="Poppins SemiBold"/>
                <a:ea typeface="Poppins SemiBold"/>
                <a:cs typeface="Poppins SemiBold"/>
                <a:sym typeface="Poppins SemiBold"/>
              </a:defRPr>
            </a:lvl9pPr>
          </a:lstStyle>
          <a:p/>
        </p:txBody>
      </p:sp>
      <p:sp>
        <p:nvSpPr>
          <p:cNvPr id="664" name="Google Shape;664;p95"/>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665" name="Google Shape;665;p95"/>
          <p:cNvSpPr txBox="1"/>
          <p:nvPr>
            <p:ph idx="9" type="title"/>
          </p:nvPr>
        </p:nvSpPr>
        <p:spPr>
          <a:xfrm>
            <a:off x="6080825" y="858000"/>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66" name="Google Shape;666;p95"/>
          <p:cNvSpPr txBox="1"/>
          <p:nvPr>
            <p:ph idx="13"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 Alt 1">
  <p:cSld name="BLANK_1_1_1_1_2_1_2_1_1">
    <p:spTree>
      <p:nvGrpSpPr>
        <p:cNvPr id="667" name="Shape 667"/>
        <p:cNvGrpSpPr/>
        <p:nvPr/>
      </p:nvGrpSpPr>
      <p:grpSpPr>
        <a:xfrm>
          <a:off x="0" y="0"/>
          <a:ext cx="0" cy="0"/>
          <a:chOff x="0" y="0"/>
          <a:chExt cx="0" cy="0"/>
        </a:xfrm>
      </p:grpSpPr>
      <p:pic>
        <p:nvPicPr>
          <p:cNvPr id="668" name="Google Shape;668;p96"/>
          <p:cNvPicPr preferRelativeResize="0"/>
          <p:nvPr/>
        </p:nvPicPr>
        <p:blipFill rotWithShape="1">
          <a:blip r:embed="rId2">
            <a:alphaModFix/>
          </a:blip>
          <a:srcRect b="0" l="535" r="33362" t="71891"/>
          <a:stretch/>
        </p:blipFill>
        <p:spPr>
          <a:xfrm>
            <a:off x="5624200" y="0"/>
            <a:ext cx="3519800" cy="1496699"/>
          </a:xfrm>
          <a:prstGeom prst="rect">
            <a:avLst/>
          </a:prstGeom>
          <a:noFill/>
          <a:ln>
            <a:noFill/>
          </a:ln>
        </p:spPr>
      </p:pic>
      <p:sp>
        <p:nvSpPr>
          <p:cNvPr id="669" name="Google Shape;669;p96"/>
          <p:cNvSpPr txBox="1"/>
          <p:nvPr>
            <p:ph idx="1" type="body"/>
          </p:nvPr>
        </p:nvSpPr>
        <p:spPr>
          <a:xfrm>
            <a:off x="3154650" y="1167124"/>
            <a:ext cx="2834700" cy="728400"/>
          </a:xfrm>
          <a:prstGeom prst="rect">
            <a:avLst/>
          </a:prstGeom>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dk1"/>
              </a:buClr>
              <a:buSzPts val="1000"/>
              <a:buFont typeface="Nunito Sans"/>
              <a:buChar char="●"/>
              <a:defRPr sz="1000"/>
            </a:lvl1pPr>
            <a:lvl2pPr indent="-292100" lvl="1" marL="914400">
              <a:lnSpc>
                <a:spcPct val="115000"/>
              </a:lnSpc>
              <a:spcBef>
                <a:spcPts val="0"/>
              </a:spcBef>
              <a:spcAft>
                <a:spcPts val="0"/>
              </a:spcAft>
              <a:buClr>
                <a:schemeClr val="dk1"/>
              </a:buClr>
              <a:buSzPts val="1000"/>
              <a:buFont typeface="Nunito Sans"/>
              <a:buChar char="○"/>
              <a:defRPr sz="1000"/>
            </a:lvl2pPr>
            <a:lvl3pPr indent="-292100" lvl="2" marL="1371600">
              <a:lnSpc>
                <a:spcPct val="115000"/>
              </a:lnSpc>
              <a:spcBef>
                <a:spcPts val="0"/>
              </a:spcBef>
              <a:spcAft>
                <a:spcPts val="0"/>
              </a:spcAft>
              <a:buClr>
                <a:schemeClr val="dk1"/>
              </a:buClr>
              <a:buSzPts val="1000"/>
              <a:buFont typeface="Nunito Sans"/>
              <a:buChar char="■"/>
              <a:defRPr sz="1000"/>
            </a:lvl3pPr>
            <a:lvl4pPr indent="-292100" lvl="3" marL="1828800">
              <a:lnSpc>
                <a:spcPct val="115000"/>
              </a:lnSpc>
              <a:spcBef>
                <a:spcPts val="0"/>
              </a:spcBef>
              <a:spcAft>
                <a:spcPts val="0"/>
              </a:spcAft>
              <a:buClr>
                <a:schemeClr val="dk1"/>
              </a:buClr>
              <a:buSzPts val="1000"/>
              <a:buFont typeface="Nunito Sans"/>
              <a:buChar char="●"/>
              <a:defRPr sz="1000"/>
            </a:lvl4pPr>
            <a:lvl5pPr indent="-292100" lvl="4" marL="2286000">
              <a:lnSpc>
                <a:spcPct val="115000"/>
              </a:lnSpc>
              <a:spcBef>
                <a:spcPts val="0"/>
              </a:spcBef>
              <a:spcAft>
                <a:spcPts val="0"/>
              </a:spcAft>
              <a:buClr>
                <a:schemeClr val="dk1"/>
              </a:buClr>
              <a:buSzPts val="1000"/>
              <a:buFont typeface="Nunito Sans"/>
              <a:buChar char="○"/>
              <a:defRPr sz="1000"/>
            </a:lvl5pPr>
            <a:lvl6pPr indent="-292100" lvl="5" marL="2743200">
              <a:lnSpc>
                <a:spcPct val="115000"/>
              </a:lnSpc>
              <a:spcBef>
                <a:spcPts val="0"/>
              </a:spcBef>
              <a:spcAft>
                <a:spcPts val="0"/>
              </a:spcAft>
              <a:buClr>
                <a:schemeClr val="dk1"/>
              </a:buClr>
              <a:buSzPts val="1000"/>
              <a:buFont typeface="Nunito Sans"/>
              <a:buChar char="■"/>
              <a:defRPr sz="1000"/>
            </a:lvl6pPr>
            <a:lvl7pPr indent="-292100" lvl="6" marL="3200400">
              <a:lnSpc>
                <a:spcPct val="115000"/>
              </a:lnSpc>
              <a:spcBef>
                <a:spcPts val="0"/>
              </a:spcBef>
              <a:spcAft>
                <a:spcPts val="0"/>
              </a:spcAft>
              <a:buClr>
                <a:schemeClr val="dk1"/>
              </a:buClr>
              <a:buSzPts val="1000"/>
              <a:buFont typeface="Nunito Sans"/>
              <a:buChar char="●"/>
              <a:defRPr sz="1000"/>
            </a:lvl7pPr>
            <a:lvl8pPr indent="-292100" lvl="7" marL="3657600">
              <a:lnSpc>
                <a:spcPct val="115000"/>
              </a:lnSpc>
              <a:spcBef>
                <a:spcPts val="0"/>
              </a:spcBef>
              <a:spcAft>
                <a:spcPts val="0"/>
              </a:spcAft>
              <a:buClr>
                <a:schemeClr val="dk1"/>
              </a:buClr>
              <a:buSzPts val="1000"/>
              <a:buFont typeface="Nunito Sans"/>
              <a:buChar char="○"/>
              <a:defRPr sz="1000"/>
            </a:lvl8pPr>
            <a:lvl9pPr indent="-292100" lvl="8" marL="4114800">
              <a:lnSpc>
                <a:spcPct val="115000"/>
              </a:lnSpc>
              <a:spcBef>
                <a:spcPts val="0"/>
              </a:spcBef>
              <a:spcAft>
                <a:spcPts val="0"/>
              </a:spcAft>
              <a:buClr>
                <a:schemeClr val="dk1"/>
              </a:buClr>
              <a:buSzPts val="1000"/>
              <a:buFont typeface="Nunito Sans"/>
              <a:buChar char="■"/>
              <a:defRPr sz="1000"/>
            </a:lvl9pPr>
          </a:lstStyle>
          <a:p/>
        </p:txBody>
      </p:sp>
      <p:sp>
        <p:nvSpPr>
          <p:cNvPr id="670" name="Google Shape;670;p96"/>
          <p:cNvSpPr txBox="1"/>
          <p:nvPr>
            <p:ph idx="2" type="body"/>
          </p:nvPr>
        </p:nvSpPr>
        <p:spPr>
          <a:xfrm>
            <a:off x="228600" y="1167124"/>
            <a:ext cx="2834700" cy="728400"/>
          </a:xfrm>
          <a:prstGeom prst="rect">
            <a:avLst/>
          </a:prstGeom>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dk1"/>
              </a:buClr>
              <a:buSzPts val="1000"/>
              <a:buFont typeface="Nunito Sans"/>
              <a:buChar char="●"/>
              <a:defRPr sz="1000"/>
            </a:lvl1pPr>
            <a:lvl2pPr indent="-292100" lvl="1" marL="914400">
              <a:lnSpc>
                <a:spcPct val="115000"/>
              </a:lnSpc>
              <a:spcBef>
                <a:spcPts val="0"/>
              </a:spcBef>
              <a:spcAft>
                <a:spcPts val="0"/>
              </a:spcAft>
              <a:buClr>
                <a:schemeClr val="dk1"/>
              </a:buClr>
              <a:buSzPts val="1000"/>
              <a:buFont typeface="Nunito Sans"/>
              <a:buChar char="○"/>
              <a:defRPr sz="1000"/>
            </a:lvl2pPr>
            <a:lvl3pPr indent="-292100" lvl="2" marL="1371600">
              <a:lnSpc>
                <a:spcPct val="115000"/>
              </a:lnSpc>
              <a:spcBef>
                <a:spcPts val="0"/>
              </a:spcBef>
              <a:spcAft>
                <a:spcPts val="0"/>
              </a:spcAft>
              <a:buClr>
                <a:schemeClr val="dk1"/>
              </a:buClr>
              <a:buSzPts val="1000"/>
              <a:buFont typeface="Nunito Sans"/>
              <a:buChar char="■"/>
              <a:defRPr sz="1000"/>
            </a:lvl3pPr>
            <a:lvl4pPr indent="-292100" lvl="3" marL="1828800">
              <a:lnSpc>
                <a:spcPct val="115000"/>
              </a:lnSpc>
              <a:spcBef>
                <a:spcPts val="0"/>
              </a:spcBef>
              <a:spcAft>
                <a:spcPts val="0"/>
              </a:spcAft>
              <a:buClr>
                <a:schemeClr val="dk1"/>
              </a:buClr>
              <a:buSzPts val="1000"/>
              <a:buFont typeface="Nunito Sans"/>
              <a:buChar char="●"/>
              <a:defRPr sz="1000"/>
            </a:lvl4pPr>
            <a:lvl5pPr indent="-292100" lvl="4" marL="2286000">
              <a:lnSpc>
                <a:spcPct val="115000"/>
              </a:lnSpc>
              <a:spcBef>
                <a:spcPts val="0"/>
              </a:spcBef>
              <a:spcAft>
                <a:spcPts val="0"/>
              </a:spcAft>
              <a:buClr>
                <a:schemeClr val="dk1"/>
              </a:buClr>
              <a:buSzPts val="1000"/>
              <a:buFont typeface="Nunito Sans"/>
              <a:buChar char="○"/>
              <a:defRPr sz="1000"/>
            </a:lvl5pPr>
            <a:lvl6pPr indent="-292100" lvl="5" marL="2743200">
              <a:lnSpc>
                <a:spcPct val="115000"/>
              </a:lnSpc>
              <a:spcBef>
                <a:spcPts val="0"/>
              </a:spcBef>
              <a:spcAft>
                <a:spcPts val="0"/>
              </a:spcAft>
              <a:buClr>
                <a:schemeClr val="dk1"/>
              </a:buClr>
              <a:buSzPts val="1000"/>
              <a:buFont typeface="Nunito Sans"/>
              <a:buChar char="■"/>
              <a:defRPr sz="1000"/>
            </a:lvl6pPr>
            <a:lvl7pPr indent="-292100" lvl="6" marL="3200400">
              <a:lnSpc>
                <a:spcPct val="115000"/>
              </a:lnSpc>
              <a:spcBef>
                <a:spcPts val="0"/>
              </a:spcBef>
              <a:spcAft>
                <a:spcPts val="0"/>
              </a:spcAft>
              <a:buClr>
                <a:schemeClr val="dk1"/>
              </a:buClr>
              <a:buSzPts val="1000"/>
              <a:buFont typeface="Nunito Sans"/>
              <a:buChar char="●"/>
              <a:defRPr sz="1000"/>
            </a:lvl7pPr>
            <a:lvl8pPr indent="-292100" lvl="7" marL="3657600">
              <a:lnSpc>
                <a:spcPct val="115000"/>
              </a:lnSpc>
              <a:spcBef>
                <a:spcPts val="0"/>
              </a:spcBef>
              <a:spcAft>
                <a:spcPts val="0"/>
              </a:spcAft>
              <a:buClr>
                <a:schemeClr val="dk1"/>
              </a:buClr>
              <a:buSzPts val="1000"/>
              <a:buFont typeface="Nunito Sans"/>
              <a:buChar char="○"/>
              <a:defRPr sz="1000"/>
            </a:lvl8pPr>
            <a:lvl9pPr indent="-292100" lvl="8" marL="4114800">
              <a:lnSpc>
                <a:spcPct val="115000"/>
              </a:lnSpc>
              <a:spcBef>
                <a:spcPts val="0"/>
              </a:spcBef>
              <a:spcAft>
                <a:spcPts val="0"/>
              </a:spcAft>
              <a:buClr>
                <a:schemeClr val="dk1"/>
              </a:buClr>
              <a:buSzPts val="1000"/>
              <a:buFont typeface="Nunito Sans"/>
              <a:buChar char="■"/>
              <a:defRPr sz="1000"/>
            </a:lvl9pPr>
          </a:lstStyle>
          <a:p/>
        </p:txBody>
      </p:sp>
      <p:sp>
        <p:nvSpPr>
          <p:cNvPr id="671" name="Google Shape;671;p96"/>
          <p:cNvSpPr txBox="1"/>
          <p:nvPr>
            <p:ph type="title"/>
          </p:nvPr>
        </p:nvSpPr>
        <p:spPr>
          <a:xfrm>
            <a:off x="1843500" y="2984230"/>
            <a:ext cx="1219800" cy="126900"/>
          </a:xfrm>
          <a:prstGeom prst="rect">
            <a:avLst/>
          </a:prstGeom>
        </p:spPr>
        <p:txBody>
          <a:bodyPr anchorCtr="0" anchor="ctr" bIns="0" lIns="91425" spcFirstLastPara="1" rIns="91425" wrap="square" tIns="0">
            <a:noAutofit/>
          </a:bodyPr>
          <a:lstStyle>
            <a:lvl1pPr lvl="0" algn="r">
              <a:spcBef>
                <a:spcPts val="0"/>
              </a:spcBef>
              <a:spcAft>
                <a:spcPts val="0"/>
              </a:spcAft>
              <a:buNone/>
              <a:defRPr b="0" sz="700">
                <a:latin typeface="Nunito Sans"/>
                <a:ea typeface="Nunito Sans"/>
                <a:cs typeface="Nunito Sans"/>
                <a:sym typeface="Nunito Sans"/>
              </a:defRPr>
            </a:lvl1pPr>
            <a:lvl2pPr lvl="1" algn="r">
              <a:spcBef>
                <a:spcPts val="0"/>
              </a:spcBef>
              <a:spcAft>
                <a:spcPts val="0"/>
              </a:spcAft>
              <a:buNone/>
              <a:defRPr sz="900">
                <a:latin typeface="Nunito Sans"/>
                <a:ea typeface="Nunito Sans"/>
                <a:cs typeface="Nunito Sans"/>
                <a:sym typeface="Nunito Sans"/>
              </a:defRPr>
            </a:lvl2pPr>
            <a:lvl3pPr lvl="2" algn="r">
              <a:spcBef>
                <a:spcPts val="0"/>
              </a:spcBef>
              <a:spcAft>
                <a:spcPts val="0"/>
              </a:spcAft>
              <a:buNone/>
              <a:defRPr sz="900">
                <a:latin typeface="Nunito Sans"/>
                <a:ea typeface="Nunito Sans"/>
                <a:cs typeface="Nunito Sans"/>
                <a:sym typeface="Nunito Sans"/>
              </a:defRPr>
            </a:lvl3pPr>
            <a:lvl4pPr lvl="3" algn="r">
              <a:spcBef>
                <a:spcPts val="0"/>
              </a:spcBef>
              <a:spcAft>
                <a:spcPts val="0"/>
              </a:spcAft>
              <a:buNone/>
              <a:defRPr sz="900">
                <a:latin typeface="Nunito Sans"/>
                <a:ea typeface="Nunito Sans"/>
                <a:cs typeface="Nunito Sans"/>
                <a:sym typeface="Nunito Sans"/>
              </a:defRPr>
            </a:lvl4pPr>
            <a:lvl5pPr lvl="4" algn="r">
              <a:spcBef>
                <a:spcPts val="0"/>
              </a:spcBef>
              <a:spcAft>
                <a:spcPts val="0"/>
              </a:spcAft>
              <a:buNone/>
              <a:defRPr sz="900">
                <a:latin typeface="Nunito Sans"/>
                <a:ea typeface="Nunito Sans"/>
                <a:cs typeface="Nunito Sans"/>
                <a:sym typeface="Nunito Sans"/>
              </a:defRPr>
            </a:lvl5pPr>
            <a:lvl6pPr lvl="5" algn="r">
              <a:spcBef>
                <a:spcPts val="0"/>
              </a:spcBef>
              <a:spcAft>
                <a:spcPts val="0"/>
              </a:spcAft>
              <a:buNone/>
              <a:defRPr sz="900">
                <a:latin typeface="Nunito Sans"/>
                <a:ea typeface="Nunito Sans"/>
                <a:cs typeface="Nunito Sans"/>
                <a:sym typeface="Nunito Sans"/>
              </a:defRPr>
            </a:lvl6pPr>
            <a:lvl7pPr lvl="6" algn="r">
              <a:spcBef>
                <a:spcPts val="0"/>
              </a:spcBef>
              <a:spcAft>
                <a:spcPts val="0"/>
              </a:spcAft>
              <a:buNone/>
              <a:defRPr sz="900">
                <a:latin typeface="Nunito Sans"/>
                <a:ea typeface="Nunito Sans"/>
                <a:cs typeface="Nunito Sans"/>
                <a:sym typeface="Nunito Sans"/>
              </a:defRPr>
            </a:lvl7pPr>
            <a:lvl8pPr lvl="7" algn="r">
              <a:spcBef>
                <a:spcPts val="0"/>
              </a:spcBef>
              <a:spcAft>
                <a:spcPts val="0"/>
              </a:spcAft>
              <a:buNone/>
              <a:defRPr sz="900">
                <a:latin typeface="Nunito Sans"/>
                <a:ea typeface="Nunito Sans"/>
                <a:cs typeface="Nunito Sans"/>
                <a:sym typeface="Nunito Sans"/>
              </a:defRPr>
            </a:lvl8pPr>
            <a:lvl9pPr lvl="8" algn="r">
              <a:spcBef>
                <a:spcPts val="0"/>
              </a:spcBef>
              <a:spcAft>
                <a:spcPts val="0"/>
              </a:spcAft>
              <a:buNone/>
              <a:defRPr sz="900">
                <a:latin typeface="Nunito Sans"/>
                <a:ea typeface="Nunito Sans"/>
                <a:cs typeface="Nunito Sans"/>
                <a:sym typeface="Nunito Sans"/>
              </a:defRPr>
            </a:lvl9pPr>
          </a:lstStyle>
          <a:p/>
        </p:txBody>
      </p:sp>
      <p:sp>
        <p:nvSpPr>
          <p:cNvPr id="672" name="Google Shape;672;p96"/>
          <p:cNvSpPr txBox="1"/>
          <p:nvPr>
            <p:ph idx="3" type="title"/>
          </p:nvPr>
        </p:nvSpPr>
        <p:spPr>
          <a:xfrm>
            <a:off x="3154650" y="1955684"/>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73" name="Google Shape;673;p96"/>
          <p:cNvSpPr txBox="1"/>
          <p:nvPr>
            <p:ph idx="4" type="title"/>
          </p:nvPr>
        </p:nvSpPr>
        <p:spPr>
          <a:xfrm>
            <a:off x="3154650" y="850081"/>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74" name="Google Shape;674;p96"/>
          <p:cNvSpPr txBox="1"/>
          <p:nvPr>
            <p:ph idx="5" type="title"/>
          </p:nvPr>
        </p:nvSpPr>
        <p:spPr>
          <a:xfrm>
            <a:off x="228600" y="850081"/>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75" name="Google Shape;675;p96"/>
          <p:cNvSpPr txBox="1"/>
          <p:nvPr>
            <p:ph idx="6" type="title"/>
          </p:nvPr>
        </p:nvSpPr>
        <p:spPr>
          <a:xfrm>
            <a:off x="6080825" y="850081"/>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76" name="Google Shape;676;p96"/>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677" name="Google Shape;677;p96"/>
          <p:cNvSpPr txBox="1"/>
          <p:nvPr>
            <p:ph idx="7" type="title"/>
          </p:nvPr>
        </p:nvSpPr>
        <p:spPr>
          <a:xfrm>
            <a:off x="6080825" y="2600385"/>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78" name="Google Shape;678;p96"/>
          <p:cNvSpPr txBox="1"/>
          <p:nvPr>
            <p:ph idx="8" type="title"/>
          </p:nvPr>
        </p:nvSpPr>
        <p:spPr>
          <a:xfrm>
            <a:off x="228600" y="1955684"/>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79" name="Google Shape;679;p96"/>
          <p:cNvSpPr txBox="1"/>
          <p:nvPr>
            <p:ph idx="9" type="title"/>
          </p:nvPr>
        </p:nvSpPr>
        <p:spPr>
          <a:xfrm>
            <a:off x="3154650" y="3394161"/>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80" name="Google Shape;680;p96"/>
          <p:cNvSpPr txBox="1"/>
          <p:nvPr>
            <p:ph idx="13" type="title"/>
          </p:nvPr>
        </p:nvSpPr>
        <p:spPr>
          <a:xfrm>
            <a:off x="228600" y="3394161"/>
            <a:ext cx="2834700" cy="292500"/>
          </a:xfrm>
          <a:prstGeom prst="rect">
            <a:avLst/>
          </a:prstGeom>
        </p:spPr>
        <p:txBody>
          <a:bodyPr anchorCtr="0" anchor="t" bIns="0" lIns="91425" spcFirstLastPara="1" rIns="91425" wrap="square" tIns="91425">
            <a:spAutoFit/>
          </a:bodyPr>
          <a:lstStyle>
            <a:lvl1pPr lvl="0">
              <a:spcBef>
                <a:spcPts val="0"/>
              </a:spcBef>
              <a:spcAft>
                <a:spcPts val="0"/>
              </a:spcAft>
              <a:buNone/>
              <a:defRPr sz="900">
                <a:solidFill>
                  <a:schemeClr val="accent1"/>
                </a:solidFill>
                <a:latin typeface="Nunito Sans"/>
                <a:ea typeface="Nunito Sans"/>
                <a:cs typeface="Nunito Sans"/>
                <a:sym typeface="Nunito Sans"/>
              </a:defRPr>
            </a:lvl1pPr>
            <a:lvl2pPr lvl="1">
              <a:spcBef>
                <a:spcPts val="0"/>
              </a:spcBef>
              <a:spcAft>
                <a:spcPts val="0"/>
              </a:spcAft>
              <a:buNone/>
              <a:defRPr sz="900">
                <a:solidFill>
                  <a:schemeClr val="accent1"/>
                </a:solidFill>
                <a:latin typeface="Nunito Sans"/>
                <a:ea typeface="Nunito Sans"/>
                <a:cs typeface="Nunito Sans"/>
                <a:sym typeface="Nunito Sans"/>
              </a:defRPr>
            </a:lvl2pPr>
            <a:lvl3pPr lvl="2">
              <a:spcBef>
                <a:spcPts val="0"/>
              </a:spcBef>
              <a:spcAft>
                <a:spcPts val="0"/>
              </a:spcAft>
              <a:buNone/>
              <a:defRPr sz="900">
                <a:solidFill>
                  <a:schemeClr val="accent1"/>
                </a:solidFill>
                <a:latin typeface="Nunito Sans"/>
                <a:ea typeface="Nunito Sans"/>
                <a:cs typeface="Nunito Sans"/>
                <a:sym typeface="Nunito Sans"/>
              </a:defRPr>
            </a:lvl3pPr>
            <a:lvl4pPr lvl="3">
              <a:spcBef>
                <a:spcPts val="0"/>
              </a:spcBef>
              <a:spcAft>
                <a:spcPts val="0"/>
              </a:spcAft>
              <a:buNone/>
              <a:defRPr sz="900">
                <a:solidFill>
                  <a:schemeClr val="accent1"/>
                </a:solidFill>
                <a:latin typeface="Nunito Sans"/>
                <a:ea typeface="Nunito Sans"/>
                <a:cs typeface="Nunito Sans"/>
                <a:sym typeface="Nunito Sans"/>
              </a:defRPr>
            </a:lvl4pPr>
            <a:lvl5pPr lvl="4">
              <a:spcBef>
                <a:spcPts val="0"/>
              </a:spcBef>
              <a:spcAft>
                <a:spcPts val="0"/>
              </a:spcAft>
              <a:buNone/>
              <a:defRPr sz="900">
                <a:solidFill>
                  <a:schemeClr val="accent1"/>
                </a:solidFill>
                <a:latin typeface="Nunito Sans"/>
                <a:ea typeface="Nunito Sans"/>
                <a:cs typeface="Nunito Sans"/>
                <a:sym typeface="Nunito Sans"/>
              </a:defRPr>
            </a:lvl5pPr>
            <a:lvl6pPr lvl="5">
              <a:spcBef>
                <a:spcPts val="0"/>
              </a:spcBef>
              <a:spcAft>
                <a:spcPts val="0"/>
              </a:spcAft>
              <a:buNone/>
              <a:defRPr sz="900">
                <a:solidFill>
                  <a:schemeClr val="accent1"/>
                </a:solidFill>
                <a:latin typeface="Nunito Sans"/>
                <a:ea typeface="Nunito Sans"/>
                <a:cs typeface="Nunito Sans"/>
                <a:sym typeface="Nunito Sans"/>
              </a:defRPr>
            </a:lvl6pPr>
            <a:lvl7pPr lvl="6">
              <a:spcBef>
                <a:spcPts val="0"/>
              </a:spcBef>
              <a:spcAft>
                <a:spcPts val="0"/>
              </a:spcAft>
              <a:buNone/>
              <a:defRPr sz="900">
                <a:solidFill>
                  <a:schemeClr val="accent1"/>
                </a:solidFill>
                <a:latin typeface="Nunito Sans"/>
                <a:ea typeface="Nunito Sans"/>
                <a:cs typeface="Nunito Sans"/>
                <a:sym typeface="Nunito Sans"/>
              </a:defRPr>
            </a:lvl7pPr>
            <a:lvl8pPr lvl="7">
              <a:spcBef>
                <a:spcPts val="0"/>
              </a:spcBef>
              <a:spcAft>
                <a:spcPts val="0"/>
              </a:spcAft>
              <a:buNone/>
              <a:defRPr sz="900">
                <a:solidFill>
                  <a:schemeClr val="accent1"/>
                </a:solidFill>
                <a:latin typeface="Nunito Sans"/>
                <a:ea typeface="Nunito Sans"/>
                <a:cs typeface="Nunito Sans"/>
                <a:sym typeface="Nunito Sans"/>
              </a:defRPr>
            </a:lvl8pPr>
            <a:lvl9pPr lvl="8">
              <a:spcBef>
                <a:spcPts val="0"/>
              </a:spcBef>
              <a:spcAft>
                <a:spcPts val="0"/>
              </a:spcAft>
              <a:buNone/>
              <a:defRPr sz="900">
                <a:solidFill>
                  <a:schemeClr val="accent1"/>
                </a:solidFill>
                <a:latin typeface="Nunito Sans"/>
                <a:ea typeface="Nunito Sans"/>
                <a:cs typeface="Nunito Sans"/>
                <a:sym typeface="Nunito Sans"/>
              </a:defRPr>
            </a:lvl9pPr>
          </a:lstStyle>
          <a:p/>
        </p:txBody>
      </p:sp>
      <p:sp>
        <p:nvSpPr>
          <p:cNvPr id="681" name="Google Shape;681;p96"/>
          <p:cNvSpPr txBox="1"/>
          <p:nvPr>
            <p:ph idx="14" type="title"/>
          </p:nvPr>
        </p:nvSpPr>
        <p:spPr>
          <a:xfrm>
            <a:off x="6080825" y="1257775"/>
            <a:ext cx="1311900" cy="1566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82" name="Google Shape;682;p96"/>
          <p:cNvSpPr txBox="1"/>
          <p:nvPr>
            <p:ph idx="15" type="title"/>
          </p:nvPr>
        </p:nvSpPr>
        <p:spPr>
          <a:xfrm>
            <a:off x="6080825" y="1510744"/>
            <a:ext cx="1311900" cy="1566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83" name="Google Shape;683;p96"/>
          <p:cNvSpPr txBox="1"/>
          <p:nvPr>
            <p:ph idx="16" type="title"/>
          </p:nvPr>
        </p:nvSpPr>
        <p:spPr>
          <a:xfrm>
            <a:off x="6080825" y="1763713"/>
            <a:ext cx="1311900" cy="1566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84" name="Google Shape;684;p96"/>
          <p:cNvSpPr txBox="1"/>
          <p:nvPr>
            <p:ph idx="17" type="title"/>
          </p:nvPr>
        </p:nvSpPr>
        <p:spPr>
          <a:xfrm>
            <a:off x="6080825" y="2016681"/>
            <a:ext cx="1311900" cy="1566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85" name="Google Shape;685;p96"/>
          <p:cNvSpPr txBox="1"/>
          <p:nvPr>
            <p:ph idx="18" type="title"/>
          </p:nvPr>
        </p:nvSpPr>
        <p:spPr>
          <a:xfrm>
            <a:off x="6080825" y="2269650"/>
            <a:ext cx="1311900" cy="1566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86" name="Google Shape;686;p96"/>
          <p:cNvSpPr txBox="1"/>
          <p:nvPr>
            <p:ph idx="19" type="title"/>
          </p:nvPr>
        </p:nvSpPr>
        <p:spPr>
          <a:xfrm>
            <a:off x="228600" y="228600"/>
            <a:ext cx="5760600" cy="652200"/>
          </a:xfrm>
          <a:prstGeom prst="rect">
            <a:avLst/>
          </a:prstGeom>
        </p:spPr>
        <p:txBody>
          <a:bodyPr anchorCtr="0" anchor="t" bIns="91425" lIns="91425" spcFirstLastPara="1" rIns="91425" wrap="square" tIns="91425">
            <a:spAutoFit/>
          </a:bodyPr>
          <a:lstStyle>
            <a:lvl1pPr lvl="0">
              <a:spcBef>
                <a:spcPts val="0"/>
              </a:spcBef>
              <a:spcAft>
                <a:spcPts val="0"/>
              </a:spcAft>
              <a:buNone/>
              <a:defRPr sz="2400">
                <a:solidFill>
                  <a:schemeClr val="lt2"/>
                </a:solidFill>
              </a:defRPr>
            </a:lvl1pPr>
            <a:lvl2pPr lvl="1">
              <a:spcBef>
                <a:spcPts val="0"/>
              </a:spcBef>
              <a:spcAft>
                <a:spcPts val="0"/>
              </a:spcAft>
              <a:buNone/>
              <a:defRPr sz="2400">
                <a:solidFill>
                  <a:schemeClr val="lt2"/>
                </a:solidFill>
                <a:latin typeface="Poppins SemiBold"/>
                <a:ea typeface="Poppins SemiBold"/>
                <a:cs typeface="Poppins SemiBold"/>
                <a:sym typeface="Poppins SemiBold"/>
              </a:defRPr>
            </a:lvl2pPr>
            <a:lvl3pPr lvl="2">
              <a:spcBef>
                <a:spcPts val="0"/>
              </a:spcBef>
              <a:spcAft>
                <a:spcPts val="0"/>
              </a:spcAft>
              <a:buNone/>
              <a:defRPr sz="2400">
                <a:solidFill>
                  <a:schemeClr val="lt2"/>
                </a:solidFill>
                <a:latin typeface="Poppins SemiBold"/>
                <a:ea typeface="Poppins SemiBold"/>
                <a:cs typeface="Poppins SemiBold"/>
                <a:sym typeface="Poppins SemiBold"/>
              </a:defRPr>
            </a:lvl3pPr>
            <a:lvl4pPr lvl="3">
              <a:spcBef>
                <a:spcPts val="0"/>
              </a:spcBef>
              <a:spcAft>
                <a:spcPts val="0"/>
              </a:spcAft>
              <a:buNone/>
              <a:defRPr sz="2400">
                <a:solidFill>
                  <a:schemeClr val="lt2"/>
                </a:solidFill>
                <a:latin typeface="Poppins SemiBold"/>
                <a:ea typeface="Poppins SemiBold"/>
                <a:cs typeface="Poppins SemiBold"/>
                <a:sym typeface="Poppins SemiBold"/>
              </a:defRPr>
            </a:lvl4pPr>
            <a:lvl5pPr lvl="4">
              <a:spcBef>
                <a:spcPts val="0"/>
              </a:spcBef>
              <a:spcAft>
                <a:spcPts val="0"/>
              </a:spcAft>
              <a:buNone/>
              <a:defRPr sz="2400">
                <a:solidFill>
                  <a:schemeClr val="lt2"/>
                </a:solidFill>
                <a:latin typeface="Poppins SemiBold"/>
                <a:ea typeface="Poppins SemiBold"/>
                <a:cs typeface="Poppins SemiBold"/>
                <a:sym typeface="Poppins SemiBold"/>
              </a:defRPr>
            </a:lvl5pPr>
            <a:lvl6pPr lvl="5">
              <a:spcBef>
                <a:spcPts val="0"/>
              </a:spcBef>
              <a:spcAft>
                <a:spcPts val="0"/>
              </a:spcAft>
              <a:buNone/>
              <a:defRPr sz="2400">
                <a:solidFill>
                  <a:schemeClr val="lt2"/>
                </a:solidFill>
                <a:latin typeface="Poppins SemiBold"/>
                <a:ea typeface="Poppins SemiBold"/>
                <a:cs typeface="Poppins SemiBold"/>
                <a:sym typeface="Poppins SemiBold"/>
              </a:defRPr>
            </a:lvl6pPr>
            <a:lvl7pPr lvl="6">
              <a:spcBef>
                <a:spcPts val="0"/>
              </a:spcBef>
              <a:spcAft>
                <a:spcPts val="0"/>
              </a:spcAft>
              <a:buNone/>
              <a:defRPr sz="2400">
                <a:solidFill>
                  <a:schemeClr val="lt2"/>
                </a:solidFill>
                <a:latin typeface="Poppins SemiBold"/>
                <a:ea typeface="Poppins SemiBold"/>
                <a:cs typeface="Poppins SemiBold"/>
                <a:sym typeface="Poppins SemiBold"/>
              </a:defRPr>
            </a:lvl7pPr>
            <a:lvl8pPr lvl="7">
              <a:spcBef>
                <a:spcPts val="0"/>
              </a:spcBef>
              <a:spcAft>
                <a:spcPts val="0"/>
              </a:spcAft>
              <a:buNone/>
              <a:defRPr sz="2400">
                <a:solidFill>
                  <a:schemeClr val="lt2"/>
                </a:solidFill>
                <a:latin typeface="Poppins SemiBold"/>
                <a:ea typeface="Poppins SemiBold"/>
                <a:cs typeface="Poppins SemiBold"/>
                <a:sym typeface="Poppins SemiBold"/>
              </a:defRPr>
            </a:lvl8pPr>
            <a:lvl9pPr lvl="8">
              <a:spcBef>
                <a:spcPts val="0"/>
              </a:spcBef>
              <a:spcAft>
                <a:spcPts val="0"/>
              </a:spcAft>
              <a:buNone/>
              <a:defRPr sz="2400">
                <a:solidFill>
                  <a:schemeClr val="lt2"/>
                </a:solidFill>
                <a:latin typeface="Poppins SemiBold"/>
                <a:ea typeface="Poppins SemiBold"/>
                <a:cs typeface="Poppins SemiBold"/>
                <a:sym typeface="Poppins SemiBold"/>
              </a:defRPr>
            </a:lvl9pPr>
          </a:lstStyle>
          <a:p/>
        </p:txBody>
      </p:sp>
      <p:sp>
        <p:nvSpPr>
          <p:cNvPr id="687" name="Google Shape;687;p96"/>
          <p:cNvSpPr txBox="1"/>
          <p:nvPr>
            <p:ph idx="20" type="title"/>
          </p:nvPr>
        </p:nvSpPr>
        <p:spPr>
          <a:xfrm>
            <a:off x="228600" y="2347950"/>
            <a:ext cx="1219800" cy="1269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88" name="Google Shape;688;p96"/>
          <p:cNvSpPr txBox="1"/>
          <p:nvPr>
            <p:ph idx="21" type="title"/>
          </p:nvPr>
        </p:nvSpPr>
        <p:spPr>
          <a:xfrm>
            <a:off x="1843500" y="2347950"/>
            <a:ext cx="1219800" cy="126900"/>
          </a:xfrm>
          <a:prstGeom prst="rect">
            <a:avLst/>
          </a:prstGeom>
        </p:spPr>
        <p:txBody>
          <a:bodyPr anchorCtr="0" anchor="ctr" bIns="0" lIns="91425" spcFirstLastPara="1" rIns="91425" wrap="square" tIns="0">
            <a:noAutofit/>
          </a:bodyPr>
          <a:lstStyle>
            <a:lvl1pPr lvl="0" algn="r">
              <a:spcBef>
                <a:spcPts val="0"/>
              </a:spcBef>
              <a:spcAft>
                <a:spcPts val="0"/>
              </a:spcAft>
              <a:buNone/>
              <a:defRPr b="0" sz="700">
                <a:latin typeface="Nunito Sans"/>
                <a:ea typeface="Nunito Sans"/>
                <a:cs typeface="Nunito Sans"/>
                <a:sym typeface="Nunito Sans"/>
              </a:defRPr>
            </a:lvl1pPr>
            <a:lvl2pPr lvl="1" algn="r">
              <a:spcBef>
                <a:spcPts val="0"/>
              </a:spcBef>
              <a:spcAft>
                <a:spcPts val="0"/>
              </a:spcAft>
              <a:buNone/>
              <a:defRPr sz="900">
                <a:latin typeface="Nunito Sans"/>
                <a:ea typeface="Nunito Sans"/>
                <a:cs typeface="Nunito Sans"/>
                <a:sym typeface="Nunito Sans"/>
              </a:defRPr>
            </a:lvl2pPr>
            <a:lvl3pPr lvl="2" algn="r">
              <a:spcBef>
                <a:spcPts val="0"/>
              </a:spcBef>
              <a:spcAft>
                <a:spcPts val="0"/>
              </a:spcAft>
              <a:buNone/>
              <a:defRPr sz="900">
                <a:latin typeface="Nunito Sans"/>
                <a:ea typeface="Nunito Sans"/>
                <a:cs typeface="Nunito Sans"/>
                <a:sym typeface="Nunito Sans"/>
              </a:defRPr>
            </a:lvl3pPr>
            <a:lvl4pPr lvl="3" algn="r">
              <a:spcBef>
                <a:spcPts val="0"/>
              </a:spcBef>
              <a:spcAft>
                <a:spcPts val="0"/>
              </a:spcAft>
              <a:buNone/>
              <a:defRPr sz="900">
                <a:latin typeface="Nunito Sans"/>
                <a:ea typeface="Nunito Sans"/>
                <a:cs typeface="Nunito Sans"/>
                <a:sym typeface="Nunito Sans"/>
              </a:defRPr>
            </a:lvl4pPr>
            <a:lvl5pPr lvl="4" algn="r">
              <a:spcBef>
                <a:spcPts val="0"/>
              </a:spcBef>
              <a:spcAft>
                <a:spcPts val="0"/>
              </a:spcAft>
              <a:buNone/>
              <a:defRPr sz="900">
                <a:latin typeface="Nunito Sans"/>
                <a:ea typeface="Nunito Sans"/>
                <a:cs typeface="Nunito Sans"/>
                <a:sym typeface="Nunito Sans"/>
              </a:defRPr>
            </a:lvl5pPr>
            <a:lvl6pPr lvl="5" algn="r">
              <a:spcBef>
                <a:spcPts val="0"/>
              </a:spcBef>
              <a:spcAft>
                <a:spcPts val="0"/>
              </a:spcAft>
              <a:buNone/>
              <a:defRPr sz="900">
                <a:latin typeface="Nunito Sans"/>
                <a:ea typeface="Nunito Sans"/>
                <a:cs typeface="Nunito Sans"/>
                <a:sym typeface="Nunito Sans"/>
              </a:defRPr>
            </a:lvl6pPr>
            <a:lvl7pPr lvl="6" algn="r">
              <a:spcBef>
                <a:spcPts val="0"/>
              </a:spcBef>
              <a:spcAft>
                <a:spcPts val="0"/>
              </a:spcAft>
              <a:buNone/>
              <a:defRPr sz="900">
                <a:latin typeface="Nunito Sans"/>
                <a:ea typeface="Nunito Sans"/>
                <a:cs typeface="Nunito Sans"/>
                <a:sym typeface="Nunito Sans"/>
              </a:defRPr>
            </a:lvl7pPr>
            <a:lvl8pPr lvl="7" algn="r">
              <a:spcBef>
                <a:spcPts val="0"/>
              </a:spcBef>
              <a:spcAft>
                <a:spcPts val="0"/>
              </a:spcAft>
              <a:buNone/>
              <a:defRPr sz="900">
                <a:latin typeface="Nunito Sans"/>
                <a:ea typeface="Nunito Sans"/>
                <a:cs typeface="Nunito Sans"/>
                <a:sym typeface="Nunito Sans"/>
              </a:defRPr>
            </a:lvl8pPr>
            <a:lvl9pPr lvl="8" algn="r">
              <a:spcBef>
                <a:spcPts val="0"/>
              </a:spcBef>
              <a:spcAft>
                <a:spcPts val="0"/>
              </a:spcAft>
              <a:buNone/>
              <a:defRPr sz="900">
                <a:latin typeface="Nunito Sans"/>
                <a:ea typeface="Nunito Sans"/>
                <a:cs typeface="Nunito Sans"/>
                <a:sym typeface="Nunito Sans"/>
              </a:defRPr>
            </a:lvl9pPr>
          </a:lstStyle>
          <a:p/>
        </p:txBody>
      </p:sp>
      <p:sp>
        <p:nvSpPr>
          <p:cNvPr id="689" name="Google Shape;689;p96"/>
          <p:cNvSpPr txBox="1"/>
          <p:nvPr>
            <p:ph idx="22" type="title"/>
          </p:nvPr>
        </p:nvSpPr>
        <p:spPr>
          <a:xfrm>
            <a:off x="228600" y="2666090"/>
            <a:ext cx="1219800" cy="1269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90" name="Google Shape;690;p96"/>
          <p:cNvSpPr txBox="1"/>
          <p:nvPr>
            <p:ph idx="23" type="title"/>
          </p:nvPr>
        </p:nvSpPr>
        <p:spPr>
          <a:xfrm>
            <a:off x="1843500" y="2666090"/>
            <a:ext cx="1219800" cy="126900"/>
          </a:xfrm>
          <a:prstGeom prst="rect">
            <a:avLst/>
          </a:prstGeom>
        </p:spPr>
        <p:txBody>
          <a:bodyPr anchorCtr="0" anchor="ctr" bIns="0" lIns="91425" spcFirstLastPara="1" rIns="91425" wrap="square" tIns="0">
            <a:noAutofit/>
          </a:bodyPr>
          <a:lstStyle>
            <a:lvl1pPr lvl="0" algn="r">
              <a:spcBef>
                <a:spcPts val="0"/>
              </a:spcBef>
              <a:spcAft>
                <a:spcPts val="0"/>
              </a:spcAft>
              <a:buNone/>
              <a:defRPr b="0" sz="700">
                <a:latin typeface="Nunito Sans"/>
                <a:ea typeface="Nunito Sans"/>
                <a:cs typeface="Nunito Sans"/>
                <a:sym typeface="Nunito Sans"/>
              </a:defRPr>
            </a:lvl1pPr>
            <a:lvl2pPr lvl="1" algn="r">
              <a:spcBef>
                <a:spcPts val="0"/>
              </a:spcBef>
              <a:spcAft>
                <a:spcPts val="0"/>
              </a:spcAft>
              <a:buNone/>
              <a:defRPr sz="900">
                <a:latin typeface="Nunito Sans"/>
                <a:ea typeface="Nunito Sans"/>
                <a:cs typeface="Nunito Sans"/>
                <a:sym typeface="Nunito Sans"/>
              </a:defRPr>
            </a:lvl2pPr>
            <a:lvl3pPr lvl="2" algn="r">
              <a:spcBef>
                <a:spcPts val="0"/>
              </a:spcBef>
              <a:spcAft>
                <a:spcPts val="0"/>
              </a:spcAft>
              <a:buNone/>
              <a:defRPr sz="900">
                <a:latin typeface="Nunito Sans"/>
                <a:ea typeface="Nunito Sans"/>
                <a:cs typeface="Nunito Sans"/>
                <a:sym typeface="Nunito Sans"/>
              </a:defRPr>
            </a:lvl3pPr>
            <a:lvl4pPr lvl="3" algn="r">
              <a:spcBef>
                <a:spcPts val="0"/>
              </a:spcBef>
              <a:spcAft>
                <a:spcPts val="0"/>
              </a:spcAft>
              <a:buNone/>
              <a:defRPr sz="900">
                <a:latin typeface="Nunito Sans"/>
                <a:ea typeface="Nunito Sans"/>
                <a:cs typeface="Nunito Sans"/>
                <a:sym typeface="Nunito Sans"/>
              </a:defRPr>
            </a:lvl4pPr>
            <a:lvl5pPr lvl="4" algn="r">
              <a:spcBef>
                <a:spcPts val="0"/>
              </a:spcBef>
              <a:spcAft>
                <a:spcPts val="0"/>
              </a:spcAft>
              <a:buNone/>
              <a:defRPr sz="900">
                <a:latin typeface="Nunito Sans"/>
                <a:ea typeface="Nunito Sans"/>
                <a:cs typeface="Nunito Sans"/>
                <a:sym typeface="Nunito Sans"/>
              </a:defRPr>
            </a:lvl5pPr>
            <a:lvl6pPr lvl="5" algn="r">
              <a:spcBef>
                <a:spcPts val="0"/>
              </a:spcBef>
              <a:spcAft>
                <a:spcPts val="0"/>
              </a:spcAft>
              <a:buNone/>
              <a:defRPr sz="900">
                <a:latin typeface="Nunito Sans"/>
                <a:ea typeface="Nunito Sans"/>
                <a:cs typeface="Nunito Sans"/>
                <a:sym typeface="Nunito Sans"/>
              </a:defRPr>
            </a:lvl6pPr>
            <a:lvl7pPr lvl="6" algn="r">
              <a:spcBef>
                <a:spcPts val="0"/>
              </a:spcBef>
              <a:spcAft>
                <a:spcPts val="0"/>
              </a:spcAft>
              <a:buNone/>
              <a:defRPr sz="900">
                <a:latin typeface="Nunito Sans"/>
                <a:ea typeface="Nunito Sans"/>
                <a:cs typeface="Nunito Sans"/>
                <a:sym typeface="Nunito Sans"/>
              </a:defRPr>
            </a:lvl7pPr>
            <a:lvl8pPr lvl="7" algn="r">
              <a:spcBef>
                <a:spcPts val="0"/>
              </a:spcBef>
              <a:spcAft>
                <a:spcPts val="0"/>
              </a:spcAft>
              <a:buNone/>
              <a:defRPr sz="900">
                <a:latin typeface="Nunito Sans"/>
                <a:ea typeface="Nunito Sans"/>
                <a:cs typeface="Nunito Sans"/>
                <a:sym typeface="Nunito Sans"/>
              </a:defRPr>
            </a:lvl8pPr>
            <a:lvl9pPr lvl="8" algn="r">
              <a:spcBef>
                <a:spcPts val="0"/>
              </a:spcBef>
              <a:spcAft>
                <a:spcPts val="0"/>
              </a:spcAft>
              <a:buNone/>
              <a:defRPr sz="900">
                <a:latin typeface="Nunito Sans"/>
                <a:ea typeface="Nunito Sans"/>
                <a:cs typeface="Nunito Sans"/>
                <a:sym typeface="Nunito Sans"/>
              </a:defRPr>
            </a:lvl9pPr>
          </a:lstStyle>
          <a:p/>
        </p:txBody>
      </p:sp>
      <p:sp>
        <p:nvSpPr>
          <p:cNvPr id="691" name="Google Shape;691;p96"/>
          <p:cNvSpPr txBox="1"/>
          <p:nvPr>
            <p:ph idx="24" type="title"/>
          </p:nvPr>
        </p:nvSpPr>
        <p:spPr>
          <a:xfrm>
            <a:off x="228600" y="2984230"/>
            <a:ext cx="1219800" cy="1269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92" name="Google Shape;692;p96"/>
          <p:cNvSpPr txBox="1"/>
          <p:nvPr>
            <p:ph idx="25" type="title"/>
          </p:nvPr>
        </p:nvSpPr>
        <p:spPr>
          <a:xfrm>
            <a:off x="3154713" y="2347950"/>
            <a:ext cx="1219800" cy="1269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93" name="Google Shape;693;p96"/>
          <p:cNvSpPr txBox="1"/>
          <p:nvPr>
            <p:ph idx="26" type="title"/>
          </p:nvPr>
        </p:nvSpPr>
        <p:spPr>
          <a:xfrm>
            <a:off x="3154713" y="2666090"/>
            <a:ext cx="1219800" cy="1269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94" name="Google Shape;694;p96"/>
          <p:cNvSpPr txBox="1"/>
          <p:nvPr>
            <p:ph idx="27" type="title"/>
          </p:nvPr>
        </p:nvSpPr>
        <p:spPr>
          <a:xfrm>
            <a:off x="3154713" y="2984230"/>
            <a:ext cx="1219800" cy="126900"/>
          </a:xfrm>
          <a:prstGeom prst="rect">
            <a:avLst/>
          </a:prstGeom>
        </p:spPr>
        <p:txBody>
          <a:bodyPr anchorCtr="0" anchor="ctr" bIns="0" lIns="91425" spcFirstLastPara="1" rIns="91425" wrap="square" tIns="0">
            <a:no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695" name="Google Shape;695;p96"/>
          <p:cNvSpPr txBox="1"/>
          <p:nvPr>
            <p:ph idx="28"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1">
  <p:cSld name="BLANK_1_1_1_1_1_1_1_1_1_1_1_1_1_1_1">
    <p:spTree>
      <p:nvGrpSpPr>
        <p:cNvPr id="696" name="Shape 696"/>
        <p:cNvGrpSpPr/>
        <p:nvPr/>
      </p:nvGrpSpPr>
      <p:grpSpPr>
        <a:xfrm>
          <a:off x="0" y="0"/>
          <a:ext cx="0" cy="0"/>
          <a:chOff x="0" y="0"/>
          <a:chExt cx="0" cy="0"/>
        </a:xfrm>
      </p:grpSpPr>
      <p:sp>
        <p:nvSpPr>
          <p:cNvPr id="697" name="Google Shape;697;p97"/>
          <p:cNvSpPr txBox="1"/>
          <p:nvPr>
            <p:ph idx="1" type="subTitle"/>
          </p:nvPr>
        </p:nvSpPr>
        <p:spPr>
          <a:xfrm>
            <a:off x="228600" y="1872350"/>
            <a:ext cx="2039100" cy="347400"/>
          </a:xfrm>
          <a:prstGeom prst="rect">
            <a:avLst/>
          </a:prstGeom>
        </p:spPr>
        <p:txBody>
          <a:bodyPr anchorCtr="0" anchor="ctr" bIns="0" lIns="182875" spcFirstLastPara="1" rIns="182875"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98" name="Google Shape;698;p97"/>
          <p:cNvSpPr txBox="1"/>
          <p:nvPr>
            <p:ph idx="2" type="subTitle"/>
          </p:nvPr>
        </p:nvSpPr>
        <p:spPr>
          <a:xfrm>
            <a:off x="2423700" y="1872350"/>
            <a:ext cx="2061300" cy="347400"/>
          </a:xfrm>
          <a:prstGeom prst="rect">
            <a:avLst/>
          </a:prstGeom>
        </p:spPr>
        <p:txBody>
          <a:bodyPr anchorCtr="0" anchor="ctr" bIns="0" lIns="182875" spcFirstLastPara="1" rIns="182875"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699" name="Google Shape;699;p97"/>
          <p:cNvSpPr txBox="1"/>
          <p:nvPr>
            <p:ph idx="3" type="subTitle"/>
          </p:nvPr>
        </p:nvSpPr>
        <p:spPr>
          <a:xfrm>
            <a:off x="6811650" y="1872350"/>
            <a:ext cx="2039100" cy="347400"/>
          </a:xfrm>
          <a:prstGeom prst="rect">
            <a:avLst/>
          </a:prstGeom>
        </p:spPr>
        <p:txBody>
          <a:bodyPr anchorCtr="0" anchor="ctr" bIns="0" lIns="182875" spcFirstLastPara="1" rIns="182875"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700" name="Google Shape;700;p97"/>
          <p:cNvSpPr txBox="1"/>
          <p:nvPr>
            <p:ph idx="4" type="subTitle"/>
          </p:nvPr>
        </p:nvSpPr>
        <p:spPr>
          <a:xfrm>
            <a:off x="4615425" y="1872350"/>
            <a:ext cx="2039100" cy="347400"/>
          </a:xfrm>
          <a:prstGeom prst="rect">
            <a:avLst/>
          </a:prstGeom>
        </p:spPr>
        <p:txBody>
          <a:bodyPr anchorCtr="0" anchor="ctr" bIns="0" lIns="182875" spcFirstLastPara="1" rIns="182875" wrap="square" tIns="0">
            <a:noAutofit/>
          </a:bodyPr>
          <a:lstStyle>
            <a:lvl1pPr lvl="0">
              <a:lnSpc>
                <a:spcPct val="90000"/>
              </a:lnSpc>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pic>
        <p:nvPicPr>
          <p:cNvPr id="701" name="Google Shape;701;p97"/>
          <p:cNvPicPr preferRelativeResize="0"/>
          <p:nvPr/>
        </p:nvPicPr>
        <p:blipFill rotWithShape="1">
          <a:blip r:embed="rId2">
            <a:alphaModFix/>
          </a:blip>
          <a:srcRect b="0" l="535" r="33362" t="71891"/>
          <a:stretch/>
        </p:blipFill>
        <p:spPr>
          <a:xfrm>
            <a:off x="5624200" y="0"/>
            <a:ext cx="3519800" cy="1496699"/>
          </a:xfrm>
          <a:prstGeom prst="rect">
            <a:avLst/>
          </a:prstGeom>
          <a:noFill/>
          <a:ln>
            <a:noFill/>
          </a:ln>
        </p:spPr>
      </p:pic>
      <p:sp>
        <p:nvSpPr>
          <p:cNvPr id="702" name="Google Shape;702;p97"/>
          <p:cNvSpPr txBox="1"/>
          <p:nvPr>
            <p:ph idx="5" type="body"/>
          </p:nvPr>
        </p:nvSpPr>
        <p:spPr>
          <a:xfrm>
            <a:off x="228600" y="2266758"/>
            <a:ext cx="2039100" cy="7221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Clr>
                <a:schemeClr val="dk1"/>
              </a:buClr>
              <a:buSzPts val="900"/>
              <a:buFont typeface="Nunito Sans"/>
              <a:buChar char="●"/>
              <a:defRPr sz="900"/>
            </a:lvl1pPr>
            <a:lvl2pPr indent="-285750" lvl="1" marL="914400">
              <a:spcBef>
                <a:spcPts val="800"/>
              </a:spcBef>
              <a:spcAft>
                <a:spcPts val="0"/>
              </a:spcAft>
              <a:buClr>
                <a:schemeClr val="dk1"/>
              </a:buClr>
              <a:buSzPts val="900"/>
              <a:buFont typeface="Nunito Sans"/>
              <a:buChar char="○"/>
              <a:defRPr sz="900"/>
            </a:lvl2pPr>
            <a:lvl3pPr indent="-285750" lvl="2" marL="1371600">
              <a:spcBef>
                <a:spcPts val="800"/>
              </a:spcBef>
              <a:spcAft>
                <a:spcPts val="0"/>
              </a:spcAft>
              <a:buClr>
                <a:schemeClr val="dk1"/>
              </a:buClr>
              <a:buSzPts val="900"/>
              <a:buFont typeface="Nunito Sans"/>
              <a:buChar char="■"/>
              <a:defRPr sz="900"/>
            </a:lvl3pPr>
            <a:lvl4pPr indent="-285750" lvl="3" marL="1828800">
              <a:spcBef>
                <a:spcPts val="800"/>
              </a:spcBef>
              <a:spcAft>
                <a:spcPts val="0"/>
              </a:spcAft>
              <a:buClr>
                <a:schemeClr val="dk1"/>
              </a:buClr>
              <a:buSzPts val="900"/>
              <a:buFont typeface="Nunito Sans"/>
              <a:buChar char="●"/>
              <a:defRPr sz="900"/>
            </a:lvl4pPr>
            <a:lvl5pPr indent="-285750" lvl="4" marL="2286000">
              <a:spcBef>
                <a:spcPts val="800"/>
              </a:spcBef>
              <a:spcAft>
                <a:spcPts val="0"/>
              </a:spcAft>
              <a:buClr>
                <a:schemeClr val="dk1"/>
              </a:buClr>
              <a:buSzPts val="900"/>
              <a:buFont typeface="Nunito Sans"/>
              <a:buChar char="○"/>
              <a:defRPr sz="900"/>
            </a:lvl5pPr>
            <a:lvl6pPr indent="-285750" lvl="5" marL="2743200">
              <a:spcBef>
                <a:spcPts val="800"/>
              </a:spcBef>
              <a:spcAft>
                <a:spcPts val="0"/>
              </a:spcAft>
              <a:buClr>
                <a:schemeClr val="dk1"/>
              </a:buClr>
              <a:buSzPts val="900"/>
              <a:buFont typeface="Nunito Sans"/>
              <a:buChar char="■"/>
              <a:defRPr sz="900"/>
            </a:lvl6pPr>
            <a:lvl7pPr indent="-285750" lvl="6" marL="3200400">
              <a:spcBef>
                <a:spcPts val="800"/>
              </a:spcBef>
              <a:spcAft>
                <a:spcPts val="0"/>
              </a:spcAft>
              <a:buClr>
                <a:schemeClr val="dk1"/>
              </a:buClr>
              <a:buSzPts val="900"/>
              <a:buFont typeface="Nunito Sans"/>
              <a:buChar char="●"/>
              <a:defRPr sz="900"/>
            </a:lvl7pPr>
            <a:lvl8pPr indent="-285750" lvl="7" marL="3657600">
              <a:spcBef>
                <a:spcPts val="800"/>
              </a:spcBef>
              <a:spcAft>
                <a:spcPts val="0"/>
              </a:spcAft>
              <a:buClr>
                <a:schemeClr val="dk1"/>
              </a:buClr>
              <a:buSzPts val="900"/>
              <a:buFont typeface="Nunito Sans"/>
              <a:buChar char="○"/>
              <a:defRPr sz="900"/>
            </a:lvl8pPr>
            <a:lvl9pPr indent="-285750" lvl="8" marL="4114800">
              <a:spcBef>
                <a:spcPts val="800"/>
              </a:spcBef>
              <a:spcAft>
                <a:spcPts val="800"/>
              </a:spcAft>
              <a:buClr>
                <a:schemeClr val="dk1"/>
              </a:buClr>
              <a:buSzPts val="900"/>
              <a:buFont typeface="Nunito Sans"/>
              <a:buChar char="■"/>
              <a:defRPr sz="900"/>
            </a:lvl9pPr>
          </a:lstStyle>
          <a:p/>
        </p:txBody>
      </p:sp>
      <p:sp>
        <p:nvSpPr>
          <p:cNvPr id="703" name="Google Shape;703;p97"/>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sz="2400"/>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704" name="Google Shape;704;p97"/>
          <p:cNvSpPr txBox="1"/>
          <p:nvPr>
            <p:ph idx="6" type="body"/>
          </p:nvPr>
        </p:nvSpPr>
        <p:spPr>
          <a:xfrm>
            <a:off x="2423700" y="2266758"/>
            <a:ext cx="2039100" cy="7221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Clr>
                <a:schemeClr val="dk1"/>
              </a:buClr>
              <a:buSzPts val="900"/>
              <a:buFont typeface="Nunito Sans"/>
              <a:buChar char="●"/>
              <a:defRPr sz="900"/>
            </a:lvl1pPr>
            <a:lvl2pPr indent="-285750" lvl="1" marL="914400">
              <a:spcBef>
                <a:spcPts val="800"/>
              </a:spcBef>
              <a:spcAft>
                <a:spcPts val="0"/>
              </a:spcAft>
              <a:buClr>
                <a:schemeClr val="dk1"/>
              </a:buClr>
              <a:buSzPts val="900"/>
              <a:buFont typeface="Nunito Sans"/>
              <a:buChar char="○"/>
              <a:defRPr sz="900"/>
            </a:lvl2pPr>
            <a:lvl3pPr indent="-285750" lvl="2" marL="1371600">
              <a:spcBef>
                <a:spcPts val="800"/>
              </a:spcBef>
              <a:spcAft>
                <a:spcPts val="0"/>
              </a:spcAft>
              <a:buClr>
                <a:schemeClr val="dk1"/>
              </a:buClr>
              <a:buSzPts val="900"/>
              <a:buFont typeface="Nunito Sans"/>
              <a:buChar char="■"/>
              <a:defRPr sz="900"/>
            </a:lvl3pPr>
            <a:lvl4pPr indent="-285750" lvl="3" marL="1828800">
              <a:spcBef>
                <a:spcPts val="800"/>
              </a:spcBef>
              <a:spcAft>
                <a:spcPts val="0"/>
              </a:spcAft>
              <a:buClr>
                <a:schemeClr val="dk1"/>
              </a:buClr>
              <a:buSzPts val="900"/>
              <a:buFont typeface="Nunito Sans"/>
              <a:buChar char="●"/>
              <a:defRPr sz="900"/>
            </a:lvl4pPr>
            <a:lvl5pPr indent="-285750" lvl="4" marL="2286000">
              <a:spcBef>
                <a:spcPts val="800"/>
              </a:spcBef>
              <a:spcAft>
                <a:spcPts val="0"/>
              </a:spcAft>
              <a:buClr>
                <a:schemeClr val="dk1"/>
              </a:buClr>
              <a:buSzPts val="900"/>
              <a:buFont typeface="Nunito Sans"/>
              <a:buChar char="○"/>
              <a:defRPr sz="900"/>
            </a:lvl5pPr>
            <a:lvl6pPr indent="-285750" lvl="5" marL="2743200">
              <a:spcBef>
                <a:spcPts val="800"/>
              </a:spcBef>
              <a:spcAft>
                <a:spcPts val="0"/>
              </a:spcAft>
              <a:buClr>
                <a:schemeClr val="dk1"/>
              </a:buClr>
              <a:buSzPts val="900"/>
              <a:buFont typeface="Nunito Sans"/>
              <a:buChar char="■"/>
              <a:defRPr sz="900"/>
            </a:lvl6pPr>
            <a:lvl7pPr indent="-285750" lvl="6" marL="3200400">
              <a:spcBef>
                <a:spcPts val="800"/>
              </a:spcBef>
              <a:spcAft>
                <a:spcPts val="0"/>
              </a:spcAft>
              <a:buClr>
                <a:schemeClr val="dk1"/>
              </a:buClr>
              <a:buSzPts val="900"/>
              <a:buFont typeface="Nunito Sans"/>
              <a:buChar char="●"/>
              <a:defRPr sz="900"/>
            </a:lvl7pPr>
            <a:lvl8pPr indent="-285750" lvl="7" marL="3657600">
              <a:spcBef>
                <a:spcPts val="800"/>
              </a:spcBef>
              <a:spcAft>
                <a:spcPts val="0"/>
              </a:spcAft>
              <a:buClr>
                <a:schemeClr val="dk1"/>
              </a:buClr>
              <a:buSzPts val="900"/>
              <a:buFont typeface="Nunito Sans"/>
              <a:buChar char="○"/>
              <a:defRPr sz="900"/>
            </a:lvl8pPr>
            <a:lvl9pPr indent="-285750" lvl="8" marL="4114800">
              <a:spcBef>
                <a:spcPts val="800"/>
              </a:spcBef>
              <a:spcAft>
                <a:spcPts val="800"/>
              </a:spcAft>
              <a:buClr>
                <a:schemeClr val="dk1"/>
              </a:buClr>
              <a:buSzPts val="900"/>
              <a:buFont typeface="Nunito Sans"/>
              <a:buChar char="■"/>
              <a:defRPr sz="900"/>
            </a:lvl9pPr>
          </a:lstStyle>
          <a:p/>
        </p:txBody>
      </p:sp>
      <p:sp>
        <p:nvSpPr>
          <p:cNvPr id="705" name="Google Shape;705;p97"/>
          <p:cNvSpPr txBox="1"/>
          <p:nvPr>
            <p:ph idx="7" type="body"/>
          </p:nvPr>
        </p:nvSpPr>
        <p:spPr>
          <a:xfrm>
            <a:off x="4618800" y="2266758"/>
            <a:ext cx="2039100" cy="722100"/>
          </a:xfrm>
          <a:prstGeom prst="rect">
            <a:avLst/>
          </a:prstGeom>
        </p:spPr>
        <p:txBody>
          <a:bodyPr anchorCtr="0" anchor="t" bIns="91425" lIns="91425" spcFirstLastPara="1" rIns="91425" wrap="square" tIns="91425">
            <a:noAutofit/>
          </a:bodyPr>
          <a:lstStyle>
            <a:lvl1pPr indent="-285750" lvl="0" marL="457200">
              <a:lnSpc>
                <a:spcPct val="100000"/>
              </a:lnSpc>
              <a:spcBef>
                <a:spcPts val="0"/>
              </a:spcBef>
              <a:spcAft>
                <a:spcPts val="0"/>
              </a:spcAft>
              <a:buClr>
                <a:schemeClr val="dk1"/>
              </a:buClr>
              <a:buSzPts val="900"/>
              <a:buFont typeface="Nunito Sans"/>
              <a:buChar char="●"/>
              <a:defRPr sz="900"/>
            </a:lvl1pPr>
            <a:lvl2pPr indent="-285750" lvl="1" marL="914400">
              <a:lnSpc>
                <a:spcPct val="100000"/>
              </a:lnSpc>
              <a:spcBef>
                <a:spcPts val="800"/>
              </a:spcBef>
              <a:spcAft>
                <a:spcPts val="0"/>
              </a:spcAft>
              <a:buClr>
                <a:schemeClr val="dk1"/>
              </a:buClr>
              <a:buSzPts val="900"/>
              <a:buFont typeface="Nunito Sans"/>
              <a:buChar char="○"/>
              <a:defRPr sz="900"/>
            </a:lvl2pPr>
            <a:lvl3pPr indent="-285750" lvl="2" marL="1371600">
              <a:lnSpc>
                <a:spcPct val="100000"/>
              </a:lnSpc>
              <a:spcBef>
                <a:spcPts val="800"/>
              </a:spcBef>
              <a:spcAft>
                <a:spcPts val="0"/>
              </a:spcAft>
              <a:buClr>
                <a:schemeClr val="dk1"/>
              </a:buClr>
              <a:buSzPts val="900"/>
              <a:buFont typeface="Nunito Sans"/>
              <a:buChar char="■"/>
              <a:defRPr sz="900"/>
            </a:lvl3pPr>
            <a:lvl4pPr indent="-285750" lvl="3" marL="1828800">
              <a:lnSpc>
                <a:spcPct val="100000"/>
              </a:lnSpc>
              <a:spcBef>
                <a:spcPts val="800"/>
              </a:spcBef>
              <a:spcAft>
                <a:spcPts val="0"/>
              </a:spcAft>
              <a:buClr>
                <a:schemeClr val="dk1"/>
              </a:buClr>
              <a:buSzPts val="900"/>
              <a:buFont typeface="Nunito Sans"/>
              <a:buChar char="●"/>
              <a:defRPr sz="900"/>
            </a:lvl4pPr>
            <a:lvl5pPr indent="-285750" lvl="4" marL="2286000">
              <a:lnSpc>
                <a:spcPct val="100000"/>
              </a:lnSpc>
              <a:spcBef>
                <a:spcPts val="800"/>
              </a:spcBef>
              <a:spcAft>
                <a:spcPts val="0"/>
              </a:spcAft>
              <a:buClr>
                <a:schemeClr val="dk1"/>
              </a:buClr>
              <a:buSzPts val="900"/>
              <a:buFont typeface="Nunito Sans"/>
              <a:buChar char="○"/>
              <a:defRPr sz="900"/>
            </a:lvl5pPr>
            <a:lvl6pPr indent="-285750" lvl="5" marL="2743200">
              <a:lnSpc>
                <a:spcPct val="100000"/>
              </a:lnSpc>
              <a:spcBef>
                <a:spcPts val="800"/>
              </a:spcBef>
              <a:spcAft>
                <a:spcPts val="0"/>
              </a:spcAft>
              <a:buClr>
                <a:schemeClr val="dk1"/>
              </a:buClr>
              <a:buSzPts val="900"/>
              <a:buFont typeface="Nunito Sans"/>
              <a:buChar char="■"/>
              <a:defRPr sz="900"/>
            </a:lvl6pPr>
            <a:lvl7pPr indent="-285750" lvl="6" marL="3200400">
              <a:lnSpc>
                <a:spcPct val="100000"/>
              </a:lnSpc>
              <a:spcBef>
                <a:spcPts val="800"/>
              </a:spcBef>
              <a:spcAft>
                <a:spcPts val="0"/>
              </a:spcAft>
              <a:buClr>
                <a:schemeClr val="dk1"/>
              </a:buClr>
              <a:buSzPts val="900"/>
              <a:buFont typeface="Nunito Sans"/>
              <a:buChar char="●"/>
              <a:defRPr sz="900"/>
            </a:lvl7pPr>
            <a:lvl8pPr indent="-285750" lvl="7" marL="3657600">
              <a:lnSpc>
                <a:spcPct val="100000"/>
              </a:lnSpc>
              <a:spcBef>
                <a:spcPts val="800"/>
              </a:spcBef>
              <a:spcAft>
                <a:spcPts val="0"/>
              </a:spcAft>
              <a:buClr>
                <a:schemeClr val="dk1"/>
              </a:buClr>
              <a:buSzPts val="900"/>
              <a:buFont typeface="Nunito Sans"/>
              <a:buChar char="○"/>
              <a:defRPr sz="900"/>
            </a:lvl8pPr>
            <a:lvl9pPr indent="-285750" lvl="8" marL="4114800">
              <a:lnSpc>
                <a:spcPct val="100000"/>
              </a:lnSpc>
              <a:spcBef>
                <a:spcPts val="800"/>
              </a:spcBef>
              <a:spcAft>
                <a:spcPts val="800"/>
              </a:spcAft>
              <a:buClr>
                <a:schemeClr val="dk1"/>
              </a:buClr>
              <a:buSzPts val="900"/>
              <a:buFont typeface="Nunito Sans"/>
              <a:buChar char="■"/>
              <a:defRPr sz="900"/>
            </a:lvl9pPr>
          </a:lstStyle>
          <a:p/>
        </p:txBody>
      </p:sp>
      <p:sp>
        <p:nvSpPr>
          <p:cNvPr id="706" name="Google Shape;706;p97"/>
          <p:cNvSpPr txBox="1"/>
          <p:nvPr>
            <p:ph idx="8" type="body"/>
          </p:nvPr>
        </p:nvSpPr>
        <p:spPr>
          <a:xfrm>
            <a:off x="6813900" y="2266758"/>
            <a:ext cx="2039100" cy="722100"/>
          </a:xfrm>
          <a:prstGeom prst="rect">
            <a:avLst/>
          </a:prstGeom>
        </p:spPr>
        <p:txBody>
          <a:bodyPr anchorCtr="0" anchor="t" bIns="91425" lIns="91425" spcFirstLastPara="1" rIns="91425" wrap="square" tIns="91425">
            <a:noAutofit/>
          </a:bodyPr>
          <a:lstStyle>
            <a:lvl1pPr indent="-285750" lvl="0" marL="457200">
              <a:spcBef>
                <a:spcPts val="0"/>
              </a:spcBef>
              <a:spcAft>
                <a:spcPts val="0"/>
              </a:spcAft>
              <a:buClr>
                <a:schemeClr val="dk1"/>
              </a:buClr>
              <a:buSzPts val="900"/>
              <a:buFont typeface="Nunito Sans"/>
              <a:buChar char="●"/>
              <a:defRPr sz="900"/>
            </a:lvl1pPr>
            <a:lvl2pPr indent="-285750" lvl="1" marL="914400">
              <a:spcBef>
                <a:spcPts val="800"/>
              </a:spcBef>
              <a:spcAft>
                <a:spcPts val="0"/>
              </a:spcAft>
              <a:buClr>
                <a:schemeClr val="dk1"/>
              </a:buClr>
              <a:buSzPts val="900"/>
              <a:buFont typeface="Nunito Sans"/>
              <a:buChar char="○"/>
              <a:defRPr sz="900"/>
            </a:lvl2pPr>
            <a:lvl3pPr indent="-285750" lvl="2" marL="1371600">
              <a:spcBef>
                <a:spcPts val="800"/>
              </a:spcBef>
              <a:spcAft>
                <a:spcPts val="0"/>
              </a:spcAft>
              <a:buClr>
                <a:schemeClr val="dk1"/>
              </a:buClr>
              <a:buSzPts val="900"/>
              <a:buFont typeface="Nunito Sans"/>
              <a:buChar char="■"/>
              <a:defRPr sz="900"/>
            </a:lvl3pPr>
            <a:lvl4pPr indent="-285750" lvl="3" marL="1828800">
              <a:spcBef>
                <a:spcPts val="800"/>
              </a:spcBef>
              <a:spcAft>
                <a:spcPts val="0"/>
              </a:spcAft>
              <a:buClr>
                <a:schemeClr val="dk1"/>
              </a:buClr>
              <a:buSzPts val="900"/>
              <a:buFont typeface="Nunito Sans"/>
              <a:buChar char="●"/>
              <a:defRPr sz="900"/>
            </a:lvl4pPr>
            <a:lvl5pPr indent="-285750" lvl="4" marL="2286000">
              <a:spcBef>
                <a:spcPts val="800"/>
              </a:spcBef>
              <a:spcAft>
                <a:spcPts val="0"/>
              </a:spcAft>
              <a:buClr>
                <a:schemeClr val="dk1"/>
              </a:buClr>
              <a:buSzPts val="900"/>
              <a:buFont typeface="Nunito Sans"/>
              <a:buChar char="○"/>
              <a:defRPr sz="900"/>
            </a:lvl5pPr>
            <a:lvl6pPr indent="-285750" lvl="5" marL="2743200">
              <a:spcBef>
                <a:spcPts val="800"/>
              </a:spcBef>
              <a:spcAft>
                <a:spcPts val="0"/>
              </a:spcAft>
              <a:buClr>
                <a:schemeClr val="dk1"/>
              </a:buClr>
              <a:buSzPts val="900"/>
              <a:buFont typeface="Nunito Sans"/>
              <a:buChar char="■"/>
              <a:defRPr sz="900"/>
            </a:lvl6pPr>
            <a:lvl7pPr indent="-285750" lvl="6" marL="3200400">
              <a:spcBef>
                <a:spcPts val="800"/>
              </a:spcBef>
              <a:spcAft>
                <a:spcPts val="0"/>
              </a:spcAft>
              <a:buClr>
                <a:schemeClr val="dk1"/>
              </a:buClr>
              <a:buSzPts val="900"/>
              <a:buFont typeface="Nunito Sans"/>
              <a:buChar char="●"/>
              <a:defRPr sz="900"/>
            </a:lvl7pPr>
            <a:lvl8pPr indent="-285750" lvl="7" marL="3657600">
              <a:spcBef>
                <a:spcPts val="800"/>
              </a:spcBef>
              <a:spcAft>
                <a:spcPts val="0"/>
              </a:spcAft>
              <a:buClr>
                <a:schemeClr val="dk1"/>
              </a:buClr>
              <a:buSzPts val="900"/>
              <a:buFont typeface="Nunito Sans"/>
              <a:buChar char="○"/>
              <a:defRPr sz="900"/>
            </a:lvl8pPr>
            <a:lvl9pPr indent="-285750" lvl="8" marL="4114800">
              <a:spcBef>
                <a:spcPts val="800"/>
              </a:spcBef>
              <a:spcAft>
                <a:spcPts val="800"/>
              </a:spcAft>
              <a:buClr>
                <a:schemeClr val="dk1"/>
              </a:buClr>
              <a:buSzPts val="900"/>
              <a:buFont typeface="Nunito Sans"/>
              <a:buChar char="■"/>
              <a:defRPr sz="900"/>
            </a:lvl9pPr>
          </a:lstStyle>
          <a:p/>
        </p:txBody>
      </p:sp>
      <p:sp>
        <p:nvSpPr>
          <p:cNvPr id="707" name="Google Shape;707;p97"/>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708" name="Google Shape;708;p97"/>
          <p:cNvSpPr txBox="1"/>
          <p:nvPr>
            <p:ph idx="9"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2">
  <p:cSld name="BLANK_1_1_1_1_1_1_1_1_1_1_1_1_1_1_1_3">
    <p:spTree>
      <p:nvGrpSpPr>
        <p:cNvPr id="709" name="Shape 709"/>
        <p:cNvGrpSpPr/>
        <p:nvPr/>
      </p:nvGrpSpPr>
      <p:grpSpPr>
        <a:xfrm>
          <a:off x="0" y="0"/>
          <a:ext cx="0" cy="0"/>
          <a:chOff x="0" y="0"/>
          <a:chExt cx="0" cy="0"/>
        </a:xfrm>
      </p:grpSpPr>
      <p:pic>
        <p:nvPicPr>
          <p:cNvPr id="710" name="Google Shape;710;p98"/>
          <p:cNvPicPr preferRelativeResize="0"/>
          <p:nvPr/>
        </p:nvPicPr>
        <p:blipFill rotWithShape="1">
          <a:blip r:embed="rId2">
            <a:alphaModFix/>
          </a:blip>
          <a:srcRect b="0" l="535" r="33362" t="71891"/>
          <a:stretch/>
        </p:blipFill>
        <p:spPr>
          <a:xfrm>
            <a:off x="5624200" y="0"/>
            <a:ext cx="3519800" cy="1496699"/>
          </a:xfrm>
          <a:prstGeom prst="rect">
            <a:avLst/>
          </a:prstGeom>
          <a:noFill/>
          <a:ln>
            <a:noFill/>
          </a:ln>
        </p:spPr>
      </p:pic>
      <p:sp>
        <p:nvSpPr>
          <p:cNvPr id="711" name="Google Shape;711;p98"/>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712" name="Google Shape;712;p98"/>
          <p:cNvSpPr txBox="1"/>
          <p:nvPr>
            <p:ph idx="2" type="title"/>
          </p:nvPr>
        </p:nvSpPr>
        <p:spPr>
          <a:xfrm>
            <a:off x="2040700" y="2971669"/>
            <a:ext cx="2758200" cy="292500"/>
          </a:xfrm>
          <a:prstGeom prst="rect">
            <a:avLst/>
          </a:prstGeom>
        </p:spPr>
        <p:txBody>
          <a:bodyPr anchorCtr="0" anchor="t" bIns="0" lIns="91425" spcFirstLastPara="1" rIns="91425" wrap="square" tIns="91425">
            <a:sp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3" name="Google Shape;713;p98"/>
          <p:cNvSpPr txBox="1"/>
          <p:nvPr>
            <p:ph idx="3" type="title"/>
          </p:nvPr>
        </p:nvSpPr>
        <p:spPr>
          <a:xfrm>
            <a:off x="4905100" y="3259050"/>
            <a:ext cx="1622700" cy="292500"/>
          </a:xfrm>
          <a:prstGeom prst="rect">
            <a:avLst/>
          </a:prstGeom>
        </p:spPr>
        <p:txBody>
          <a:bodyPr anchorCtr="0" anchor="t" bIns="0" lIns="91425" spcFirstLastPara="1" rIns="91425" wrap="square" tIns="91425">
            <a:sp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4" name="Google Shape;714;p98"/>
          <p:cNvSpPr txBox="1"/>
          <p:nvPr>
            <p:ph idx="4" type="title"/>
          </p:nvPr>
        </p:nvSpPr>
        <p:spPr>
          <a:xfrm>
            <a:off x="6589325" y="3591225"/>
            <a:ext cx="1622700" cy="292500"/>
          </a:xfrm>
          <a:prstGeom prst="rect">
            <a:avLst/>
          </a:prstGeom>
        </p:spPr>
        <p:txBody>
          <a:bodyPr anchorCtr="0" anchor="t" bIns="0" lIns="91425" spcFirstLastPara="1" rIns="91425" wrap="square" tIns="91425">
            <a:sp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5" name="Google Shape;715;p98"/>
          <p:cNvSpPr txBox="1"/>
          <p:nvPr>
            <p:ph idx="5" type="title"/>
          </p:nvPr>
        </p:nvSpPr>
        <p:spPr>
          <a:xfrm>
            <a:off x="228600" y="2642422"/>
            <a:ext cx="1622700" cy="292500"/>
          </a:xfrm>
          <a:prstGeom prst="rect">
            <a:avLst/>
          </a:prstGeom>
        </p:spPr>
        <p:txBody>
          <a:bodyPr anchorCtr="0" anchor="t" bIns="0" lIns="91425" spcFirstLastPara="1" rIns="91425" wrap="square" tIns="91425">
            <a:spAutoFit/>
          </a:bodyPr>
          <a:lstStyle>
            <a:lvl1pPr lvl="0">
              <a:spcBef>
                <a:spcPts val="0"/>
              </a:spcBef>
              <a:spcAft>
                <a:spcPts val="0"/>
              </a:spcAft>
              <a:buNone/>
              <a:defRPr b="0"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6" name="Google Shape;716;p98"/>
          <p:cNvSpPr txBox="1"/>
          <p:nvPr>
            <p:ph idx="6" type="title"/>
          </p:nvPr>
        </p:nvSpPr>
        <p:spPr>
          <a:xfrm>
            <a:off x="228600"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7" name="Google Shape;717;p98"/>
          <p:cNvSpPr txBox="1"/>
          <p:nvPr>
            <p:ph idx="7" type="title"/>
          </p:nvPr>
        </p:nvSpPr>
        <p:spPr>
          <a:xfrm>
            <a:off x="1533025"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8" name="Google Shape;718;p98"/>
          <p:cNvSpPr txBox="1"/>
          <p:nvPr>
            <p:ph idx="8" type="title"/>
          </p:nvPr>
        </p:nvSpPr>
        <p:spPr>
          <a:xfrm>
            <a:off x="2837450"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19" name="Google Shape;719;p98"/>
          <p:cNvSpPr txBox="1"/>
          <p:nvPr>
            <p:ph idx="9" type="title"/>
          </p:nvPr>
        </p:nvSpPr>
        <p:spPr>
          <a:xfrm>
            <a:off x="4141875"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20" name="Google Shape;720;p98"/>
          <p:cNvSpPr txBox="1"/>
          <p:nvPr>
            <p:ph idx="13" type="title"/>
          </p:nvPr>
        </p:nvSpPr>
        <p:spPr>
          <a:xfrm>
            <a:off x="5446300"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21" name="Google Shape;721;p98"/>
          <p:cNvSpPr txBox="1"/>
          <p:nvPr>
            <p:ph idx="14" type="title"/>
          </p:nvPr>
        </p:nvSpPr>
        <p:spPr>
          <a:xfrm>
            <a:off x="6750725"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22" name="Google Shape;722;p98"/>
          <p:cNvSpPr txBox="1"/>
          <p:nvPr>
            <p:ph idx="15" type="title"/>
          </p:nvPr>
        </p:nvSpPr>
        <p:spPr>
          <a:xfrm>
            <a:off x="8055150" y="1712000"/>
            <a:ext cx="763200" cy="292500"/>
          </a:xfrm>
          <a:prstGeom prst="rect">
            <a:avLst/>
          </a:prstGeom>
        </p:spPr>
        <p:txBody>
          <a:bodyPr anchorCtr="0" anchor="t" bIns="0" lIns="91425" spcFirstLastPara="1" rIns="91425" wrap="square" tIns="91425">
            <a:spAutoFit/>
          </a:bodyPr>
          <a:lstStyle>
            <a:lvl1pPr lvl="0">
              <a:spcBef>
                <a:spcPts val="0"/>
              </a:spcBef>
              <a:spcAft>
                <a:spcPts val="0"/>
              </a:spcAft>
              <a:buNone/>
              <a:defRPr sz="700">
                <a:latin typeface="Nunito Sans"/>
                <a:ea typeface="Nunito Sans"/>
                <a:cs typeface="Nunito Sans"/>
                <a:sym typeface="Nunito Sans"/>
              </a:defRPr>
            </a:lvl1pPr>
            <a:lvl2pPr lvl="1">
              <a:spcBef>
                <a:spcPts val="0"/>
              </a:spcBef>
              <a:spcAft>
                <a:spcPts val="0"/>
              </a:spcAft>
              <a:buNone/>
              <a:defRPr sz="900">
                <a:latin typeface="Nunito Sans"/>
                <a:ea typeface="Nunito Sans"/>
                <a:cs typeface="Nunito Sans"/>
                <a:sym typeface="Nunito Sans"/>
              </a:defRPr>
            </a:lvl2pPr>
            <a:lvl3pPr lvl="2">
              <a:spcBef>
                <a:spcPts val="0"/>
              </a:spcBef>
              <a:spcAft>
                <a:spcPts val="0"/>
              </a:spcAft>
              <a:buNone/>
              <a:defRPr sz="900">
                <a:latin typeface="Nunito Sans"/>
                <a:ea typeface="Nunito Sans"/>
                <a:cs typeface="Nunito Sans"/>
                <a:sym typeface="Nunito Sans"/>
              </a:defRPr>
            </a:lvl3pPr>
            <a:lvl4pPr lvl="3">
              <a:spcBef>
                <a:spcPts val="0"/>
              </a:spcBef>
              <a:spcAft>
                <a:spcPts val="0"/>
              </a:spcAft>
              <a:buNone/>
              <a:defRPr sz="900">
                <a:latin typeface="Nunito Sans"/>
                <a:ea typeface="Nunito Sans"/>
                <a:cs typeface="Nunito Sans"/>
                <a:sym typeface="Nunito Sans"/>
              </a:defRPr>
            </a:lvl4pPr>
            <a:lvl5pPr lvl="4">
              <a:spcBef>
                <a:spcPts val="0"/>
              </a:spcBef>
              <a:spcAft>
                <a:spcPts val="0"/>
              </a:spcAft>
              <a:buNone/>
              <a:defRPr sz="900">
                <a:latin typeface="Nunito Sans"/>
                <a:ea typeface="Nunito Sans"/>
                <a:cs typeface="Nunito Sans"/>
                <a:sym typeface="Nunito Sans"/>
              </a:defRPr>
            </a:lvl5pPr>
            <a:lvl6pPr lvl="5">
              <a:spcBef>
                <a:spcPts val="0"/>
              </a:spcBef>
              <a:spcAft>
                <a:spcPts val="0"/>
              </a:spcAft>
              <a:buNone/>
              <a:defRPr sz="900">
                <a:latin typeface="Nunito Sans"/>
                <a:ea typeface="Nunito Sans"/>
                <a:cs typeface="Nunito Sans"/>
                <a:sym typeface="Nunito Sans"/>
              </a:defRPr>
            </a:lvl6pPr>
            <a:lvl7pPr lvl="6">
              <a:spcBef>
                <a:spcPts val="0"/>
              </a:spcBef>
              <a:spcAft>
                <a:spcPts val="0"/>
              </a:spcAft>
              <a:buNone/>
              <a:defRPr sz="900">
                <a:latin typeface="Nunito Sans"/>
                <a:ea typeface="Nunito Sans"/>
                <a:cs typeface="Nunito Sans"/>
                <a:sym typeface="Nunito Sans"/>
              </a:defRPr>
            </a:lvl7pPr>
            <a:lvl8pPr lvl="7">
              <a:spcBef>
                <a:spcPts val="0"/>
              </a:spcBef>
              <a:spcAft>
                <a:spcPts val="0"/>
              </a:spcAft>
              <a:buNone/>
              <a:defRPr sz="900">
                <a:latin typeface="Nunito Sans"/>
                <a:ea typeface="Nunito Sans"/>
                <a:cs typeface="Nunito Sans"/>
                <a:sym typeface="Nunito Sans"/>
              </a:defRPr>
            </a:lvl8pPr>
            <a:lvl9pPr lvl="8">
              <a:spcBef>
                <a:spcPts val="0"/>
              </a:spcBef>
              <a:spcAft>
                <a:spcPts val="0"/>
              </a:spcAft>
              <a:buNone/>
              <a:defRPr sz="900">
                <a:latin typeface="Nunito Sans"/>
                <a:ea typeface="Nunito Sans"/>
                <a:cs typeface="Nunito Sans"/>
                <a:sym typeface="Nunito Sans"/>
              </a:defRPr>
            </a:lvl9pPr>
          </a:lstStyle>
          <a:p/>
        </p:txBody>
      </p:sp>
      <p:sp>
        <p:nvSpPr>
          <p:cNvPr id="723" name="Google Shape;723;p98"/>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724" name="Google Shape;724;p98"/>
          <p:cNvSpPr txBox="1"/>
          <p:nvPr>
            <p:ph idx="1"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big ideas">
  <p:cSld name="BLANK_1_1_1_1_1_1_1_1_1_1_1_1_1_1_1_2">
    <p:bg>
      <p:bgPr>
        <a:solidFill>
          <a:schemeClr val="lt1"/>
        </a:solidFill>
      </p:bgPr>
    </p:bg>
    <p:spTree>
      <p:nvGrpSpPr>
        <p:cNvPr id="725" name="Shape 725"/>
        <p:cNvGrpSpPr/>
        <p:nvPr/>
      </p:nvGrpSpPr>
      <p:grpSpPr>
        <a:xfrm>
          <a:off x="0" y="0"/>
          <a:ext cx="0" cy="0"/>
          <a:chOff x="0" y="0"/>
          <a:chExt cx="0" cy="0"/>
        </a:xfrm>
      </p:grpSpPr>
      <p:sp>
        <p:nvSpPr>
          <p:cNvPr id="726" name="Google Shape;726;p99"/>
          <p:cNvSpPr txBox="1"/>
          <p:nvPr>
            <p:ph idx="1" type="subTitle"/>
          </p:nvPr>
        </p:nvSpPr>
        <p:spPr>
          <a:xfrm>
            <a:off x="228600" y="2666275"/>
            <a:ext cx="1312500" cy="347400"/>
          </a:xfrm>
          <a:prstGeom prst="rect">
            <a:avLst/>
          </a:prstGeom>
        </p:spPr>
        <p:txBody>
          <a:bodyPr anchorCtr="0" anchor="ctr" bIns="0" lIns="182875" spcFirstLastPara="1" rIns="182875" wrap="square" tIns="0">
            <a:noAutofit/>
          </a:bodyPr>
          <a:lstStyle>
            <a:lvl1pPr lvl="0">
              <a:spcBef>
                <a:spcPts val="0"/>
              </a:spcBef>
              <a:spcAft>
                <a:spcPts val="0"/>
              </a:spcAft>
              <a:buNone/>
              <a:defRPr sz="900">
                <a:solidFill>
                  <a:schemeClr val="dk2"/>
                </a:solidFill>
                <a:latin typeface="Poppins Medium"/>
                <a:ea typeface="Poppins Medium"/>
                <a:cs typeface="Poppins Medium"/>
                <a:sym typeface="Poppins Medium"/>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727" name="Google Shape;727;p99"/>
          <p:cNvSpPr txBox="1"/>
          <p:nvPr>
            <p:ph idx="2" type="subTitle"/>
          </p:nvPr>
        </p:nvSpPr>
        <p:spPr>
          <a:xfrm>
            <a:off x="1971375" y="2666275"/>
            <a:ext cx="1312500" cy="347400"/>
          </a:xfrm>
          <a:prstGeom prst="rect">
            <a:avLst/>
          </a:prstGeom>
        </p:spPr>
        <p:txBody>
          <a:bodyPr anchorCtr="0" anchor="ctr" bIns="0" lIns="182875" spcFirstLastPara="1" rIns="182875" wrap="square" tIns="0">
            <a:noAutofit/>
          </a:bodyPr>
          <a:lstStyle>
            <a:lvl1pPr lvl="0">
              <a:spcBef>
                <a:spcPts val="0"/>
              </a:spcBef>
              <a:spcAft>
                <a:spcPts val="0"/>
              </a:spcAft>
              <a:buNone/>
              <a:defRPr sz="900">
                <a:solidFill>
                  <a:schemeClr val="dk2"/>
                </a:solidFill>
                <a:latin typeface="Poppins Medium"/>
                <a:ea typeface="Poppins Medium"/>
                <a:cs typeface="Poppins Medium"/>
                <a:sym typeface="Poppins Medium"/>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728" name="Google Shape;728;p99"/>
          <p:cNvSpPr txBox="1"/>
          <p:nvPr>
            <p:ph idx="3" type="subTitle"/>
          </p:nvPr>
        </p:nvSpPr>
        <p:spPr>
          <a:xfrm>
            <a:off x="3714150" y="2666275"/>
            <a:ext cx="1312500" cy="347400"/>
          </a:xfrm>
          <a:prstGeom prst="rect">
            <a:avLst/>
          </a:prstGeom>
        </p:spPr>
        <p:txBody>
          <a:bodyPr anchorCtr="0" anchor="ctr" bIns="0" lIns="182875" spcFirstLastPara="1" rIns="182875" wrap="square" tIns="0">
            <a:noAutofit/>
          </a:bodyPr>
          <a:lstStyle>
            <a:lvl1pPr lvl="0">
              <a:spcBef>
                <a:spcPts val="0"/>
              </a:spcBef>
              <a:spcAft>
                <a:spcPts val="0"/>
              </a:spcAft>
              <a:buNone/>
              <a:defRPr sz="900">
                <a:solidFill>
                  <a:schemeClr val="dk2"/>
                </a:solidFill>
                <a:latin typeface="Poppins Medium"/>
                <a:ea typeface="Poppins Medium"/>
                <a:cs typeface="Poppins Medium"/>
                <a:sym typeface="Poppins Medium"/>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729" name="Google Shape;729;p99"/>
          <p:cNvSpPr txBox="1"/>
          <p:nvPr>
            <p:ph idx="4" type="subTitle"/>
          </p:nvPr>
        </p:nvSpPr>
        <p:spPr>
          <a:xfrm>
            <a:off x="5456925" y="2666275"/>
            <a:ext cx="1312500" cy="347400"/>
          </a:xfrm>
          <a:prstGeom prst="rect">
            <a:avLst/>
          </a:prstGeom>
        </p:spPr>
        <p:txBody>
          <a:bodyPr anchorCtr="0" anchor="ctr" bIns="0" lIns="182875" spcFirstLastPara="1" rIns="182875" wrap="square" tIns="0">
            <a:noAutofit/>
          </a:bodyPr>
          <a:lstStyle>
            <a:lvl1pPr lvl="0">
              <a:spcBef>
                <a:spcPts val="0"/>
              </a:spcBef>
              <a:spcAft>
                <a:spcPts val="0"/>
              </a:spcAft>
              <a:buNone/>
              <a:defRPr sz="900">
                <a:solidFill>
                  <a:schemeClr val="dk2"/>
                </a:solidFill>
                <a:latin typeface="Poppins Medium"/>
                <a:ea typeface="Poppins Medium"/>
                <a:cs typeface="Poppins Medium"/>
                <a:sym typeface="Poppins Medium"/>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sp>
        <p:nvSpPr>
          <p:cNvPr id="730" name="Google Shape;730;p99"/>
          <p:cNvSpPr txBox="1"/>
          <p:nvPr>
            <p:ph idx="5" type="subTitle"/>
          </p:nvPr>
        </p:nvSpPr>
        <p:spPr>
          <a:xfrm>
            <a:off x="7199700" y="2666275"/>
            <a:ext cx="1312500" cy="347400"/>
          </a:xfrm>
          <a:prstGeom prst="rect">
            <a:avLst/>
          </a:prstGeom>
        </p:spPr>
        <p:txBody>
          <a:bodyPr anchorCtr="0" anchor="ctr" bIns="0" lIns="182875" spcFirstLastPara="1" rIns="182875" wrap="square" tIns="0">
            <a:noAutofit/>
          </a:bodyPr>
          <a:lstStyle>
            <a:lvl1pPr lvl="0">
              <a:spcBef>
                <a:spcPts val="0"/>
              </a:spcBef>
              <a:spcAft>
                <a:spcPts val="0"/>
              </a:spcAft>
              <a:buNone/>
              <a:defRPr sz="900">
                <a:solidFill>
                  <a:schemeClr val="dk2"/>
                </a:solidFill>
                <a:latin typeface="Poppins Medium"/>
                <a:ea typeface="Poppins Medium"/>
                <a:cs typeface="Poppins Medium"/>
                <a:sym typeface="Poppins Medium"/>
              </a:defRPr>
            </a:lvl1pPr>
            <a:lvl2pPr lvl="1">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2pPr>
            <a:lvl3pPr lvl="2">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3pPr>
            <a:lvl4pPr lvl="3">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4pPr>
            <a:lvl5pPr lvl="4">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5pPr>
            <a:lvl6pPr lvl="5">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6pPr>
            <a:lvl7pPr lvl="6">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7pPr>
            <a:lvl8pPr lvl="7">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8pPr>
            <a:lvl9pPr lvl="8">
              <a:spcBef>
                <a:spcPts val="0"/>
              </a:spcBef>
              <a:spcAft>
                <a:spcPts val="0"/>
              </a:spcAft>
              <a:buClr>
                <a:schemeClr val="dk2"/>
              </a:buClr>
              <a:buSzPts val="900"/>
              <a:buFont typeface="Poppins SemiBold"/>
              <a:buNone/>
              <a:defRPr sz="900">
                <a:solidFill>
                  <a:schemeClr val="dk2"/>
                </a:solidFill>
                <a:latin typeface="Poppins SemiBold"/>
                <a:ea typeface="Poppins SemiBold"/>
                <a:cs typeface="Poppins SemiBold"/>
                <a:sym typeface="Poppins SemiBold"/>
              </a:defRPr>
            </a:lvl9pPr>
          </a:lstStyle>
          <a:p/>
        </p:txBody>
      </p:sp>
      <p:pic>
        <p:nvPicPr>
          <p:cNvPr id="731" name="Google Shape;731;p99"/>
          <p:cNvPicPr preferRelativeResize="0"/>
          <p:nvPr/>
        </p:nvPicPr>
        <p:blipFill rotWithShape="1">
          <a:blip r:embed="rId2">
            <a:alphaModFix/>
          </a:blip>
          <a:srcRect b="0" l="0" r="33897" t="70460"/>
          <a:stretch/>
        </p:blipFill>
        <p:spPr>
          <a:xfrm>
            <a:off x="5624200" y="0"/>
            <a:ext cx="3519800" cy="1572900"/>
          </a:xfrm>
          <a:prstGeom prst="rect">
            <a:avLst/>
          </a:prstGeom>
          <a:noFill/>
          <a:ln>
            <a:noFill/>
          </a:ln>
        </p:spPr>
      </p:pic>
      <p:sp>
        <p:nvSpPr>
          <p:cNvPr id="732" name="Google Shape;732;p99"/>
          <p:cNvSpPr txBox="1"/>
          <p:nvPr>
            <p:ph idx="6" type="body"/>
          </p:nvPr>
        </p:nvSpPr>
        <p:spPr>
          <a:xfrm>
            <a:off x="1971375" y="3030250"/>
            <a:ext cx="1715400" cy="1145100"/>
          </a:xfrm>
          <a:prstGeom prst="rect">
            <a:avLst/>
          </a:prstGeom>
        </p:spPr>
        <p:txBody>
          <a:bodyPr anchorCtr="0" anchor="t" bIns="91425" lIns="91425" spcFirstLastPara="1" rIns="182875" wrap="square" tIns="182875">
            <a:noAutofit/>
          </a:bodyPr>
          <a:lstStyle>
            <a:lvl1pPr indent="-285750" lvl="0" marL="457200">
              <a:lnSpc>
                <a:spcPct val="115000"/>
              </a:lnSpc>
              <a:spcBef>
                <a:spcPts val="0"/>
              </a:spcBef>
              <a:spcAft>
                <a:spcPts val="0"/>
              </a:spcAft>
              <a:buClr>
                <a:schemeClr val="dk1"/>
              </a:buClr>
              <a:buSzPts val="900"/>
              <a:buFont typeface="Nunito Sans"/>
              <a:buChar char="●"/>
              <a:defRPr sz="900"/>
            </a:lvl1pPr>
            <a:lvl2pPr indent="-285750" lvl="1" marL="914400">
              <a:lnSpc>
                <a:spcPct val="115000"/>
              </a:lnSpc>
              <a:spcBef>
                <a:spcPts val="0"/>
              </a:spcBef>
              <a:spcAft>
                <a:spcPts val="0"/>
              </a:spcAft>
              <a:buClr>
                <a:schemeClr val="dk1"/>
              </a:buClr>
              <a:buSzPts val="900"/>
              <a:buFont typeface="Nunito Sans"/>
              <a:buChar char="○"/>
              <a:defRPr sz="900"/>
            </a:lvl2pPr>
            <a:lvl3pPr indent="-285750" lvl="2" marL="1371600">
              <a:lnSpc>
                <a:spcPct val="115000"/>
              </a:lnSpc>
              <a:spcBef>
                <a:spcPts val="0"/>
              </a:spcBef>
              <a:spcAft>
                <a:spcPts val="0"/>
              </a:spcAft>
              <a:buClr>
                <a:schemeClr val="dk1"/>
              </a:buClr>
              <a:buSzPts val="900"/>
              <a:buFont typeface="Nunito Sans"/>
              <a:buChar char="■"/>
              <a:defRPr sz="900"/>
            </a:lvl3pPr>
            <a:lvl4pPr indent="-285750" lvl="3" marL="1828800">
              <a:lnSpc>
                <a:spcPct val="115000"/>
              </a:lnSpc>
              <a:spcBef>
                <a:spcPts val="0"/>
              </a:spcBef>
              <a:spcAft>
                <a:spcPts val="0"/>
              </a:spcAft>
              <a:buClr>
                <a:schemeClr val="dk1"/>
              </a:buClr>
              <a:buSzPts val="900"/>
              <a:buFont typeface="Nunito Sans"/>
              <a:buChar char="●"/>
              <a:defRPr sz="900"/>
            </a:lvl4pPr>
            <a:lvl5pPr indent="-285750" lvl="4" marL="2286000">
              <a:lnSpc>
                <a:spcPct val="115000"/>
              </a:lnSpc>
              <a:spcBef>
                <a:spcPts val="0"/>
              </a:spcBef>
              <a:spcAft>
                <a:spcPts val="0"/>
              </a:spcAft>
              <a:buClr>
                <a:schemeClr val="dk1"/>
              </a:buClr>
              <a:buSzPts val="900"/>
              <a:buFont typeface="Nunito Sans"/>
              <a:buChar char="○"/>
              <a:defRPr sz="900"/>
            </a:lvl5pPr>
            <a:lvl6pPr indent="-285750" lvl="5" marL="2743200">
              <a:lnSpc>
                <a:spcPct val="115000"/>
              </a:lnSpc>
              <a:spcBef>
                <a:spcPts val="0"/>
              </a:spcBef>
              <a:spcAft>
                <a:spcPts val="0"/>
              </a:spcAft>
              <a:buClr>
                <a:schemeClr val="dk1"/>
              </a:buClr>
              <a:buSzPts val="900"/>
              <a:buFont typeface="Nunito Sans"/>
              <a:buChar char="■"/>
              <a:defRPr sz="900"/>
            </a:lvl6pPr>
            <a:lvl7pPr indent="-285750" lvl="6" marL="3200400">
              <a:lnSpc>
                <a:spcPct val="115000"/>
              </a:lnSpc>
              <a:spcBef>
                <a:spcPts val="0"/>
              </a:spcBef>
              <a:spcAft>
                <a:spcPts val="0"/>
              </a:spcAft>
              <a:buClr>
                <a:schemeClr val="dk1"/>
              </a:buClr>
              <a:buSzPts val="900"/>
              <a:buFont typeface="Nunito Sans"/>
              <a:buChar char="●"/>
              <a:defRPr sz="900"/>
            </a:lvl7pPr>
            <a:lvl8pPr indent="-285750" lvl="7" marL="3657600">
              <a:lnSpc>
                <a:spcPct val="115000"/>
              </a:lnSpc>
              <a:spcBef>
                <a:spcPts val="0"/>
              </a:spcBef>
              <a:spcAft>
                <a:spcPts val="0"/>
              </a:spcAft>
              <a:buClr>
                <a:schemeClr val="dk1"/>
              </a:buClr>
              <a:buSzPts val="900"/>
              <a:buFont typeface="Nunito Sans"/>
              <a:buChar char="○"/>
              <a:defRPr sz="900"/>
            </a:lvl8pPr>
            <a:lvl9pPr indent="-285750" lvl="8" marL="4114800">
              <a:lnSpc>
                <a:spcPct val="115000"/>
              </a:lnSpc>
              <a:spcBef>
                <a:spcPts val="0"/>
              </a:spcBef>
              <a:spcAft>
                <a:spcPts val="0"/>
              </a:spcAft>
              <a:buClr>
                <a:schemeClr val="dk1"/>
              </a:buClr>
              <a:buSzPts val="900"/>
              <a:buFont typeface="Nunito Sans"/>
              <a:buChar char="■"/>
              <a:defRPr sz="900"/>
            </a:lvl9pPr>
          </a:lstStyle>
          <a:p/>
        </p:txBody>
      </p:sp>
      <p:sp>
        <p:nvSpPr>
          <p:cNvPr id="733" name="Google Shape;733;p99"/>
          <p:cNvSpPr txBox="1"/>
          <p:nvPr>
            <p:ph idx="7" type="body"/>
          </p:nvPr>
        </p:nvSpPr>
        <p:spPr>
          <a:xfrm>
            <a:off x="3714150" y="3030250"/>
            <a:ext cx="1715400" cy="1145100"/>
          </a:xfrm>
          <a:prstGeom prst="rect">
            <a:avLst/>
          </a:prstGeom>
        </p:spPr>
        <p:txBody>
          <a:bodyPr anchorCtr="0" anchor="t" bIns="91425" lIns="91425" spcFirstLastPara="1" rIns="182875" wrap="square" tIns="182875">
            <a:noAutofit/>
          </a:bodyPr>
          <a:lstStyle>
            <a:lvl1pPr indent="-285750" lvl="0" marL="457200">
              <a:spcBef>
                <a:spcPts val="0"/>
              </a:spcBef>
              <a:spcAft>
                <a:spcPts val="0"/>
              </a:spcAft>
              <a:buClr>
                <a:schemeClr val="dk1"/>
              </a:buClr>
              <a:buSzPts val="900"/>
              <a:buFont typeface="Nunito Sans"/>
              <a:buChar char="●"/>
              <a:defRPr sz="900"/>
            </a:lvl1pPr>
            <a:lvl2pPr indent="-285750" lvl="1" marL="914400">
              <a:spcBef>
                <a:spcPts val="0"/>
              </a:spcBef>
              <a:spcAft>
                <a:spcPts val="0"/>
              </a:spcAft>
              <a:buClr>
                <a:schemeClr val="dk1"/>
              </a:buClr>
              <a:buSzPts val="900"/>
              <a:buFont typeface="Nunito Sans"/>
              <a:buChar char="○"/>
              <a:defRPr sz="900"/>
            </a:lvl2pPr>
            <a:lvl3pPr indent="-285750" lvl="2" marL="1371600">
              <a:spcBef>
                <a:spcPts val="0"/>
              </a:spcBef>
              <a:spcAft>
                <a:spcPts val="0"/>
              </a:spcAft>
              <a:buClr>
                <a:schemeClr val="dk1"/>
              </a:buClr>
              <a:buSzPts val="900"/>
              <a:buFont typeface="Nunito Sans"/>
              <a:buChar char="■"/>
              <a:defRPr sz="900"/>
            </a:lvl3pPr>
            <a:lvl4pPr indent="-285750" lvl="3" marL="1828800">
              <a:spcBef>
                <a:spcPts val="0"/>
              </a:spcBef>
              <a:spcAft>
                <a:spcPts val="0"/>
              </a:spcAft>
              <a:buClr>
                <a:schemeClr val="dk1"/>
              </a:buClr>
              <a:buSzPts val="900"/>
              <a:buFont typeface="Nunito Sans"/>
              <a:buChar char="●"/>
              <a:defRPr sz="900"/>
            </a:lvl4pPr>
            <a:lvl5pPr indent="-285750" lvl="4" marL="2286000">
              <a:spcBef>
                <a:spcPts val="0"/>
              </a:spcBef>
              <a:spcAft>
                <a:spcPts val="0"/>
              </a:spcAft>
              <a:buClr>
                <a:schemeClr val="dk1"/>
              </a:buClr>
              <a:buSzPts val="900"/>
              <a:buFont typeface="Nunito Sans"/>
              <a:buChar char="○"/>
              <a:defRPr sz="900"/>
            </a:lvl5pPr>
            <a:lvl6pPr indent="-285750" lvl="5" marL="2743200">
              <a:spcBef>
                <a:spcPts val="0"/>
              </a:spcBef>
              <a:spcAft>
                <a:spcPts val="0"/>
              </a:spcAft>
              <a:buClr>
                <a:schemeClr val="dk1"/>
              </a:buClr>
              <a:buSzPts val="900"/>
              <a:buFont typeface="Nunito Sans"/>
              <a:buChar char="■"/>
              <a:defRPr sz="900"/>
            </a:lvl6pPr>
            <a:lvl7pPr indent="-285750" lvl="6" marL="3200400">
              <a:spcBef>
                <a:spcPts val="0"/>
              </a:spcBef>
              <a:spcAft>
                <a:spcPts val="0"/>
              </a:spcAft>
              <a:buClr>
                <a:schemeClr val="dk1"/>
              </a:buClr>
              <a:buSzPts val="900"/>
              <a:buFont typeface="Nunito Sans"/>
              <a:buChar char="●"/>
              <a:defRPr sz="900"/>
            </a:lvl7pPr>
            <a:lvl8pPr indent="-285750" lvl="7" marL="3657600">
              <a:spcBef>
                <a:spcPts val="0"/>
              </a:spcBef>
              <a:spcAft>
                <a:spcPts val="0"/>
              </a:spcAft>
              <a:buClr>
                <a:schemeClr val="dk1"/>
              </a:buClr>
              <a:buSzPts val="900"/>
              <a:buFont typeface="Nunito Sans"/>
              <a:buChar char="○"/>
              <a:defRPr sz="900"/>
            </a:lvl8pPr>
            <a:lvl9pPr indent="-285750" lvl="8" marL="4114800">
              <a:spcBef>
                <a:spcPts val="0"/>
              </a:spcBef>
              <a:spcAft>
                <a:spcPts val="0"/>
              </a:spcAft>
              <a:buClr>
                <a:schemeClr val="dk1"/>
              </a:buClr>
              <a:buSzPts val="900"/>
              <a:buFont typeface="Nunito Sans"/>
              <a:buChar char="■"/>
              <a:defRPr sz="900"/>
            </a:lvl9pPr>
          </a:lstStyle>
          <a:p/>
        </p:txBody>
      </p:sp>
      <p:sp>
        <p:nvSpPr>
          <p:cNvPr id="734" name="Google Shape;734;p99"/>
          <p:cNvSpPr txBox="1"/>
          <p:nvPr>
            <p:ph idx="8" type="body"/>
          </p:nvPr>
        </p:nvSpPr>
        <p:spPr>
          <a:xfrm>
            <a:off x="5456925" y="3030250"/>
            <a:ext cx="1715400" cy="1145100"/>
          </a:xfrm>
          <a:prstGeom prst="rect">
            <a:avLst/>
          </a:prstGeom>
        </p:spPr>
        <p:txBody>
          <a:bodyPr anchorCtr="0" anchor="t" bIns="91425" lIns="91425" spcFirstLastPara="1" rIns="182875" wrap="square" tIns="182875">
            <a:noAutofit/>
          </a:bodyPr>
          <a:lstStyle>
            <a:lvl1pPr indent="-285750" lvl="0" marL="457200">
              <a:lnSpc>
                <a:spcPct val="115000"/>
              </a:lnSpc>
              <a:spcBef>
                <a:spcPts val="0"/>
              </a:spcBef>
              <a:spcAft>
                <a:spcPts val="0"/>
              </a:spcAft>
              <a:buClr>
                <a:schemeClr val="dk1"/>
              </a:buClr>
              <a:buSzPts val="900"/>
              <a:buFont typeface="Nunito Sans"/>
              <a:buChar char="●"/>
              <a:defRPr sz="900"/>
            </a:lvl1pPr>
            <a:lvl2pPr indent="-285750" lvl="1" marL="914400">
              <a:lnSpc>
                <a:spcPct val="115000"/>
              </a:lnSpc>
              <a:spcBef>
                <a:spcPts val="0"/>
              </a:spcBef>
              <a:spcAft>
                <a:spcPts val="0"/>
              </a:spcAft>
              <a:buClr>
                <a:schemeClr val="dk1"/>
              </a:buClr>
              <a:buSzPts val="900"/>
              <a:buFont typeface="Nunito Sans"/>
              <a:buChar char="○"/>
              <a:defRPr sz="900"/>
            </a:lvl2pPr>
            <a:lvl3pPr indent="-285750" lvl="2" marL="1371600">
              <a:lnSpc>
                <a:spcPct val="115000"/>
              </a:lnSpc>
              <a:spcBef>
                <a:spcPts val="0"/>
              </a:spcBef>
              <a:spcAft>
                <a:spcPts val="0"/>
              </a:spcAft>
              <a:buClr>
                <a:schemeClr val="dk1"/>
              </a:buClr>
              <a:buSzPts val="900"/>
              <a:buFont typeface="Nunito Sans"/>
              <a:buChar char="■"/>
              <a:defRPr sz="900"/>
            </a:lvl3pPr>
            <a:lvl4pPr indent="-285750" lvl="3" marL="1828800">
              <a:lnSpc>
                <a:spcPct val="115000"/>
              </a:lnSpc>
              <a:spcBef>
                <a:spcPts val="0"/>
              </a:spcBef>
              <a:spcAft>
                <a:spcPts val="0"/>
              </a:spcAft>
              <a:buClr>
                <a:schemeClr val="dk1"/>
              </a:buClr>
              <a:buSzPts val="900"/>
              <a:buFont typeface="Nunito Sans"/>
              <a:buChar char="●"/>
              <a:defRPr sz="900"/>
            </a:lvl4pPr>
            <a:lvl5pPr indent="-285750" lvl="4" marL="2286000">
              <a:lnSpc>
                <a:spcPct val="115000"/>
              </a:lnSpc>
              <a:spcBef>
                <a:spcPts val="0"/>
              </a:spcBef>
              <a:spcAft>
                <a:spcPts val="0"/>
              </a:spcAft>
              <a:buClr>
                <a:schemeClr val="dk1"/>
              </a:buClr>
              <a:buSzPts val="900"/>
              <a:buFont typeface="Nunito Sans"/>
              <a:buChar char="○"/>
              <a:defRPr sz="900"/>
            </a:lvl5pPr>
            <a:lvl6pPr indent="-285750" lvl="5" marL="2743200">
              <a:lnSpc>
                <a:spcPct val="115000"/>
              </a:lnSpc>
              <a:spcBef>
                <a:spcPts val="0"/>
              </a:spcBef>
              <a:spcAft>
                <a:spcPts val="0"/>
              </a:spcAft>
              <a:buClr>
                <a:schemeClr val="dk1"/>
              </a:buClr>
              <a:buSzPts val="900"/>
              <a:buFont typeface="Nunito Sans"/>
              <a:buChar char="■"/>
              <a:defRPr sz="900"/>
            </a:lvl6pPr>
            <a:lvl7pPr indent="-285750" lvl="6" marL="3200400">
              <a:lnSpc>
                <a:spcPct val="115000"/>
              </a:lnSpc>
              <a:spcBef>
                <a:spcPts val="0"/>
              </a:spcBef>
              <a:spcAft>
                <a:spcPts val="0"/>
              </a:spcAft>
              <a:buClr>
                <a:schemeClr val="dk1"/>
              </a:buClr>
              <a:buSzPts val="900"/>
              <a:buFont typeface="Nunito Sans"/>
              <a:buChar char="●"/>
              <a:defRPr sz="900"/>
            </a:lvl7pPr>
            <a:lvl8pPr indent="-285750" lvl="7" marL="3657600">
              <a:lnSpc>
                <a:spcPct val="115000"/>
              </a:lnSpc>
              <a:spcBef>
                <a:spcPts val="0"/>
              </a:spcBef>
              <a:spcAft>
                <a:spcPts val="0"/>
              </a:spcAft>
              <a:buClr>
                <a:schemeClr val="dk1"/>
              </a:buClr>
              <a:buSzPts val="900"/>
              <a:buFont typeface="Nunito Sans"/>
              <a:buChar char="○"/>
              <a:defRPr sz="900"/>
            </a:lvl8pPr>
            <a:lvl9pPr indent="-285750" lvl="8" marL="4114800">
              <a:lnSpc>
                <a:spcPct val="115000"/>
              </a:lnSpc>
              <a:spcBef>
                <a:spcPts val="0"/>
              </a:spcBef>
              <a:spcAft>
                <a:spcPts val="0"/>
              </a:spcAft>
              <a:buClr>
                <a:schemeClr val="dk1"/>
              </a:buClr>
              <a:buSzPts val="900"/>
              <a:buFont typeface="Nunito Sans"/>
              <a:buChar char="■"/>
              <a:defRPr sz="900"/>
            </a:lvl9pPr>
          </a:lstStyle>
          <a:p/>
        </p:txBody>
      </p:sp>
      <p:sp>
        <p:nvSpPr>
          <p:cNvPr id="735" name="Google Shape;735;p99"/>
          <p:cNvSpPr txBox="1"/>
          <p:nvPr>
            <p:ph idx="9" type="body"/>
          </p:nvPr>
        </p:nvSpPr>
        <p:spPr>
          <a:xfrm>
            <a:off x="228450" y="3030250"/>
            <a:ext cx="1715400" cy="1145100"/>
          </a:xfrm>
          <a:prstGeom prst="rect">
            <a:avLst/>
          </a:prstGeom>
        </p:spPr>
        <p:txBody>
          <a:bodyPr anchorCtr="0" anchor="t" bIns="91425" lIns="91425" spcFirstLastPara="1" rIns="182875" wrap="square" tIns="182875">
            <a:noAutofit/>
          </a:bodyPr>
          <a:lstStyle>
            <a:lvl1pPr indent="-285750" lvl="0" marL="457200">
              <a:lnSpc>
                <a:spcPct val="115000"/>
              </a:lnSpc>
              <a:spcBef>
                <a:spcPts val="0"/>
              </a:spcBef>
              <a:spcAft>
                <a:spcPts val="0"/>
              </a:spcAft>
              <a:buClr>
                <a:schemeClr val="dk1"/>
              </a:buClr>
              <a:buSzPts val="900"/>
              <a:buFont typeface="Nunito Sans"/>
              <a:buChar char="●"/>
              <a:defRPr sz="900"/>
            </a:lvl1pPr>
            <a:lvl2pPr indent="-285750" lvl="1" marL="914400">
              <a:lnSpc>
                <a:spcPct val="115000"/>
              </a:lnSpc>
              <a:spcBef>
                <a:spcPts val="0"/>
              </a:spcBef>
              <a:spcAft>
                <a:spcPts val="0"/>
              </a:spcAft>
              <a:buClr>
                <a:schemeClr val="dk1"/>
              </a:buClr>
              <a:buSzPts val="900"/>
              <a:buFont typeface="Nunito Sans"/>
              <a:buChar char="○"/>
              <a:defRPr sz="900"/>
            </a:lvl2pPr>
            <a:lvl3pPr indent="-285750" lvl="2" marL="1371600">
              <a:lnSpc>
                <a:spcPct val="115000"/>
              </a:lnSpc>
              <a:spcBef>
                <a:spcPts val="0"/>
              </a:spcBef>
              <a:spcAft>
                <a:spcPts val="0"/>
              </a:spcAft>
              <a:buClr>
                <a:schemeClr val="dk1"/>
              </a:buClr>
              <a:buSzPts val="900"/>
              <a:buFont typeface="Nunito Sans"/>
              <a:buChar char="■"/>
              <a:defRPr sz="900"/>
            </a:lvl3pPr>
            <a:lvl4pPr indent="-285750" lvl="3" marL="1828800">
              <a:lnSpc>
                <a:spcPct val="115000"/>
              </a:lnSpc>
              <a:spcBef>
                <a:spcPts val="0"/>
              </a:spcBef>
              <a:spcAft>
                <a:spcPts val="0"/>
              </a:spcAft>
              <a:buClr>
                <a:schemeClr val="dk1"/>
              </a:buClr>
              <a:buSzPts val="900"/>
              <a:buFont typeface="Nunito Sans"/>
              <a:buChar char="●"/>
              <a:defRPr sz="900"/>
            </a:lvl4pPr>
            <a:lvl5pPr indent="-285750" lvl="4" marL="2286000">
              <a:lnSpc>
                <a:spcPct val="115000"/>
              </a:lnSpc>
              <a:spcBef>
                <a:spcPts val="0"/>
              </a:spcBef>
              <a:spcAft>
                <a:spcPts val="0"/>
              </a:spcAft>
              <a:buClr>
                <a:schemeClr val="dk1"/>
              </a:buClr>
              <a:buSzPts val="900"/>
              <a:buFont typeface="Nunito Sans"/>
              <a:buChar char="○"/>
              <a:defRPr sz="900"/>
            </a:lvl5pPr>
            <a:lvl6pPr indent="-285750" lvl="5" marL="2743200">
              <a:lnSpc>
                <a:spcPct val="115000"/>
              </a:lnSpc>
              <a:spcBef>
                <a:spcPts val="0"/>
              </a:spcBef>
              <a:spcAft>
                <a:spcPts val="0"/>
              </a:spcAft>
              <a:buClr>
                <a:schemeClr val="dk1"/>
              </a:buClr>
              <a:buSzPts val="900"/>
              <a:buFont typeface="Nunito Sans"/>
              <a:buChar char="■"/>
              <a:defRPr sz="900"/>
            </a:lvl6pPr>
            <a:lvl7pPr indent="-285750" lvl="6" marL="3200400">
              <a:lnSpc>
                <a:spcPct val="115000"/>
              </a:lnSpc>
              <a:spcBef>
                <a:spcPts val="0"/>
              </a:spcBef>
              <a:spcAft>
                <a:spcPts val="0"/>
              </a:spcAft>
              <a:buClr>
                <a:schemeClr val="dk1"/>
              </a:buClr>
              <a:buSzPts val="900"/>
              <a:buFont typeface="Nunito Sans"/>
              <a:buChar char="●"/>
              <a:defRPr sz="900"/>
            </a:lvl7pPr>
            <a:lvl8pPr indent="-285750" lvl="7" marL="3657600">
              <a:lnSpc>
                <a:spcPct val="115000"/>
              </a:lnSpc>
              <a:spcBef>
                <a:spcPts val="0"/>
              </a:spcBef>
              <a:spcAft>
                <a:spcPts val="0"/>
              </a:spcAft>
              <a:buClr>
                <a:schemeClr val="dk1"/>
              </a:buClr>
              <a:buSzPts val="900"/>
              <a:buFont typeface="Nunito Sans"/>
              <a:buChar char="○"/>
              <a:defRPr sz="900"/>
            </a:lvl8pPr>
            <a:lvl9pPr indent="-285750" lvl="8" marL="4114800">
              <a:lnSpc>
                <a:spcPct val="115000"/>
              </a:lnSpc>
              <a:spcBef>
                <a:spcPts val="0"/>
              </a:spcBef>
              <a:spcAft>
                <a:spcPts val="0"/>
              </a:spcAft>
              <a:buClr>
                <a:schemeClr val="dk1"/>
              </a:buClr>
              <a:buSzPts val="900"/>
              <a:buFont typeface="Nunito Sans"/>
              <a:buChar char="■"/>
              <a:defRPr sz="900"/>
            </a:lvl9pPr>
          </a:lstStyle>
          <a:p/>
        </p:txBody>
      </p:sp>
      <p:sp>
        <p:nvSpPr>
          <p:cNvPr id="736" name="Google Shape;736;p99"/>
          <p:cNvSpPr txBox="1"/>
          <p:nvPr>
            <p:ph type="title"/>
          </p:nvPr>
        </p:nvSpPr>
        <p:spPr>
          <a:xfrm>
            <a:off x="228600" y="228600"/>
            <a:ext cx="5707200" cy="587700"/>
          </a:xfrm>
          <a:prstGeom prst="rect">
            <a:avLst/>
          </a:prstGeom>
        </p:spPr>
        <p:txBody>
          <a:bodyPr anchorCtr="0" anchor="t" bIns="91425" lIns="91425" spcFirstLastPara="1" rIns="91425" wrap="square" tIns="91425">
            <a:spAutoFit/>
          </a:bodyPr>
          <a:lstStyle>
            <a:lvl1pPr lvl="0">
              <a:spcBef>
                <a:spcPts val="0"/>
              </a:spcBef>
              <a:spcAft>
                <a:spcPts val="0"/>
              </a:spcAft>
              <a:buNone/>
              <a:defRPr/>
            </a:lvl1pPr>
            <a:lvl2pPr lvl="1">
              <a:spcBef>
                <a:spcPts val="0"/>
              </a:spcBef>
              <a:spcAft>
                <a:spcPts val="0"/>
              </a:spcAft>
              <a:buNone/>
              <a:defRPr>
                <a:latin typeface="Poppins SemiBold"/>
                <a:ea typeface="Poppins SemiBold"/>
                <a:cs typeface="Poppins SemiBold"/>
                <a:sym typeface="Poppins SemiBold"/>
              </a:defRPr>
            </a:lvl2pPr>
            <a:lvl3pPr lvl="2">
              <a:spcBef>
                <a:spcPts val="0"/>
              </a:spcBef>
              <a:spcAft>
                <a:spcPts val="0"/>
              </a:spcAft>
              <a:buNone/>
              <a:defRPr>
                <a:latin typeface="Poppins SemiBold"/>
                <a:ea typeface="Poppins SemiBold"/>
                <a:cs typeface="Poppins SemiBold"/>
                <a:sym typeface="Poppins SemiBold"/>
              </a:defRPr>
            </a:lvl3pPr>
            <a:lvl4pPr lvl="3">
              <a:spcBef>
                <a:spcPts val="0"/>
              </a:spcBef>
              <a:spcAft>
                <a:spcPts val="0"/>
              </a:spcAft>
              <a:buNone/>
              <a:defRPr>
                <a:latin typeface="Poppins SemiBold"/>
                <a:ea typeface="Poppins SemiBold"/>
                <a:cs typeface="Poppins SemiBold"/>
                <a:sym typeface="Poppins SemiBold"/>
              </a:defRPr>
            </a:lvl4pPr>
            <a:lvl5pPr lvl="4">
              <a:spcBef>
                <a:spcPts val="0"/>
              </a:spcBef>
              <a:spcAft>
                <a:spcPts val="0"/>
              </a:spcAft>
              <a:buNone/>
              <a:defRPr>
                <a:latin typeface="Poppins SemiBold"/>
                <a:ea typeface="Poppins SemiBold"/>
                <a:cs typeface="Poppins SemiBold"/>
                <a:sym typeface="Poppins SemiBold"/>
              </a:defRPr>
            </a:lvl5pPr>
            <a:lvl6pPr lvl="5">
              <a:spcBef>
                <a:spcPts val="0"/>
              </a:spcBef>
              <a:spcAft>
                <a:spcPts val="0"/>
              </a:spcAft>
              <a:buNone/>
              <a:defRPr>
                <a:latin typeface="Poppins SemiBold"/>
                <a:ea typeface="Poppins SemiBold"/>
                <a:cs typeface="Poppins SemiBold"/>
                <a:sym typeface="Poppins SemiBold"/>
              </a:defRPr>
            </a:lvl6pPr>
            <a:lvl7pPr lvl="6">
              <a:spcBef>
                <a:spcPts val="0"/>
              </a:spcBef>
              <a:spcAft>
                <a:spcPts val="0"/>
              </a:spcAft>
              <a:buNone/>
              <a:defRPr>
                <a:latin typeface="Poppins SemiBold"/>
                <a:ea typeface="Poppins SemiBold"/>
                <a:cs typeface="Poppins SemiBold"/>
                <a:sym typeface="Poppins SemiBold"/>
              </a:defRPr>
            </a:lvl7pPr>
            <a:lvl8pPr lvl="7">
              <a:spcBef>
                <a:spcPts val="0"/>
              </a:spcBef>
              <a:spcAft>
                <a:spcPts val="0"/>
              </a:spcAft>
              <a:buNone/>
              <a:defRPr>
                <a:latin typeface="Poppins SemiBold"/>
                <a:ea typeface="Poppins SemiBold"/>
                <a:cs typeface="Poppins SemiBold"/>
                <a:sym typeface="Poppins SemiBold"/>
              </a:defRPr>
            </a:lvl8pPr>
            <a:lvl9pPr lvl="8">
              <a:spcBef>
                <a:spcPts val="0"/>
              </a:spcBef>
              <a:spcAft>
                <a:spcPts val="0"/>
              </a:spcAft>
              <a:buNone/>
              <a:defRPr>
                <a:latin typeface="Poppins SemiBold"/>
                <a:ea typeface="Poppins SemiBold"/>
                <a:cs typeface="Poppins SemiBold"/>
                <a:sym typeface="Poppins SemiBold"/>
              </a:defRPr>
            </a:lvl9pPr>
          </a:lstStyle>
          <a:p/>
        </p:txBody>
      </p:sp>
      <p:sp>
        <p:nvSpPr>
          <p:cNvPr id="737" name="Google Shape;737;p99"/>
          <p:cNvSpPr txBox="1"/>
          <p:nvPr>
            <p:ph idx="13" type="body"/>
          </p:nvPr>
        </p:nvSpPr>
        <p:spPr>
          <a:xfrm>
            <a:off x="7199700" y="3030250"/>
            <a:ext cx="1715400" cy="1145100"/>
          </a:xfrm>
          <a:prstGeom prst="rect">
            <a:avLst/>
          </a:prstGeom>
        </p:spPr>
        <p:txBody>
          <a:bodyPr anchorCtr="0" anchor="t" bIns="91425" lIns="91425" spcFirstLastPara="1" rIns="182875" wrap="square" tIns="182875">
            <a:noAutofit/>
          </a:bodyPr>
          <a:lstStyle>
            <a:lvl1pPr indent="-285750" lvl="0" marL="457200">
              <a:lnSpc>
                <a:spcPct val="115000"/>
              </a:lnSpc>
              <a:spcBef>
                <a:spcPts val="0"/>
              </a:spcBef>
              <a:spcAft>
                <a:spcPts val="0"/>
              </a:spcAft>
              <a:buClr>
                <a:schemeClr val="dk1"/>
              </a:buClr>
              <a:buSzPts val="900"/>
              <a:buFont typeface="Nunito Sans"/>
              <a:buChar char="●"/>
              <a:defRPr sz="900"/>
            </a:lvl1pPr>
            <a:lvl2pPr indent="-285750" lvl="1" marL="914400">
              <a:lnSpc>
                <a:spcPct val="115000"/>
              </a:lnSpc>
              <a:spcBef>
                <a:spcPts val="0"/>
              </a:spcBef>
              <a:spcAft>
                <a:spcPts val="0"/>
              </a:spcAft>
              <a:buClr>
                <a:schemeClr val="dk1"/>
              </a:buClr>
              <a:buSzPts val="900"/>
              <a:buFont typeface="Nunito Sans"/>
              <a:buChar char="○"/>
              <a:defRPr sz="900"/>
            </a:lvl2pPr>
            <a:lvl3pPr indent="-285750" lvl="2" marL="1371600">
              <a:lnSpc>
                <a:spcPct val="115000"/>
              </a:lnSpc>
              <a:spcBef>
                <a:spcPts val="0"/>
              </a:spcBef>
              <a:spcAft>
                <a:spcPts val="0"/>
              </a:spcAft>
              <a:buClr>
                <a:schemeClr val="dk1"/>
              </a:buClr>
              <a:buSzPts val="900"/>
              <a:buFont typeface="Nunito Sans"/>
              <a:buChar char="■"/>
              <a:defRPr sz="900"/>
            </a:lvl3pPr>
            <a:lvl4pPr indent="-285750" lvl="3" marL="1828800">
              <a:lnSpc>
                <a:spcPct val="115000"/>
              </a:lnSpc>
              <a:spcBef>
                <a:spcPts val="0"/>
              </a:spcBef>
              <a:spcAft>
                <a:spcPts val="0"/>
              </a:spcAft>
              <a:buClr>
                <a:schemeClr val="dk1"/>
              </a:buClr>
              <a:buSzPts val="900"/>
              <a:buFont typeface="Nunito Sans"/>
              <a:buChar char="●"/>
              <a:defRPr sz="900"/>
            </a:lvl4pPr>
            <a:lvl5pPr indent="-285750" lvl="4" marL="2286000">
              <a:lnSpc>
                <a:spcPct val="115000"/>
              </a:lnSpc>
              <a:spcBef>
                <a:spcPts val="0"/>
              </a:spcBef>
              <a:spcAft>
                <a:spcPts val="0"/>
              </a:spcAft>
              <a:buClr>
                <a:schemeClr val="dk1"/>
              </a:buClr>
              <a:buSzPts val="900"/>
              <a:buFont typeface="Nunito Sans"/>
              <a:buChar char="○"/>
              <a:defRPr sz="900"/>
            </a:lvl5pPr>
            <a:lvl6pPr indent="-285750" lvl="5" marL="2743200">
              <a:lnSpc>
                <a:spcPct val="115000"/>
              </a:lnSpc>
              <a:spcBef>
                <a:spcPts val="0"/>
              </a:spcBef>
              <a:spcAft>
                <a:spcPts val="0"/>
              </a:spcAft>
              <a:buClr>
                <a:schemeClr val="dk1"/>
              </a:buClr>
              <a:buSzPts val="900"/>
              <a:buFont typeface="Nunito Sans"/>
              <a:buChar char="■"/>
              <a:defRPr sz="900"/>
            </a:lvl6pPr>
            <a:lvl7pPr indent="-285750" lvl="6" marL="3200400">
              <a:lnSpc>
                <a:spcPct val="115000"/>
              </a:lnSpc>
              <a:spcBef>
                <a:spcPts val="0"/>
              </a:spcBef>
              <a:spcAft>
                <a:spcPts val="0"/>
              </a:spcAft>
              <a:buClr>
                <a:schemeClr val="dk1"/>
              </a:buClr>
              <a:buSzPts val="900"/>
              <a:buFont typeface="Nunito Sans"/>
              <a:buChar char="●"/>
              <a:defRPr sz="900"/>
            </a:lvl7pPr>
            <a:lvl8pPr indent="-285750" lvl="7" marL="3657600">
              <a:lnSpc>
                <a:spcPct val="115000"/>
              </a:lnSpc>
              <a:spcBef>
                <a:spcPts val="0"/>
              </a:spcBef>
              <a:spcAft>
                <a:spcPts val="0"/>
              </a:spcAft>
              <a:buClr>
                <a:schemeClr val="dk1"/>
              </a:buClr>
              <a:buSzPts val="900"/>
              <a:buFont typeface="Nunito Sans"/>
              <a:buChar char="○"/>
              <a:defRPr sz="900"/>
            </a:lvl8pPr>
            <a:lvl9pPr indent="-285750" lvl="8" marL="4114800">
              <a:lnSpc>
                <a:spcPct val="115000"/>
              </a:lnSpc>
              <a:spcBef>
                <a:spcPts val="0"/>
              </a:spcBef>
              <a:spcAft>
                <a:spcPts val="0"/>
              </a:spcAft>
              <a:buClr>
                <a:schemeClr val="dk1"/>
              </a:buClr>
              <a:buSzPts val="900"/>
              <a:buFont typeface="Nunito Sans"/>
              <a:buChar char="■"/>
              <a:defRPr sz="900"/>
            </a:lvl9pPr>
          </a:lstStyle>
          <a:p/>
        </p:txBody>
      </p:sp>
      <p:sp>
        <p:nvSpPr>
          <p:cNvPr id="738" name="Google Shape;738;p99"/>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739" name="Google Shape;739;p99"/>
          <p:cNvSpPr txBox="1"/>
          <p:nvPr>
            <p:ph idx="14"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accent5"/>
                </a:solidFill>
                <a:latin typeface="Nunito Sans"/>
                <a:ea typeface="Nunito Sans"/>
                <a:cs typeface="Nunito Sans"/>
                <a:sym typeface="Nunito Sans"/>
              </a:defRPr>
            </a:lvl1pPr>
            <a:lvl2pPr lvl="1">
              <a:spcBef>
                <a:spcPts val="0"/>
              </a:spcBef>
              <a:spcAft>
                <a:spcPts val="0"/>
              </a:spcAft>
              <a:buSzPts val="700"/>
              <a:buFont typeface="Nunito Sans"/>
              <a:buNone/>
              <a:defRPr sz="700">
                <a:latin typeface="Nunito Sans"/>
                <a:ea typeface="Nunito Sans"/>
                <a:cs typeface="Nunito Sans"/>
                <a:sym typeface="Nunito Sans"/>
              </a:defRPr>
            </a:lvl2pPr>
            <a:lvl3pPr lvl="2">
              <a:spcBef>
                <a:spcPts val="0"/>
              </a:spcBef>
              <a:spcAft>
                <a:spcPts val="0"/>
              </a:spcAft>
              <a:buSzPts val="700"/>
              <a:buFont typeface="Nunito Sans"/>
              <a:buNone/>
              <a:defRPr sz="700">
                <a:latin typeface="Nunito Sans"/>
                <a:ea typeface="Nunito Sans"/>
                <a:cs typeface="Nunito Sans"/>
                <a:sym typeface="Nunito Sans"/>
              </a:defRPr>
            </a:lvl3pPr>
            <a:lvl4pPr lvl="3">
              <a:spcBef>
                <a:spcPts val="0"/>
              </a:spcBef>
              <a:spcAft>
                <a:spcPts val="0"/>
              </a:spcAft>
              <a:buSzPts val="700"/>
              <a:buFont typeface="Nunito Sans"/>
              <a:buNone/>
              <a:defRPr sz="700">
                <a:latin typeface="Nunito Sans"/>
                <a:ea typeface="Nunito Sans"/>
                <a:cs typeface="Nunito Sans"/>
                <a:sym typeface="Nunito Sans"/>
              </a:defRPr>
            </a:lvl4pPr>
            <a:lvl5pPr lvl="4">
              <a:spcBef>
                <a:spcPts val="0"/>
              </a:spcBef>
              <a:spcAft>
                <a:spcPts val="0"/>
              </a:spcAft>
              <a:buSzPts val="700"/>
              <a:buFont typeface="Nunito Sans"/>
              <a:buNone/>
              <a:defRPr sz="700">
                <a:latin typeface="Nunito Sans"/>
                <a:ea typeface="Nunito Sans"/>
                <a:cs typeface="Nunito Sans"/>
                <a:sym typeface="Nunito Sans"/>
              </a:defRPr>
            </a:lvl5pPr>
            <a:lvl6pPr lvl="5">
              <a:spcBef>
                <a:spcPts val="0"/>
              </a:spcBef>
              <a:spcAft>
                <a:spcPts val="0"/>
              </a:spcAft>
              <a:buSzPts val="700"/>
              <a:buFont typeface="Nunito Sans"/>
              <a:buNone/>
              <a:defRPr sz="700">
                <a:latin typeface="Nunito Sans"/>
                <a:ea typeface="Nunito Sans"/>
                <a:cs typeface="Nunito Sans"/>
                <a:sym typeface="Nunito Sans"/>
              </a:defRPr>
            </a:lvl6pPr>
            <a:lvl7pPr lvl="6">
              <a:spcBef>
                <a:spcPts val="0"/>
              </a:spcBef>
              <a:spcAft>
                <a:spcPts val="0"/>
              </a:spcAft>
              <a:buSzPts val="700"/>
              <a:buFont typeface="Nunito Sans"/>
              <a:buNone/>
              <a:defRPr sz="700">
                <a:latin typeface="Nunito Sans"/>
                <a:ea typeface="Nunito Sans"/>
                <a:cs typeface="Nunito Sans"/>
                <a:sym typeface="Nunito Sans"/>
              </a:defRPr>
            </a:lvl7pPr>
            <a:lvl8pPr lvl="7">
              <a:spcBef>
                <a:spcPts val="0"/>
              </a:spcBef>
              <a:spcAft>
                <a:spcPts val="0"/>
              </a:spcAft>
              <a:buSzPts val="700"/>
              <a:buFont typeface="Nunito Sans"/>
              <a:buNone/>
              <a:defRPr sz="700">
                <a:latin typeface="Nunito Sans"/>
                <a:ea typeface="Nunito Sans"/>
                <a:cs typeface="Nunito Sans"/>
                <a:sym typeface="Nunito Sans"/>
              </a:defRPr>
            </a:lvl8pPr>
            <a:lvl9pPr lvl="8">
              <a:spcBef>
                <a:spcPts val="0"/>
              </a:spcBef>
              <a:spcAft>
                <a:spcPts val="0"/>
              </a:spcAft>
              <a:buSzPts val="700"/>
              <a:buFont typeface="Nunito Sans"/>
              <a:buNone/>
              <a:defRPr sz="700">
                <a:latin typeface="Nunito Sans"/>
                <a:ea typeface="Nunito Sans"/>
                <a:cs typeface="Nunito Sans"/>
                <a:sym typeface="Nunito Sans"/>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BLANK_1_1_1_1_1_1_1_1_1_1_1_1_1_1_1_1_1_1_1_1_1_1">
    <p:spTree>
      <p:nvGrpSpPr>
        <p:cNvPr id="740" name="Shape 740"/>
        <p:cNvGrpSpPr/>
        <p:nvPr/>
      </p:nvGrpSpPr>
      <p:grpSpPr>
        <a:xfrm>
          <a:off x="0" y="0"/>
          <a:ext cx="0" cy="0"/>
          <a:chOff x="0" y="0"/>
          <a:chExt cx="0" cy="0"/>
        </a:xfrm>
      </p:grpSpPr>
      <p:sp>
        <p:nvSpPr>
          <p:cNvPr id="741" name="Google Shape;741;p100"/>
          <p:cNvSpPr/>
          <p:nvPr/>
        </p:nvSpPr>
        <p:spPr>
          <a:xfrm rot="5400000">
            <a:off x="-3989996" y="1161600"/>
            <a:ext cx="7978200" cy="7978200"/>
          </a:xfrm>
          <a:prstGeom prst="pie">
            <a:avLst>
              <a:gd fmla="val 10792592" name="adj1"/>
              <a:gd fmla="val 16198514" name="adj2"/>
            </a:avLst>
          </a:prstGeom>
          <a:gradFill>
            <a:gsLst>
              <a:gs pos="0">
                <a:schemeClr val="accent1"/>
              </a:gs>
              <a:gs pos="64000">
                <a:schemeClr val="dk2"/>
              </a:gs>
              <a:gs pos="100000">
                <a:schemeClr val="dk2"/>
              </a:gs>
            </a:gsLst>
            <a:path path="circle">
              <a:fillToRect b="0%" l="0%" r="100%" t="100%"/>
            </a:path>
            <a:tileRect b="-100%" l="-100%" r="0%" t="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a:ea typeface="Nunito Sans"/>
              <a:cs typeface="Nunito Sans"/>
              <a:sym typeface="Nunito Sans"/>
            </a:endParaRPr>
          </a:p>
        </p:txBody>
      </p:sp>
      <p:pic>
        <p:nvPicPr>
          <p:cNvPr id="742" name="Google Shape;742;p100"/>
          <p:cNvPicPr preferRelativeResize="0"/>
          <p:nvPr/>
        </p:nvPicPr>
        <p:blipFill rotWithShape="1">
          <a:blip r:embed="rId2">
            <a:alphaModFix/>
          </a:blip>
          <a:srcRect b="46245" l="7339" r="0" t="0"/>
          <a:stretch/>
        </p:blipFill>
        <p:spPr>
          <a:xfrm>
            <a:off x="218592" y="3453125"/>
            <a:ext cx="2926200" cy="1697526"/>
          </a:xfrm>
          <a:prstGeom prst="rect">
            <a:avLst/>
          </a:prstGeom>
          <a:noFill/>
          <a:ln>
            <a:noFill/>
          </a:ln>
        </p:spPr>
      </p:pic>
      <p:sp>
        <p:nvSpPr>
          <p:cNvPr id="743" name="Google Shape;743;p100"/>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accent5"/>
                </a:solidFill>
                <a:latin typeface="Nunito Sans"/>
                <a:ea typeface="Nunito Sans"/>
                <a:cs typeface="Nunito Sans"/>
                <a:sym typeface="Nunito Sans"/>
              </a:rPr>
              <a:t>‹#›</a:t>
            </a:fld>
            <a:endParaRPr sz="700">
              <a:solidFill>
                <a:schemeClr val="accent5"/>
              </a:solidFill>
              <a:latin typeface="Nunito Sans"/>
              <a:ea typeface="Nunito Sans"/>
              <a:cs typeface="Nunito Sans"/>
              <a:sym typeface="Nunito Sans"/>
            </a:endParaRPr>
          </a:p>
        </p:txBody>
      </p:sp>
      <p:sp>
        <p:nvSpPr>
          <p:cNvPr id="744" name="Google Shape;744;p100"/>
          <p:cNvSpPr txBox="1"/>
          <p:nvPr>
            <p:ph type="title"/>
          </p:nvPr>
        </p:nvSpPr>
        <p:spPr>
          <a:xfrm>
            <a:off x="228600" y="228589"/>
            <a:ext cx="29262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5400"/>
            </a:lvl1pPr>
            <a:lvl2pPr lvl="1">
              <a:lnSpc>
                <a:spcPct val="90000"/>
              </a:lnSpc>
              <a:spcBef>
                <a:spcPts val="0"/>
              </a:spcBef>
              <a:spcAft>
                <a:spcPts val="0"/>
              </a:spcAft>
              <a:buNone/>
              <a:defRPr sz="5400">
                <a:latin typeface="Poppins SemiBold"/>
                <a:ea typeface="Poppins SemiBold"/>
                <a:cs typeface="Poppins SemiBold"/>
                <a:sym typeface="Poppins SemiBold"/>
              </a:defRPr>
            </a:lvl2pPr>
            <a:lvl3pPr lvl="2">
              <a:lnSpc>
                <a:spcPct val="90000"/>
              </a:lnSpc>
              <a:spcBef>
                <a:spcPts val="0"/>
              </a:spcBef>
              <a:spcAft>
                <a:spcPts val="0"/>
              </a:spcAft>
              <a:buNone/>
              <a:defRPr sz="5400">
                <a:latin typeface="Poppins SemiBold"/>
                <a:ea typeface="Poppins SemiBold"/>
                <a:cs typeface="Poppins SemiBold"/>
                <a:sym typeface="Poppins SemiBold"/>
              </a:defRPr>
            </a:lvl3pPr>
            <a:lvl4pPr lvl="3">
              <a:lnSpc>
                <a:spcPct val="90000"/>
              </a:lnSpc>
              <a:spcBef>
                <a:spcPts val="0"/>
              </a:spcBef>
              <a:spcAft>
                <a:spcPts val="0"/>
              </a:spcAft>
              <a:buNone/>
              <a:defRPr sz="5400">
                <a:latin typeface="Poppins SemiBold"/>
                <a:ea typeface="Poppins SemiBold"/>
                <a:cs typeface="Poppins SemiBold"/>
                <a:sym typeface="Poppins SemiBold"/>
              </a:defRPr>
            </a:lvl4pPr>
            <a:lvl5pPr lvl="4">
              <a:lnSpc>
                <a:spcPct val="90000"/>
              </a:lnSpc>
              <a:spcBef>
                <a:spcPts val="0"/>
              </a:spcBef>
              <a:spcAft>
                <a:spcPts val="0"/>
              </a:spcAft>
              <a:buNone/>
              <a:defRPr sz="5400">
                <a:latin typeface="Poppins SemiBold"/>
                <a:ea typeface="Poppins SemiBold"/>
                <a:cs typeface="Poppins SemiBold"/>
                <a:sym typeface="Poppins SemiBold"/>
              </a:defRPr>
            </a:lvl5pPr>
            <a:lvl6pPr lvl="5">
              <a:lnSpc>
                <a:spcPct val="90000"/>
              </a:lnSpc>
              <a:spcBef>
                <a:spcPts val="0"/>
              </a:spcBef>
              <a:spcAft>
                <a:spcPts val="0"/>
              </a:spcAft>
              <a:buNone/>
              <a:defRPr sz="5400">
                <a:latin typeface="Poppins SemiBold"/>
                <a:ea typeface="Poppins SemiBold"/>
                <a:cs typeface="Poppins SemiBold"/>
                <a:sym typeface="Poppins SemiBold"/>
              </a:defRPr>
            </a:lvl6pPr>
            <a:lvl7pPr lvl="6">
              <a:lnSpc>
                <a:spcPct val="90000"/>
              </a:lnSpc>
              <a:spcBef>
                <a:spcPts val="0"/>
              </a:spcBef>
              <a:spcAft>
                <a:spcPts val="0"/>
              </a:spcAft>
              <a:buNone/>
              <a:defRPr sz="5400">
                <a:latin typeface="Poppins SemiBold"/>
                <a:ea typeface="Poppins SemiBold"/>
                <a:cs typeface="Poppins SemiBold"/>
                <a:sym typeface="Poppins SemiBold"/>
              </a:defRPr>
            </a:lvl7pPr>
            <a:lvl8pPr lvl="7">
              <a:lnSpc>
                <a:spcPct val="90000"/>
              </a:lnSpc>
              <a:spcBef>
                <a:spcPts val="0"/>
              </a:spcBef>
              <a:spcAft>
                <a:spcPts val="0"/>
              </a:spcAft>
              <a:buNone/>
              <a:defRPr sz="5400">
                <a:latin typeface="Poppins SemiBold"/>
                <a:ea typeface="Poppins SemiBold"/>
                <a:cs typeface="Poppins SemiBold"/>
                <a:sym typeface="Poppins SemiBold"/>
              </a:defRPr>
            </a:lvl8pPr>
            <a:lvl9pPr lvl="8">
              <a:lnSpc>
                <a:spcPct val="90000"/>
              </a:lnSpc>
              <a:spcBef>
                <a:spcPts val="0"/>
              </a:spcBef>
              <a:spcAft>
                <a:spcPts val="0"/>
              </a:spcAft>
              <a:buNone/>
              <a:defRPr sz="5400">
                <a:latin typeface="Poppins SemiBold"/>
                <a:ea typeface="Poppins SemiBold"/>
                <a:cs typeface="Poppins SemiBold"/>
                <a:sym typeface="Poppins SemiBold"/>
              </a:defRPr>
            </a:lvl9pPr>
          </a:lstStyle>
          <a:p/>
        </p:txBody>
      </p:sp>
      <p:sp>
        <p:nvSpPr>
          <p:cNvPr id="745" name="Google Shape;745;p100"/>
          <p:cNvSpPr/>
          <p:nvPr/>
        </p:nvSpPr>
        <p:spPr>
          <a:xfrm>
            <a:off x="-4" y="1992734"/>
            <a:ext cx="3736169" cy="3157919"/>
          </a:xfrm>
          <a:custGeom>
            <a:rect b="b" l="l" r="r" t="t"/>
            <a:pathLst>
              <a:path extrusionOk="0" h="209550" w="247921">
                <a:moveTo>
                  <a:pt x="0" y="0"/>
                </a:moveTo>
                <a:lnTo>
                  <a:pt x="0" y="2516"/>
                </a:lnTo>
                <a:lnTo>
                  <a:pt x="1966" y="5976"/>
                </a:lnTo>
                <a:lnTo>
                  <a:pt x="3853" y="9593"/>
                </a:lnTo>
                <a:lnTo>
                  <a:pt x="5661" y="13289"/>
                </a:lnTo>
                <a:lnTo>
                  <a:pt x="7391" y="17063"/>
                </a:lnTo>
                <a:lnTo>
                  <a:pt x="9042" y="20994"/>
                </a:lnTo>
                <a:lnTo>
                  <a:pt x="10615" y="24926"/>
                </a:lnTo>
                <a:lnTo>
                  <a:pt x="12030" y="28936"/>
                </a:lnTo>
                <a:lnTo>
                  <a:pt x="13446" y="32946"/>
                </a:lnTo>
                <a:lnTo>
                  <a:pt x="14704" y="37114"/>
                </a:lnTo>
                <a:lnTo>
                  <a:pt x="15962" y="41360"/>
                </a:lnTo>
                <a:lnTo>
                  <a:pt x="17063" y="45606"/>
                </a:lnTo>
                <a:lnTo>
                  <a:pt x="18085" y="49930"/>
                </a:lnTo>
                <a:lnTo>
                  <a:pt x="19029" y="54334"/>
                </a:lnTo>
                <a:lnTo>
                  <a:pt x="19815" y="58737"/>
                </a:lnTo>
                <a:lnTo>
                  <a:pt x="20601" y="63219"/>
                </a:lnTo>
                <a:lnTo>
                  <a:pt x="21230" y="67779"/>
                </a:lnTo>
                <a:lnTo>
                  <a:pt x="18557" y="68173"/>
                </a:lnTo>
                <a:lnTo>
                  <a:pt x="15883" y="68566"/>
                </a:lnTo>
                <a:lnTo>
                  <a:pt x="13210" y="69037"/>
                </a:lnTo>
                <a:lnTo>
                  <a:pt x="10536" y="69588"/>
                </a:lnTo>
                <a:lnTo>
                  <a:pt x="7942" y="70217"/>
                </a:lnTo>
                <a:lnTo>
                  <a:pt x="5268" y="70846"/>
                </a:lnTo>
                <a:lnTo>
                  <a:pt x="2595" y="71554"/>
                </a:lnTo>
                <a:lnTo>
                  <a:pt x="0" y="72261"/>
                </a:lnTo>
                <a:lnTo>
                  <a:pt x="0" y="73598"/>
                </a:lnTo>
                <a:lnTo>
                  <a:pt x="3302" y="72576"/>
                </a:lnTo>
                <a:lnTo>
                  <a:pt x="7784" y="71475"/>
                </a:lnTo>
                <a:lnTo>
                  <a:pt x="12345" y="70531"/>
                </a:lnTo>
                <a:lnTo>
                  <a:pt x="16827" y="69667"/>
                </a:lnTo>
                <a:lnTo>
                  <a:pt x="21387" y="69037"/>
                </a:lnTo>
                <a:lnTo>
                  <a:pt x="21859" y="72812"/>
                </a:lnTo>
                <a:lnTo>
                  <a:pt x="22174" y="76193"/>
                </a:lnTo>
                <a:lnTo>
                  <a:pt x="22488" y="79495"/>
                </a:lnTo>
                <a:lnTo>
                  <a:pt x="22724" y="82876"/>
                </a:lnTo>
                <a:lnTo>
                  <a:pt x="22881" y="86258"/>
                </a:lnTo>
                <a:lnTo>
                  <a:pt x="22960" y="89639"/>
                </a:lnTo>
                <a:lnTo>
                  <a:pt x="23039" y="92941"/>
                </a:lnTo>
                <a:lnTo>
                  <a:pt x="23039" y="96322"/>
                </a:lnTo>
                <a:lnTo>
                  <a:pt x="23039" y="99703"/>
                </a:lnTo>
                <a:lnTo>
                  <a:pt x="22960" y="103006"/>
                </a:lnTo>
                <a:lnTo>
                  <a:pt x="22803" y="106387"/>
                </a:lnTo>
                <a:lnTo>
                  <a:pt x="22645" y="109689"/>
                </a:lnTo>
                <a:lnTo>
                  <a:pt x="22410" y="113071"/>
                </a:lnTo>
                <a:lnTo>
                  <a:pt x="22095" y="116373"/>
                </a:lnTo>
                <a:lnTo>
                  <a:pt x="21781" y="119675"/>
                </a:lnTo>
                <a:lnTo>
                  <a:pt x="21387" y="122978"/>
                </a:lnTo>
                <a:lnTo>
                  <a:pt x="20916" y="126280"/>
                </a:lnTo>
                <a:lnTo>
                  <a:pt x="20444" y="129504"/>
                </a:lnTo>
                <a:lnTo>
                  <a:pt x="19893" y="132807"/>
                </a:lnTo>
                <a:lnTo>
                  <a:pt x="19264" y="136031"/>
                </a:lnTo>
                <a:lnTo>
                  <a:pt x="18635" y="139254"/>
                </a:lnTo>
                <a:lnTo>
                  <a:pt x="17928" y="142478"/>
                </a:lnTo>
                <a:lnTo>
                  <a:pt x="17220" y="145623"/>
                </a:lnTo>
                <a:lnTo>
                  <a:pt x="16434" y="148769"/>
                </a:lnTo>
                <a:lnTo>
                  <a:pt x="15569" y="151914"/>
                </a:lnTo>
                <a:lnTo>
                  <a:pt x="14625" y="155059"/>
                </a:lnTo>
                <a:lnTo>
                  <a:pt x="13760" y="158126"/>
                </a:lnTo>
                <a:lnTo>
                  <a:pt x="12738" y="161192"/>
                </a:lnTo>
                <a:lnTo>
                  <a:pt x="11716" y="164259"/>
                </a:lnTo>
                <a:lnTo>
                  <a:pt x="10615" y="167247"/>
                </a:lnTo>
                <a:lnTo>
                  <a:pt x="9514" y="170235"/>
                </a:lnTo>
                <a:lnTo>
                  <a:pt x="8256" y="173144"/>
                </a:lnTo>
                <a:lnTo>
                  <a:pt x="7077" y="176053"/>
                </a:lnTo>
                <a:lnTo>
                  <a:pt x="5425" y="179356"/>
                </a:lnTo>
                <a:lnTo>
                  <a:pt x="3696" y="182658"/>
                </a:lnTo>
                <a:lnTo>
                  <a:pt x="1887" y="185961"/>
                </a:lnTo>
                <a:lnTo>
                  <a:pt x="0" y="189185"/>
                </a:lnTo>
                <a:lnTo>
                  <a:pt x="0" y="191622"/>
                </a:lnTo>
                <a:lnTo>
                  <a:pt x="2280" y="187848"/>
                </a:lnTo>
                <a:lnTo>
                  <a:pt x="4403" y="184152"/>
                </a:lnTo>
                <a:lnTo>
                  <a:pt x="6369" y="180378"/>
                </a:lnTo>
                <a:lnTo>
                  <a:pt x="8178" y="176604"/>
                </a:lnTo>
                <a:lnTo>
                  <a:pt x="9436" y="173616"/>
                </a:lnTo>
                <a:lnTo>
                  <a:pt x="10615" y="170707"/>
                </a:lnTo>
                <a:lnTo>
                  <a:pt x="11795" y="167719"/>
                </a:lnTo>
                <a:lnTo>
                  <a:pt x="12895" y="164652"/>
                </a:lnTo>
                <a:lnTo>
                  <a:pt x="13918" y="161585"/>
                </a:lnTo>
                <a:lnTo>
                  <a:pt x="14940" y="158519"/>
                </a:lnTo>
                <a:lnTo>
                  <a:pt x="15883" y="155452"/>
                </a:lnTo>
                <a:lnTo>
                  <a:pt x="16748" y="152307"/>
                </a:lnTo>
                <a:lnTo>
                  <a:pt x="17613" y="149162"/>
                </a:lnTo>
                <a:lnTo>
                  <a:pt x="18399" y="145938"/>
                </a:lnTo>
                <a:lnTo>
                  <a:pt x="19186" y="142714"/>
                </a:lnTo>
                <a:lnTo>
                  <a:pt x="19893" y="139490"/>
                </a:lnTo>
                <a:lnTo>
                  <a:pt x="20522" y="136266"/>
                </a:lnTo>
                <a:lnTo>
                  <a:pt x="21073" y="133043"/>
                </a:lnTo>
                <a:lnTo>
                  <a:pt x="21623" y="129740"/>
                </a:lnTo>
                <a:lnTo>
                  <a:pt x="22174" y="126438"/>
                </a:lnTo>
                <a:lnTo>
                  <a:pt x="22567" y="123135"/>
                </a:lnTo>
                <a:lnTo>
                  <a:pt x="22960" y="119833"/>
                </a:lnTo>
                <a:lnTo>
                  <a:pt x="23353" y="116530"/>
                </a:lnTo>
                <a:lnTo>
                  <a:pt x="23668" y="113149"/>
                </a:lnTo>
                <a:lnTo>
                  <a:pt x="23904" y="109768"/>
                </a:lnTo>
                <a:lnTo>
                  <a:pt x="24061" y="106466"/>
                </a:lnTo>
                <a:lnTo>
                  <a:pt x="24218" y="103084"/>
                </a:lnTo>
                <a:lnTo>
                  <a:pt x="24297" y="99703"/>
                </a:lnTo>
                <a:lnTo>
                  <a:pt x="24297" y="96322"/>
                </a:lnTo>
                <a:lnTo>
                  <a:pt x="24297" y="92941"/>
                </a:lnTo>
                <a:lnTo>
                  <a:pt x="24218" y="89560"/>
                </a:lnTo>
                <a:lnTo>
                  <a:pt x="24139" y="86179"/>
                </a:lnTo>
                <a:lnTo>
                  <a:pt x="23982" y="82798"/>
                </a:lnTo>
                <a:lnTo>
                  <a:pt x="23746" y="79417"/>
                </a:lnTo>
                <a:lnTo>
                  <a:pt x="23432" y="76036"/>
                </a:lnTo>
                <a:lnTo>
                  <a:pt x="23117" y="72654"/>
                </a:lnTo>
                <a:lnTo>
                  <a:pt x="22645" y="68880"/>
                </a:lnTo>
                <a:lnTo>
                  <a:pt x="27521" y="68408"/>
                </a:lnTo>
                <a:lnTo>
                  <a:pt x="32474" y="68094"/>
                </a:lnTo>
                <a:lnTo>
                  <a:pt x="37428" y="67937"/>
                </a:lnTo>
                <a:lnTo>
                  <a:pt x="42382" y="68015"/>
                </a:lnTo>
                <a:lnTo>
                  <a:pt x="47335" y="68173"/>
                </a:lnTo>
                <a:lnTo>
                  <a:pt x="52368" y="68644"/>
                </a:lnTo>
                <a:lnTo>
                  <a:pt x="57400" y="69195"/>
                </a:lnTo>
                <a:lnTo>
                  <a:pt x="62432" y="69981"/>
                </a:lnTo>
                <a:lnTo>
                  <a:pt x="67229" y="70846"/>
                </a:lnTo>
                <a:lnTo>
                  <a:pt x="72025" y="71947"/>
                </a:lnTo>
                <a:lnTo>
                  <a:pt x="76900" y="73126"/>
                </a:lnTo>
                <a:lnTo>
                  <a:pt x="81775" y="74542"/>
                </a:lnTo>
                <a:lnTo>
                  <a:pt x="86650" y="76114"/>
                </a:lnTo>
                <a:lnTo>
                  <a:pt x="91604" y="77844"/>
                </a:lnTo>
                <a:lnTo>
                  <a:pt x="96479" y="79653"/>
                </a:lnTo>
                <a:lnTo>
                  <a:pt x="101433" y="81697"/>
                </a:lnTo>
                <a:lnTo>
                  <a:pt x="106387" y="83899"/>
                </a:lnTo>
                <a:lnTo>
                  <a:pt x="111340" y="86258"/>
                </a:lnTo>
                <a:lnTo>
                  <a:pt x="116294" y="88852"/>
                </a:lnTo>
                <a:lnTo>
                  <a:pt x="121248" y="91526"/>
                </a:lnTo>
                <a:lnTo>
                  <a:pt x="126280" y="94356"/>
                </a:lnTo>
                <a:lnTo>
                  <a:pt x="131234" y="97344"/>
                </a:lnTo>
                <a:lnTo>
                  <a:pt x="136266" y="100490"/>
                </a:lnTo>
                <a:lnTo>
                  <a:pt x="141298" y="103792"/>
                </a:lnTo>
                <a:lnTo>
                  <a:pt x="145309" y="106623"/>
                </a:lnTo>
                <a:lnTo>
                  <a:pt x="149319" y="109454"/>
                </a:lnTo>
                <a:lnTo>
                  <a:pt x="153329" y="112441"/>
                </a:lnTo>
                <a:lnTo>
                  <a:pt x="157339" y="115508"/>
                </a:lnTo>
                <a:lnTo>
                  <a:pt x="161349" y="118653"/>
                </a:lnTo>
                <a:lnTo>
                  <a:pt x="165359" y="121956"/>
                </a:lnTo>
                <a:lnTo>
                  <a:pt x="169369" y="125258"/>
                </a:lnTo>
                <a:lnTo>
                  <a:pt x="173380" y="128718"/>
                </a:lnTo>
                <a:lnTo>
                  <a:pt x="177390" y="132335"/>
                </a:lnTo>
                <a:lnTo>
                  <a:pt x="181400" y="135952"/>
                </a:lnTo>
                <a:lnTo>
                  <a:pt x="185410" y="139648"/>
                </a:lnTo>
                <a:lnTo>
                  <a:pt x="189420" y="143500"/>
                </a:lnTo>
                <a:lnTo>
                  <a:pt x="193352" y="147432"/>
                </a:lnTo>
                <a:lnTo>
                  <a:pt x="197362" y="151442"/>
                </a:lnTo>
                <a:lnTo>
                  <a:pt x="201372" y="155531"/>
                </a:lnTo>
                <a:lnTo>
                  <a:pt x="205303" y="159777"/>
                </a:lnTo>
                <a:lnTo>
                  <a:pt x="211515" y="166539"/>
                </a:lnTo>
                <a:lnTo>
                  <a:pt x="217491" y="173301"/>
                </a:lnTo>
                <a:lnTo>
                  <a:pt x="223074" y="179906"/>
                </a:lnTo>
                <a:lnTo>
                  <a:pt x="228421" y="186354"/>
                </a:lnTo>
                <a:lnTo>
                  <a:pt x="233453" y="192566"/>
                </a:lnTo>
                <a:lnTo>
                  <a:pt x="238092" y="198542"/>
                </a:lnTo>
                <a:lnTo>
                  <a:pt x="242417" y="204203"/>
                </a:lnTo>
                <a:lnTo>
                  <a:pt x="246348" y="209550"/>
                </a:lnTo>
                <a:lnTo>
                  <a:pt x="247921" y="209550"/>
                </a:lnTo>
                <a:lnTo>
                  <a:pt x="243911" y="204125"/>
                </a:lnTo>
                <a:lnTo>
                  <a:pt x="239586" y="198384"/>
                </a:lnTo>
                <a:lnTo>
                  <a:pt x="234868" y="192330"/>
                </a:lnTo>
                <a:lnTo>
                  <a:pt x="229757" y="186040"/>
                </a:lnTo>
                <a:lnTo>
                  <a:pt x="224411" y="179435"/>
                </a:lnTo>
                <a:lnTo>
                  <a:pt x="218671" y="172751"/>
                </a:lnTo>
                <a:lnTo>
                  <a:pt x="212616" y="165832"/>
                </a:lnTo>
                <a:lnTo>
                  <a:pt x="206247" y="158912"/>
                </a:lnTo>
                <a:lnTo>
                  <a:pt x="202237" y="154745"/>
                </a:lnTo>
                <a:lnTo>
                  <a:pt x="198305" y="150577"/>
                </a:lnTo>
                <a:lnTo>
                  <a:pt x="194295" y="146567"/>
                </a:lnTo>
                <a:lnTo>
                  <a:pt x="190285" y="142636"/>
                </a:lnTo>
                <a:lnTo>
                  <a:pt x="186275" y="138783"/>
                </a:lnTo>
                <a:lnTo>
                  <a:pt x="182265" y="135008"/>
                </a:lnTo>
                <a:lnTo>
                  <a:pt x="178255" y="131391"/>
                </a:lnTo>
                <a:lnTo>
                  <a:pt x="174245" y="127774"/>
                </a:lnTo>
                <a:lnTo>
                  <a:pt x="170234" y="124315"/>
                </a:lnTo>
                <a:lnTo>
                  <a:pt x="166146" y="120934"/>
                </a:lnTo>
                <a:lnTo>
                  <a:pt x="162135" y="117710"/>
                </a:lnTo>
                <a:lnTo>
                  <a:pt x="158125" y="114486"/>
                </a:lnTo>
                <a:lnTo>
                  <a:pt x="154037" y="111419"/>
                </a:lnTo>
                <a:lnTo>
                  <a:pt x="150026" y="108431"/>
                </a:lnTo>
                <a:lnTo>
                  <a:pt x="146016" y="105601"/>
                </a:lnTo>
                <a:lnTo>
                  <a:pt x="142006" y="102770"/>
                </a:lnTo>
                <a:lnTo>
                  <a:pt x="136974" y="99467"/>
                </a:lnTo>
                <a:lnTo>
                  <a:pt x="131941" y="96244"/>
                </a:lnTo>
                <a:lnTo>
                  <a:pt x="126909" y="93256"/>
                </a:lnTo>
                <a:lnTo>
                  <a:pt x="121877" y="90425"/>
                </a:lnTo>
                <a:lnTo>
                  <a:pt x="116844" y="87673"/>
                </a:lnTo>
                <a:lnTo>
                  <a:pt x="111891" y="85157"/>
                </a:lnTo>
                <a:lnTo>
                  <a:pt x="106858" y="82798"/>
                </a:lnTo>
                <a:lnTo>
                  <a:pt x="101905" y="80596"/>
                </a:lnTo>
                <a:lnTo>
                  <a:pt x="96951" y="78473"/>
                </a:lnTo>
                <a:lnTo>
                  <a:pt x="91997" y="76586"/>
                </a:lnTo>
                <a:lnTo>
                  <a:pt x="87044" y="74935"/>
                </a:lnTo>
                <a:lnTo>
                  <a:pt x="82090" y="73362"/>
                </a:lnTo>
                <a:lnTo>
                  <a:pt x="77215" y="71947"/>
                </a:lnTo>
                <a:lnTo>
                  <a:pt x="72340" y="70689"/>
                </a:lnTo>
                <a:lnTo>
                  <a:pt x="67465" y="69667"/>
                </a:lnTo>
                <a:lnTo>
                  <a:pt x="62590" y="68723"/>
                </a:lnTo>
                <a:lnTo>
                  <a:pt x="57557" y="67937"/>
                </a:lnTo>
                <a:lnTo>
                  <a:pt x="52446" y="67386"/>
                </a:lnTo>
                <a:lnTo>
                  <a:pt x="47414" y="66914"/>
                </a:lnTo>
                <a:lnTo>
                  <a:pt x="42382" y="66757"/>
                </a:lnTo>
                <a:lnTo>
                  <a:pt x="37428" y="66679"/>
                </a:lnTo>
                <a:lnTo>
                  <a:pt x="32396" y="66836"/>
                </a:lnTo>
                <a:lnTo>
                  <a:pt x="27442" y="67150"/>
                </a:lnTo>
                <a:lnTo>
                  <a:pt x="22488" y="67622"/>
                </a:lnTo>
                <a:lnTo>
                  <a:pt x="21781" y="62904"/>
                </a:lnTo>
                <a:lnTo>
                  <a:pt x="21073" y="58265"/>
                </a:lnTo>
                <a:lnTo>
                  <a:pt x="20129" y="53626"/>
                </a:lnTo>
                <a:lnTo>
                  <a:pt x="19186" y="49065"/>
                </a:lnTo>
                <a:lnTo>
                  <a:pt x="18085" y="44583"/>
                </a:lnTo>
                <a:lnTo>
                  <a:pt x="16905" y="40102"/>
                </a:lnTo>
                <a:lnTo>
                  <a:pt x="15647" y="35777"/>
                </a:lnTo>
                <a:lnTo>
                  <a:pt x="14232" y="31452"/>
                </a:lnTo>
                <a:lnTo>
                  <a:pt x="12817" y="27285"/>
                </a:lnTo>
                <a:lnTo>
                  <a:pt x="11244" y="23117"/>
                </a:lnTo>
                <a:lnTo>
                  <a:pt x="9593" y="19029"/>
                </a:lnTo>
                <a:lnTo>
                  <a:pt x="7863" y="15018"/>
                </a:lnTo>
                <a:lnTo>
                  <a:pt x="5976" y="11166"/>
                </a:lnTo>
                <a:lnTo>
                  <a:pt x="4089" y="7313"/>
                </a:lnTo>
                <a:lnTo>
                  <a:pt x="2123" y="3617"/>
                </a:ln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746" name="Google Shape;746;p100"/>
          <p:cNvSpPr txBox="1"/>
          <p:nvPr>
            <p:ph idx="1" type="body"/>
          </p:nvPr>
        </p:nvSpPr>
        <p:spPr>
          <a:xfrm>
            <a:off x="4819600" y="3701256"/>
            <a:ext cx="4095900" cy="5877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Clr>
                <a:schemeClr val="dk1"/>
              </a:buClr>
              <a:buSzPts val="1100"/>
              <a:buFont typeface="Nunito Sans"/>
              <a:buChar char="●"/>
              <a:defRPr sz="1100"/>
            </a:lvl1pPr>
            <a:lvl2pPr indent="-298450" lvl="1" marL="914400">
              <a:spcBef>
                <a:spcPts val="0"/>
              </a:spcBef>
              <a:spcAft>
                <a:spcPts val="0"/>
              </a:spcAft>
              <a:buClr>
                <a:schemeClr val="dk1"/>
              </a:buClr>
              <a:buSzPts val="1100"/>
              <a:buFont typeface="Nunito Sans"/>
              <a:buChar char="○"/>
              <a:defRPr sz="1100"/>
            </a:lvl2pPr>
            <a:lvl3pPr indent="-298450" lvl="2" marL="1371600">
              <a:spcBef>
                <a:spcPts val="0"/>
              </a:spcBef>
              <a:spcAft>
                <a:spcPts val="0"/>
              </a:spcAft>
              <a:buClr>
                <a:schemeClr val="dk1"/>
              </a:buClr>
              <a:buSzPts val="1100"/>
              <a:buFont typeface="Nunito Sans"/>
              <a:buChar char="■"/>
              <a:defRPr sz="1100"/>
            </a:lvl3pPr>
            <a:lvl4pPr indent="-298450" lvl="3" marL="1828800">
              <a:spcBef>
                <a:spcPts val="0"/>
              </a:spcBef>
              <a:spcAft>
                <a:spcPts val="0"/>
              </a:spcAft>
              <a:buClr>
                <a:schemeClr val="dk1"/>
              </a:buClr>
              <a:buSzPts val="1100"/>
              <a:buFont typeface="Nunito Sans"/>
              <a:buChar char="●"/>
              <a:defRPr sz="1100"/>
            </a:lvl4pPr>
            <a:lvl5pPr indent="-298450" lvl="4" marL="2286000">
              <a:spcBef>
                <a:spcPts val="0"/>
              </a:spcBef>
              <a:spcAft>
                <a:spcPts val="0"/>
              </a:spcAft>
              <a:buClr>
                <a:schemeClr val="dk1"/>
              </a:buClr>
              <a:buSzPts val="1100"/>
              <a:buFont typeface="Nunito Sans"/>
              <a:buChar char="○"/>
              <a:defRPr sz="1100"/>
            </a:lvl5pPr>
            <a:lvl6pPr indent="-298450" lvl="5" marL="2743200">
              <a:spcBef>
                <a:spcPts val="0"/>
              </a:spcBef>
              <a:spcAft>
                <a:spcPts val="0"/>
              </a:spcAft>
              <a:buClr>
                <a:schemeClr val="dk1"/>
              </a:buClr>
              <a:buSzPts val="1100"/>
              <a:buFont typeface="Nunito Sans"/>
              <a:buChar char="■"/>
              <a:defRPr sz="1100"/>
            </a:lvl6pPr>
            <a:lvl7pPr indent="-298450" lvl="6" marL="3200400">
              <a:spcBef>
                <a:spcPts val="0"/>
              </a:spcBef>
              <a:spcAft>
                <a:spcPts val="0"/>
              </a:spcAft>
              <a:buClr>
                <a:schemeClr val="dk1"/>
              </a:buClr>
              <a:buSzPts val="1100"/>
              <a:buFont typeface="Nunito Sans"/>
              <a:buChar char="●"/>
              <a:defRPr sz="1100"/>
            </a:lvl7pPr>
            <a:lvl8pPr indent="-298450" lvl="7" marL="3657600">
              <a:spcBef>
                <a:spcPts val="0"/>
              </a:spcBef>
              <a:spcAft>
                <a:spcPts val="0"/>
              </a:spcAft>
              <a:buClr>
                <a:schemeClr val="dk1"/>
              </a:buClr>
              <a:buSzPts val="1100"/>
              <a:buFont typeface="Nunito Sans"/>
              <a:buChar char="○"/>
              <a:defRPr sz="1100"/>
            </a:lvl8pPr>
            <a:lvl9pPr indent="-298450" lvl="8" marL="4114800">
              <a:spcBef>
                <a:spcPts val="0"/>
              </a:spcBef>
              <a:spcAft>
                <a:spcPts val="0"/>
              </a:spcAft>
              <a:buClr>
                <a:schemeClr val="dk1"/>
              </a:buClr>
              <a:buSzPts val="1100"/>
              <a:buFont typeface="Nunito Sans"/>
              <a:buChar char="■"/>
              <a:defRPr sz="1100"/>
            </a:lvl9pPr>
          </a:lstStyle>
          <a:p/>
        </p:txBody>
      </p:sp>
      <p:sp>
        <p:nvSpPr>
          <p:cNvPr id="747" name="Google Shape;747;p100"/>
          <p:cNvSpPr txBox="1"/>
          <p:nvPr>
            <p:ph idx="2" type="body"/>
          </p:nvPr>
        </p:nvSpPr>
        <p:spPr>
          <a:xfrm>
            <a:off x="4819600" y="2342406"/>
            <a:ext cx="4095900" cy="587700"/>
          </a:xfrm>
          <a:prstGeom prst="rect">
            <a:avLst/>
          </a:prstGeom>
        </p:spPr>
        <p:txBody>
          <a:bodyPr anchorCtr="0" anchor="t" bIns="91425" lIns="91425" spcFirstLastPara="1" rIns="91425" wrap="square" tIns="91425">
            <a:noAutofit/>
          </a:bodyPr>
          <a:lstStyle>
            <a:lvl1pPr indent="-298450" lvl="0" marL="457200">
              <a:lnSpc>
                <a:spcPct val="115000"/>
              </a:lnSpc>
              <a:spcBef>
                <a:spcPts val="0"/>
              </a:spcBef>
              <a:spcAft>
                <a:spcPts val="0"/>
              </a:spcAft>
              <a:buClr>
                <a:schemeClr val="dk1"/>
              </a:buClr>
              <a:buSzPts val="1100"/>
              <a:buFont typeface="Nunito Sans"/>
              <a:buChar char="●"/>
              <a:defRPr sz="1100"/>
            </a:lvl1pPr>
            <a:lvl2pPr indent="-298450" lvl="1" marL="914400">
              <a:lnSpc>
                <a:spcPct val="115000"/>
              </a:lnSpc>
              <a:spcBef>
                <a:spcPts val="0"/>
              </a:spcBef>
              <a:spcAft>
                <a:spcPts val="0"/>
              </a:spcAft>
              <a:buClr>
                <a:schemeClr val="dk1"/>
              </a:buClr>
              <a:buSzPts val="1100"/>
              <a:buFont typeface="Nunito Sans"/>
              <a:buChar char="○"/>
              <a:defRPr sz="1100"/>
            </a:lvl2pPr>
            <a:lvl3pPr indent="-298450" lvl="2" marL="1371600">
              <a:lnSpc>
                <a:spcPct val="115000"/>
              </a:lnSpc>
              <a:spcBef>
                <a:spcPts val="0"/>
              </a:spcBef>
              <a:spcAft>
                <a:spcPts val="0"/>
              </a:spcAft>
              <a:buClr>
                <a:schemeClr val="dk1"/>
              </a:buClr>
              <a:buSzPts val="1100"/>
              <a:buFont typeface="Nunito Sans"/>
              <a:buChar char="■"/>
              <a:defRPr sz="1100"/>
            </a:lvl3pPr>
            <a:lvl4pPr indent="-298450" lvl="3" marL="1828800">
              <a:lnSpc>
                <a:spcPct val="115000"/>
              </a:lnSpc>
              <a:spcBef>
                <a:spcPts val="0"/>
              </a:spcBef>
              <a:spcAft>
                <a:spcPts val="0"/>
              </a:spcAft>
              <a:buClr>
                <a:schemeClr val="dk1"/>
              </a:buClr>
              <a:buSzPts val="1100"/>
              <a:buFont typeface="Nunito Sans"/>
              <a:buChar char="●"/>
              <a:defRPr sz="1100"/>
            </a:lvl4pPr>
            <a:lvl5pPr indent="-298450" lvl="4" marL="2286000">
              <a:lnSpc>
                <a:spcPct val="115000"/>
              </a:lnSpc>
              <a:spcBef>
                <a:spcPts val="0"/>
              </a:spcBef>
              <a:spcAft>
                <a:spcPts val="0"/>
              </a:spcAft>
              <a:buClr>
                <a:schemeClr val="dk1"/>
              </a:buClr>
              <a:buSzPts val="1100"/>
              <a:buFont typeface="Nunito Sans"/>
              <a:buChar char="○"/>
              <a:defRPr sz="1100"/>
            </a:lvl5pPr>
            <a:lvl6pPr indent="-298450" lvl="5" marL="2743200">
              <a:lnSpc>
                <a:spcPct val="115000"/>
              </a:lnSpc>
              <a:spcBef>
                <a:spcPts val="0"/>
              </a:spcBef>
              <a:spcAft>
                <a:spcPts val="0"/>
              </a:spcAft>
              <a:buClr>
                <a:schemeClr val="dk1"/>
              </a:buClr>
              <a:buSzPts val="1100"/>
              <a:buFont typeface="Nunito Sans"/>
              <a:buChar char="■"/>
              <a:defRPr sz="1100"/>
            </a:lvl6pPr>
            <a:lvl7pPr indent="-298450" lvl="6" marL="3200400">
              <a:lnSpc>
                <a:spcPct val="115000"/>
              </a:lnSpc>
              <a:spcBef>
                <a:spcPts val="0"/>
              </a:spcBef>
              <a:spcAft>
                <a:spcPts val="0"/>
              </a:spcAft>
              <a:buClr>
                <a:schemeClr val="dk1"/>
              </a:buClr>
              <a:buSzPts val="1100"/>
              <a:buFont typeface="Nunito Sans"/>
              <a:buChar char="●"/>
              <a:defRPr sz="1100"/>
            </a:lvl7pPr>
            <a:lvl8pPr indent="-298450" lvl="7" marL="3657600">
              <a:lnSpc>
                <a:spcPct val="115000"/>
              </a:lnSpc>
              <a:spcBef>
                <a:spcPts val="0"/>
              </a:spcBef>
              <a:spcAft>
                <a:spcPts val="0"/>
              </a:spcAft>
              <a:buClr>
                <a:schemeClr val="dk1"/>
              </a:buClr>
              <a:buSzPts val="1100"/>
              <a:buFont typeface="Nunito Sans"/>
              <a:buChar char="○"/>
              <a:defRPr sz="1100"/>
            </a:lvl8pPr>
            <a:lvl9pPr indent="-298450" lvl="8" marL="4114800">
              <a:lnSpc>
                <a:spcPct val="115000"/>
              </a:lnSpc>
              <a:spcBef>
                <a:spcPts val="0"/>
              </a:spcBef>
              <a:spcAft>
                <a:spcPts val="0"/>
              </a:spcAft>
              <a:buClr>
                <a:schemeClr val="dk1"/>
              </a:buClr>
              <a:buSzPts val="1100"/>
              <a:buFont typeface="Nunito Sans"/>
              <a:buChar char="■"/>
              <a:defRPr sz="1100"/>
            </a:lvl9pPr>
          </a:lstStyle>
          <a:p/>
        </p:txBody>
      </p:sp>
      <p:sp>
        <p:nvSpPr>
          <p:cNvPr id="748" name="Google Shape;748;p100"/>
          <p:cNvSpPr txBox="1"/>
          <p:nvPr>
            <p:ph idx="3" type="body"/>
          </p:nvPr>
        </p:nvSpPr>
        <p:spPr>
          <a:xfrm>
            <a:off x="4819600" y="983556"/>
            <a:ext cx="4095900" cy="587700"/>
          </a:xfrm>
          <a:prstGeom prst="rect">
            <a:avLst/>
          </a:prstGeom>
        </p:spPr>
        <p:txBody>
          <a:bodyPr anchorCtr="0" anchor="t" bIns="91425" lIns="91425" spcFirstLastPara="1" rIns="91425" wrap="square" tIns="91425">
            <a:noAutofit/>
          </a:bodyPr>
          <a:lstStyle>
            <a:lvl1pPr indent="-298450" lvl="0" marL="457200">
              <a:lnSpc>
                <a:spcPct val="115000"/>
              </a:lnSpc>
              <a:spcBef>
                <a:spcPts val="0"/>
              </a:spcBef>
              <a:spcAft>
                <a:spcPts val="0"/>
              </a:spcAft>
              <a:buClr>
                <a:schemeClr val="dk1"/>
              </a:buClr>
              <a:buSzPts val="1100"/>
              <a:buFont typeface="Nunito Sans"/>
              <a:buChar char="●"/>
              <a:defRPr sz="1100"/>
            </a:lvl1pPr>
            <a:lvl2pPr indent="-298450" lvl="1" marL="914400">
              <a:lnSpc>
                <a:spcPct val="115000"/>
              </a:lnSpc>
              <a:spcBef>
                <a:spcPts val="0"/>
              </a:spcBef>
              <a:spcAft>
                <a:spcPts val="0"/>
              </a:spcAft>
              <a:buClr>
                <a:schemeClr val="dk1"/>
              </a:buClr>
              <a:buSzPts val="1100"/>
              <a:buFont typeface="Nunito Sans"/>
              <a:buChar char="○"/>
              <a:defRPr sz="1100"/>
            </a:lvl2pPr>
            <a:lvl3pPr indent="-298450" lvl="2" marL="1371600">
              <a:lnSpc>
                <a:spcPct val="115000"/>
              </a:lnSpc>
              <a:spcBef>
                <a:spcPts val="0"/>
              </a:spcBef>
              <a:spcAft>
                <a:spcPts val="0"/>
              </a:spcAft>
              <a:buClr>
                <a:schemeClr val="dk1"/>
              </a:buClr>
              <a:buSzPts val="1100"/>
              <a:buFont typeface="Nunito Sans"/>
              <a:buChar char="■"/>
              <a:defRPr sz="1100"/>
            </a:lvl3pPr>
            <a:lvl4pPr indent="-298450" lvl="3" marL="1828800">
              <a:lnSpc>
                <a:spcPct val="115000"/>
              </a:lnSpc>
              <a:spcBef>
                <a:spcPts val="0"/>
              </a:spcBef>
              <a:spcAft>
                <a:spcPts val="0"/>
              </a:spcAft>
              <a:buClr>
                <a:schemeClr val="dk1"/>
              </a:buClr>
              <a:buSzPts val="1100"/>
              <a:buFont typeface="Nunito Sans"/>
              <a:buChar char="●"/>
              <a:defRPr sz="1100"/>
            </a:lvl4pPr>
            <a:lvl5pPr indent="-298450" lvl="4" marL="2286000">
              <a:lnSpc>
                <a:spcPct val="115000"/>
              </a:lnSpc>
              <a:spcBef>
                <a:spcPts val="0"/>
              </a:spcBef>
              <a:spcAft>
                <a:spcPts val="0"/>
              </a:spcAft>
              <a:buClr>
                <a:schemeClr val="dk1"/>
              </a:buClr>
              <a:buSzPts val="1100"/>
              <a:buFont typeface="Nunito Sans"/>
              <a:buChar char="○"/>
              <a:defRPr sz="1100"/>
            </a:lvl5pPr>
            <a:lvl6pPr indent="-298450" lvl="5" marL="2743200">
              <a:lnSpc>
                <a:spcPct val="115000"/>
              </a:lnSpc>
              <a:spcBef>
                <a:spcPts val="0"/>
              </a:spcBef>
              <a:spcAft>
                <a:spcPts val="0"/>
              </a:spcAft>
              <a:buClr>
                <a:schemeClr val="dk1"/>
              </a:buClr>
              <a:buSzPts val="1100"/>
              <a:buFont typeface="Nunito Sans"/>
              <a:buChar char="■"/>
              <a:defRPr sz="1100"/>
            </a:lvl6pPr>
            <a:lvl7pPr indent="-298450" lvl="6" marL="3200400">
              <a:lnSpc>
                <a:spcPct val="115000"/>
              </a:lnSpc>
              <a:spcBef>
                <a:spcPts val="0"/>
              </a:spcBef>
              <a:spcAft>
                <a:spcPts val="0"/>
              </a:spcAft>
              <a:buClr>
                <a:schemeClr val="dk1"/>
              </a:buClr>
              <a:buSzPts val="1100"/>
              <a:buFont typeface="Nunito Sans"/>
              <a:buChar char="●"/>
              <a:defRPr sz="1100"/>
            </a:lvl7pPr>
            <a:lvl8pPr indent="-298450" lvl="7" marL="3657600">
              <a:lnSpc>
                <a:spcPct val="115000"/>
              </a:lnSpc>
              <a:spcBef>
                <a:spcPts val="0"/>
              </a:spcBef>
              <a:spcAft>
                <a:spcPts val="0"/>
              </a:spcAft>
              <a:buClr>
                <a:schemeClr val="dk1"/>
              </a:buClr>
              <a:buSzPts val="1100"/>
              <a:buFont typeface="Nunito Sans"/>
              <a:buChar char="○"/>
              <a:defRPr sz="1100"/>
            </a:lvl8pPr>
            <a:lvl9pPr indent="-298450" lvl="8" marL="4114800">
              <a:lnSpc>
                <a:spcPct val="115000"/>
              </a:lnSpc>
              <a:spcBef>
                <a:spcPts val="0"/>
              </a:spcBef>
              <a:spcAft>
                <a:spcPts val="0"/>
              </a:spcAft>
              <a:buClr>
                <a:schemeClr val="dk1"/>
              </a:buClr>
              <a:buSzPts val="1100"/>
              <a:buFont typeface="Nunito Sans"/>
              <a:buChar char="■"/>
              <a:defRPr sz="1100"/>
            </a:lvl9pPr>
          </a:lstStyle>
          <a:p/>
        </p:txBody>
      </p:sp>
      <p:sp>
        <p:nvSpPr>
          <p:cNvPr id="749" name="Google Shape;749;p100"/>
          <p:cNvSpPr txBox="1"/>
          <p:nvPr>
            <p:ph idx="4"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dk2"/>
                </a:solidFill>
                <a:latin typeface="Nunito Sans"/>
                <a:ea typeface="Nunito Sans"/>
                <a:cs typeface="Nunito Sans"/>
                <a:sym typeface="Nunito Sans"/>
              </a:defRPr>
            </a:lvl1pPr>
            <a:lvl2pPr lvl="1">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2pPr>
            <a:lvl3pPr lvl="2">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3pPr>
            <a:lvl4pPr lvl="3">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4pPr>
            <a:lvl5pPr lvl="4">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5pPr>
            <a:lvl6pPr lvl="5">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6pPr>
            <a:lvl7pPr lvl="6">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7pPr>
            <a:lvl8pPr lvl="7">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8pPr>
            <a:lvl9pPr lvl="8">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BLANK_1_1_1_1_1_1_2">
    <p:bg>
      <p:bgPr>
        <a:solidFill>
          <a:schemeClr val="accent1"/>
        </a:solidFill>
      </p:bgPr>
    </p:bg>
    <p:spTree>
      <p:nvGrpSpPr>
        <p:cNvPr id="750" name="Shape 750"/>
        <p:cNvGrpSpPr/>
        <p:nvPr/>
      </p:nvGrpSpPr>
      <p:grpSpPr>
        <a:xfrm>
          <a:off x="0" y="0"/>
          <a:ext cx="0" cy="0"/>
          <a:chOff x="0" y="0"/>
          <a:chExt cx="0" cy="0"/>
        </a:xfrm>
      </p:grpSpPr>
      <p:pic>
        <p:nvPicPr>
          <p:cNvPr id="751" name="Google Shape;751;p101"/>
          <p:cNvPicPr preferRelativeResize="0"/>
          <p:nvPr/>
        </p:nvPicPr>
        <p:blipFill rotWithShape="1">
          <a:blip r:embed="rId2">
            <a:alphaModFix/>
          </a:blip>
          <a:srcRect b="0" l="0" r="54483" t="51307"/>
          <a:stretch/>
        </p:blipFill>
        <p:spPr>
          <a:xfrm flipH="1" rot="10800000">
            <a:off x="6802800" y="2639053"/>
            <a:ext cx="2341200" cy="2504451"/>
          </a:xfrm>
          <a:prstGeom prst="rect">
            <a:avLst/>
          </a:prstGeom>
          <a:noFill/>
          <a:ln>
            <a:noFill/>
          </a:ln>
        </p:spPr>
      </p:pic>
      <p:sp>
        <p:nvSpPr>
          <p:cNvPr id="752" name="Google Shape;752;p101"/>
          <p:cNvSpPr txBox="1"/>
          <p:nvPr/>
        </p:nvSpPr>
        <p:spPr>
          <a:xfrm>
            <a:off x="6720300" y="4800275"/>
            <a:ext cx="2195100" cy="292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700">
                <a:solidFill>
                  <a:schemeClr val="dk2"/>
                </a:solidFill>
                <a:latin typeface="Nunito Sans"/>
                <a:ea typeface="Nunito Sans"/>
                <a:cs typeface="Nunito Sans"/>
                <a:sym typeface="Nunito Sans"/>
              </a:rPr>
              <a:t>‹#›</a:t>
            </a:fld>
            <a:endParaRPr sz="700">
              <a:solidFill>
                <a:schemeClr val="dk2"/>
              </a:solidFill>
              <a:latin typeface="Nunito Sans"/>
              <a:ea typeface="Nunito Sans"/>
              <a:cs typeface="Nunito Sans"/>
              <a:sym typeface="Nunito Sans"/>
            </a:endParaRPr>
          </a:p>
        </p:txBody>
      </p:sp>
      <p:sp>
        <p:nvSpPr>
          <p:cNvPr id="753" name="Google Shape;753;p101"/>
          <p:cNvSpPr txBox="1"/>
          <p:nvPr>
            <p:ph type="title"/>
          </p:nvPr>
        </p:nvSpPr>
        <p:spPr>
          <a:xfrm>
            <a:off x="1230200" y="1930281"/>
            <a:ext cx="6683700" cy="1726500"/>
          </a:xfrm>
          <a:prstGeom prst="rect">
            <a:avLst/>
          </a:prstGeom>
        </p:spPr>
        <p:txBody>
          <a:bodyPr anchorCtr="0" anchor="t" bIns="91425" lIns="91425" spcFirstLastPara="1" rIns="91425" wrap="square" tIns="91425">
            <a:noAutofit/>
          </a:bodyPr>
          <a:lstStyle>
            <a:lvl1pPr lvl="0" algn="ctr">
              <a:lnSpc>
                <a:spcPct val="90000"/>
              </a:lnSpc>
              <a:spcBef>
                <a:spcPts val="0"/>
              </a:spcBef>
              <a:spcAft>
                <a:spcPts val="0"/>
              </a:spcAft>
              <a:buNone/>
              <a:defRPr sz="5400">
                <a:solidFill>
                  <a:schemeClr val="dk2"/>
                </a:solidFill>
              </a:defRPr>
            </a:lvl1pPr>
            <a:lvl2pPr lvl="1"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2pPr>
            <a:lvl3pPr lvl="2"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3pPr>
            <a:lvl4pPr lvl="3"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4pPr>
            <a:lvl5pPr lvl="4"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5pPr>
            <a:lvl6pPr lvl="5"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6pPr>
            <a:lvl7pPr lvl="6"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7pPr>
            <a:lvl8pPr lvl="7"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8pPr>
            <a:lvl9pPr lvl="8" algn="ctr">
              <a:lnSpc>
                <a:spcPct val="115000"/>
              </a:lnSpc>
              <a:spcBef>
                <a:spcPts val="0"/>
              </a:spcBef>
              <a:spcAft>
                <a:spcPts val="0"/>
              </a:spcAft>
              <a:buNone/>
              <a:defRPr sz="4800">
                <a:solidFill>
                  <a:schemeClr val="dk2"/>
                </a:solidFill>
                <a:latin typeface="Poppins SemiBold"/>
                <a:ea typeface="Poppins SemiBold"/>
                <a:cs typeface="Poppins SemiBold"/>
                <a:sym typeface="Poppins SemiBold"/>
              </a:defRPr>
            </a:lvl9pPr>
          </a:lstStyle>
          <a:p/>
        </p:txBody>
      </p:sp>
      <p:sp>
        <p:nvSpPr>
          <p:cNvPr id="754" name="Google Shape;754;p101"/>
          <p:cNvSpPr txBox="1"/>
          <p:nvPr>
            <p:ph idx="1" type="subTitle"/>
          </p:nvPr>
        </p:nvSpPr>
        <p:spPr>
          <a:xfrm>
            <a:off x="2398650" y="3194700"/>
            <a:ext cx="4346700" cy="452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1pPr>
            <a:lvl2pPr lvl="1">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2pPr>
            <a:lvl3pPr lvl="2">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3pPr>
            <a:lvl4pPr lvl="3">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4pPr>
            <a:lvl5pPr lvl="4">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5pPr>
            <a:lvl6pPr lvl="5">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6pPr>
            <a:lvl7pPr lvl="6">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7pPr>
            <a:lvl8pPr lvl="7">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8pPr>
            <a:lvl9pPr lvl="8">
              <a:spcBef>
                <a:spcPts val="0"/>
              </a:spcBef>
              <a:spcAft>
                <a:spcPts val="0"/>
              </a:spcAft>
              <a:buClr>
                <a:schemeClr val="dk2"/>
              </a:buClr>
              <a:buSzPts val="1600"/>
              <a:buFont typeface="Nunito Sans SemiBold"/>
              <a:buNone/>
              <a:defRPr>
                <a:solidFill>
                  <a:schemeClr val="dk2"/>
                </a:solidFill>
                <a:latin typeface="Nunito Sans SemiBold"/>
                <a:ea typeface="Nunito Sans SemiBold"/>
                <a:cs typeface="Nunito Sans SemiBold"/>
                <a:sym typeface="Nunito Sans SemiBold"/>
              </a:defRPr>
            </a:lvl9pPr>
          </a:lstStyle>
          <a:p/>
        </p:txBody>
      </p:sp>
      <p:sp>
        <p:nvSpPr>
          <p:cNvPr id="755" name="Google Shape;755;p101"/>
          <p:cNvSpPr/>
          <p:nvPr/>
        </p:nvSpPr>
        <p:spPr>
          <a:xfrm flipH="1">
            <a:off x="11" y="148752"/>
            <a:ext cx="1377568" cy="2421760"/>
          </a:xfrm>
          <a:custGeom>
            <a:rect b="b" l="l" r="r" t="t"/>
            <a:pathLst>
              <a:path extrusionOk="0" h="75680" w="43049">
                <a:moveTo>
                  <a:pt x="10456" y="1"/>
                </a:moveTo>
                <a:lnTo>
                  <a:pt x="9414" y="38"/>
                </a:lnTo>
                <a:lnTo>
                  <a:pt x="8409" y="112"/>
                </a:lnTo>
                <a:lnTo>
                  <a:pt x="7479" y="187"/>
                </a:lnTo>
                <a:lnTo>
                  <a:pt x="6586" y="336"/>
                </a:lnTo>
                <a:lnTo>
                  <a:pt x="5768" y="522"/>
                </a:lnTo>
                <a:lnTo>
                  <a:pt x="4986" y="708"/>
                </a:lnTo>
                <a:lnTo>
                  <a:pt x="4279" y="931"/>
                </a:lnTo>
                <a:lnTo>
                  <a:pt x="3610" y="1229"/>
                </a:lnTo>
                <a:lnTo>
                  <a:pt x="3014" y="1526"/>
                </a:lnTo>
                <a:lnTo>
                  <a:pt x="2456" y="1861"/>
                </a:lnTo>
                <a:lnTo>
                  <a:pt x="1972" y="2270"/>
                </a:lnTo>
                <a:lnTo>
                  <a:pt x="1526" y="2680"/>
                </a:lnTo>
                <a:lnTo>
                  <a:pt x="1154" y="3126"/>
                </a:lnTo>
                <a:lnTo>
                  <a:pt x="893" y="3461"/>
                </a:lnTo>
                <a:lnTo>
                  <a:pt x="707" y="3796"/>
                </a:lnTo>
                <a:lnTo>
                  <a:pt x="521" y="4168"/>
                </a:lnTo>
                <a:lnTo>
                  <a:pt x="373" y="4540"/>
                </a:lnTo>
                <a:lnTo>
                  <a:pt x="261" y="4912"/>
                </a:lnTo>
                <a:lnTo>
                  <a:pt x="149" y="5321"/>
                </a:lnTo>
                <a:lnTo>
                  <a:pt x="75" y="5731"/>
                </a:lnTo>
                <a:lnTo>
                  <a:pt x="38" y="6177"/>
                </a:lnTo>
                <a:lnTo>
                  <a:pt x="0" y="6624"/>
                </a:lnTo>
                <a:lnTo>
                  <a:pt x="0" y="7070"/>
                </a:lnTo>
                <a:lnTo>
                  <a:pt x="38" y="7554"/>
                </a:lnTo>
                <a:lnTo>
                  <a:pt x="112" y="8075"/>
                </a:lnTo>
                <a:lnTo>
                  <a:pt x="187" y="8558"/>
                </a:lnTo>
                <a:lnTo>
                  <a:pt x="298" y="9117"/>
                </a:lnTo>
                <a:lnTo>
                  <a:pt x="596" y="10196"/>
                </a:lnTo>
                <a:lnTo>
                  <a:pt x="1005" y="11386"/>
                </a:lnTo>
                <a:lnTo>
                  <a:pt x="1489" y="12614"/>
                </a:lnTo>
                <a:lnTo>
                  <a:pt x="2121" y="13916"/>
                </a:lnTo>
                <a:lnTo>
                  <a:pt x="2828" y="15256"/>
                </a:lnTo>
                <a:lnTo>
                  <a:pt x="3684" y="16707"/>
                </a:lnTo>
                <a:lnTo>
                  <a:pt x="4614" y="18195"/>
                </a:lnTo>
                <a:lnTo>
                  <a:pt x="5656" y="19758"/>
                </a:lnTo>
                <a:lnTo>
                  <a:pt x="6772" y="21358"/>
                </a:lnTo>
                <a:lnTo>
                  <a:pt x="9525" y="25190"/>
                </a:lnTo>
                <a:lnTo>
                  <a:pt x="12204" y="28985"/>
                </a:lnTo>
                <a:lnTo>
                  <a:pt x="14809" y="32706"/>
                </a:lnTo>
                <a:lnTo>
                  <a:pt x="17376" y="36426"/>
                </a:lnTo>
                <a:lnTo>
                  <a:pt x="22325" y="43682"/>
                </a:lnTo>
                <a:lnTo>
                  <a:pt x="27050" y="50714"/>
                </a:lnTo>
                <a:lnTo>
                  <a:pt x="31478" y="57486"/>
                </a:lnTo>
                <a:lnTo>
                  <a:pt x="35645" y="63922"/>
                </a:lnTo>
                <a:lnTo>
                  <a:pt x="39514" y="69987"/>
                </a:lnTo>
                <a:lnTo>
                  <a:pt x="43049" y="75680"/>
                </a:lnTo>
                <a:lnTo>
                  <a:pt x="43049" y="74526"/>
                </a:lnTo>
                <a:lnTo>
                  <a:pt x="39514" y="68908"/>
                </a:lnTo>
                <a:lnTo>
                  <a:pt x="35682" y="62918"/>
                </a:lnTo>
                <a:lnTo>
                  <a:pt x="31589" y="56555"/>
                </a:lnTo>
                <a:lnTo>
                  <a:pt x="27199" y="49895"/>
                </a:lnTo>
                <a:lnTo>
                  <a:pt x="22548" y="42975"/>
                </a:lnTo>
                <a:lnTo>
                  <a:pt x="17674" y="35831"/>
                </a:lnTo>
                <a:lnTo>
                  <a:pt x="15144" y="32185"/>
                </a:lnTo>
                <a:lnTo>
                  <a:pt x="12576" y="28501"/>
                </a:lnTo>
                <a:lnTo>
                  <a:pt x="9935" y="24781"/>
                </a:lnTo>
                <a:lnTo>
                  <a:pt x="7256" y="21023"/>
                </a:lnTo>
                <a:lnTo>
                  <a:pt x="6177" y="19460"/>
                </a:lnTo>
                <a:lnTo>
                  <a:pt x="5172" y="17972"/>
                </a:lnTo>
                <a:lnTo>
                  <a:pt x="4279" y="16521"/>
                </a:lnTo>
                <a:lnTo>
                  <a:pt x="3461" y="15144"/>
                </a:lnTo>
                <a:lnTo>
                  <a:pt x="2754" y="13805"/>
                </a:lnTo>
                <a:lnTo>
                  <a:pt x="2158" y="12577"/>
                </a:lnTo>
                <a:lnTo>
                  <a:pt x="1638" y="11386"/>
                </a:lnTo>
                <a:lnTo>
                  <a:pt x="1266" y="10233"/>
                </a:lnTo>
                <a:lnTo>
                  <a:pt x="931" y="9191"/>
                </a:lnTo>
                <a:lnTo>
                  <a:pt x="745" y="8186"/>
                </a:lnTo>
                <a:lnTo>
                  <a:pt x="670" y="7703"/>
                </a:lnTo>
                <a:lnTo>
                  <a:pt x="633" y="7219"/>
                </a:lnTo>
                <a:lnTo>
                  <a:pt x="633" y="6773"/>
                </a:lnTo>
                <a:lnTo>
                  <a:pt x="633" y="6363"/>
                </a:lnTo>
                <a:lnTo>
                  <a:pt x="670" y="5954"/>
                </a:lnTo>
                <a:lnTo>
                  <a:pt x="745" y="5545"/>
                </a:lnTo>
                <a:lnTo>
                  <a:pt x="819" y="5173"/>
                </a:lnTo>
                <a:lnTo>
                  <a:pt x="931" y="4801"/>
                </a:lnTo>
                <a:lnTo>
                  <a:pt x="1042" y="4428"/>
                </a:lnTo>
                <a:lnTo>
                  <a:pt x="1228" y="4094"/>
                </a:lnTo>
                <a:lnTo>
                  <a:pt x="1414" y="3796"/>
                </a:lnTo>
                <a:lnTo>
                  <a:pt x="1600" y="3498"/>
                </a:lnTo>
                <a:lnTo>
                  <a:pt x="1972" y="3089"/>
                </a:lnTo>
                <a:lnTo>
                  <a:pt x="2382" y="2680"/>
                </a:lnTo>
                <a:lnTo>
                  <a:pt x="2865" y="2345"/>
                </a:lnTo>
                <a:lnTo>
                  <a:pt x="3386" y="2010"/>
                </a:lnTo>
                <a:lnTo>
                  <a:pt x="3944" y="1750"/>
                </a:lnTo>
                <a:lnTo>
                  <a:pt x="4577" y="1489"/>
                </a:lnTo>
                <a:lnTo>
                  <a:pt x="5284" y="1266"/>
                </a:lnTo>
                <a:lnTo>
                  <a:pt x="6028" y="1080"/>
                </a:lnTo>
                <a:lnTo>
                  <a:pt x="6809" y="894"/>
                </a:lnTo>
                <a:lnTo>
                  <a:pt x="7665" y="782"/>
                </a:lnTo>
                <a:lnTo>
                  <a:pt x="8595" y="708"/>
                </a:lnTo>
                <a:lnTo>
                  <a:pt x="9563" y="633"/>
                </a:lnTo>
                <a:lnTo>
                  <a:pt x="10567" y="596"/>
                </a:lnTo>
                <a:lnTo>
                  <a:pt x="11646" y="633"/>
                </a:lnTo>
                <a:lnTo>
                  <a:pt x="12762" y="671"/>
                </a:lnTo>
                <a:lnTo>
                  <a:pt x="13953" y="745"/>
                </a:lnTo>
                <a:lnTo>
                  <a:pt x="16223" y="931"/>
                </a:lnTo>
                <a:lnTo>
                  <a:pt x="18641" y="1266"/>
                </a:lnTo>
                <a:lnTo>
                  <a:pt x="21246" y="1675"/>
                </a:lnTo>
                <a:lnTo>
                  <a:pt x="24036" y="2196"/>
                </a:lnTo>
                <a:lnTo>
                  <a:pt x="26976" y="2829"/>
                </a:lnTo>
                <a:lnTo>
                  <a:pt x="30138" y="3573"/>
                </a:lnTo>
                <a:lnTo>
                  <a:pt x="33487" y="4428"/>
                </a:lnTo>
                <a:lnTo>
                  <a:pt x="37021" y="5359"/>
                </a:lnTo>
                <a:lnTo>
                  <a:pt x="39998" y="6214"/>
                </a:lnTo>
                <a:lnTo>
                  <a:pt x="43049" y="7107"/>
                </a:lnTo>
                <a:lnTo>
                  <a:pt x="43049" y="6475"/>
                </a:lnTo>
                <a:lnTo>
                  <a:pt x="40072" y="5619"/>
                </a:lnTo>
                <a:lnTo>
                  <a:pt x="37170" y="4801"/>
                </a:lnTo>
                <a:lnTo>
                  <a:pt x="33636" y="3833"/>
                </a:lnTo>
                <a:lnTo>
                  <a:pt x="30250" y="2977"/>
                </a:lnTo>
                <a:lnTo>
                  <a:pt x="27087" y="2233"/>
                </a:lnTo>
                <a:lnTo>
                  <a:pt x="24111" y="1601"/>
                </a:lnTo>
                <a:lnTo>
                  <a:pt x="21320" y="1080"/>
                </a:lnTo>
                <a:lnTo>
                  <a:pt x="18716" y="671"/>
                </a:lnTo>
                <a:lnTo>
                  <a:pt x="16260" y="336"/>
                </a:lnTo>
                <a:lnTo>
                  <a:pt x="13990" y="150"/>
                </a:lnTo>
                <a:lnTo>
                  <a:pt x="12762" y="75"/>
                </a:lnTo>
                <a:lnTo>
                  <a:pt x="11609" y="38"/>
                </a:lnTo>
                <a:lnTo>
                  <a:pt x="1045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unito Sans"/>
              <a:ea typeface="Nunito Sans"/>
              <a:cs typeface="Nunito Sans"/>
              <a:sym typeface="Nunito Sans"/>
            </a:endParaRPr>
          </a:p>
        </p:txBody>
      </p:sp>
      <p:sp>
        <p:nvSpPr>
          <p:cNvPr id="756" name="Google Shape;756;p101"/>
          <p:cNvSpPr txBox="1"/>
          <p:nvPr>
            <p:ph idx="2" type="body"/>
          </p:nvPr>
        </p:nvSpPr>
        <p:spPr>
          <a:xfrm>
            <a:off x="3447988" y="3693650"/>
            <a:ext cx="2247900" cy="4002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Clr>
                <a:schemeClr val="dk2"/>
              </a:buClr>
              <a:buSzPts val="1000"/>
              <a:buFont typeface="Nunito Sans"/>
              <a:buChar char="●"/>
              <a:defRPr sz="1000">
                <a:solidFill>
                  <a:schemeClr val="dk2"/>
                </a:solidFill>
              </a:defRPr>
            </a:lvl1pPr>
            <a:lvl2pPr indent="-292100" lvl="1" marL="914400" algn="ctr">
              <a:spcBef>
                <a:spcPts val="0"/>
              </a:spcBef>
              <a:spcAft>
                <a:spcPts val="0"/>
              </a:spcAft>
              <a:buClr>
                <a:schemeClr val="dk2"/>
              </a:buClr>
              <a:buSzPts val="1000"/>
              <a:buFont typeface="Nunito Sans"/>
              <a:buChar char="○"/>
              <a:defRPr sz="1000">
                <a:solidFill>
                  <a:schemeClr val="dk2"/>
                </a:solidFill>
              </a:defRPr>
            </a:lvl2pPr>
            <a:lvl3pPr indent="-292100" lvl="2" marL="1371600" algn="ctr">
              <a:spcBef>
                <a:spcPts val="0"/>
              </a:spcBef>
              <a:spcAft>
                <a:spcPts val="0"/>
              </a:spcAft>
              <a:buClr>
                <a:schemeClr val="dk2"/>
              </a:buClr>
              <a:buSzPts val="1000"/>
              <a:buFont typeface="Nunito Sans"/>
              <a:buChar char="■"/>
              <a:defRPr sz="1000">
                <a:solidFill>
                  <a:schemeClr val="dk2"/>
                </a:solidFill>
              </a:defRPr>
            </a:lvl3pPr>
            <a:lvl4pPr indent="-292100" lvl="3" marL="1828800" algn="ctr">
              <a:spcBef>
                <a:spcPts val="0"/>
              </a:spcBef>
              <a:spcAft>
                <a:spcPts val="0"/>
              </a:spcAft>
              <a:buClr>
                <a:schemeClr val="dk2"/>
              </a:buClr>
              <a:buSzPts val="1000"/>
              <a:buFont typeface="Nunito Sans"/>
              <a:buChar char="●"/>
              <a:defRPr sz="1000">
                <a:solidFill>
                  <a:schemeClr val="dk2"/>
                </a:solidFill>
              </a:defRPr>
            </a:lvl4pPr>
            <a:lvl5pPr indent="-292100" lvl="4" marL="2286000" algn="ctr">
              <a:spcBef>
                <a:spcPts val="0"/>
              </a:spcBef>
              <a:spcAft>
                <a:spcPts val="0"/>
              </a:spcAft>
              <a:buClr>
                <a:schemeClr val="dk2"/>
              </a:buClr>
              <a:buSzPts val="1000"/>
              <a:buFont typeface="Nunito Sans"/>
              <a:buChar char="○"/>
              <a:defRPr sz="1000">
                <a:solidFill>
                  <a:schemeClr val="dk2"/>
                </a:solidFill>
              </a:defRPr>
            </a:lvl5pPr>
            <a:lvl6pPr indent="-292100" lvl="5" marL="2743200" algn="ctr">
              <a:spcBef>
                <a:spcPts val="0"/>
              </a:spcBef>
              <a:spcAft>
                <a:spcPts val="0"/>
              </a:spcAft>
              <a:buClr>
                <a:schemeClr val="dk2"/>
              </a:buClr>
              <a:buSzPts val="1000"/>
              <a:buFont typeface="Nunito Sans"/>
              <a:buChar char="■"/>
              <a:defRPr sz="1000">
                <a:solidFill>
                  <a:schemeClr val="dk2"/>
                </a:solidFill>
              </a:defRPr>
            </a:lvl6pPr>
            <a:lvl7pPr indent="-292100" lvl="6" marL="3200400" algn="ctr">
              <a:spcBef>
                <a:spcPts val="0"/>
              </a:spcBef>
              <a:spcAft>
                <a:spcPts val="0"/>
              </a:spcAft>
              <a:buClr>
                <a:schemeClr val="dk2"/>
              </a:buClr>
              <a:buSzPts val="1000"/>
              <a:buFont typeface="Nunito Sans"/>
              <a:buChar char="●"/>
              <a:defRPr sz="1000">
                <a:solidFill>
                  <a:schemeClr val="dk2"/>
                </a:solidFill>
              </a:defRPr>
            </a:lvl7pPr>
            <a:lvl8pPr indent="-292100" lvl="7" marL="3657600" algn="ctr">
              <a:spcBef>
                <a:spcPts val="0"/>
              </a:spcBef>
              <a:spcAft>
                <a:spcPts val="0"/>
              </a:spcAft>
              <a:buClr>
                <a:schemeClr val="dk2"/>
              </a:buClr>
              <a:buSzPts val="1000"/>
              <a:buFont typeface="Nunito Sans"/>
              <a:buChar char="○"/>
              <a:defRPr sz="1000">
                <a:solidFill>
                  <a:schemeClr val="dk2"/>
                </a:solidFill>
              </a:defRPr>
            </a:lvl8pPr>
            <a:lvl9pPr indent="-292100" lvl="8" marL="4114800" algn="ctr">
              <a:spcBef>
                <a:spcPts val="0"/>
              </a:spcBef>
              <a:spcAft>
                <a:spcPts val="0"/>
              </a:spcAft>
              <a:buClr>
                <a:schemeClr val="dk2"/>
              </a:buClr>
              <a:buSzPts val="1000"/>
              <a:buFont typeface="Nunito Sans"/>
              <a:buChar char="■"/>
              <a:defRPr sz="1000">
                <a:solidFill>
                  <a:schemeClr val="dk2"/>
                </a:solidFill>
              </a:defRPr>
            </a:lvl9pPr>
          </a:lstStyle>
          <a:p/>
        </p:txBody>
      </p:sp>
      <p:sp>
        <p:nvSpPr>
          <p:cNvPr id="757" name="Google Shape;757;p101"/>
          <p:cNvSpPr txBox="1"/>
          <p:nvPr>
            <p:ph idx="3" type="subTitle"/>
          </p:nvPr>
        </p:nvSpPr>
        <p:spPr>
          <a:xfrm>
            <a:off x="228600" y="4800275"/>
            <a:ext cx="1115700" cy="311400"/>
          </a:xfrm>
          <a:prstGeom prst="rect">
            <a:avLst/>
          </a:prstGeom>
        </p:spPr>
        <p:txBody>
          <a:bodyPr anchorCtr="0" anchor="t" bIns="91425" lIns="91425" spcFirstLastPara="1" rIns="91425" wrap="square" tIns="91425">
            <a:noAutofit/>
          </a:bodyPr>
          <a:lstStyle>
            <a:lvl1pPr lvl="0">
              <a:spcBef>
                <a:spcPts val="0"/>
              </a:spcBef>
              <a:spcAft>
                <a:spcPts val="0"/>
              </a:spcAft>
              <a:buNone/>
              <a:defRPr sz="700">
                <a:solidFill>
                  <a:schemeClr val="dk2"/>
                </a:solidFill>
                <a:latin typeface="Nunito Sans"/>
                <a:ea typeface="Nunito Sans"/>
                <a:cs typeface="Nunito Sans"/>
                <a:sym typeface="Nunito Sans"/>
              </a:defRPr>
            </a:lvl1pPr>
            <a:lvl2pPr lvl="1">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2pPr>
            <a:lvl3pPr lvl="2">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3pPr>
            <a:lvl4pPr lvl="3">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4pPr>
            <a:lvl5pPr lvl="4">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5pPr>
            <a:lvl6pPr lvl="5">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6pPr>
            <a:lvl7pPr lvl="6">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7pPr>
            <a:lvl8pPr lvl="7">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8pPr>
            <a:lvl9pPr lvl="8">
              <a:spcBef>
                <a:spcPts val="0"/>
              </a:spcBef>
              <a:spcAft>
                <a:spcPts val="0"/>
              </a:spcAft>
              <a:buClr>
                <a:schemeClr val="dk2"/>
              </a:buClr>
              <a:buSzPts val="700"/>
              <a:buFont typeface="Nunito Sans"/>
              <a:buNone/>
              <a:defRPr sz="700">
                <a:solidFill>
                  <a:schemeClr val="dk2"/>
                </a:solidFill>
                <a:latin typeface="Nunito Sans"/>
                <a:ea typeface="Nunito Sans"/>
                <a:cs typeface="Nunito Sans"/>
                <a:sym typeface="Nunito Sans"/>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758" name="Shape 758"/>
        <p:cNvGrpSpPr/>
        <p:nvPr/>
      </p:nvGrpSpPr>
      <p:grpSpPr>
        <a:xfrm>
          <a:off x="0" y="0"/>
          <a:ext cx="0" cy="0"/>
          <a:chOff x="0" y="0"/>
          <a:chExt cx="0" cy="0"/>
        </a:xfrm>
      </p:grpSpPr>
      <p:sp>
        <p:nvSpPr>
          <p:cNvPr id="759" name="Google Shape;759;p102"/>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760" name="Shape 760"/>
        <p:cNvGrpSpPr/>
        <p:nvPr/>
      </p:nvGrpSpPr>
      <p:grpSpPr>
        <a:xfrm>
          <a:off x="0" y="0"/>
          <a:ext cx="0" cy="0"/>
          <a:chOff x="0" y="0"/>
          <a:chExt cx="0" cy="0"/>
        </a:xfrm>
      </p:grpSpPr>
      <p:sp>
        <p:nvSpPr>
          <p:cNvPr id="761" name="Google Shape;761;p103"/>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762" name="Google Shape;762;p10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763" name="Shape 763"/>
        <p:cNvGrpSpPr/>
        <p:nvPr/>
      </p:nvGrpSpPr>
      <p:grpSpPr>
        <a:xfrm>
          <a:off x="0" y="0"/>
          <a:ext cx="0" cy="0"/>
          <a:chOff x="0" y="0"/>
          <a:chExt cx="0" cy="0"/>
        </a:xfrm>
      </p:grpSpPr>
      <p:sp>
        <p:nvSpPr>
          <p:cNvPr id="764" name="Google Shape;764;p104"/>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765" name="Google Shape;765;p10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66" name="Google Shape;766;p104"/>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767" name="Shape 767"/>
        <p:cNvGrpSpPr/>
        <p:nvPr/>
      </p:nvGrpSpPr>
      <p:grpSpPr>
        <a:xfrm>
          <a:off x="0" y="0"/>
          <a:ext cx="0" cy="0"/>
          <a:chOff x="0" y="0"/>
          <a:chExt cx="0" cy="0"/>
        </a:xfrm>
      </p:grpSpPr>
      <p:sp>
        <p:nvSpPr>
          <p:cNvPr id="768" name="Google Shape;768;p105"/>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769" name="Shape 769"/>
        <p:cNvGrpSpPr/>
        <p:nvPr/>
      </p:nvGrpSpPr>
      <p:grpSpPr>
        <a:xfrm>
          <a:off x="0" y="0"/>
          <a:ext cx="0" cy="0"/>
          <a:chOff x="0" y="0"/>
          <a:chExt cx="0" cy="0"/>
        </a:xfrm>
      </p:grpSpPr>
      <p:sp>
        <p:nvSpPr>
          <p:cNvPr id="770" name="Google Shape;770;p106"/>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771" name="Google Shape;771;p106"/>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772" name="Shape 772"/>
        <p:cNvGrpSpPr/>
        <p:nvPr/>
      </p:nvGrpSpPr>
      <p:grpSpPr>
        <a:xfrm>
          <a:off x="0" y="0"/>
          <a:ext cx="0" cy="0"/>
          <a:chOff x="0" y="0"/>
          <a:chExt cx="0" cy="0"/>
        </a:xfrm>
      </p:grpSpPr>
      <p:sp>
        <p:nvSpPr>
          <p:cNvPr id="773" name="Google Shape;773;p107"/>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774" name="Google Shape;774;p10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775" name="Google Shape;775;p10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776" name="Shape 776"/>
        <p:cNvGrpSpPr/>
        <p:nvPr/>
      </p:nvGrpSpPr>
      <p:grpSpPr>
        <a:xfrm>
          <a:off x="0" y="0"/>
          <a:ext cx="0" cy="0"/>
          <a:chOff x="0" y="0"/>
          <a:chExt cx="0" cy="0"/>
        </a:xfrm>
      </p:grpSpPr>
      <p:sp>
        <p:nvSpPr>
          <p:cNvPr id="777" name="Google Shape;777;p10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778" name="Shape 778"/>
        <p:cNvGrpSpPr/>
        <p:nvPr/>
      </p:nvGrpSpPr>
      <p:grpSpPr>
        <a:xfrm>
          <a:off x="0" y="0"/>
          <a:ext cx="0" cy="0"/>
          <a:chOff x="0" y="0"/>
          <a:chExt cx="0" cy="0"/>
        </a:xfrm>
      </p:grpSpPr>
      <p:sp>
        <p:nvSpPr>
          <p:cNvPr id="779" name="Google Shape;779;p10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780" name="Google Shape;780;p10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781" name="Shape 781"/>
        <p:cNvGrpSpPr/>
        <p:nvPr/>
      </p:nvGrpSpPr>
      <p:grpSpPr>
        <a:xfrm>
          <a:off x="0" y="0"/>
          <a:ext cx="0" cy="0"/>
          <a:chOff x="0" y="0"/>
          <a:chExt cx="0" cy="0"/>
        </a:xfrm>
      </p:grpSpPr>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82" name="Shape 782"/>
        <p:cNvGrpSpPr/>
        <p:nvPr/>
      </p:nvGrpSpPr>
      <p:grpSpPr>
        <a:xfrm>
          <a:off x="0" y="0"/>
          <a:ext cx="0" cy="0"/>
          <a:chOff x="0" y="0"/>
          <a:chExt cx="0" cy="0"/>
        </a:xfrm>
      </p:grpSpPr>
      <p:sp>
        <p:nvSpPr>
          <p:cNvPr id="783" name="Google Shape;783;p111"/>
          <p:cNvSpPr txBox="1"/>
          <p:nvPr>
            <p:ph type="title"/>
          </p:nvPr>
        </p:nvSpPr>
        <p:spPr>
          <a:xfrm>
            <a:off x="677325" y="1832775"/>
            <a:ext cx="3217200" cy="1484100"/>
          </a:xfrm>
          <a:prstGeom prst="rect">
            <a:avLst/>
          </a:prstGeom>
        </p:spPr>
        <p:txBody>
          <a:bodyPr anchorCtr="0" anchor="ctr" bIns="91425" lIns="91425" spcFirstLastPara="1" rIns="91425" wrap="square" tIns="91425">
            <a:sp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 name="Google Shape;784;p111"/>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85" name="Google Shape;785;p111"/>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86" name="Google Shape;786;p111"/>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87" name="Google Shape;787;p111"/>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88" name="Google Shape;788;p111"/>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89" name="Google Shape;789;p111"/>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790" name="Shape 790"/>
        <p:cNvGrpSpPr/>
        <p:nvPr/>
      </p:nvGrpSpPr>
      <p:grpSpPr>
        <a:xfrm>
          <a:off x="0" y="0"/>
          <a:ext cx="0" cy="0"/>
          <a:chOff x="0" y="0"/>
          <a:chExt cx="0" cy="0"/>
        </a:xfrm>
      </p:grpSpPr>
      <p:sp>
        <p:nvSpPr>
          <p:cNvPr id="791" name="Google Shape;791;p112"/>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792" name="Google Shape;792;p112"/>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793" name="Google Shape;793;p112"/>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794" name="Shape 794"/>
        <p:cNvGrpSpPr/>
        <p:nvPr/>
      </p:nvGrpSpPr>
      <p:grpSpPr>
        <a:xfrm>
          <a:off x="0" y="0"/>
          <a:ext cx="0" cy="0"/>
          <a:chOff x="0" y="0"/>
          <a:chExt cx="0" cy="0"/>
        </a:xfrm>
      </p:grpSpPr>
      <p:sp>
        <p:nvSpPr>
          <p:cNvPr id="795" name="Google Shape;795;p113"/>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796" name="Google Shape;796;p113"/>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797" name="Google Shape;797;p11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98" name="Google Shape;798;p11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799" name="Google Shape;799;p11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800" name="Shape 800"/>
        <p:cNvGrpSpPr/>
        <p:nvPr/>
      </p:nvGrpSpPr>
      <p:grpSpPr>
        <a:xfrm>
          <a:off x="0" y="0"/>
          <a:ext cx="0" cy="0"/>
          <a:chOff x="0" y="0"/>
          <a:chExt cx="0" cy="0"/>
        </a:xfrm>
      </p:grpSpPr>
      <p:sp>
        <p:nvSpPr>
          <p:cNvPr id="801" name="Google Shape;801;p114"/>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02" name="Google Shape;802;p11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03" name="Google Shape;803;p114"/>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804" name="Google Shape;804;p114"/>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05" name="Google Shape;805;p114"/>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06" name="Google Shape;806;p114"/>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07" name="Google Shape;807;p114"/>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808" name="Shape 808"/>
        <p:cNvGrpSpPr/>
        <p:nvPr/>
      </p:nvGrpSpPr>
      <p:grpSpPr>
        <a:xfrm>
          <a:off x="0" y="0"/>
          <a:ext cx="0" cy="0"/>
          <a:chOff x="0" y="0"/>
          <a:chExt cx="0" cy="0"/>
        </a:xfrm>
      </p:grpSpPr>
      <p:sp>
        <p:nvSpPr>
          <p:cNvPr id="809" name="Google Shape;809;p115"/>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10" name="Google Shape;810;p11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11" name="Google Shape;811;p11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12" name="Google Shape;812;p11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13" name="Google Shape;813;p115"/>
          <p:cNvSpPr txBox="1"/>
          <p:nvPr>
            <p:ph type="title"/>
          </p:nvPr>
        </p:nvSpPr>
        <p:spPr>
          <a:xfrm>
            <a:off x="366750"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814" name="Google Shape;814;p11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5" name="Google Shape;815;p11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6" name="Google Shape;816;p11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7" name="Google Shape;817;p11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818" name="Shape 818"/>
        <p:cNvGrpSpPr/>
        <p:nvPr/>
      </p:nvGrpSpPr>
      <p:grpSpPr>
        <a:xfrm>
          <a:off x="0" y="0"/>
          <a:ext cx="0" cy="0"/>
          <a:chOff x="0" y="0"/>
          <a:chExt cx="0" cy="0"/>
        </a:xfrm>
      </p:grpSpPr>
      <p:sp>
        <p:nvSpPr>
          <p:cNvPr id="819" name="Google Shape;819;p116"/>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20" name="Google Shape;820;p11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821" name="Shape 821"/>
        <p:cNvGrpSpPr/>
        <p:nvPr/>
      </p:nvGrpSpPr>
      <p:grpSpPr>
        <a:xfrm>
          <a:off x="0" y="0"/>
          <a:ext cx="0" cy="0"/>
          <a:chOff x="0" y="0"/>
          <a:chExt cx="0" cy="0"/>
        </a:xfrm>
      </p:grpSpPr>
      <p:sp>
        <p:nvSpPr>
          <p:cNvPr id="822" name="Google Shape;822;p117"/>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23" name="Google Shape;823;p117"/>
          <p:cNvSpPr/>
          <p:nvPr>
            <p:ph idx="2" type="pic"/>
          </p:nvPr>
        </p:nvSpPr>
        <p:spPr>
          <a:xfrm>
            <a:off x="4804825" y="1133300"/>
            <a:ext cx="4027500" cy="2392800"/>
          </a:xfrm>
          <a:prstGeom prst="rect">
            <a:avLst/>
          </a:prstGeom>
          <a:noFill/>
          <a:ln>
            <a:noFill/>
          </a:ln>
        </p:spPr>
      </p:sp>
      <p:sp>
        <p:nvSpPr>
          <p:cNvPr id="824" name="Google Shape;824;p117"/>
          <p:cNvSpPr/>
          <p:nvPr>
            <p:ph idx="3" type="pic"/>
          </p:nvPr>
        </p:nvSpPr>
        <p:spPr>
          <a:xfrm>
            <a:off x="311725" y="1133300"/>
            <a:ext cx="4027500" cy="2392800"/>
          </a:xfrm>
          <a:prstGeom prst="rect">
            <a:avLst/>
          </a:prstGeom>
          <a:noFill/>
          <a:ln>
            <a:noFill/>
          </a:ln>
        </p:spPr>
      </p:sp>
      <p:sp>
        <p:nvSpPr>
          <p:cNvPr id="825" name="Google Shape;825;p11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26" name="Google Shape;826;p117"/>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27" name="Google Shape;827;p11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28" name="Google Shape;828;p11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829" name="Shape 829"/>
        <p:cNvGrpSpPr/>
        <p:nvPr/>
      </p:nvGrpSpPr>
      <p:grpSpPr>
        <a:xfrm>
          <a:off x="0" y="0"/>
          <a:ext cx="0" cy="0"/>
          <a:chOff x="0" y="0"/>
          <a:chExt cx="0" cy="0"/>
        </a:xfrm>
      </p:grpSpPr>
      <p:sp>
        <p:nvSpPr>
          <p:cNvPr id="830" name="Google Shape;830;p118"/>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31" name="Google Shape;831;p118"/>
          <p:cNvSpPr/>
          <p:nvPr>
            <p:ph idx="2" type="pic"/>
          </p:nvPr>
        </p:nvSpPr>
        <p:spPr>
          <a:xfrm>
            <a:off x="6205225" y="1128325"/>
            <a:ext cx="2627100" cy="2273100"/>
          </a:xfrm>
          <a:prstGeom prst="rect">
            <a:avLst/>
          </a:prstGeom>
          <a:noFill/>
          <a:ln>
            <a:noFill/>
          </a:ln>
        </p:spPr>
      </p:sp>
      <p:sp>
        <p:nvSpPr>
          <p:cNvPr id="832" name="Google Shape;832;p118"/>
          <p:cNvSpPr/>
          <p:nvPr>
            <p:ph idx="3" type="pic"/>
          </p:nvPr>
        </p:nvSpPr>
        <p:spPr>
          <a:xfrm>
            <a:off x="311725" y="1128325"/>
            <a:ext cx="2627100" cy="2273100"/>
          </a:xfrm>
          <a:prstGeom prst="rect">
            <a:avLst/>
          </a:prstGeom>
          <a:noFill/>
          <a:ln>
            <a:noFill/>
          </a:ln>
        </p:spPr>
      </p:sp>
      <p:sp>
        <p:nvSpPr>
          <p:cNvPr id="833" name="Google Shape;833;p11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34" name="Google Shape;834;p118"/>
          <p:cNvSpPr/>
          <p:nvPr>
            <p:ph idx="5" type="pic"/>
          </p:nvPr>
        </p:nvSpPr>
        <p:spPr>
          <a:xfrm>
            <a:off x="3255250" y="1128325"/>
            <a:ext cx="2627100" cy="2273100"/>
          </a:xfrm>
          <a:prstGeom prst="rect">
            <a:avLst/>
          </a:prstGeom>
          <a:noFill/>
          <a:ln>
            <a:noFill/>
          </a:ln>
        </p:spPr>
      </p:sp>
      <p:sp>
        <p:nvSpPr>
          <p:cNvPr id="835" name="Google Shape;835;p11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36" name="Google Shape;836;p118"/>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37" name="Google Shape;837;p11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38" name="Google Shape;838;p11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39" name="Google Shape;839;p11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840" name="Shape 840"/>
        <p:cNvGrpSpPr/>
        <p:nvPr/>
      </p:nvGrpSpPr>
      <p:grpSpPr>
        <a:xfrm>
          <a:off x="0" y="0"/>
          <a:ext cx="0" cy="0"/>
          <a:chOff x="0" y="0"/>
          <a:chExt cx="0" cy="0"/>
        </a:xfrm>
      </p:grpSpPr>
      <p:sp>
        <p:nvSpPr>
          <p:cNvPr id="841" name="Google Shape;841;p119"/>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842" name="Shape 842"/>
        <p:cNvGrpSpPr/>
        <p:nvPr/>
      </p:nvGrpSpPr>
      <p:grpSpPr>
        <a:xfrm>
          <a:off x="0" y="0"/>
          <a:ext cx="0" cy="0"/>
          <a:chOff x="0" y="0"/>
          <a:chExt cx="0" cy="0"/>
        </a:xfrm>
      </p:grpSpPr>
      <p:sp>
        <p:nvSpPr>
          <p:cNvPr id="843" name="Google Shape;843;p120"/>
          <p:cNvSpPr/>
          <p:nvPr>
            <p:ph idx="2" type="pic"/>
          </p:nvPr>
        </p:nvSpPr>
        <p:spPr>
          <a:xfrm>
            <a:off x="3389600" y="118913"/>
            <a:ext cx="1643700" cy="1535100"/>
          </a:xfrm>
          <a:prstGeom prst="rect">
            <a:avLst/>
          </a:prstGeom>
          <a:noFill/>
          <a:ln>
            <a:noFill/>
          </a:ln>
        </p:spPr>
      </p:sp>
      <p:sp>
        <p:nvSpPr>
          <p:cNvPr id="844" name="Google Shape;844;p120"/>
          <p:cNvSpPr/>
          <p:nvPr>
            <p:ph idx="3" type="pic"/>
          </p:nvPr>
        </p:nvSpPr>
        <p:spPr>
          <a:xfrm>
            <a:off x="5195935" y="118913"/>
            <a:ext cx="1643700" cy="1535100"/>
          </a:xfrm>
          <a:prstGeom prst="rect">
            <a:avLst/>
          </a:prstGeom>
          <a:noFill/>
          <a:ln>
            <a:noFill/>
          </a:ln>
        </p:spPr>
      </p:sp>
      <p:sp>
        <p:nvSpPr>
          <p:cNvPr id="845" name="Google Shape;845;p120"/>
          <p:cNvSpPr/>
          <p:nvPr>
            <p:ph idx="4" type="pic"/>
          </p:nvPr>
        </p:nvSpPr>
        <p:spPr>
          <a:xfrm>
            <a:off x="7002270" y="118913"/>
            <a:ext cx="1643700" cy="1535100"/>
          </a:xfrm>
          <a:prstGeom prst="rect">
            <a:avLst/>
          </a:prstGeom>
          <a:noFill/>
          <a:ln>
            <a:noFill/>
          </a:ln>
        </p:spPr>
      </p:sp>
      <p:sp>
        <p:nvSpPr>
          <p:cNvPr id="846" name="Google Shape;846;p120"/>
          <p:cNvSpPr/>
          <p:nvPr>
            <p:ph idx="5" type="pic"/>
          </p:nvPr>
        </p:nvSpPr>
        <p:spPr>
          <a:xfrm>
            <a:off x="3389588" y="1804212"/>
            <a:ext cx="1643700" cy="1535100"/>
          </a:xfrm>
          <a:prstGeom prst="rect">
            <a:avLst/>
          </a:prstGeom>
          <a:noFill/>
          <a:ln>
            <a:noFill/>
          </a:ln>
        </p:spPr>
      </p:sp>
      <p:sp>
        <p:nvSpPr>
          <p:cNvPr id="847" name="Google Shape;847;p120"/>
          <p:cNvSpPr/>
          <p:nvPr>
            <p:ph idx="6" type="pic"/>
          </p:nvPr>
        </p:nvSpPr>
        <p:spPr>
          <a:xfrm>
            <a:off x="5195922" y="1804212"/>
            <a:ext cx="1643700" cy="1535100"/>
          </a:xfrm>
          <a:prstGeom prst="rect">
            <a:avLst/>
          </a:prstGeom>
          <a:noFill/>
          <a:ln>
            <a:noFill/>
          </a:ln>
        </p:spPr>
      </p:sp>
      <p:sp>
        <p:nvSpPr>
          <p:cNvPr id="848" name="Google Shape;848;p120"/>
          <p:cNvSpPr/>
          <p:nvPr>
            <p:ph idx="7" type="pic"/>
          </p:nvPr>
        </p:nvSpPr>
        <p:spPr>
          <a:xfrm>
            <a:off x="7002257" y="1804212"/>
            <a:ext cx="1643700" cy="1535100"/>
          </a:xfrm>
          <a:prstGeom prst="rect">
            <a:avLst/>
          </a:prstGeom>
          <a:noFill/>
          <a:ln>
            <a:noFill/>
          </a:ln>
        </p:spPr>
      </p:sp>
      <p:sp>
        <p:nvSpPr>
          <p:cNvPr id="849" name="Google Shape;849;p120"/>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50" name="Google Shape;850;p120"/>
          <p:cNvSpPr/>
          <p:nvPr>
            <p:ph idx="8" type="pic"/>
          </p:nvPr>
        </p:nvSpPr>
        <p:spPr>
          <a:xfrm>
            <a:off x="3389588" y="3489487"/>
            <a:ext cx="1643700" cy="1535100"/>
          </a:xfrm>
          <a:prstGeom prst="rect">
            <a:avLst/>
          </a:prstGeom>
          <a:noFill/>
          <a:ln>
            <a:noFill/>
          </a:ln>
        </p:spPr>
      </p:sp>
      <p:sp>
        <p:nvSpPr>
          <p:cNvPr id="851" name="Google Shape;851;p120"/>
          <p:cNvSpPr/>
          <p:nvPr>
            <p:ph idx="9" type="pic"/>
          </p:nvPr>
        </p:nvSpPr>
        <p:spPr>
          <a:xfrm>
            <a:off x="5195922" y="3489487"/>
            <a:ext cx="1643700" cy="1535100"/>
          </a:xfrm>
          <a:prstGeom prst="rect">
            <a:avLst/>
          </a:prstGeom>
          <a:noFill/>
          <a:ln>
            <a:noFill/>
          </a:ln>
        </p:spPr>
      </p:sp>
      <p:sp>
        <p:nvSpPr>
          <p:cNvPr id="852" name="Google Shape;852;p12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7" name="Shape 857"/>
        <p:cNvGrpSpPr/>
        <p:nvPr/>
      </p:nvGrpSpPr>
      <p:grpSpPr>
        <a:xfrm>
          <a:off x="0" y="0"/>
          <a:ext cx="0" cy="0"/>
          <a:chOff x="0" y="0"/>
          <a:chExt cx="0" cy="0"/>
        </a:xfrm>
      </p:grpSpPr>
      <p:sp>
        <p:nvSpPr>
          <p:cNvPr id="858" name="Google Shape;858;p12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59" name="Google Shape;859;p12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60" name="Google Shape;860;p1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61" name="Shape 861"/>
        <p:cNvGrpSpPr/>
        <p:nvPr/>
      </p:nvGrpSpPr>
      <p:grpSpPr>
        <a:xfrm>
          <a:off x="0" y="0"/>
          <a:ext cx="0" cy="0"/>
          <a:chOff x="0" y="0"/>
          <a:chExt cx="0" cy="0"/>
        </a:xfrm>
      </p:grpSpPr>
      <p:sp>
        <p:nvSpPr>
          <p:cNvPr id="862" name="Google Shape;862;p1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63" name="Google Shape;863;p1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64" name="Google Shape;864;p1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65" name="Shape 865"/>
        <p:cNvGrpSpPr/>
        <p:nvPr/>
      </p:nvGrpSpPr>
      <p:grpSpPr>
        <a:xfrm>
          <a:off x="0" y="0"/>
          <a:ext cx="0" cy="0"/>
          <a:chOff x="0" y="0"/>
          <a:chExt cx="0" cy="0"/>
        </a:xfrm>
      </p:grpSpPr>
      <p:sp>
        <p:nvSpPr>
          <p:cNvPr id="866" name="Google Shape;866;p12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67" name="Google Shape;867;p1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68" name="Shape 868"/>
        <p:cNvGrpSpPr/>
        <p:nvPr/>
      </p:nvGrpSpPr>
      <p:grpSpPr>
        <a:xfrm>
          <a:off x="0" y="0"/>
          <a:ext cx="0" cy="0"/>
          <a:chOff x="0" y="0"/>
          <a:chExt cx="0" cy="0"/>
        </a:xfrm>
      </p:grpSpPr>
      <p:sp>
        <p:nvSpPr>
          <p:cNvPr id="869" name="Google Shape;869;p1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0" name="Google Shape;870;p12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71" name="Google Shape;871;p12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72" name="Google Shape;872;p1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73" name="Shape 873"/>
        <p:cNvGrpSpPr/>
        <p:nvPr/>
      </p:nvGrpSpPr>
      <p:grpSpPr>
        <a:xfrm>
          <a:off x="0" y="0"/>
          <a:ext cx="0" cy="0"/>
          <a:chOff x="0" y="0"/>
          <a:chExt cx="0" cy="0"/>
        </a:xfrm>
      </p:grpSpPr>
      <p:sp>
        <p:nvSpPr>
          <p:cNvPr id="874" name="Google Shape;874;p1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5" name="Google Shape;875;p1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6" name="Shape 876"/>
        <p:cNvGrpSpPr/>
        <p:nvPr/>
      </p:nvGrpSpPr>
      <p:grpSpPr>
        <a:xfrm>
          <a:off x="0" y="0"/>
          <a:ext cx="0" cy="0"/>
          <a:chOff x="0" y="0"/>
          <a:chExt cx="0" cy="0"/>
        </a:xfrm>
      </p:grpSpPr>
      <p:sp>
        <p:nvSpPr>
          <p:cNvPr id="877" name="Google Shape;877;p12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78" name="Google Shape;878;p12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79" name="Google Shape;879;p1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80" name="Shape 880"/>
        <p:cNvGrpSpPr/>
        <p:nvPr/>
      </p:nvGrpSpPr>
      <p:grpSpPr>
        <a:xfrm>
          <a:off x="0" y="0"/>
          <a:ext cx="0" cy="0"/>
          <a:chOff x="0" y="0"/>
          <a:chExt cx="0" cy="0"/>
        </a:xfrm>
      </p:grpSpPr>
      <p:sp>
        <p:nvSpPr>
          <p:cNvPr id="881" name="Google Shape;881;p12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82" name="Google Shape;882;p1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83" name="Shape 883"/>
        <p:cNvGrpSpPr/>
        <p:nvPr/>
      </p:nvGrpSpPr>
      <p:grpSpPr>
        <a:xfrm>
          <a:off x="0" y="0"/>
          <a:ext cx="0" cy="0"/>
          <a:chOff x="0" y="0"/>
          <a:chExt cx="0" cy="0"/>
        </a:xfrm>
      </p:grpSpPr>
      <p:sp>
        <p:nvSpPr>
          <p:cNvPr id="884" name="Google Shape;884;p12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12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86" name="Google Shape;886;p12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7" name="Google Shape;887;p12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88" name="Google Shape;888;p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9" name="Shape 889"/>
        <p:cNvGrpSpPr/>
        <p:nvPr/>
      </p:nvGrpSpPr>
      <p:grpSpPr>
        <a:xfrm>
          <a:off x="0" y="0"/>
          <a:ext cx="0" cy="0"/>
          <a:chOff x="0" y="0"/>
          <a:chExt cx="0" cy="0"/>
        </a:xfrm>
      </p:grpSpPr>
      <p:sp>
        <p:nvSpPr>
          <p:cNvPr id="890" name="Google Shape;890;p13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891" name="Google Shape;891;p1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2" name="Shape 892"/>
        <p:cNvGrpSpPr/>
        <p:nvPr/>
      </p:nvGrpSpPr>
      <p:grpSpPr>
        <a:xfrm>
          <a:off x="0" y="0"/>
          <a:ext cx="0" cy="0"/>
          <a:chOff x="0" y="0"/>
          <a:chExt cx="0" cy="0"/>
        </a:xfrm>
      </p:grpSpPr>
      <p:sp>
        <p:nvSpPr>
          <p:cNvPr id="893" name="Google Shape;893;p13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94" name="Google Shape;894;p13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895" name="Google Shape;895;p1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6" name="Shape 896"/>
        <p:cNvGrpSpPr/>
        <p:nvPr/>
      </p:nvGrpSpPr>
      <p:grpSpPr>
        <a:xfrm>
          <a:off x="0" y="0"/>
          <a:ext cx="0" cy="0"/>
          <a:chOff x="0" y="0"/>
          <a:chExt cx="0" cy="0"/>
        </a:xfrm>
      </p:grpSpPr>
      <p:sp>
        <p:nvSpPr>
          <p:cNvPr id="897" name="Google Shape;897;p1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6.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theme" Target="../theme/theme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theme" Target="../theme/theme2.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2" Type="http://schemas.openxmlformats.org/officeDocument/2006/relationships/theme" Target="../theme/theme7.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2.xml"/><Relationship Id="rId10" Type="http://schemas.openxmlformats.org/officeDocument/2006/relationships/slideLayout" Target="../slideLayouts/slideLayout41.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5" Type="http://schemas.openxmlformats.org/officeDocument/2006/relationships/slideLayout" Target="../slideLayouts/slideLayout46.xml"/><Relationship Id="rId14" Type="http://schemas.openxmlformats.org/officeDocument/2006/relationships/slideLayout" Target="../slideLayouts/slideLayout45.xml"/><Relationship Id="rId17" Type="http://schemas.openxmlformats.org/officeDocument/2006/relationships/theme" Target="../theme/theme10.xml"/><Relationship Id="rId16" Type="http://schemas.openxmlformats.org/officeDocument/2006/relationships/slideLayout" Target="../slideLayouts/slideLayout47.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8.xml"/><Relationship Id="rId10" Type="http://schemas.openxmlformats.org/officeDocument/2006/relationships/slideLayout" Target="../slideLayouts/slideLayout57.xml"/><Relationship Id="rId12" Type="http://schemas.openxmlformats.org/officeDocument/2006/relationships/theme" Target="../theme/theme3.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9.xml"/><Relationship Id="rId10" Type="http://schemas.openxmlformats.org/officeDocument/2006/relationships/slideLayout" Target="../slideLayouts/slideLayout68.xml"/><Relationship Id="rId12" Type="http://schemas.openxmlformats.org/officeDocument/2006/relationships/theme" Target="../theme/theme9.xml"/><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9" Type="http://schemas.openxmlformats.org/officeDocument/2006/relationships/slideLayout" Target="../slideLayouts/slideLayout67.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40" Type="http://schemas.openxmlformats.org/officeDocument/2006/relationships/slideLayout" Target="../slideLayouts/slideLayout109.xml"/><Relationship Id="rId20" Type="http://schemas.openxmlformats.org/officeDocument/2006/relationships/slideLayout" Target="../slideLayouts/slideLayout89.xml"/><Relationship Id="rId42" Type="http://schemas.openxmlformats.org/officeDocument/2006/relationships/slideLayout" Target="../slideLayouts/slideLayout111.xml"/><Relationship Id="rId41" Type="http://schemas.openxmlformats.org/officeDocument/2006/relationships/slideLayout" Target="../slideLayouts/slideLayout110.xml"/><Relationship Id="rId22" Type="http://schemas.openxmlformats.org/officeDocument/2006/relationships/slideLayout" Target="../slideLayouts/slideLayout91.xml"/><Relationship Id="rId44" Type="http://schemas.openxmlformats.org/officeDocument/2006/relationships/theme" Target="../theme/theme4.xml"/><Relationship Id="rId21" Type="http://schemas.openxmlformats.org/officeDocument/2006/relationships/slideLayout" Target="../slideLayouts/slideLayout90.xml"/><Relationship Id="rId43" Type="http://schemas.openxmlformats.org/officeDocument/2006/relationships/slideLayout" Target="../slideLayouts/slideLayout112.xml"/><Relationship Id="rId24" Type="http://schemas.openxmlformats.org/officeDocument/2006/relationships/slideLayout" Target="../slideLayouts/slideLayout93.xml"/><Relationship Id="rId23" Type="http://schemas.openxmlformats.org/officeDocument/2006/relationships/slideLayout" Target="../slideLayouts/slideLayout92.xml"/><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26" Type="http://schemas.openxmlformats.org/officeDocument/2006/relationships/slideLayout" Target="../slideLayouts/slideLayout95.xml"/><Relationship Id="rId25" Type="http://schemas.openxmlformats.org/officeDocument/2006/relationships/slideLayout" Target="../slideLayouts/slideLayout94.xml"/><Relationship Id="rId28" Type="http://schemas.openxmlformats.org/officeDocument/2006/relationships/slideLayout" Target="../slideLayouts/slideLayout97.xml"/><Relationship Id="rId27" Type="http://schemas.openxmlformats.org/officeDocument/2006/relationships/slideLayout" Target="../slideLayouts/slideLayout96.xml"/><Relationship Id="rId5" Type="http://schemas.openxmlformats.org/officeDocument/2006/relationships/slideLayout" Target="../slideLayouts/slideLayout74.xml"/><Relationship Id="rId6" Type="http://schemas.openxmlformats.org/officeDocument/2006/relationships/slideLayout" Target="../slideLayouts/slideLayout75.xml"/><Relationship Id="rId29" Type="http://schemas.openxmlformats.org/officeDocument/2006/relationships/slideLayout" Target="../slideLayouts/slideLayout98.xml"/><Relationship Id="rId7" Type="http://schemas.openxmlformats.org/officeDocument/2006/relationships/slideLayout" Target="../slideLayouts/slideLayout76.xml"/><Relationship Id="rId8" Type="http://schemas.openxmlformats.org/officeDocument/2006/relationships/slideLayout" Target="../slideLayouts/slideLayout77.xml"/><Relationship Id="rId31" Type="http://schemas.openxmlformats.org/officeDocument/2006/relationships/slideLayout" Target="../slideLayouts/slideLayout100.xml"/><Relationship Id="rId30" Type="http://schemas.openxmlformats.org/officeDocument/2006/relationships/slideLayout" Target="../slideLayouts/slideLayout99.xml"/><Relationship Id="rId11" Type="http://schemas.openxmlformats.org/officeDocument/2006/relationships/slideLayout" Target="../slideLayouts/slideLayout80.xml"/><Relationship Id="rId33" Type="http://schemas.openxmlformats.org/officeDocument/2006/relationships/slideLayout" Target="../slideLayouts/slideLayout102.xml"/><Relationship Id="rId10" Type="http://schemas.openxmlformats.org/officeDocument/2006/relationships/slideLayout" Target="../slideLayouts/slideLayout79.xml"/><Relationship Id="rId32" Type="http://schemas.openxmlformats.org/officeDocument/2006/relationships/slideLayout" Target="../slideLayouts/slideLayout101.xml"/><Relationship Id="rId13" Type="http://schemas.openxmlformats.org/officeDocument/2006/relationships/slideLayout" Target="../slideLayouts/slideLayout82.xml"/><Relationship Id="rId35" Type="http://schemas.openxmlformats.org/officeDocument/2006/relationships/slideLayout" Target="../slideLayouts/slideLayout104.xml"/><Relationship Id="rId12" Type="http://schemas.openxmlformats.org/officeDocument/2006/relationships/slideLayout" Target="../slideLayouts/slideLayout81.xml"/><Relationship Id="rId34" Type="http://schemas.openxmlformats.org/officeDocument/2006/relationships/slideLayout" Target="../slideLayouts/slideLayout103.xml"/><Relationship Id="rId15" Type="http://schemas.openxmlformats.org/officeDocument/2006/relationships/slideLayout" Target="../slideLayouts/slideLayout84.xml"/><Relationship Id="rId37" Type="http://schemas.openxmlformats.org/officeDocument/2006/relationships/slideLayout" Target="../slideLayouts/slideLayout106.xml"/><Relationship Id="rId14" Type="http://schemas.openxmlformats.org/officeDocument/2006/relationships/slideLayout" Target="../slideLayouts/slideLayout83.xml"/><Relationship Id="rId36" Type="http://schemas.openxmlformats.org/officeDocument/2006/relationships/slideLayout" Target="../slideLayouts/slideLayout105.xml"/><Relationship Id="rId17" Type="http://schemas.openxmlformats.org/officeDocument/2006/relationships/slideLayout" Target="../slideLayouts/slideLayout86.xml"/><Relationship Id="rId39" Type="http://schemas.openxmlformats.org/officeDocument/2006/relationships/slideLayout" Target="../slideLayouts/slideLayout108.xml"/><Relationship Id="rId16" Type="http://schemas.openxmlformats.org/officeDocument/2006/relationships/slideLayout" Target="../slideLayouts/slideLayout85.xml"/><Relationship Id="rId38" Type="http://schemas.openxmlformats.org/officeDocument/2006/relationships/slideLayout" Target="../slideLayouts/slideLayout107.xml"/><Relationship Id="rId19" Type="http://schemas.openxmlformats.org/officeDocument/2006/relationships/slideLayout" Target="../slideLayouts/slideLayout88.xml"/><Relationship Id="rId18"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slideLayout" Target="../slideLayouts/slideLayout114.xml"/><Relationship Id="rId3" Type="http://schemas.openxmlformats.org/officeDocument/2006/relationships/slideLayout" Target="../slideLayouts/slideLayout115.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5" Type="http://schemas.openxmlformats.org/officeDocument/2006/relationships/slideLayout" Target="../slideLayouts/slideLayout117.xml"/><Relationship Id="rId6" Type="http://schemas.openxmlformats.org/officeDocument/2006/relationships/slideLayout" Target="../slideLayouts/slideLayout118.xml"/><Relationship Id="rId7" Type="http://schemas.openxmlformats.org/officeDocument/2006/relationships/slideLayout" Target="../slideLayouts/slideLayout119.xml"/><Relationship Id="rId8" Type="http://schemas.openxmlformats.org/officeDocument/2006/relationships/slideLayout" Target="../slideLayouts/slideLayout120.xml"/><Relationship Id="rId11" Type="http://schemas.openxmlformats.org/officeDocument/2006/relationships/slideLayout" Target="../slideLayouts/slideLayout123.xml"/><Relationship Id="rId10" Type="http://schemas.openxmlformats.org/officeDocument/2006/relationships/slideLayout" Target="../slideLayouts/slideLayout122.xml"/><Relationship Id="rId1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 name="Shape 7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 name="Shape 77"/>
        <p:cNvGrpSpPr/>
        <p:nvPr/>
      </p:nvGrpSpPr>
      <p:grpSpPr>
        <a:xfrm>
          <a:off x="0" y="0"/>
          <a:ext cx="0" cy="0"/>
          <a:chOff x="0" y="0"/>
          <a:chExt cx="0" cy="0"/>
        </a:xfrm>
      </p:grpSpPr>
      <p:sp>
        <p:nvSpPr>
          <p:cNvPr id="78" name="Google Shape;78;p2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79" name="Google Shape;79;p24"/>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80" name="Google Shape;80;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81" name="Google Shape;81;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82" name="Google Shape;82;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 name="Shape 152"/>
        <p:cNvGrpSpPr/>
        <p:nvPr/>
      </p:nvGrpSpPr>
      <p:grpSpPr>
        <a:xfrm>
          <a:off x="0" y="0"/>
          <a:ext cx="0" cy="0"/>
          <a:chOff x="0" y="0"/>
          <a:chExt cx="0" cy="0"/>
        </a:xfrm>
      </p:grpSpPr>
      <p:grpSp>
        <p:nvGrpSpPr>
          <p:cNvPr id="153" name="Google Shape;153;p36"/>
          <p:cNvGrpSpPr/>
          <p:nvPr/>
        </p:nvGrpSpPr>
        <p:grpSpPr>
          <a:xfrm>
            <a:off x="0" y="-6350"/>
            <a:ext cx="9144000" cy="5149850"/>
            <a:chOff x="0" y="-8467"/>
            <a:chExt cx="12192000" cy="6866467"/>
          </a:xfrm>
        </p:grpSpPr>
        <p:cxnSp>
          <p:nvCxnSpPr>
            <p:cNvPr id="154" name="Google Shape;154;p36"/>
            <p:cNvCxnSpPr/>
            <p:nvPr/>
          </p:nvCxnSpPr>
          <p:spPr>
            <a:xfrm>
              <a:off x="9371012" y="0"/>
              <a:ext cx="1219200" cy="6858000"/>
            </a:xfrm>
            <a:prstGeom prst="straightConnector1">
              <a:avLst/>
            </a:prstGeom>
            <a:noFill/>
            <a:ln cap="flat" cmpd="sng" w="9525">
              <a:solidFill>
                <a:schemeClr val="accent1">
                  <a:alpha val="70196"/>
                </a:schemeClr>
              </a:solidFill>
              <a:prstDash val="solid"/>
              <a:round/>
              <a:headEnd len="sm" w="sm" type="none"/>
              <a:tailEnd len="sm" w="sm" type="none"/>
            </a:ln>
          </p:spPr>
        </p:cxnSp>
        <p:cxnSp>
          <p:nvCxnSpPr>
            <p:cNvPr id="155" name="Google Shape;155;p36"/>
            <p:cNvCxnSpPr/>
            <p:nvPr/>
          </p:nvCxnSpPr>
          <p:spPr>
            <a:xfrm flipH="1">
              <a:off x="7425267" y="3681413"/>
              <a:ext cx="4763558" cy="3176587"/>
            </a:xfrm>
            <a:prstGeom prst="straightConnector1">
              <a:avLst/>
            </a:prstGeom>
            <a:noFill/>
            <a:ln cap="flat" cmpd="sng" w="9525">
              <a:solidFill>
                <a:schemeClr val="accent1">
                  <a:alpha val="70196"/>
                </a:schemeClr>
              </a:solidFill>
              <a:prstDash val="solid"/>
              <a:round/>
              <a:headEnd len="sm" w="sm" type="none"/>
              <a:tailEnd len="sm" w="sm" type="none"/>
            </a:ln>
          </p:spPr>
        </p:cxnSp>
        <p:sp>
          <p:nvSpPr>
            <p:cNvPr id="156" name="Google Shape;156;p36"/>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6078"/>
              </a:schemeClr>
            </a:solidFill>
            <a:ln>
              <a:noFill/>
            </a:ln>
          </p:spPr>
        </p:sp>
        <p:sp>
          <p:nvSpPr>
            <p:cNvPr id="157" name="Google Shape;157;p36"/>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8" name="Google Shape;158;p36"/>
            <p:cNvSpPr/>
            <p:nvPr/>
          </p:nvSpPr>
          <p:spPr>
            <a:xfrm>
              <a:off x="8932333" y="3048000"/>
              <a:ext cx="3259667" cy="3810000"/>
            </a:xfrm>
            <a:prstGeom prst="triangle">
              <a:avLst>
                <a:gd fmla="val 100000" name="adj"/>
              </a:avLst>
            </a:prstGeom>
            <a:solidFill>
              <a:srgbClr val="16B0E3">
                <a:alpha val="65882"/>
              </a:srgbClr>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9" name="Google Shape;159;p36"/>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50196"/>
              </a:srgbClr>
            </a:solidFill>
            <a:ln>
              <a:noFill/>
            </a:ln>
          </p:spPr>
        </p:sp>
        <p:sp>
          <p:nvSpPr>
            <p:cNvPr id="160" name="Google Shape;160;p36"/>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70196"/>
              </a:schemeClr>
            </a:solidFill>
            <a:ln>
              <a:noFill/>
            </a:ln>
          </p:spPr>
        </p:sp>
        <p:sp>
          <p:nvSpPr>
            <p:cNvPr id="161" name="Google Shape;161;p36"/>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162" name="Google Shape;162;p36"/>
            <p:cNvSpPr/>
            <p:nvPr/>
          </p:nvSpPr>
          <p:spPr>
            <a:xfrm>
              <a:off x="10371666" y="3589867"/>
              <a:ext cx="1817159" cy="3268133"/>
            </a:xfrm>
            <a:prstGeom prst="triangle">
              <a:avLst>
                <a:gd fmla="val 100000" name="adj"/>
              </a:avLst>
            </a:prstGeom>
            <a:solidFill>
              <a:srgbClr val="16B0E3">
                <a:alpha val="65882"/>
              </a:srgbClr>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3" name="Google Shape;163;p36"/>
            <p:cNvSpPr/>
            <p:nvPr/>
          </p:nvSpPr>
          <p:spPr>
            <a:xfrm>
              <a:off x="0" y="4013200"/>
              <a:ext cx="448733" cy="2844800"/>
            </a:xfrm>
            <a:prstGeom prst="triangle">
              <a:avLst>
                <a:gd fmla="val 0" name="adj"/>
              </a:avLst>
            </a:prstGeom>
            <a:solidFill>
              <a:schemeClr val="accent1">
                <a:alpha val="70196"/>
              </a:schemeClr>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64" name="Google Shape;164;p36"/>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lvl1pPr lvl="0" marR="0" rtl="0" algn="l">
              <a:spcBef>
                <a:spcPts val="0"/>
              </a:spcBef>
              <a:spcAft>
                <a:spcPts val="0"/>
              </a:spcAft>
              <a:buClr>
                <a:schemeClr val="accent1"/>
              </a:buClr>
              <a:buSzPts val="2700"/>
              <a:buFont typeface="Trebuchet MS"/>
              <a:buNone/>
              <a:defRPr b="0" i="0" sz="27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100"/>
              <a:buNone/>
              <a:defRPr b="0" i="0" sz="1400" u="none" cap="none" strike="noStrike">
                <a:solidFill>
                  <a:schemeClr val="dk2"/>
                </a:solidFill>
              </a:defRPr>
            </a:lvl2pPr>
            <a:lvl3pPr lvl="2" marR="0" rtl="0" algn="l">
              <a:spcBef>
                <a:spcPts val="0"/>
              </a:spcBef>
              <a:spcAft>
                <a:spcPts val="0"/>
              </a:spcAft>
              <a:buSzPts val="1100"/>
              <a:buNone/>
              <a:defRPr b="0" i="0" sz="1400" u="none" cap="none" strike="noStrike">
                <a:solidFill>
                  <a:schemeClr val="dk2"/>
                </a:solidFill>
              </a:defRPr>
            </a:lvl3pPr>
            <a:lvl4pPr lvl="3" marR="0" rtl="0" algn="l">
              <a:spcBef>
                <a:spcPts val="0"/>
              </a:spcBef>
              <a:spcAft>
                <a:spcPts val="0"/>
              </a:spcAft>
              <a:buSzPts val="1100"/>
              <a:buNone/>
              <a:defRPr b="0" i="0" sz="1400" u="none" cap="none" strike="noStrike">
                <a:solidFill>
                  <a:schemeClr val="dk2"/>
                </a:solidFill>
              </a:defRPr>
            </a:lvl4pPr>
            <a:lvl5pPr lvl="4" marR="0" rtl="0" algn="l">
              <a:spcBef>
                <a:spcPts val="0"/>
              </a:spcBef>
              <a:spcAft>
                <a:spcPts val="0"/>
              </a:spcAft>
              <a:buSzPts val="1100"/>
              <a:buNone/>
              <a:defRPr b="0" i="0" sz="1400" u="none" cap="none" strike="noStrike">
                <a:solidFill>
                  <a:schemeClr val="dk2"/>
                </a:solidFill>
              </a:defRPr>
            </a:lvl5pPr>
            <a:lvl6pPr lvl="5" marR="0" rtl="0" algn="l">
              <a:spcBef>
                <a:spcPts val="0"/>
              </a:spcBef>
              <a:spcAft>
                <a:spcPts val="0"/>
              </a:spcAft>
              <a:buSzPts val="1100"/>
              <a:buNone/>
              <a:defRPr b="0" i="0" sz="1400" u="none" cap="none" strike="noStrike">
                <a:solidFill>
                  <a:schemeClr val="dk2"/>
                </a:solidFill>
              </a:defRPr>
            </a:lvl6pPr>
            <a:lvl7pPr lvl="6" marR="0" rtl="0" algn="l">
              <a:spcBef>
                <a:spcPts val="0"/>
              </a:spcBef>
              <a:spcAft>
                <a:spcPts val="0"/>
              </a:spcAft>
              <a:buSzPts val="1100"/>
              <a:buNone/>
              <a:defRPr b="0" i="0" sz="1400" u="none" cap="none" strike="noStrike">
                <a:solidFill>
                  <a:schemeClr val="dk2"/>
                </a:solidFill>
              </a:defRPr>
            </a:lvl7pPr>
            <a:lvl8pPr lvl="7" marR="0" rtl="0" algn="l">
              <a:spcBef>
                <a:spcPts val="0"/>
              </a:spcBef>
              <a:spcAft>
                <a:spcPts val="0"/>
              </a:spcAft>
              <a:buSzPts val="1100"/>
              <a:buNone/>
              <a:defRPr b="0" i="0" sz="1400" u="none" cap="none" strike="noStrike">
                <a:solidFill>
                  <a:schemeClr val="dk2"/>
                </a:solidFill>
              </a:defRPr>
            </a:lvl8pPr>
            <a:lvl9pPr lvl="8" marR="0" rtl="0" algn="l">
              <a:spcBef>
                <a:spcPts val="0"/>
              </a:spcBef>
              <a:spcAft>
                <a:spcPts val="0"/>
              </a:spcAft>
              <a:buSzPts val="1100"/>
              <a:buNone/>
              <a:defRPr b="0" i="0" sz="1400" u="none" cap="none" strike="noStrike">
                <a:solidFill>
                  <a:schemeClr val="dk2"/>
                </a:solidFill>
              </a:defRPr>
            </a:lvl9pPr>
          </a:lstStyle>
          <a:p/>
        </p:txBody>
      </p:sp>
      <p:sp>
        <p:nvSpPr>
          <p:cNvPr id="165" name="Google Shape;165;p36"/>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a:bodyPr>
          <a:lstStyle>
            <a:lvl1pPr indent="-298450" lvl="0" marL="457200" marR="0" rtl="0" algn="l">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166" name="Google Shape;166;p36"/>
          <p:cNvSpPr txBox="1"/>
          <p:nvPr>
            <p:ph idx="10" type="dt"/>
          </p:nvPr>
        </p:nvSpPr>
        <p:spPr>
          <a:xfrm>
            <a:off x="5403850" y="4531022"/>
            <a:ext cx="683954" cy="273844"/>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7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167" name="Google Shape;167;p36"/>
          <p:cNvSpPr txBox="1"/>
          <p:nvPr>
            <p:ph idx="11" type="ftr"/>
          </p:nvPr>
        </p:nvSpPr>
        <p:spPr>
          <a:xfrm>
            <a:off x="508001" y="4531022"/>
            <a:ext cx="4723209"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7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168" name="Google Shape;168;p36"/>
          <p:cNvSpPr txBox="1"/>
          <p:nvPr>
            <p:ph idx="12" type="sldNum"/>
          </p:nvPr>
        </p:nvSpPr>
        <p:spPr>
          <a:xfrm>
            <a:off x="6442997" y="4531022"/>
            <a:ext cx="512504"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700" u="none" cap="none" strike="noStrike">
                <a:solidFill>
                  <a:schemeClr val="accent1"/>
                </a:solidFill>
                <a:latin typeface="Trebuchet MS"/>
                <a:ea typeface="Trebuchet MS"/>
                <a:cs typeface="Trebuchet MS"/>
                <a:sym typeface="Trebuchet MS"/>
              </a:defRPr>
            </a:lvl1pPr>
            <a:lvl2pPr indent="0" lvl="1" marL="0" marR="0" rtl="0" algn="r">
              <a:spcBef>
                <a:spcPts val="0"/>
              </a:spcBef>
              <a:buNone/>
              <a:defRPr b="0" i="0" sz="700" u="none" cap="none" strike="noStrike">
                <a:solidFill>
                  <a:schemeClr val="accent1"/>
                </a:solidFill>
                <a:latin typeface="Trebuchet MS"/>
                <a:ea typeface="Trebuchet MS"/>
                <a:cs typeface="Trebuchet MS"/>
                <a:sym typeface="Trebuchet MS"/>
              </a:defRPr>
            </a:lvl2pPr>
            <a:lvl3pPr indent="0" lvl="2" marL="0" marR="0" rtl="0" algn="r">
              <a:spcBef>
                <a:spcPts val="0"/>
              </a:spcBef>
              <a:buNone/>
              <a:defRPr b="0" i="0" sz="700" u="none" cap="none" strike="noStrike">
                <a:solidFill>
                  <a:schemeClr val="accent1"/>
                </a:solidFill>
                <a:latin typeface="Trebuchet MS"/>
                <a:ea typeface="Trebuchet MS"/>
                <a:cs typeface="Trebuchet MS"/>
                <a:sym typeface="Trebuchet MS"/>
              </a:defRPr>
            </a:lvl3pPr>
            <a:lvl4pPr indent="0" lvl="3" marL="0" marR="0" rtl="0" algn="r">
              <a:spcBef>
                <a:spcPts val="0"/>
              </a:spcBef>
              <a:buNone/>
              <a:defRPr b="0" i="0" sz="700" u="none" cap="none" strike="noStrike">
                <a:solidFill>
                  <a:schemeClr val="accent1"/>
                </a:solidFill>
                <a:latin typeface="Trebuchet MS"/>
                <a:ea typeface="Trebuchet MS"/>
                <a:cs typeface="Trebuchet MS"/>
                <a:sym typeface="Trebuchet MS"/>
              </a:defRPr>
            </a:lvl4pPr>
            <a:lvl5pPr indent="0" lvl="4" marL="0" marR="0" rtl="0" algn="r">
              <a:spcBef>
                <a:spcPts val="0"/>
              </a:spcBef>
              <a:buNone/>
              <a:defRPr b="0" i="0" sz="700" u="none" cap="none" strike="noStrike">
                <a:solidFill>
                  <a:schemeClr val="accent1"/>
                </a:solidFill>
                <a:latin typeface="Trebuchet MS"/>
                <a:ea typeface="Trebuchet MS"/>
                <a:cs typeface="Trebuchet MS"/>
                <a:sym typeface="Trebuchet MS"/>
              </a:defRPr>
            </a:lvl5pPr>
            <a:lvl6pPr indent="0" lvl="5" marL="0" marR="0" rtl="0" algn="r">
              <a:spcBef>
                <a:spcPts val="0"/>
              </a:spcBef>
              <a:buNone/>
              <a:defRPr b="0" i="0" sz="700" u="none" cap="none" strike="noStrike">
                <a:solidFill>
                  <a:schemeClr val="accent1"/>
                </a:solidFill>
                <a:latin typeface="Trebuchet MS"/>
                <a:ea typeface="Trebuchet MS"/>
                <a:cs typeface="Trebuchet MS"/>
                <a:sym typeface="Trebuchet MS"/>
              </a:defRPr>
            </a:lvl6pPr>
            <a:lvl7pPr indent="0" lvl="6" marL="0" marR="0" rtl="0" algn="r">
              <a:spcBef>
                <a:spcPts val="0"/>
              </a:spcBef>
              <a:buNone/>
              <a:defRPr b="0" i="0" sz="700" u="none" cap="none" strike="noStrike">
                <a:solidFill>
                  <a:schemeClr val="accent1"/>
                </a:solidFill>
                <a:latin typeface="Trebuchet MS"/>
                <a:ea typeface="Trebuchet MS"/>
                <a:cs typeface="Trebuchet MS"/>
                <a:sym typeface="Trebuchet MS"/>
              </a:defRPr>
            </a:lvl7pPr>
            <a:lvl8pPr indent="0" lvl="7" marL="0" marR="0" rtl="0" algn="r">
              <a:spcBef>
                <a:spcPts val="0"/>
              </a:spcBef>
              <a:buNone/>
              <a:defRPr b="0" i="0" sz="700" u="none" cap="none" strike="noStrike">
                <a:solidFill>
                  <a:schemeClr val="accent1"/>
                </a:solidFill>
                <a:latin typeface="Trebuchet MS"/>
                <a:ea typeface="Trebuchet MS"/>
                <a:cs typeface="Trebuchet MS"/>
                <a:sym typeface="Trebuchet MS"/>
              </a:defRPr>
            </a:lvl8pPr>
            <a:lvl9pPr indent="0" lvl="8" marL="0" marR="0" rtl="0" algn="r">
              <a:spcBef>
                <a:spcPts val="0"/>
              </a:spcBef>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sp>
        <p:nvSpPr>
          <p:cNvPr id="287" name="Google Shape;287;p53"/>
          <p:cNvSpPr txBox="1"/>
          <p:nvPr>
            <p:ph type="title"/>
          </p:nvPr>
        </p:nvSpPr>
        <p:spPr>
          <a:xfrm>
            <a:off x="342900" y="205978"/>
            <a:ext cx="6172200" cy="857250"/>
          </a:xfrm>
          <a:prstGeom prst="rect">
            <a:avLst/>
          </a:prstGeom>
          <a:noFill/>
          <a:ln>
            <a:noFill/>
          </a:ln>
        </p:spPr>
        <p:txBody>
          <a:bodyPr anchorCtr="0" anchor="ctr" bIns="34275" lIns="68575" spcFirstLastPara="1" rIns="68575" wrap="square" tIns="34275">
            <a:normAutofit/>
          </a:bodyPr>
          <a:lstStyle>
            <a:lvl1pPr lvl="0" marR="0" rtl="0" algn="ctr">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288" name="Google Shape;288;p53"/>
          <p:cNvSpPr txBox="1"/>
          <p:nvPr>
            <p:ph idx="1" type="body"/>
          </p:nvPr>
        </p:nvSpPr>
        <p:spPr>
          <a:xfrm>
            <a:off x="342900" y="1200150"/>
            <a:ext cx="6172200" cy="3394472"/>
          </a:xfrm>
          <a:prstGeom prst="rect">
            <a:avLst/>
          </a:prstGeom>
          <a:noFill/>
          <a:ln>
            <a:noFill/>
          </a:ln>
        </p:spPr>
        <p:txBody>
          <a:bodyPr anchorCtr="0" anchor="t" bIns="34275" lIns="68575" spcFirstLastPara="1" rIns="68575" wrap="square" tIns="34275">
            <a:normAutofit/>
          </a:bodyPr>
          <a:lstStyle>
            <a:lvl1pPr indent="-381000" lvl="0" marL="4572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289" name="Google Shape;289;p53"/>
          <p:cNvSpPr txBox="1"/>
          <p:nvPr>
            <p:ph idx="10" type="dt"/>
          </p:nvPr>
        </p:nvSpPr>
        <p:spPr>
          <a:xfrm>
            <a:off x="342900" y="4767263"/>
            <a:ext cx="16002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290" name="Google Shape;290;p53"/>
          <p:cNvSpPr txBox="1"/>
          <p:nvPr>
            <p:ph idx="11" type="ftr"/>
          </p:nvPr>
        </p:nvSpPr>
        <p:spPr>
          <a:xfrm>
            <a:off x="2343150" y="4767263"/>
            <a:ext cx="21717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291" name="Google Shape;291;p53"/>
          <p:cNvSpPr txBox="1"/>
          <p:nvPr>
            <p:ph idx="12" type="sldNum"/>
          </p:nvPr>
        </p:nvSpPr>
        <p:spPr>
          <a:xfrm>
            <a:off x="4914900" y="4767263"/>
            <a:ext cx="16002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1" name="Shape 361"/>
        <p:cNvGrpSpPr/>
        <p:nvPr/>
      </p:nvGrpSpPr>
      <p:grpSpPr>
        <a:xfrm>
          <a:off x="0" y="0"/>
          <a:ext cx="0" cy="0"/>
          <a:chOff x="0" y="0"/>
          <a:chExt cx="0" cy="0"/>
        </a:xfrm>
      </p:grpSpPr>
      <p:sp>
        <p:nvSpPr>
          <p:cNvPr id="362" name="Google Shape;362;p6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363" name="Google Shape;363;p65"/>
          <p:cNvSpPr txBox="1"/>
          <p:nvPr>
            <p:ph idx="1" type="body"/>
          </p:nvPr>
        </p:nvSpPr>
        <p:spPr>
          <a:xfrm>
            <a:off x="628650" y="1369219"/>
            <a:ext cx="7886700" cy="3263503"/>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64" name="Google Shape;364;p6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SzPts val="1100"/>
              <a:buNone/>
              <a:defRPr b="0" i="0" sz="9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65" name="Google Shape;365;p6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66" name="Google Shape;366;p6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900"/>
              <a:buFont typeface="Calibri"/>
              <a:buNone/>
              <a:defRPr b="0" i="0" sz="9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1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436" name="Shape 436"/>
        <p:cNvGrpSpPr/>
        <p:nvPr/>
      </p:nvGrpSpPr>
      <p:grpSpPr>
        <a:xfrm>
          <a:off x="0" y="0"/>
          <a:ext cx="0" cy="0"/>
          <a:chOff x="0" y="0"/>
          <a:chExt cx="0" cy="0"/>
        </a:xfrm>
      </p:grpSpPr>
      <p:sp>
        <p:nvSpPr>
          <p:cNvPr id="437" name="Google Shape;437;p77"/>
          <p:cNvSpPr txBox="1"/>
          <p:nvPr>
            <p:ph idx="1" type="body"/>
          </p:nvPr>
        </p:nvSpPr>
        <p:spPr>
          <a:xfrm>
            <a:off x="228600" y="1833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1pPr>
            <a:lvl2pPr indent="-304800" lvl="1" marL="9144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2pPr>
            <a:lvl3pPr indent="-304800" lvl="2" marL="13716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3pPr>
            <a:lvl4pPr indent="-304800" lvl="3" marL="18288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4pPr>
            <a:lvl5pPr indent="-304800" lvl="4" marL="22860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5pPr>
            <a:lvl6pPr indent="-304800" lvl="5" marL="27432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6pPr>
            <a:lvl7pPr indent="-304800" lvl="6" marL="32004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7pPr>
            <a:lvl8pPr indent="-304800" lvl="7" marL="3657600">
              <a:lnSpc>
                <a:spcPct val="115000"/>
              </a:lnSpc>
              <a:spcBef>
                <a:spcPts val="80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8pPr>
            <a:lvl9pPr indent="-304800" lvl="8" marL="4114800">
              <a:lnSpc>
                <a:spcPct val="115000"/>
              </a:lnSpc>
              <a:spcBef>
                <a:spcPts val="800"/>
              </a:spcBef>
              <a:spcAft>
                <a:spcPts val="800"/>
              </a:spcAft>
              <a:buClr>
                <a:schemeClr val="dk1"/>
              </a:buClr>
              <a:buSzPts val="1200"/>
              <a:buFont typeface="Nunito Sans"/>
              <a:buChar char="■"/>
              <a:defRPr sz="1200">
                <a:solidFill>
                  <a:schemeClr val="dk1"/>
                </a:solidFill>
                <a:latin typeface="Nunito Sans"/>
                <a:ea typeface="Nunito Sans"/>
                <a:cs typeface="Nunito Sans"/>
                <a:sym typeface="Nunito Sans"/>
              </a:defRPr>
            </a:lvl9pPr>
          </a:lstStyle>
          <a:p/>
        </p:txBody>
      </p:sp>
      <p:sp>
        <p:nvSpPr>
          <p:cNvPr id="438" name="Google Shape;438;p77"/>
          <p:cNvSpPr txBox="1"/>
          <p:nvPr>
            <p:ph type="title"/>
          </p:nvPr>
        </p:nvSpPr>
        <p:spPr>
          <a:xfrm>
            <a:off x="228600" y="256925"/>
            <a:ext cx="5707200" cy="587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None/>
              <a:defRPr b="1" sz="2800">
                <a:solidFill>
                  <a:schemeClr val="dk1"/>
                </a:solidFill>
                <a:latin typeface="Poppins"/>
                <a:ea typeface="Poppins"/>
                <a:cs typeface="Poppins"/>
                <a:sym typeface="Poppins"/>
              </a:defRPr>
            </a:lvl1pPr>
            <a:lvl2pPr lvl="1">
              <a:spcBef>
                <a:spcPts val="0"/>
              </a:spcBef>
              <a:spcAft>
                <a:spcPts val="0"/>
              </a:spcAft>
              <a:buNone/>
              <a:defRPr sz="2800">
                <a:solidFill>
                  <a:schemeClr val="dk1"/>
                </a:solidFill>
                <a:latin typeface="Poppins SemiBold"/>
                <a:ea typeface="Poppins SemiBold"/>
                <a:cs typeface="Poppins SemiBold"/>
                <a:sym typeface="Poppins SemiBold"/>
              </a:defRPr>
            </a:lvl2pPr>
            <a:lvl3pPr lvl="2">
              <a:spcBef>
                <a:spcPts val="0"/>
              </a:spcBef>
              <a:spcAft>
                <a:spcPts val="0"/>
              </a:spcAft>
              <a:buNone/>
              <a:defRPr sz="2800">
                <a:solidFill>
                  <a:schemeClr val="dk1"/>
                </a:solidFill>
                <a:latin typeface="Poppins SemiBold"/>
                <a:ea typeface="Poppins SemiBold"/>
                <a:cs typeface="Poppins SemiBold"/>
                <a:sym typeface="Poppins SemiBold"/>
              </a:defRPr>
            </a:lvl3pPr>
            <a:lvl4pPr lvl="3">
              <a:spcBef>
                <a:spcPts val="0"/>
              </a:spcBef>
              <a:spcAft>
                <a:spcPts val="0"/>
              </a:spcAft>
              <a:buNone/>
              <a:defRPr sz="2800">
                <a:solidFill>
                  <a:schemeClr val="dk1"/>
                </a:solidFill>
                <a:latin typeface="Poppins SemiBold"/>
                <a:ea typeface="Poppins SemiBold"/>
                <a:cs typeface="Poppins SemiBold"/>
                <a:sym typeface="Poppins SemiBold"/>
              </a:defRPr>
            </a:lvl4pPr>
            <a:lvl5pPr lvl="4">
              <a:spcBef>
                <a:spcPts val="0"/>
              </a:spcBef>
              <a:spcAft>
                <a:spcPts val="0"/>
              </a:spcAft>
              <a:buNone/>
              <a:defRPr sz="2800">
                <a:solidFill>
                  <a:schemeClr val="dk1"/>
                </a:solidFill>
                <a:latin typeface="Poppins SemiBold"/>
                <a:ea typeface="Poppins SemiBold"/>
                <a:cs typeface="Poppins SemiBold"/>
                <a:sym typeface="Poppins SemiBold"/>
              </a:defRPr>
            </a:lvl5pPr>
            <a:lvl6pPr lvl="5">
              <a:spcBef>
                <a:spcPts val="0"/>
              </a:spcBef>
              <a:spcAft>
                <a:spcPts val="0"/>
              </a:spcAft>
              <a:buNone/>
              <a:defRPr sz="2800">
                <a:solidFill>
                  <a:schemeClr val="dk1"/>
                </a:solidFill>
                <a:latin typeface="Poppins SemiBold"/>
                <a:ea typeface="Poppins SemiBold"/>
                <a:cs typeface="Poppins SemiBold"/>
                <a:sym typeface="Poppins SemiBold"/>
              </a:defRPr>
            </a:lvl6pPr>
            <a:lvl7pPr lvl="6">
              <a:spcBef>
                <a:spcPts val="0"/>
              </a:spcBef>
              <a:spcAft>
                <a:spcPts val="0"/>
              </a:spcAft>
              <a:buNone/>
              <a:defRPr sz="2800">
                <a:solidFill>
                  <a:schemeClr val="dk1"/>
                </a:solidFill>
                <a:latin typeface="Poppins SemiBold"/>
                <a:ea typeface="Poppins SemiBold"/>
                <a:cs typeface="Poppins SemiBold"/>
                <a:sym typeface="Poppins SemiBold"/>
              </a:defRPr>
            </a:lvl7pPr>
            <a:lvl8pPr lvl="7">
              <a:spcBef>
                <a:spcPts val="0"/>
              </a:spcBef>
              <a:spcAft>
                <a:spcPts val="0"/>
              </a:spcAft>
              <a:buNone/>
              <a:defRPr sz="2800">
                <a:solidFill>
                  <a:schemeClr val="dk1"/>
                </a:solidFill>
                <a:latin typeface="Poppins SemiBold"/>
                <a:ea typeface="Poppins SemiBold"/>
                <a:cs typeface="Poppins SemiBold"/>
                <a:sym typeface="Poppins SemiBold"/>
              </a:defRPr>
            </a:lvl8pPr>
            <a:lvl9pPr lvl="8">
              <a:spcBef>
                <a:spcPts val="0"/>
              </a:spcBef>
              <a:spcAft>
                <a:spcPts val="0"/>
              </a:spcAft>
              <a:buNone/>
              <a:defRPr sz="2800">
                <a:solidFill>
                  <a:schemeClr val="dk1"/>
                </a:solidFill>
                <a:latin typeface="Poppins SemiBold"/>
                <a:ea typeface="Poppins SemiBold"/>
                <a:cs typeface="Poppins SemiBold"/>
                <a:sym typeface="Poppins SemiBold"/>
              </a:defRPr>
            </a:lvl9pPr>
          </a:lstStyle>
          <a:p/>
        </p:txBody>
      </p:sp>
      <p:sp>
        <p:nvSpPr>
          <p:cNvPr id="439" name="Google Shape;439;p77"/>
          <p:cNvSpPr txBox="1"/>
          <p:nvPr>
            <p:ph idx="2" type="body"/>
          </p:nvPr>
        </p:nvSpPr>
        <p:spPr>
          <a:xfrm>
            <a:off x="4392125" y="1843600"/>
            <a:ext cx="3919500" cy="27732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1pPr>
            <a:lvl2pPr indent="-304800" lvl="1" marL="9144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2pPr>
            <a:lvl3pPr indent="-304800" lvl="2" marL="13716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3pPr>
            <a:lvl4pPr indent="-304800" lvl="3" marL="18288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4pPr>
            <a:lvl5pPr indent="-304800" lvl="4" marL="22860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5pPr>
            <a:lvl6pPr indent="-304800" lvl="5" marL="27432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6pPr>
            <a:lvl7pPr indent="-304800" lvl="6" marL="32004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7pPr>
            <a:lvl8pPr indent="-304800" lvl="7" marL="36576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8pPr>
            <a:lvl9pPr indent="-304800" lvl="8" marL="4114800">
              <a:spcBef>
                <a:spcPts val="0"/>
              </a:spcBef>
              <a:spcAft>
                <a:spcPts val="0"/>
              </a:spcAft>
              <a:buClr>
                <a:schemeClr val="dk1"/>
              </a:buClr>
              <a:buSzPts val="1200"/>
              <a:buFont typeface="Nunito Sans"/>
              <a:buChar char="■"/>
              <a:defRPr sz="1200">
                <a:solidFill>
                  <a:schemeClr val="dk1"/>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 id="2147483748" r:id="rId32"/>
    <p:sldLayoutId id="2147483749" r:id="rId33"/>
    <p:sldLayoutId id="2147483750" r:id="rId34"/>
    <p:sldLayoutId id="2147483751" r:id="rId35"/>
    <p:sldLayoutId id="2147483752" r:id="rId36"/>
    <p:sldLayoutId id="2147483753" r:id="rId37"/>
    <p:sldLayoutId id="2147483754" r:id="rId38"/>
    <p:sldLayoutId id="2147483755" r:id="rId39"/>
    <p:sldLayoutId id="2147483756" r:id="rId40"/>
    <p:sldLayoutId id="2147483757" r:id="rId41"/>
    <p:sldLayoutId id="2147483758" r:id="rId42"/>
    <p:sldLayoutId id="2147483759" r:id="rId4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53" name="Shape 853"/>
        <p:cNvGrpSpPr/>
        <p:nvPr/>
      </p:nvGrpSpPr>
      <p:grpSpPr>
        <a:xfrm>
          <a:off x="0" y="0"/>
          <a:ext cx="0" cy="0"/>
          <a:chOff x="0" y="0"/>
          <a:chExt cx="0" cy="0"/>
        </a:xfrm>
      </p:grpSpPr>
      <p:sp>
        <p:nvSpPr>
          <p:cNvPr id="854" name="Google Shape;854;p1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855" name="Google Shape;855;p1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56" name="Google Shape;856;p1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0.jp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4.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7.jp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37.jp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19.jp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25.jp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25.jpg"/><Relationship Id="rId4" Type="http://schemas.openxmlformats.org/officeDocument/2006/relationships/image" Target="../media/image38.jpg"/><Relationship Id="rId5"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25.jpg"/><Relationship Id="rId4" Type="http://schemas.openxmlformats.org/officeDocument/2006/relationships/image" Target="../media/image29.jpg"/><Relationship Id="rId5"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30.jp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30.jpg"/><Relationship Id="rId4" Type="http://schemas.openxmlformats.org/officeDocument/2006/relationships/image" Target="../media/image22.jpg"/><Relationship Id="rId5"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30.jpg"/><Relationship Id="rId4" Type="http://schemas.openxmlformats.org/officeDocument/2006/relationships/image" Target="../media/image41.jpg"/><Relationship Id="rId5"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23.jp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3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25.jpg"/><Relationship Id="rId4" Type="http://schemas.openxmlformats.org/officeDocument/2006/relationships/image" Target="../media/image33.jpg"/><Relationship Id="rId5"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25.jpg"/><Relationship Id="rId4" Type="http://schemas.openxmlformats.org/officeDocument/2006/relationships/image" Target="../media/image33.jpg"/><Relationship Id="rId5" Type="http://schemas.openxmlformats.org/officeDocument/2006/relationships/image" Target="../media/image36.jpg"/><Relationship Id="rId6"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25.jpg"/><Relationship Id="rId4" Type="http://schemas.openxmlformats.org/officeDocument/2006/relationships/image" Target="../media/image33.jpg"/><Relationship Id="rId5" Type="http://schemas.openxmlformats.org/officeDocument/2006/relationships/image" Target="../media/image39.jpg"/><Relationship Id="rId6"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35.jpg"/><Relationship Id="rId4" Type="http://schemas.openxmlformats.org/officeDocument/2006/relationships/image" Target="../media/image34.jpg"/><Relationship Id="rId5" Type="http://schemas.openxmlformats.org/officeDocument/2006/relationships/image" Target="../media/image4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35.jpg"/><Relationship Id="rId4" Type="http://schemas.openxmlformats.org/officeDocument/2006/relationships/image" Target="../media/image34.jpg"/><Relationship Id="rId5" Type="http://schemas.openxmlformats.org/officeDocument/2006/relationships/image" Target="../media/image4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35.jpg"/><Relationship Id="rId4" Type="http://schemas.openxmlformats.org/officeDocument/2006/relationships/image" Target="../media/image34.jpg"/><Relationship Id="rId5" Type="http://schemas.openxmlformats.org/officeDocument/2006/relationships/image" Target="../media/image4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44.jpg"/><Relationship Id="rId4" Type="http://schemas.openxmlformats.org/officeDocument/2006/relationships/image" Target="../media/image40.jpg"/><Relationship Id="rId5" Type="http://schemas.openxmlformats.org/officeDocument/2006/relationships/image" Target="../media/image4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44.jpg"/><Relationship Id="rId4" Type="http://schemas.openxmlformats.org/officeDocument/2006/relationships/image" Target="../media/image40.jpg"/><Relationship Id="rId5" Type="http://schemas.openxmlformats.org/officeDocument/2006/relationships/image" Target="../media/image4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image" Target="../media/image44.jpg"/><Relationship Id="rId4" Type="http://schemas.openxmlformats.org/officeDocument/2006/relationships/image" Target="../media/image40.jpg"/><Relationship Id="rId5" Type="http://schemas.openxmlformats.org/officeDocument/2006/relationships/image" Target="../media/image4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8.xml"/><Relationship Id="rId3" Type="http://schemas.openxmlformats.org/officeDocument/2006/relationships/image" Target="../media/image46.jpg"/><Relationship Id="rId4" Type="http://schemas.openxmlformats.org/officeDocument/2006/relationships/image" Target="../media/image45.jpg"/><Relationship Id="rId5" Type="http://schemas.openxmlformats.org/officeDocument/2006/relationships/image" Target="../media/image4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Relationship Id="rId3" Type="http://schemas.openxmlformats.org/officeDocument/2006/relationships/image" Target="../media/image46.jpg"/><Relationship Id="rId4" Type="http://schemas.openxmlformats.org/officeDocument/2006/relationships/image" Target="../media/image45.jpg"/><Relationship Id="rId5" Type="http://schemas.openxmlformats.org/officeDocument/2006/relationships/image" Target="../media/image4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0.xml"/><Relationship Id="rId3" Type="http://schemas.openxmlformats.org/officeDocument/2006/relationships/image" Target="../media/image46.jpg"/><Relationship Id="rId4" Type="http://schemas.openxmlformats.org/officeDocument/2006/relationships/image" Target="../media/image45.jpg"/><Relationship Id="rId5" Type="http://schemas.openxmlformats.org/officeDocument/2006/relationships/image" Target="../media/image4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1.xml"/><Relationship Id="rId3" Type="http://schemas.openxmlformats.org/officeDocument/2006/relationships/image" Target="../media/image49.jpg"/><Relationship Id="rId4" Type="http://schemas.openxmlformats.org/officeDocument/2006/relationships/image" Target="../media/image4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2.xml"/><Relationship Id="rId3" Type="http://schemas.openxmlformats.org/officeDocument/2006/relationships/image" Target="../media/image49.jpg"/><Relationship Id="rId4" Type="http://schemas.openxmlformats.org/officeDocument/2006/relationships/image" Target="../media/image4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3.xml"/><Relationship Id="rId3" Type="http://schemas.openxmlformats.org/officeDocument/2006/relationships/image" Target="../media/image49.jpg"/><Relationship Id="rId4" Type="http://schemas.openxmlformats.org/officeDocument/2006/relationships/image" Target="../media/image4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4.xml"/><Relationship Id="rId3" Type="http://schemas.openxmlformats.org/officeDocument/2006/relationships/image" Target="../media/image69.jpg"/><Relationship Id="rId4" Type="http://schemas.openxmlformats.org/officeDocument/2006/relationships/image" Target="../media/image4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5.xml"/><Relationship Id="rId3" Type="http://schemas.openxmlformats.org/officeDocument/2006/relationships/image" Target="../media/image69.jpg"/><Relationship Id="rId4" Type="http://schemas.openxmlformats.org/officeDocument/2006/relationships/image" Target="../media/image4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6.xml"/><Relationship Id="rId3" Type="http://schemas.openxmlformats.org/officeDocument/2006/relationships/image" Target="../media/image69.jpg"/><Relationship Id="rId4" Type="http://schemas.openxmlformats.org/officeDocument/2006/relationships/image" Target="../media/image4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7.xml"/><Relationship Id="rId3" Type="http://schemas.openxmlformats.org/officeDocument/2006/relationships/image" Target="../media/image54.jpg"/><Relationship Id="rId4" Type="http://schemas.openxmlformats.org/officeDocument/2006/relationships/image" Target="../media/image7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8.xml"/><Relationship Id="rId3" Type="http://schemas.openxmlformats.org/officeDocument/2006/relationships/image" Target="../media/image54.jpg"/><Relationship Id="rId4" Type="http://schemas.openxmlformats.org/officeDocument/2006/relationships/image" Target="../media/image7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9.xml"/><Relationship Id="rId3" Type="http://schemas.openxmlformats.org/officeDocument/2006/relationships/image" Target="../media/image54.jpg"/><Relationship Id="rId4" Type="http://schemas.openxmlformats.org/officeDocument/2006/relationships/image" Target="../media/image7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1.xml"/><Relationship Id="rId3" Type="http://schemas.openxmlformats.org/officeDocument/2006/relationships/image" Target="../media/image5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2.xml"/><Relationship Id="rId3" Type="http://schemas.openxmlformats.org/officeDocument/2006/relationships/image" Target="../media/image5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3.xml"/><Relationship Id="rId3" Type="http://schemas.openxmlformats.org/officeDocument/2006/relationships/image" Target="../media/image5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4.xml"/><Relationship Id="rId3" Type="http://schemas.openxmlformats.org/officeDocument/2006/relationships/image" Target="../media/image5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5.xml"/><Relationship Id="rId3" Type="http://schemas.openxmlformats.org/officeDocument/2006/relationships/image" Target="../media/image5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6.xml"/><Relationship Id="rId3" Type="http://schemas.openxmlformats.org/officeDocument/2006/relationships/image" Target="../media/image5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7.xml"/><Relationship Id="rId3" Type="http://schemas.openxmlformats.org/officeDocument/2006/relationships/image" Target="../media/image55.png"/><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8.xml"/><Relationship Id="rId3" Type="http://schemas.openxmlformats.org/officeDocument/2006/relationships/image" Target="../media/image55.png"/><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9.xml"/><Relationship Id="rId3" Type="http://schemas.openxmlformats.org/officeDocument/2006/relationships/image" Target="../media/image55.pn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9.xml"/><Relationship Id="rId3" Type="http://schemas.openxmlformats.org/officeDocument/2006/relationships/image" Target="../media/image56.jpg"/><Relationship Id="rId4" Type="http://schemas.openxmlformats.org/officeDocument/2006/relationships/image" Target="../media/image5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0.xml"/><Relationship Id="rId3" Type="http://schemas.openxmlformats.org/officeDocument/2006/relationships/image" Target="../media/image59.jpg"/><Relationship Id="rId4" Type="http://schemas.openxmlformats.org/officeDocument/2006/relationships/image" Target="../media/image5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1.xml"/><Relationship Id="rId3" Type="http://schemas.openxmlformats.org/officeDocument/2006/relationships/image" Target="../media/image57.jpg"/><Relationship Id="rId4" Type="http://schemas.openxmlformats.org/officeDocument/2006/relationships/image" Target="../media/image5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2.xml"/><Relationship Id="rId3" Type="http://schemas.openxmlformats.org/officeDocument/2006/relationships/image" Target="../media/image58.jpg"/><Relationship Id="rId4" Type="http://schemas.openxmlformats.org/officeDocument/2006/relationships/image" Target="../media/image5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3.xml"/><Relationship Id="rId3" Type="http://schemas.openxmlformats.org/officeDocument/2006/relationships/image" Target="../media/image74.jpg"/><Relationship Id="rId4" Type="http://schemas.openxmlformats.org/officeDocument/2006/relationships/image" Target="../media/image5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4.xml"/><Relationship Id="rId3" Type="http://schemas.openxmlformats.org/officeDocument/2006/relationships/image" Target="../media/image68.jpg"/><Relationship Id="rId4" Type="http://schemas.openxmlformats.org/officeDocument/2006/relationships/image" Target="../media/image5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5.xml"/><Relationship Id="rId3" Type="http://schemas.openxmlformats.org/officeDocument/2006/relationships/image" Target="../media/image64.jpg"/><Relationship Id="rId4" Type="http://schemas.openxmlformats.org/officeDocument/2006/relationships/image" Target="../media/image5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6.xml"/><Relationship Id="rId3" Type="http://schemas.openxmlformats.org/officeDocument/2006/relationships/image" Target="../media/image62.jpg"/><Relationship Id="rId4" Type="http://schemas.openxmlformats.org/officeDocument/2006/relationships/image" Target="../media/image5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7.xml"/><Relationship Id="rId3" Type="http://schemas.openxmlformats.org/officeDocument/2006/relationships/image" Target="../media/image66.jpg"/><Relationship Id="rId4" Type="http://schemas.openxmlformats.org/officeDocument/2006/relationships/image" Target="../media/image5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8.xml"/><Relationship Id="rId3" Type="http://schemas.openxmlformats.org/officeDocument/2006/relationships/image" Target="../media/image65.jpg"/><Relationship Id="rId4" Type="http://schemas.openxmlformats.org/officeDocument/2006/relationships/image" Target="../media/image5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9.xml"/><Relationship Id="rId3" Type="http://schemas.openxmlformats.org/officeDocument/2006/relationships/image" Target="../media/image63.jpg"/><Relationship Id="rId4" Type="http://schemas.openxmlformats.org/officeDocument/2006/relationships/image" Target="../media/image5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0.xml"/><Relationship Id="rId3" Type="http://schemas.openxmlformats.org/officeDocument/2006/relationships/image" Target="../media/image60.jpg"/><Relationship Id="rId4" Type="http://schemas.openxmlformats.org/officeDocument/2006/relationships/image" Target="../media/image5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1.xml"/><Relationship Id="rId3" Type="http://schemas.openxmlformats.org/officeDocument/2006/relationships/image" Target="../media/image61.jpg"/><Relationship Id="rId4" Type="http://schemas.openxmlformats.org/officeDocument/2006/relationships/image" Target="../media/image5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2.xml"/><Relationship Id="rId3" Type="http://schemas.openxmlformats.org/officeDocument/2006/relationships/image" Target="../media/image67.jpg"/><Relationship Id="rId4" Type="http://schemas.openxmlformats.org/officeDocument/2006/relationships/image" Target="../media/image5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3.xml"/><Relationship Id="rId3" Type="http://schemas.openxmlformats.org/officeDocument/2006/relationships/image" Target="../media/image70.jpg"/><Relationship Id="rId4" Type="http://schemas.openxmlformats.org/officeDocument/2006/relationships/image" Target="../media/image5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4.xml"/><Relationship Id="rId3" Type="http://schemas.openxmlformats.org/officeDocument/2006/relationships/image" Target="../media/image73.jpg"/><Relationship Id="rId4" Type="http://schemas.openxmlformats.org/officeDocument/2006/relationships/image" Target="../media/image5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5.xml"/><Relationship Id="rId3" Type="http://schemas.openxmlformats.org/officeDocument/2006/relationships/image" Target="../media/image72.png"/><Relationship Id="rId4" Type="http://schemas.openxmlformats.org/officeDocument/2006/relationships/image" Target="../media/image7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6.xml"/><Relationship Id="rId3" Type="http://schemas.openxmlformats.org/officeDocument/2006/relationships/image" Target="../media/image72.png"/><Relationship Id="rId4" Type="http://schemas.openxmlformats.org/officeDocument/2006/relationships/image" Target="../media/image76.jpg"/><Relationship Id="rId5" Type="http://schemas.openxmlformats.org/officeDocument/2006/relationships/image" Target="../media/image77.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7.xml"/><Relationship Id="rId3" Type="http://schemas.openxmlformats.org/officeDocument/2006/relationships/image" Target="../media/image72.png"/><Relationship Id="rId4" Type="http://schemas.openxmlformats.org/officeDocument/2006/relationships/image" Target="../media/image95.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8.xml"/><Relationship Id="rId3" Type="http://schemas.openxmlformats.org/officeDocument/2006/relationships/image" Target="../media/image72.png"/><Relationship Id="rId4" Type="http://schemas.openxmlformats.org/officeDocument/2006/relationships/image" Target="../media/image95.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9.xml"/><Relationship Id="rId3" Type="http://schemas.openxmlformats.org/officeDocument/2006/relationships/image" Target="../media/image72.png"/><Relationship Id="rId4" Type="http://schemas.openxmlformats.org/officeDocument/2006/relationships/image" Target="../media/image80.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0.xml"/><Relationship Id="rId3" Type="http://schemas.openxmlformats.org/officeDocument/2006/relationships/image" Target="../media/image72.png"/><Relationship Id="rId4" Type="http://schemas.openxmlformats.org/officeDocument/2006/relationships/image" Target="../media/image78.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1.xml"/><Relationship Id="rId3" Type="http://schemas.openxmlformats.org/officeDocument/2006/relationships/image" Target="../media/image72.png"/><Relationship Id="rId4" Type="http://schemas.openxmlformats.org/officeDocument/2006/relationships/image" Target="../media/image113.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2.xml"/><Relationship Id="rId3" Type="http://schemas.openxmlformats.org/officeDocument/2006/relationships/image" Target="../media/image72.png"/><Relationship Id="rId4" Type="http://schemas.openxmlformats.org/officeDocument/2006/relationships/image" Target="../media/image79.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3.xml"/><Relationship Id="rId3" Type="http://schemas.openxmlformats.org/officeDocument/2006/relationships/image" Target="../media/image72.png"/><Relationship Id="rId4" Type="http://schemas.openxmlformats.org/officeDocument/2006/relationships/image" Target="../media/image87.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4.xml"/><Relationship Id="rId3" Type="http://schemas.openxmlformats.org/officeDocument/2006/relationships/image" Target="../media/image72.png"/><Relationship Id="rId4" Type="http://schemas.openxmlformats.org/officeDocument/2006/relationships/image" Target="../media/image81.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5.xml"/><Relationship Id="rId3" Type="http://schemas.openxmlformats.org/officeDocument/2006/relationships/image" Target="../media/image72.png"/><Relationship Id="rId4" Type="http://schemas.openxmlformats.org/officeDocument/2006/relationships/image" Target="../media/image89.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6.xml"/><Relationship Id="rId3" Type="http://schemas.openxmlformats.org/officeDocument/2006/relationships/image" Target="../media/image72.png"/><Relationship Id="rId4" Type="http://schemas.openxmlformats.org/officeDocument/2006/relationships/image" Target="../media/image86.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7.xml"/><Relationship Id="rId3" Type="http://schemas.openxmlformats.org/officeDocument/2006/relationships/image" Target="../media/image72.png"/><Relationship Id="rId4" Type="http://schemas.openxmlformats.org/officeDocument/2006/relationships/image" Target="../media/image85.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8.xml"/><Relationship Id="rId3" Type="http://schemas.openxmlformats.org/officeDocument/2006/relationships/image" Target="../media/image72.png"/><Relationship Id="rId4" Type="http://schemas.openxmlformats.org/officeDocument/2006/relationships/image" Target="../media/image84.jpg"/><Relationship Id="rId5" Type="http://schemas.openxmlformats.org/officeDocument/2006/relationships/image" Target="../media/image83.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9.xml"/><Relationship Id="rId3" Type="http://schemas.openxmlformats.org/officeDocument/2006/relationships/image" Target="../media/image72.png"/><Relationship Id="rId4" Type="http://schemas.openxmlformats.org/officeDocument/2006/relationships/image" Target="../media/image88.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0.xml"/><Relationship Id="rId3" Type="http://schemas.openxmlformats.org/officeDocument/2006/relationships/image" Target="../media/image72.png"/><Relationship Id="rId4" Type="http://schemas.openxmlformats.org/officeDocument/2006/relationships/image" Target="../media/image82.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1.xml"/><Relationship Id="rId3" Type="http://schemas.openxmlformats.org/officeDocument/2006/relationships/image" Target="../media/image72.png"/><Relationship Id="rId4" Type="http://schemas.openxmlformats.org/officeDocument/2006/relationships/image" Target="../media/image93.jpg"/><Relationship Id="rId5" Type="http://schemas.openxmlformats.org/officeDocument/2006/relationships/image" Target="../media/image90.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2.xml"/><Relationship Id="rId3" Type="http://schemas.openxmlformats.org/officeDocument/2006/relationships/image" Target="../media/image72.png"/><Relationship Id="rId4" Type="http://schemas.openxmlformats.org/officeDocument/2006/relationships/image" Target="../media/image91.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3.xml"/><Relationship Id="rId3" Type="http://schemas.openxmlformats.org/officeDocument/2006/relationships/image" Target="../media/image72.png"/><Relationship Id="rId4" Type="http://schemas.openxmlformats.org/officeDocument/2006/relationships/image" Target="../media/image92.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4.xml"/><Relationship Id="rId3" Type="http://schemas.openxmlformats.org/officeDocument/2006/relationships/image" Target="../media/image72.png"/><Relationship Id="rId4" Type="http://schemas.openxmlformats.org/officeDocument/2006/relationships/image" Target="../media/image94.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5.xml"/><Relationship Id="rId3" Type="http://schemas.openxmlformats.org/officeDocument/2006/relationships/image" Target="../media/image72.png"/><Relationship Id="rId4" Type="http://schemas.openxmlformats.org/officeDocument/2006/relationships/image" Target="../media/image96.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6.xml"/><Relationship Id="rId3" Type="http://schemas.openxmlformats.org/officeDocument/2006/relationships/image" Target="../media/image72.png"/><Relationship Id="rId4" Type="http://schemas.openxmlformats.org/officeDocument/2006/relationships/image" Target="../media/image97.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7.xml"/><Relationship Id="rId3" Type="http://schemas.openxmlformats.org/officeDocument/2006/relationships/image" Target="../media/image72.png"/><Relationship Id="rId4" Type="http://schemas.openxmlformats.org/officeDocument/2006/relationships/image" Target="../media/image9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8.xml"/><Relationship Id="rId3" Type="http://schemas.openxmlformats.org/officeDocument/2006/relationships/image" Target="../media/image72.png"/><Relationship Id="rId4" Type="http://schemas.openxmlformats.org/officeDocument/2006/relationships/image" Target="../media/image98.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9.xml"/><Relationship Id="rId3" Type="http://schemas.openxmlformats.org/officeDocument/2006/relationships/image" Target="../media/image72.png"/><Relationship Id="rId4" Type="http://schemas.openxmlformats.org/officeDocument/2006/relationships/image" Target="../media/image101.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0.xml"/><Relationship Id="rId3" Type="http://schemas.openxmlformats.org/officeDocument/2006/relationships/image" Target="../media/image72.png"/><Relationship Id="rId4" Type="http://schemas.openxmlformats.org/officeDocument/2006/relationships/image" Target="../media/image104.jpg"/><Relationship Id="rId5" Type="http://schemas.openxmlformats.org/officeDocument/2006/relationships/image" Target="../media/image100.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1.xml"/><Relationship Id="rId3" Type="http://schemas.openxmlformats.org/officeDocument/2006/relationships/image" Target="../media/image72.png"/><Relationship Id="rId4" Type="http://schemas.openxmlformats.org/officeDocument/2006/relationships/image" Target="../media/image103.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2.xml"/><Relationship Id="rId3" Type="http://schemas.openxmlformats.org/officeDocument/2006/relationships/image" Target="../media/image72.png"/><Relationship Id="rId4" Type="http://schemas.openxmlformats.org/officeDocument/2006/relationships/image" Target="../media/image111.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3.xml"/><Relationship Id="rId3" Type="http://schemas.openxmlformats.org/officeDocument/2006/relationships/image" Target="../media/image72.png"/><Relationship Id="rId4" Type="http://schemas.openxmlformats.org/officeDocument/2006/relationships/image" Target="../media/image121.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4.xml"/><Relationship Id="rId3" Type="http://schemas.openxmlformats.org/officeDocument/2006/relationships/image" Target="../media/image72.png"/><Relationship Id="rId4" Type="http://schemas.openxmlformats.org/officeDocument/2006/relationships/image" Target="../media/image102.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5.xml"/><Relationship Id="rId3" Type="http://schemas.openxmlformats.org/officeDocument/2006/relationships/image" Target="../media/image72.png"/><Relationship Id="rId4" Type="http://schemas.openxmlformats.org/officeDocument/2006/relationships/image" Target="../media/image107.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6.xml"/><Relationship Id="rId3" Type="http://schemas.openxmlformats.org/officeDocument/2006/relationships/image" Target="../media/image72.png"/><Relationship Id="rId4" Type="http://schemas.openxmlformats.org/officeDocument/2006/relationships/image" Target="../media/image106.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7.xml"/><Relationship Id="rId3" Type="http://schemas.openxmlformats.org/officeDocument/2006/relationships/image" Target="../media/image72.png"/><Relationship Id="rId4" Type="http://schemas.openxmlformats.org/officeDocument/2006/relationships/image" Target="../media/image105.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8.xml"/><Relationship Id="rId3" Type="http://schemas.openxmlformats.org/officeDocument/2006/relationships/image" Target="../media/image72.png"/><Relationship Id="rId4" Type="http://schemas.openxmlformats.org/officeDocument/2006/relationships/image" Target="../media/image108.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9.xml"/><Relationship Id="rId3" Type="http://schemas.openxmlformats.org/officeDocument/2006/relationships/image" Target="../media/image72.png"/><Relationship Id="rId4" Type="http://schemas.openxmlformats.org/officeDocument/2006/relationships/image" Target="../media/image110.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0.xml"/><Relationship Id="rId3" Type="http://schemas.openxmlformats.org/officeDocument/2006/relationships/image" Target="../media/image72.png"/><Relationship Id="rId4" Type="http://schemas.openxmlformats.org/officeDocument/2006/relationships/image" Target="../media/image114.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1.xml"/><Relationship Id="rId3" Type="http://schemas.openxmlformats.org/officeDocument/2006/relationships/image" Target="../media/image72.png"/><Relationship Id="rId4" Type="http://schemas.openxmlformats.org/officeDocument/2006/relationships/image" Target="../media/image112.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32.xml"/><Relationship Id="rId3" Type="http://schemas.openxmlformats.org/officeDocument/2006/relationships/image" Target="../media/image11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33.xml"/><Relationship Id="rId3" Type="http://schemas.openxmlformats.org/officeDocument/2006/relationships/image" Target="../media/image118.png"/><Relationship Id="rId4" Type="http://schemas.openxmlformats.org/officeDocument/2006/relationships/image" Target="../media/image109.png"/><Relationship Id="rId5" Type="http://schemas.openxmlformats.org/officeDocument/2006/relationships/image" Target="../media/image120.png"/><Relationship Id="rId6" Type="http://schemas.openxmlformats.org/officeDocument/2006/relationships/image" Target="../media/image142.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34.xml"/><Relationship Id="rId3" Type="http://schemas.openxmlformats.org/officeDocument/2006/relationships/image" Target="../media/image122.png"/><Relationship Id="rId4" Type="http://schemas.openxmlformats.org/officeDocument/2006/relationships/image" Target="../media/image109.png"/><Relationship Id="rId5" Type="http://schemas.openxmlformats.org/officeDocument/2006/relationships/image" Target="../media/image115.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35.xml"/><Relationship Id="rId3" Type="http://schemas.openxmlformats.org/officeDocument/2006/relationships/image" Target="../media/image124.png"/><Relationship Id="rId4" Type="http://schemas.openxmlformats.org/officeDocument/2006/relationships/image" Target="../media/image109.png"/><Relationship Id="rId5" Type="http://schemas.openxmlformats.org/officeDocument/2006/relationships/image" Target="../media/image125.png"/><Relationship Id="rId6" Type="http://schemas.openxmlformats.org/officeDocument/2006/relationships/image" Target="../media/image12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36.xml"/><Relationship Id="rId3" Type="http://schemas.openxmlformats.org/officeDocument/2006/relationships/image" Target="../media/image128.png"/><Relationship Id="rId4" Type="http://schemas.openxmlformats.org/officeDocument/2006/relationships/image" Target="../media/image109.png"/><Relationship Id="rId5" Type="http://schemas.openxmlformats.org/officeDocument/2006/relationships/image" Target="../media/image136.png"/><Relationship Id="rId6" Type="http://schemas.openxmlformats.org/officeDocument/2006/relationships/image" Target="../media/image137.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7.xml"/><Relationship Id="rId3" Type="http://schemas.openxmlformats.org/officeDocument/2006/relationships/image" Target="../media/image72.png"/><Relationship Id="rId4" Type="http://schemas.openxmlformats.org/officeDocument/2006/relationships/image" Target="../media/image75.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8.xml"/><Relationship Id="rId3" Type="http://schemas.openxmlformats.org/officeDocument/2006/relationships/image" Target="../media/image72.png"/><Relationship Id="rId4" Type="http://schemas.openxmlformats.org/officeDocument/2006/relationships/image" Target="../media/image127.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9.xml"/><Relationship Id="rId3" Type="http://schemas.openxmlformats.org/officeDocument/2006/relationships/image" Target="../media/image7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0.xml"/><Relationship Id="rId3" Type="http://schemas.openxmlformats.org/officeDocument/2006/relationships/image" Target="../media/image72.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1.xml"/><Relationship Id="rId3" Type="http://schemas.openxmlformats.org/officeDocument/2006/relationships/image" Target="../media/image72.png"/><Relationship Id="rId4" Type="http://schemas.openxmlformats.org/officeDocument/2006/relationships/image" Target="../media/image140.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2.xml"/><Relationship Id="rId3" Type="http://schemas.openxmlformats.org/officeDocument/2006/relationships/image" Target="../media/image7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3.xml"/><Relationship Id="rId3" Type="http://schemas.openxmlformats.org/officeDocument/2006/relationships/image" Target="../media/image72.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4.xml"/><Relationship Id="rId3" Type="http://schemas.openxmlformats.org/officeDocument/2006/relationships/image" Target="../media/image72.png"/><Relationship Id="rId4" Type="http://schemas.openxmlformats.org/officeDocument/2006/relationships/image" Target="../media/image131.jp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5.xml"/><Relationship Id="rId3" Type="http://schemas.openxmlformats.org/officeDocument/2006/relationships/image" Target="../media/image72.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6.xml"/><Relationship Id="rId3" Type="http://schemas.openxmlformats.org/officeDocument/2006/relationships/image" Target="../media/image72.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7.xml"/><Relationship Id="rId3" Type="http://schemas.openxmlformats.org/officeDocument/2006/relationships/image" Target="../media/image72.png"/><Relationship Id="rId4" Type="http://schemas.openxmlformats.org/officeDocument/2006/relationships/image" Target="../media/image130.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8.xml"/><Relationship Id="rId3" Type="http://schemas.openxmlformats.org/officeDocument/2006/relationships/image" Target="../media/image72.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9.xml"/><Relationship Id="rId3" Type="http://schemas.openxmlformats.org/officeDocument/2006/relationships/image" Target="../media/image7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0.xml"/><Relationship Id="rId3" Type="http://schemas.openxmlformats.org/officeDocument/2006/relationships/image" Target="../media/image72.png"/><Relationship Id="rId4" Type="http://schemas.openxmlformats.org/officeDocument/2006/relationships/image" Target="../media/image132.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1.xml"/><Relationship Id="rId3" Type="http://schemas.openxmlformats.org/officeDocument/2006/relationships/image" Target="../media/image72.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2.xml"/><Relationship Id="rId3" Type="http://schemas.openxmlformats.org/officeDocument/2006/relationships/image" Target="../media/image72.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3.xml"/><Relationship Id="rId3" Type="http://schemas.openxmlformats.org/officeDocument/2006/relationships/image" Target="../media/image72.png"/><Relationship Id="rId4" Type="http://schemas.openxmlformats.org/officeDocument/2006/relationships/image" Target="../media/image135.jp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4.xml"/><Relationship Id="rId3" Type="http://schemas.openxmlformats.org/officeDocument/2006/relationships/image" Target="../media/image7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5.xml"/><Relationship Id="rId3" Type="http://schemas.openxmlformats.org/officeDocument/2006/relationships/image" Target="../media/image7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6.xml"/><Relationship Id="rId3" Type="http://schemas.openxmlformats.org/officeDocument/2006/relationships/image" Target="../media/image72.png"/><Relationship Id="rId4" Type="http://schemas.openxmlformats.org/officeDocument/2006/relationships/image" Target="../media/image134.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7.xml"/><Relationship Id="rId3" Type="http://schemas.openxmlformats.org/officeDocument/2006/relationships/image" Target="../media/image72.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8.xml"/><Relationship Id="rId3" Type="http://schemas.openxmlformats.org/officeDocument/2006/relationships/image" Target="../media/image7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9.xml"/><Relationship Id="rId3" Type="http://schemas.openxmlformats.org/officeDocument/2006/relationships/image" Target="../media/image143.png"/><Relationship Id="rId4" Type="http://schemas.openxmlformats.org/officeDocument/2006/relationships/image" Target="../media/image138.png"/><Relationship Id="rId5" Type="http://schemas.openxmlformats.org/officeDocument/2006/relationships/image" Target="../media/image129.png"/><Relationship Id="rId6" Type="http://schemas.openxmlformats.org/officeDocument/2006/relationships/image" Target="../media/image139.png"/><Relationship Id="rId7" Type="http://schemas.openxmlformats.org/officeDocument/2006/relationships/image" Target="../media/image126.png"/><Relationship Id="rId8" Type="http://schemas.openxmlformats.org/officeDocument/2006/relationships/image" Target="../media/image141.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0.xml"/><Relationship Id="rId3" Type="http://schemas.openxmlformats.org/officeDocument/2006/relationships/image" Target="../media/image144.png"/><Relationship Id="rId4" Type="http://schemas.openxmlformats.org/officeDocument/2006/relationships/image" Target="../media/image133.png"/><Relationship Id="rId5" Type="http://schemas.openxmlformats.org/officeDocument/2006/relationships/image" Target="../media/image168.png"/><Relationship Id="rId6" Type="http://schemas.openxmlformats.org/officeDocument/2006/relationships/image" Target="../media/image149.png"/><Relationship Id="rId7" Type="http://schemas.openxmlformats.org/officeDocument/2006/relationships/image" Target="../media/image146.png"/><Relationship Id="rId8" Type="http://schemas.openxmlformats.org/officeDocument/2006/relationships/image" Target="../media/image148.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1.xml"/><Relationship Id="rId3" Type="http://schemas.openxmlformats.org/officeDocument/2006/relationships/image" Target="../media/image145.png"/><Relationship Id="rId4" Type="http://schemas.openxmlformats.org/officeDocument/2006/relationships/image" Target="../media/image126.png"/><Relationship Id="rId5" Type="http://schemas.openxmlformats.org/officeDocument/2006/relationships/image" Target="../media/image155.png"/><Relationship Id="rId6" Type="http://schemas.openxmlformats.org/officeDocument/2006/relationships/image" Target="../media/image154.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2.xml"/><Relationship Id="rId3" Type="http://schemas.openxmlformats.org/officeDocument/2006/relationships/image" Target="../media/image150.png"/><Relationship Id="rId4" Type="http://schemas.openxmlformats.org/officeDocument/2006/relationships/image" Target="../media/image149.png"/><Relationship Id="rId5" Type="http://schemas.openxmlformats.org/officeDocument/2006/relationships/image" Target="../media/image147.png"/><Relationship Id="rId6" Type="http://schemas.openxmlformats.org/officeDocument/2006/relationships/image" Target="../media/image151.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3.xml"/><Relationship Id="rId3" Type="http://schemas.openxmlformats.org/officeDocument/2006/relationships/image" Target="../media/image126.png"/><Relationship Id="rId4" Type="http://schemas.openxmlformats.org/officeDocument/2006/relationships/image" Target="../media/image153.png"/><Relationship Id="rId5" Type="http://schemas.openxmlformats.org/officeDocument/2006/relationships/image" Target="../media/image152.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4.xml"/><Relationship Id="rId3" Type="http://schemas.openxmlformats.org/officeDocument/2006/relationships/image" Target="../media/image161.png"/><Relationship Id="rId4" Type="http://schemas.openxmlformats.org/officeDocument/2006/relationships/image" Target="../media/image158.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5.xml"/><Relationship Id="rId3" Type="http://schemas.openxmlformats.org/officeDocument/2006/relationships/image" Target="../media/image156.png"/><Relationship Id="rId4" Type="http://schemas.openxmlformats.org/officeDocument/2006/relationships/image" Target="../media/image157.png"/><Relationship Id="rId5" Type="http://schemas.openxmlformats.org/officeDocument/2006/relationships/image" Target="../media/image164.png"/><Relationship Id="rId6" Type="http://schemas.openxmlformats.org/officeDocument/2006/relationships/image" Target="../media/image160.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6.xml"/><Relationship Id="rId3" Type="http://schemas.openxmlformats.org/officeDocument/2006/relationships/image" Target="../media/image165.png"/><Relationship Id="rId4" Type="http://schemas.openxmlformats.org/officeDocument/2006/relationships/image" Target="../media/image167.png"/><Relationship Id="rId5" Type="http://schemas.openxmlformats.org/officeDocument/2006/relationships/image" Target="../media/image159.png"/><Relationship Id="rId6" Type="http://schemas.openxmlformats.org/officeDocument/2006/relationships/image" Target="../media/image162.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7.xml"/><Relationship Id="rId3" Type="http://schemas.openxmlformats.org/officeDocument/2006/relationships/image" Target="../media/image176.png"/><Relationship Id="rId4" Type="http://schemas.openxmlformats.org/officeDocument/2006/relationships/image" Target="../media/image169.png"/><Relationship Id="rId5" Type="http://schemas.openxmlformats.org/officeDocument/2006/relationships/image" Target="../media/image153.png"/><Relationship Id="rId6" Type="http://schemas.openxmlformats.org/officeDocument/2006/relationships/image" Target="../media/image163.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8.xml"/><Relationship Id="rId3" Type="http://schemas.openxmlformats.org/officeDocument/2006/relationships/image" Target="../media/image150.png"/><Relationship Id="rId4" Type="http://schemas.openxmlformats.org/officeDocument/2006/relationships/image" Target="../media/image149.png"/><Relationship Id="rId5" Type="http://schemas.openxmlformats.org/officeDocument/2006/relationships/image" Target="../media/image147.png"/><Relationship Id="rId6" Type="http://schemas.openxmlformats.org/officeDocument/2006/relationships/image" Target="../media/image166.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9.xml"/><Relationship Id="rId3" Type="http://schemas.openxmlformats.org/officeDocument/2006/relationships/image" Target="../media/image172.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0.xml"/><Relationship Id="rId3" Type="http://schemas.openxmlformats.org/officeDocument/2006/relationships/image" Target="../media/image174.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1.xml"/><Relationship Id="rId3" Type="http://schemas.openxmlformats.org/officeDocument/2006/relationships/image" Target="../media/image173.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2.xml"/><Relationship Id="rId3" Type="http://schemas.openxmlformats.org/officeDocument/2006/relationships/image" Target="../media/image177.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7.xml"/><Relationship Id="rId3" Type="http://schemas.openxmlformats.org/officeDocument/2006/relationships/image" Target="../media/image175.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8.xml"/><Relationship Id="rId3" Type="http://schemas.openxmlformats.org/officeDocument/2006/relationships/image" Target="../media/image170.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3.xml"/><Relationship Id="rId3" Type="http://schemas.openxmlformats.org/officeDocument/2006/relationships/image" Target="../media/image187.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4.xml"/><Relationship Id="rId3" Type="http://schemas.openxmlformats.org/officeDocument/2006/relationships/image" Target="../media/image180.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89.xml"/><Relationship Id="rId3" Type="http://schemas.openxmlformats.org/officeDocument/2006/relationships/image" Target="../media/image178.png"/><Relationship Id="rId4" Type="http://schemas.openxmlformats.org/officeDocument/2006/relationships/hyperlink" Target="http://drive.google.com/file/d/15j8E4KkajApWYwhfn_dRnsKLaWz6lt-7/view" TargetMode="External"/><Relationship Id="rId5" Type="http://schemas.openxmlformats.org/officeDocument/2006/relationships/image" Target="../media/image171.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0.xml"/><Relationship Id="rId3" Type="http://schemas.openxmlformats.org/officeDocument/2006/relationships/image" Target="../media/image178.png"/><Relationship Id="rId4" Type="http://schemas.openxmlformats.org/officeDocument/2006/relationships/hyperlink" Target="http://drive.google.com/file/d/15j8E4KkajApWYwhfn_dRnsKLaWz6lt-7/view" TargetMode="External"/><Relationship Id="rId5" Type="http://schemas.openxmlformats.org/officeDocument/2006/relationships/image" Target="../media/image171.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1.xml"/><Relationship Id="rId3" Type="http://schemas.openxmlformats.org/officeDocument/2006/relationships/image" Target="../media/image178.png"/><Relationship Id="rId4" Type="http://schemas.openxmlformats.org/officeDocument/2006/relationships/hyperlink" Target="http://drive.google.com/file/d/15j8E4KkajApWYwhfn_dRnsKLaWz6lt-7/view" TargetMode="External"/><Relationship Id="rId5" Type="http://schemas.openxmlformats.org/officeDocument/2006/relationships/image" Target="../media/image171.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2.xml"/><Relationship Id="rId3" Type="http://schemas.openxmlformats.org/officeDocument/2006/relationships/image" Target="../media/image179.png"/><Relationship Id="rId4" Type="http://schemas.openxmlformats.org/officeDocument/2006/relationships/hyperlink" Target="http://drive.google.com/file/d/1K3nDzku8_xtPD31ACZ7JtzkmRVOkOmNt/view" TargetMode="External"/><Relationship Id="rId5" Type="http://schemas.openxmlformats.org/officeDocument/2006/relationships/image" Target="../media/image171.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3.xml"/><Relationship Id="rId3" Type="http://schemas.openxmlformats.org/officeDocument/2006/relationships/image" Target="../media/image179.png"/><Relationship Id="rId4" Type="http://schemas.openxmlformats.org/officeDocument/2006/relationships/hyperlink" Target="http://drive.google.com/file/d/1K3nDzku8_xtPD31ACZ7JtzkmRVOkOmNt/view" TargetMode="External"/><Relationship Id="rId5" Type="http://schemas.openxmlformats.org/officeDocument/2006/relationships/image" Target="../media/image171.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4.xml"/><Relationship Id="rId3" Type="http://schemas.openxmlformats.org/officeDocument/2006/relationships/image" Target="../media/image179.png"/><Relationship Id="rId4" Type="http://schemas.openxmlformats.org/officeDocument/2006/relationships/hyperlink" Target="http://drive.google.com/file/d/1K3nDzku8_xtPD31ACZ7JtzkmRVOkOmNt/view" TargetMode="External"/><Relationship Id="rId5" Type="http://schemas.openxmlformats.org/officeDocument/2006/relationships/image" Target="../media/image171.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5.xml"/><Relationship Id="rId3" Type="http://schemas.openxmlformats.org/officeDocument/2006/relationships/image" Target="../media/image181.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6.xml"/><Relationship Id="rId3" Type="http://schemas.openxmlformats.org/officeDocument/2006/relationships/image" Target="../media/image181.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7.xml"/><Relationship Id="rId3" Type="http://schemas.openxmlformats.org/officeDocument/2006/relationships/image" Target="../media/image181.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8.xml"/><Relationship Id="rId3" Type="http://schemas.openxmlformats.org/officeDocument/2006/relationships/image" Target="../media/image182.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99.xml"/><Relationship Id="rId3" Type="http://schemas.openxmlformats.org/officeDocument/2006/relationships/image" Target="../media/image182.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0.xml"/><Relationship Id="rId3" Type="http://schemas.openxmlformats.org/officeDocument/2006/relationships/image" Target="../media/image182.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1.xml"/><Relationship Id="rId3" Type="http://schemas.openxmlformats.org/officeDocument/2006/relationships/image" Target="../media/image183.png"/><Relationship Id="rId4" Type="http://schemas.openxmlformats.org/officeDocument/2006/relationships/hyperlink" Target="http://drive.google.com/file/d/1Xe3wE4eB_Bx2Bfxu0J1G1TKFf4GUwDBi/view" TargetMode="External"/><Relationship Id="rId5" Type="http://schemas.openxmlformats.org/officeDocument/2006/relationships/image" Target="../media/image171.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2.xml"/><Relationship Id="rId3" Type="http://schemas.openxmlformats.org/officeDocument/2006/relationships/image" Target="../media/image183.png"/><Relationship Id="rId4" Type="http://schemas.openxmlformats.org/officeDocument/2006/relationships/hyperlink" Target="http://drive.google.com/file/d/1Xe3wE4eB_Bx2Bfxu0J1G1TKFf4GUwDBi/view" TargetMode="External"/><Relationship Id="rId5" Type="http://schemas.openxmlformats.org/officeDocument/2006/relationships/image" Target="../media/image171.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3.xml"/><Relationship Id="rId3" Type="http://schemas.openxmlformats.org/officeDocument/2006/relationships/image" Target="../media/image183.png"/><Relationship Id="rId4" Type="http://schemas.openxmlformats.org/officeDocument/2006/relationships/hyperlink" Target="http://drive.google.com/file/d/1Xe3wE4eB_Bx2Bfxu0J1G1TKFf4GUwDBi/view" TargetMode="External"/><Relationship Id="rId5" Type="http://schemas.openxmlformats.org/officeDocument/2006/relationships/image" Target="../media/image171.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4.xml"/><Relationship Id="rId3" Type="http://schemas.openxmlformats.org/officeDocument/2006/relationships/image" Target="../media/image184.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5.xml"/><Relationship Id="rId3" Type="http://schemas.openxmlformats.org/officeDocument/2006/relationships/image" Target="../media/image184.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6.xml"/><Relationship Id="rId3" Type="http://schemas.openxmlformats.org/officeDocument/2006/relationships/image" Target="../media/image184.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7.xml"/><Relationship Id="rId3" Type="http://schemas.openxmlformats.org/officeDocument/2006/relationships/image" Target="../media/image185.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8.xml"/><Relationship Id="rId3" Type="http://schemas.openxmlformats.org/officeDocument/2006/relationships/image" Target="../media/image185.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09.xml"/><Relationship Id="rId3" Type="http://schemas.openxmlformats.org/officeDocument/2006/relationships/image" Target="../media/image185.png"/><Relationship Id="rId4" Type="http://schemas.openxmlformats.org/officeDocument/2006/relationships/hyperlink" Target="http://drive.google.com/file/d/1-BpdNiQsbWXuH9B8FsirnTWoMws6ugwU/view" TargetMode="External"/><Relationship Id="rId5" Type="http://schemas.openxmlformats.org/officeDocument/2006/relationships/image" Target="../media/image171.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10.xml"/><Relationship Id="rId3" Type="http://schemas.openxmlformats.org/officeDocument/2006/relationships/image" Target="../media/image186.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11.xml"/><Relationship Id="rId3" Type="http://schemas.openxmlformats.org/officeDocument/2006/relationships/image" Target="../media/image186.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12.xml"/><Relationship Id="rId3" Type="http://schemas.openxmlformats.org/officeDocument/2006/relationships/image" Target="../media/image186.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133"/>
          <p:cNvSpPr txBox="1"/>
          <p:nvPr>
            <p:ph type="title"/>
          </p:nvPr>
        </p:nvSpPr>
        <p:spPr>
          <a:xfrm>
            <a:off x="1230200" y="1565531"/>
            <a:ext cx="6683700" cy="172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Jurnal de sunete și lumini</a:t>
            </a:r>
            <a:endParaRPr sz="3200"/>
          </a:p>
          <a:p>
            <a:pPr indent="0" lvl="0" marL="0" rtl="0" algn="ctr">
              <a:spcBef>
                <a:spcPts val="0"/>
              </a:spcBef>
              <a:spcAft>
                <a:spcPts val="0"/>
              </a:spcAft>
              <a:buNone/>
            </a:pPr>
            <a:r>
              <a:rPr lang="en" sz="3200"/>
              <a:t>Journal de sons et de lumi</a:t>
            </a:r>
            <a:r>
              <a:rPr lang="en" sz="3200"/>
              <a:t>ères</a:t>
            </a:r>
            <a:endParaRPr sz="3200"/>
          </a:p>
          <a:p>
            <a:pPr indent="0" lvl="0" marL="0" rtl="0" algn="ctr">
              <a:spcBef>
                <a:spcPts val="0"/>
              </a:spcBef>
              <a:spcAft>
                <a:spcPts val="0"/>
              </a:spcAft>
              <a:buNone/>
            </a:pPr>
            <a:r>
              <a:rPr lang="en" sz="3200"/>
              <a:t>Journal of sounds and lights</a:t>
            </a:r>
            <a:endParaRPr sz="3200"/>
          </a:p>
        </p:txBody>
      </p:sp>
      <p:sp>
        <p:nvSpPr>
          <p:cNvPr id="903" name="Google Shape;903;p133"/>
          <p:cNvSpPr txBox="1"/>
          <p:nvPr>
            <p:ph idx="1" type="subTitle"/>
          </p:nvPr>
        </p:nvSpPr>
        <p:spPr>
          <a:xfrm>
            <a:off x="2423700" y="1121975"/>
            <a:ext cx="4346700" cy="45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Proiect realizat de Clasa a 8-a B</a:t>
            </a:r>
            <a:endParaRPr/>
          </a:p>
        </p:txBody>
      </p:sp>
      <p:sp>
        <p:nvSpPr>
          <p:cNvPr id="904" name="Google Shape;904;p133"/>
          <p:cNvSpPr/>
          <p:nvPr/>
        </p:nvSpPr>
        <p:spPr>
          <a:xfrm rot="-395291">
            <a:off x="3110326" y="3199308"/>
            <a:ext cx="3041752" cy="281119"/>
          </a:xfrm>
          <a:custGeom>
            <a:rect b="b" l="l" r="r" t="t"/>
            <a:pathLst>
              <a:path extrusionOk="0" h="17616" w="182716">
                <a:moveTo>
                  <a:pt x="0" y="0"/>
                </a:moveTo>
                <a:cubicBezTo>
                  <a:pt x="61188" y="0"/>
                  <a:pt x="122876" y="4843"/>
                  <a:pt x="182716" y="17616"/>
                </a:cubicBezTo>
              </a:path>
            </a:pathLst>
          </a:custGeom>
          <a:noFill/>
          <a:ln cap="flat" cmpd="sng" w="19050">
            <a:solidFill>
              <a:schemeClr val="lt2"/>
            </a:solidFill>
            <a:prstDash val="solid"/>
            <a:round/>
            <a:headEnd len="med" w="med" type="none"/>
            <a:tailEnd len="med" w="med" type="none"/>
          </a:ln>
        </p:spPr>
      </p:sp>
      <p:sp>
        <p:nvSpPr>
          <p:cNvPr id="905" name="Google Shape;905;p133"/>
          <p:cNvSpPr/>
          <p:nvPr/>
        </p:nvSpPr>
        <p:spPr>
          <a:xfrm rot="-509448">
            <a:off x="4276371" y="3322374"/>
            <a:ext cx="1877891" cy="123212"/>
          </a:xfrm>
          <a:custGeom>
            <a:rect b="b" l="l" r="r" t="t"/>
            <a:pathLst>
              <a:path extrusionOk="0" h="17616" w="182716">
                <a:moveTo>
                  <a:pt x="0" y="0"/>
                </a:moveTo>
                <a:cubicBezTo>
                  <a:pt x="61188" y="0"/>
                  <a:pt x="122876" y="4843"/>
                  <a:pt x="182716" y="17616"/>
                </a:cubicBezTo>
              </a:path>
            </a:pathLst>
          </a:custGeom>
          <a:noFill/>
          <a:ln cap="flat" cmpd="sng" w="19050">
            <a:solidFill>
              <a:schemeClr val="lt2"/>
            </a:solidFill>
            <a:prstDash val="solid"/>
            <a:round/>
            <a:headEnd len="med" w="med" type="none"/>
            <a:tailEnd len="med" w="med" type="none"/>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910" name="Shape 910"/>
        <p:cNvGrpSpPr/>
        <p:nvPr/>
      </p:nvGrpSpPr>
      <p:grpSpPr>
        <a:xfrm>
          <a:off x="0" y="0"/>
          <a:ext cx="0" cy="0"/>
          <a:chOff x="0" y="0"/>
          <a:chExt cx="0" cy="0"/>
        </a:xfrm>
      </p:grpSpPr>
      <p:sp>
        <p:nvSpPr>
          <p:cNvPr id="911" name="Google Shape;911;p134"/>
          <p:cNvSpPr/>
          <p:nvPr/>
        </p:nvSpPr>
        <p:spPr>
          <a:xfrm>
            <a:off x="514350" y="542925"/>
            <a:ext cx="3214688" cy="2143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100"/>
              <a:buFont typeface="Arial"/>
              <a:buNone/>
            </a:pPr>
            <a:r>
              <a:rPr b="1" lang="en" sz="1100">
                <a:solidFill>
                  <a:srgbClr val="68836F"/>
                </a:solidFill>
                <a:latin typeface="Arial"/>
                <a:ea typeface="Arial"/>
                <a:cs typeface="Arial"/>
                <a:sym typeface="Arial"/>
              </a:rPr>
              <a:t>FIZICĂ, FRANCEZA, ENGLEZA</a:t>
            </a:r>
            <a:endParaRPr sz="1100"/>
          </a:p>
        </p:txBody>
      </p:sp>
      <p:sp>
        <p:nvSpPr>
          <p:cNvPr id="912" name="Google Shape;912;p134"/>
          <p:cNvSpPr/>
          <p:nvPr/>
        </p:nvSpPr>
        <p:spPr>
          <a:xfrm>
            <a:off x="514350" y="1143000"/>
            <a:ext cx="3986213" cy="1528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4400"/>
              <a:buFont typeface="Arial"/>
              <a:buNone/>
            </a:pPr>
            <a:r>
              <a:rPr b="1" lang="en" sz="4400">
                <a:solidFill>
                  <a:srgbClr val="263E32"/>
                </a:solidFill>
                <a:latin typeface="Arial"/>
                <a:ea typeface="Arial"/>
                <a:cs typeface="Arial"/>
                <a:sym typeface="Arial"/>
              </a:rPr>
              <a:t>Sunete</a:t>
            </a:r>
            <a:endParaRPr sz="1100"/>
          </a:p>
          <a:p>
            <a:pPr indent="0" lvl="0" marL="0" marR="0" rtl="0" algn="l">
              <a:spcBef>
                <a:spcPts val="0"/>
              </a:spcBef>
              <a:spcAft>
                <a:spcPts val="0"/>
              </a:spcAft>
              <a:buClr>
                <a:srgbClr val="263E32"/>
              </a:buClr>
              <a:buSzPts val="4400"/>
              <a:buFont typeface="Arial"/>
              <a:buNone/>
            </a:pPr>
            <a:r>
              <a:rPr b="1" lang="en" sz="4400">
                <a:solidFill>
                  <a:srgbClr val="263E32"/>
                </a:solidFill>
                <a:latin typeface="Arial"/>
                <a:ea typeface="Arial"/>
                <a:cs typeface="Arial"/>
                <a:sym typeface="Arial"/>
              </a:rPr>
              <a:t>din natură</a:t>
            </a:r>
            <a:endParaRPr sz="1100"/>
          </a:p>
        </p:txBody>
      </p:sp>
      <p:sp>
        <p:nvSpPr>
          <p:cNvPr id="913" name="Google Shape;913;p134"/>
          <p:cNvSpPr/>
          <p:nvPr/>
        </p:nvSpPr>
        <p:spPr>
          <a:xfrm>
            <a:off x="542925" y="2814638"/>
            <a:ext cx="3714750"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000"/>
              <a:buFont typeface="Arial"/>
              <a:buNone/>
            </a:pPr>
            <a:r>
              <a:rPr b="1" lang="en" sz="2000">
                <a:solidFill>
                  <a:srgbClr val="263E32"/>
                </a:solidFill>
                <a:latin typeface="Arial"/>
                <a:ea typeface="Arial"/>
                <a:cs typeface="Arial"/>
                <a:sym typeface="Arial"/>
              </a:rPr>
              <a:t>Sons de la nature</a:t>
            </a:r>
            <a:endParaRPr sz="1100"/>
          </a:p>
          <a:p>
            <a:pPr indent="0" lvl="0" marL="0" marR="0" rtl="0" algn="l">
              <a:spcBef>
                <a:spcPts val="0"/>
              </a:spcBef>
              <a:spcAft>
                <a:spcPts val="0"/>
              </a:spcAft>
              <a:buClr>
                <a:srgbClr val="263E32"/>
              </a:buClr>
              <a:buSzPts val="2000"/>
              <a:buFont typeface="Arial"/>
              <a:buNone/>
            </a:pPr>
            <a:r>
              <a:rPr b="1" lang="en" sz="2000">
                <a:solidFill>
                  <a:srgbClr val="263E32"/>
                </a:solidFill>
                <a:latin typeface="Arial"/>
                <a:ea typeface="Arial"/>
                <a:cs typeface="Arial"/>
                <a:sym typeface="Arial"/>
              </a:rPr>
              <a:t>Sounds of nature</a:t>
            </a:r>
            <a:endParaRPr b="1" sz="2000">
              <a:solidFill>
                <a:srgbClr val="263E32"/>
              </a:solidFill>
              <a:latin typeface="Arial"/>
              <a:ea typeface="Arial"/>
              <a:cs typeface="Arial"/>
              <a:sym typeface="Arial"/>
            </a:endParaRPr>
          </a:p>
        </p:txBody>
      </p:sp>
      <p:sp>
        <p:nvSpPr>
          <p:cNvPr id="914" name="Google Shape;914;p134"/>
          <p:cNvSpPr/>
          <p:nvPr/>
        </p:nvSpPr>
        <p:spPr>
          <a:xfrm>
            <a:off x="542925" y="3943350"/>
            <a:ext cx="3286125" cy="9001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200"/>
              <a:buFont typeface="Arial"/>
              <a:buNone/>
            </a:pPr>
            <a:r>
              <a:rPr b="0" lang="en" sz="1200">
                <a:solidFill>
                  <a:srgbClr val="536258"/>
                </a:solidFill>
                <a:latin typeface="Arial"/>
                <a:ea typeface="Arial"/>
                <a:cs typeface="Arial"/>
                <a:sym typeface="Arial"/>
              </a:rPr>
              <a:t>Matei Bolog</a:t>
            </a:r>
            <a:endParaRPr sz="1100"/>
          </a:p>
          <a:p>
            <a:pPr indent="0" lvl="0" marL="0" marR="0" rtl="0" algn="l">
              <a:spcBef>
                <a:spcPts val="0"/>
              </a:spcBef>
              <a:spcAft>
                <a:spcPts val="0"/>
              </a:spcAft>
              <a:buClr>
                <a:srgbClr val="536258"/>
              </a:buClr>
              <a:buSzPts val="1200"/>
              <a:buFont typeface="Arial"/>
              <a:buNone/>
            </a:pPr>
            <a:r>
              <a:rPr b="0" lang="en" sz="1200">
                <a:solidFill>
                  <a:srgbClr val="536258"/>
                </a:solidFill>
                <a:latin typeface="Arial"/>
                <a:ea typeface="Arial"/>
                <a:cs typeface="Arial"/>
                <a:sym typeface="Arial"/>
              </a:rPr>
              <a:t>Riapanu Horia</a:t>
            </a:r>
            <a:endParaRPr sz="1100"/>
          </a:p>
          <a:p>
            <a:pPr indent="0" lvl="0" marL="0" marR="0" rtl="0" algn="l">
              <a:spcBef>
                <a:spcPts val="0"/>
              </a:spcBef>
              <a:spcAft>
                <a:spcPts val="0"/>
              </a:spcAft>
              <a:buClr>
                <a:srgbClr val="536258"/>
              </a:buClr>
              <a:buSzPts val="1200"/>
              <a:buFont typeface="Arial"/>
              <a:buNone/>
            </a:pPr>
            <a:r>
              <a:rPr b="0" lang="en" sz="1200">
                <a:solidFill>
                  <a:srgbClr val="536258"/>
                </a:solidFill>
                <a:latin typeface="Arial"/>
                <a:ea typeface="Arial"/>
                <a:cs typeface="Arial"/>
                <a:sym typeface="Arial"/>
              </a:rPr>
              <a:t>Toma Darius</a:t>
            </a:r>
            <a:endParaRPr sz="1100"/>
          </a:p>
          <a:p>
            <a:pPr indent="0" lvl="0" marL="0" marR="0" rtl="0" algn="l">
              <a:spcBef>
                <a:spcPts val="0"/>
              </a:spcBef>
              <a:spcAft>
                <a:spcPts val="0"/>
              </a:spcAft>
              <a:buClr>
                <a:srgbClr val="536258"/>
              </a:buClr>
              <a:buSzPts val="1200"/>
              <a:buFont typeface="Arial"/>
              <a:buNone/>
            </a:pPr>
            <a:r>
              <a:rPr b="0" lang="en" sz="1200">
                <a:solidFill>
                  <a:srgbClr val="536258"/>
                </a:solidFill>
                <a:latin typeface="Arial"/>
                <a:ea typeface="Arial"/>
                <a:cs typeface="Arial"/>
                <a:sym typeface="Arial"/>
              </a:rPr>
              <a:t>Palimariu Julia</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919" name="Shape 919"/>
        <p:cNvGrpSpPr/>
        <p:nvPr/>
      </p:nvGrpSpPr>
      <p:grpSpPr>
        <a:xfrm>
          <a:off x="0" y="0"/>
          <a:ext cx="0" cy="0"/>
          <a:chOff x="0" y="0"/>
          <a:chExt cx="0" cy="0"/>
        </a:xfrm>
      </p:grpSpPr>
      <p:sp>
        <p:nvSpPr>
          <p:cNvPr id="920" name="Google Shape;920;p135"/>
          <p:cNvSpPr/>
          <p:nvPr/>
        </p:nvSpPr>
        <p:spPr>
          <a:xfrm>
            <a:off x="514350" y="457200"/>
            <a:ext cx="5129213" cy="6429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921" name="Google Shape;921;p135"/>
          <p:cNvSpPr/>
          <p:nvPr/>
        </p:nvSpPr>
        <p:spPr>
          <a:xfrm>
            <a:off x="557213" y="1557338"/>
            <a:ext cx="4572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sp>
        <p:nvSpPr>
          <p:cNvPr id="922" name="Google Shape;922;p135"/>
          <p:cNvSpPr/>
          <p:nvPr/>
        </p:nvSpPr>
        <p:spPr>
          <a:xfrm>
            <a:off x="1214438" y="1514475"/>
            <a:ext cx="390048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923" name="Google Shape;923;p135"/>
          <p:cNvSpPr/>
          <p:nvPr/>
        </p:nvSpPr>
        <p:spPr>
          <a:xfrm>
            <a:off x="557213" y="2135981"/>
            <a:ext cx="4572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sp>
        <p:nvSpPr>
          <p:cNvPr id="924" name="Google Shape;924;p135"/>
          <p:cNvSpPr/>
          <p:nvPr/>
        </p:nvSpPr>
        <p:spPr>
          <a:xfrm>
            <a:off x="1214438" y="2093119"/>
            <a:ext cx="390048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925" name="Google Shape;925;p135"/>
          <p:cNvSpPr/>
          <p:nvPr/>
        </p:nvSpPr>
        <p:spPr>
          <a:xfrm>
            <a:off x="557213" y="2714625"/>
            <a:ext cx="4572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sp>
        <p:nvSpPr>
          <p:cNvPr id="926" name="Google Shape;926;p135"/>
          <p:cNvSpPr/>
          <p:nvPr/>
        </p:nvSpPr>
        <p:spPr>
          <a:xfrm>
            <a:off x="1214438" y="2671763"/>
            <a:ext cx="390048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927" name="Google Shape;927;p135"/>
          <p:cNvSpPr/>
          <p:nvPr/>
        </p:nvSpPr>
        <p:spPr>
          <a:xfrm>
            <a:off x="557213" y="3293269"/>
            <a:ext cx="4572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sp>
        <p:nvSpPr>
          <p:cNvPr id="928" name="Google Shape;928;p135"/>
          <p:cNvSpPr/>
          <p:nvPr/>
        </p:nvSpPr>
        <p:spPr>
          <a:xfrm>
            <a:off x="1214438" y="3250406"/>
            <a:ext cx="390048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929" name="Google Shape;929;p135"/>
          <p:cNvSpPr/>
          <p:nvPr/>
        </p:nvSpPr>
        <p:spPr>
          <a:xfrm>
            <a:off x="557213" y="3871913"/>
            <a:ext cx="4572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sp>
        <p:nvSpPr>
          <p:cNvPr id="930" name="Google Shape;930;p135"/>
          <p:cNvSpPr/>
          <p:nvPr/>
        </p:nvSpPr>
        <p:spPr>
          <a:xfrm>
            <a:off x="1214438" y="3829050"/>
            <a:ext cx="390048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931" name="Google Shape;931;p135"/>
          <p:cNvSpPr/>
          <p:nvPr/>
        </p:nvSpPr>
        <p:spPr>
          <a:xfrm>
            <a:off x="514350" y="457200"/>
            <a:ext cx="80010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2700">
                <a:solidFill>
                  <a:srgbClr val="263E32"/>
                </a:solidFill>
                <a:latin typeface="Arial"/>
                <a:ea typeface="Arial"/>
                <a:cs typeface="Arial"/>
                <a:sym typeface="Arial"/>
              </a:rPr>
              <a:t>Cuprins</a:t>
            </a:r>
            <a:endParaRPr sz="1100"/>
          </a:p>
        </p:txBody>
      </p:sp>
      <p:sp>
        <p:nvSpPr>
          <p:cNvPr id="932" name="Google Shape;932;p135"/>
          <p:cNvSpPr/>
          <p:nvPr/>
        </p:nvSpPr>
        <p:spPr>
          <a:xfrm>
            <a:off x="514350" y="1228725"/>
            <a:ext cx="2357438" cy="2571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1500">
                <a:solidFill>
                  <a:srgbClr val="68836F"/>
                </a:solidFill>
                <a:latin typeface="Arial"/>
                <a:ea typeface="Arial"/>
                <a:cs typeface="Arial"/>
                <a:sym typeface="Arial"/>
              </a:rPr>
              <a:t>Română</a:t>
            </a:r>
            <a:endParaRPr sz="1100"/>
          </a:p>
        </p:txBody>
      </p:sp>
      <p:sp>
        <p:nvSpPr>
          <p:cNvPr id="933" name="Google Shape;933;p135"/>
          <p:cNvSpPr/>
          <p:nvPr/>
        </p:nvSpPr>
        <p:spPr>
          <a:xfrm>
            <a:off x="514350" y="16144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03</a:t>
            </a:r>
            <a:endParaRPr sz="1100"/>
          </a:p>
        </p:txBody>
      </p:sp>
      <p:sp>
        <p:nvSpPr>
          <p:cNvPr id="934" name="Google Shape;934;p135"/>
          <p:cNvSpPr/>
          <p:nvPr/>
        </p:nvSpPr>
        <p:spPr>
          <a:xfrm>
            <a:off x="821531" y="16002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Vântul</a:t>
            </a:r>
            <a:endParaRPr sz="1100"/>
          </a:p>
        </p:txBody>
      </p:sp>
      <p:sp>
        <p:nvSpPr>
          <p:cNvPr id="935" name="Google Shape;935;p135"/>
          <p:cNvSpPr/>
          <p:nvPr/>
        </p:nvSpPr>
        <p:spPr>
          <a:xfrm>
            <a:off x="514350" y="198596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06</a:t>
            </a:r>
            <a:endParaRPr sz="1100"/>
          </a:p>
        </p:txBody>
      </p:sp>
      <p:sp>
        <p:nvSpPr>
          <p:cNvPr id="936" name="Google Shape;936;p135"/>
          <p:cNvSpPr/>
          <p:nvPr/>
        </p:nvSpPr>
        <p:spPr>
          <a:xfrm>
            <a:off x="821531" y="197167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Ploaia</a:t>
            </a:r>
            <a:endParaRPr sz="1100"/>
          </a:p>
        </p:txBody>
      </p:sp>
      <p:sp>
        <p:nvSpPr>
          <p:cNvPr id="937" name="Google Shape;937;p135"/>
          <p:cNvSpPr/>
          <p:nvPr/>
        </p:nvSpPr>
        <p:spPr>
          <a:xfrm>
            <a:off x="514350" y="235743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09</a:t>
            </a:r>
            <a:endParaRPr sz="1100"/>
          </a:p>
        </p:txBody>
      </p:sp>
      <p:sp>
        <p:nvSpPr>
          <p:cNvPr id="938" name="Google Shape;938;p135"/>
          <p:cNvSpPr/>
          <p:nvPr/>
        </p:nvSpPr>
        <p:spPr>
          <a:xfrm>
            <a:off x="821531" y="234315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Tunetul</a:t>
            </a:r>
            <a:endParaRPr sz="1100"/>
          </a:p>
        </p:txBody>
      </p:sp>
      <p:sp>
        <p:nvSpPr>
          <p:cNvPr id="939" name="Google Shape;939;p135"/>
          <p:cNvSpPr/>
          <p:nvPr/>
        </p:nvSpPr>
        <p:spPr>
          <a:xfrm>
            <a:off x="514350" y="272891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12</a:t>
            </a:r>
            <a:endParaRPr sz="1100"/>
          </a:p>
        </p:txBody>
      </p:sp>
      <p:sp>
        <p:nvSpPr>
          <p:cNvPr id="940" name="Google Shape;940;p135"/>
          <p:cNvSpPr/>
          <p:nvPr/>
        </p:nvSpPr>
        <p:spPr>
          <a:xfrm>
            <a:off x="821531" y="271462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Sunetele păsărilor</a:t>
            </a:r>
            <a:endParaRPr sz="1100"/>
          </a:p>
        </p:txBody>
      </p:sp>
      <p:sp>
        <p:nvSpPr>
          <p:cNvPr id="941" name="Google Shape;941;p135"/>
          <p:cNvSpPr/>
          <p:nvPr/>
        </p:nvSpPr>
        <p:spPr>
          <a:xfrm>
            <a:off x="514350" y="31003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15</a:t>
            </a:r>
            <a:endParaRPr sz="1100"/>
          </a:p>
        </p:txBody>
      </p:sp>
      <p:sp>
        <p:nvSpPr>
          <p:cNvPr id="942" name="Google Shape;942;p135"/>
          <p:cNvSpPr/>
          <p:nvPr/>
        </p:nvSpPr>
        <p:spPr>
          <a:xfrm>
            <a:off x="821531" y="30861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Bâzâitul albinelor</a:t>
            </a:r>
            <a:endParaRPr sz="1100"/>
          </a:p>
        </p:txBody>
      </p:sp>
      <p:sp>
        <p:nvSpPr>
          <p:cNvPr id="943" name="Google Shape;943;p135"/>
          <p:cNvSpPr/>
          <p:nvPr/>
        </p:nvSpPr>
        <p:spPr>
          <a:xfrm>
            <a:off x="514350" y="347186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18</a:t>
            </a:r>
            <a:endParaRPr sz="1100"/>
          </a:p>
        </p:txBody>
      </p:sp>
      <p:sp>
        <p:nvSpPr>
          <p:cNvPr id="944" name="Google Shape;944;p135"/>
          <p:cNvSpPr/>
          <p:nvPr/>
        </p:nvSpPr>
        <p:spPr>
          <a:xfrm>
            <a:off x="821531" y="345757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Țârâitul greierilor</a:t>
            </a:r>
            <a:endParaRPr sz="1100"/>
          </a:p>
        </p:txBody>
      </p:sp>
      <p:sp>
        <p:nvSpPr>
          <p:cNvPr id="945" name="Google Shape;945;p135"/>
          <p:cNvSpPr/>
          <p:nvPr/>
        </p:nvSpPr>
        <p:spPr>
          <a:xfrm>
            <a:off x="514350" y="384333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21</a:t>
            </a:r>
            <a:endParaRPr sz="1100"/>
          </a:p>
        </p:txBody>
      </p:sp>
      <p:sp>
        <p:nvSpPr>
          <p:cNvPr id="946" name="Google Shape;946;p135"/>
          <p:cNvSpPr/>
          <p:nvPr/>
        </p:nvSpPr>
        <p:spPr>
          <a:xfrm>
            <a:off x="821531" y="382905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Sunetele din viața de zi cu zi</a:t>
            </a:r>
            <a:endParaRPr sz="1100"/>
          </a:p>
        </p:txBody>
      </p:sp>
      <p:sp>
        <p:nvSpPr>
          <p:cNvPr id="947" name="Google Shape;947;p135"/>
          <p:cNvSpPr/>
          <p:nvPr/>
        </p:nvSpPr>
        <p:spPr>
          <a:xfrm>
            <a:off x="514350" y="421481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24</a:t>
            </a:r>
            <a:endParaRPr sz="1100"/>
          </a:p>
        </p:txBody>
      </p:sp>
      <p:sp>
        <p:nvSpPr>
          <p:cNvPr id="948" name="Google Shape;948;p135"/>
          <p:cNvSpPr/>
          <p:nvPr/>
        </p:nvSpPr>
        <p:spPr>
          <a:xfrm>
            <a:off x="821531" y="420052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Cum deosebim sunetele</a:t>
            </a:r>
            <a:endParaRPr sz="1100"/>
          </a:p>
          <a:p>
            <a:pPr indent="0" lvl="0" marL="0" marR="0" rtl="0" algn="l">
              <a:spcBef>
                <a:spcPts val="0"/>
              </a:spcBef>
              <a:spcAft>
                <a:spcPts val="0"/>
              </a:spcAft>
              <a:buNone/>
            </a:pPr>
            <a:r>
              <a:t/>
            </a:r>
            <a:endParaRPr b="0" sz="1200">
              <a:solidFill>
                <a:srgbClr val="536258"/>
              </a:solidFill>
              <a:latin typeface="Arial"/>
              <a:ea typeface="Arial"/>
              <a:cs typeface="Arial"/>
              <a:sym typeface="Arial"/>
            </a:endParaRPr>
          </a:p>
        </p:txBody>
      </p:sp>
      <p:sp>
        <p:nvSpPr>
          <p:cNvPr id="949" name="Google Shape;949;p135"/>
          <p:cNvSpPr/>
          <p:nvPr/>
        </p:nvSpPr>
        <p:spPr>
          <a:xfrm>
            <a:off x="514350" y="45862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27</a:t>
            </a:r>
            <a:endParaRPr sz="1100"/>
          </a:p>
        </p:txBody>
      </p:sp>
      <p:sp>
        <p:nvSpPr>
          <p:cNvPr id="950" name="Google Shape;950;p135"/>
          <p:cNvSpPr/>
          <p:nvPr/>
        </p:nvSpPr>
        <p:spPr>
          <a:xfrm>
            <a:off x="821531" y="45720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Un experiment cu o riglă</a:t>
            </a:r>
            <a:endParaRPr sz="1100"/>
          </a:p>
        </p:txBody>
      </p:sp>
      <p:sp>
        <p:nvSpPr>
          <p:cNvPr id="951" name="Google Shape;951;p135"/>
          <p:cNvSpPr/>
          <p:nvPr/>
        </p:nvSpPr>
        <p:spPr>
          <a:xfrm>
            <a:off x="3407569" y="1228725"/>
            <a:ext cx="2357438" cy="2571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1500">
                <a:solidFill>
                  <a:srgbClr val="68836F"/>
                </a:solidFill>
                <a:latin typeface="Arial"/>
                <a:ea typeface="Arial"/>
                <a:cs typeface="Arial"/>
                <a:sym typeface="Arial"/>
              </a:rPr>
              <a:t>Français</a:t>
            </a:r>
            <a:endParaRPr sz="1100"/>
          </a:p>
        </p:txBody>
      </p:sp>
      <p:sp>
        <p:nvSpPr>
          <p:cNvPr id="952" name="Google Shape;952;p135"/>
          <p:cNvSpPr/>
          <p:nvPr/>
        </p:nvSpPr>
        <p:spPr>
          <a:xfrm>
            <a:off x="3407569" y="16144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04</a:t>
            </a:r>
            <a:endParaRPr sz="1100"/>
          </a:p>
        </p:txBody>
      </p:sp>
      <p:sp>
        <p:nvSpPr>
          <p:cNvPr id="953" name="Google Shape;953;p135"/>
          <p:cNvSpPr/>
          <p:nvPr/>
        </p:nvSpPr>
        <p:spPr>
          <a:xfrm>
            <a:off x="3714750" y="16002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Le vent</a:t>
            </a:r>
            <a:endParaRPr sz="1100"/>
          </a:p>
        </p:txBody>
      </p:sp>
      <p:sp>
        <p:nvSpPr>
          <p:cNvPr id="954" name="Google Shape;954;p135"/>
          <p:cNvSpPr/>
          <p:nvPr/>
        </p:nvSpPr>
        <p:spPr>
          <a:xfrm>
            <a:off x="3407569" y="198596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07</a:t>
            </a:r>
            <a:endParaRPr sz="1100"/>
          </a:p>
        </p:txBody>
      </p:sp>
      <p:sp>
        <p:nvSpPr>
          <p:cNvPr id="955" name="Google Shape;955;p135"/>
          <p:cNvSpPr/>
          <p:nvPr/>
        </p:nvSpPr>
        <p:spPr>
          <a:xfrm>
            <a:off x="3714750" y="197167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La pluie</a:t>
            </a:r>
            <a:endParaRPr sz="1100"/>
          </a:p>
        </p:txBody>
      </p:sp>
      <p:sp>
        <p:nvSpPr>
          <p:cNvPr id="956" name="Google Shape;956;p135"/>
          <p:cNvSpPr/>
          <p:nvPr/>
        </p:nvSpPr>
        <p:spPr>
          <a:xfrm>
            <a:off x="3407569" y="235743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10</a:t>
            </a:r>
            <a:endParaRPr sz="1100"/>
          </a:p>
        </p:txBody>
      </p:sp>
      <p:sp>
        <p:nvSpPr>
          <p:cNvPr id="957" name="Google Shape;957;p135"/>
          <p:cNvSpPr/>
          <p:nvPr/>
        </p:nvSpPr>
        <p:spPr>
          <a:xfrm>
            <a:off x="3714750" y="234315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Le tonnerre</a:t>
            </a:r>
            <a:endParaRPr sz="1100"/>
          </a:p>
        </p:txBody>
      </p:sp>
      <p:sp>
        <p:nvSpPr>
          <p:cNvPr id="958" name="Google Shape;958;p135"/>
          <p:cNvSpPr/>
          <p:nvPr/>
        </p:nvSpPr>
        <p:spPr>
          <a:xfrm>
            <a:off x="3407569" y="272891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13</a:t>
            </a:r>
            <a:endParaRPr sz="1100"/>
          </a:p>
        </p:txBody>
      </p:sp>
      <p:sp>
        <p:nvSpPr>
          <p:cNvPr id="959" name="Google Shape;959;p135"/>
          <p:cNvSpPr/>
          <p:nvPr/>
        </p:nvSpPr>
        <p:spPr>
          <a:xfrm>
            <a:off x="3714750" y="271462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Les sons des oiseaux</a:t>
            </a:r>
            <a:endParaRPr sz="1100"/>
          </a:p>
        </p:txBody>
      </p:sp>
      <p:sp>
        <p:nvSpPr>
          <p:cNvPr id="960" name="Google Shape;960;p135"/>
          <p:cNvSpPr/>
          <p:nvPr/>
        </p:nvSpPr>
        <p:spPr>
          <a:xfrm>
            <a:off x="3407569" y="31003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16</a:t>
            </a:r>
            <a:endParaRPr sz="1100"/>
          </a:p>
        </p:txBody>
      </p:sp>
      <p:sp>
        <p:nvSpPr>
          <p:cNvPr id="961" name="Google Shape;961;p135"/>
          <p:cNvSpPr/>
          <p:nvPr/>
        </p:nvSpPr>
        <p:spPr>
          <a:xfrm>
            <a:off x="3714750" y="30861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Le bourdonnement des abeilles</a:t>
            </a:r>
            <a:endParaRPr sz="1100"/>
          </a:p>
        </p:txBody>
      </p:sp>
      <p:sp>
        <p:nvSpPr>
          <p:cNvPr id="962" name="Google Shape;962;p135"/>
          <p:cNvSpPr/>
          <p:nvPr/>
        </p:nvSpPr>
        <p:spPr>
          <a:xfrm>
            <a:off x="3407569" y="347186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19</a:t>
            </a:r>
            <a:endParaRPr sz="1100"/>
          </a:p>
        </p:txBody>
      </p:sp>
      <p:sp>
        <p:nvSpPr>
          <p:cNvPr id="963" name="Google Shape;963;p135"/>
          <p:cNvSpPr/>
          <p:nvPr/>
        </p:nvSpPr>
        <p:spPr>
          <a:xfrm>
            <a:off x="3714750" y="345757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Le chant des grillons</a:t>
            </a:r>
            <a:endParaRPr sz="1100"/>
          </a:p>
        </p:txBody>
      </p:sp>
      <p:sp>
        <p:nvSpPr>
          <p:cNvPr id="964" name="Google Shape;964;p135"/>
          <p:cNvSpPr/>
          <p:nvPr/>
        </p:nvSpPr>
        <p:spPr>
          <a:xfrm>
            <a:off x="3407569" y="384333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22</a:t>
            </a:r>
            <a:endParaRPr sz="1100"/>
          </a:p>
        </p:txBody>
      </p:sp>
      <p:sp>
        <p:nvSpPr>
          <p:cNvPr id="965" name="Google Shape;965;p135"/>
          <p:cNvSpPr/>
          <p:nvPr/>
        </p:nvSpPr>
        <p:spPr>
          <a:xfrm>
            <a:off x="3714750" y="382905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Les sons de la vie quotidienne</a:t>
            </a:r>
            <a:endParaRPr sz="1100"/>
          </a:p>
        </p:txBody>
      </p:sp>
      <p:sp>
        <p:nvSpPr>
          <p:cNvPr id="966" name="Google Shape;966;p135"/>
          <p:cNvSpPr/>
          <p:nvPr/>
        </p:nvSpPr>
        <p:spPr>
          <a:xfrm>
            <a:off x="3407569" y="421481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25</a:t>
            </a:r>
            <a:endParaRPr sz="1100"/>
          </a:p>
        </p:txBody>
      </p:sp>
      <p:sp>
        <p:nvSpPr>
          <p:cNvPr id="967" name="Google Shape;967;p135"/>
          <p:cNvSpPr/>
          <p:nvPr/>
        </p:nvSpPr>
        <p:spPr>
          <a:xfrm>
            <a:off x="3714750" y="420052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Comment distinguer les sons</a:t>
            </a:r>
            <a:endParaRPr sz="1100"/>
          </a:p>
          <a:p>
            <a:pPr indent="0" lvl="0" marL="0" marR="0" rtl="0" algn="l">
              <a:spcBef>
                <a:spcPts val="0"/>
              </a:spcBef>
              <a:spcAft>
                <a:spcPts val="0"/>
              </a:spcAft>
              <a:buNone/>
            </a:pPr>
            <a:r>
              <a:t/>
            </a:r>
            <a:endParaRPr b="0" sz="1200">
              <a:solidFill>
                <a:srgbClr val="536258"/>
              </a:solidFill>
              <a:latin typeface="Arial"/>
              <a:ea typeface="Arial"/>
              <a:cs typeface="Arial"/>
              <a:sym typeface="Arial"/>
            </a:endParaRPr>
          </a:p>
        </p:txBody>
      </p:sp>
      <p:sp>
        <p:nvSpPr>
          <p:cNvPr id="968" name="Google Shape;968;p135"/>
          <p:cNvSpPr/>
          <p:nvPr/>
        </p:nvSpPr>
        <p:spPr>
          <a:xfrm>
            <a:off x="3407569" y="45862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28</a:t>
            </a:r>
            <a:endParaRPr sz="1100"/>
          </a:p>
        </p:txBody>
      </p:sp>
      <p:sp>
        <p:nvSpPr>
          <p:cNvPr id="969" name="Google Shape;969;p135"/>
          <p:cNvSpPr/>
          <p:nvPr/>
        </p:nvSpPr>
        <p:spPr>
          <a:xfrm>
            <a:off x="3714750" y="45720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Une expérience avec une règle</a:t>
            </a:r>
            <a:endParaRPr sz="1100"/>
          </a:p>
        </p:txBody>
      </p:sp>
      <p:sp>
        <p:nvSpPr>
          <p:cNvPr id="970" name="Google Shape;970;p135"/>
          <p:cNvSpPr/>
          <p:nvPr/>
        </p:nvSpPr>
        <p:spPr>
          <a:xfrm>
            <a:off x="6300788" y="1228725"/>
            <a:ext cx="2357438" cy="2571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1500">
                <a:solidFill>
                  <a:srgbClr val="68836F"/>
                </a:solidFill>
                <a:latin typeface="Arial"/>
                <a:ea typeface="Arial"/>
                <a:cs typeface="Arial"/>
                <a:sym typeface="Arial"/>
              </a:rPr>
              <a:t>English</a:t>
            </a:r>
            <a:endParaRPr sz="1100"/>
          </a:p>
        </p:txBody>
      </p:sp>
      <p:sp>
        <p:nvSpPr>
          <p:cNvPr id="971" name="Google Shape;971;p135"/>
          <p:cNvSpPr/>
          <p:nvPr/>
        </p:nvSpPr>
        <p:spPr>
          <a:xfrm>
            <a:off x="6300788" y="16144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05</a:t>
            </a:r>
            <a:endParaRPr sz="1100"/>
          </a:p>
        </p:txBody>
      </p:sp>
      <p:sp>
        <p:nvSpPr>
          <p:cNvPr id="972" name="Google Shape;972;p135"/>
          <p:cNvSpPr/>
          <p:nvPr/>
        </p:nvSpPr>
        <p:spPr>
          <a:xfrm>
            <a:off x="6607969" y="16002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Wind</a:t>
            </a:r>
            <a:endParaRPr sz="1100"/>
          </a:p>
        </p:txBody>
      </p:sp>
      <p:sp>
        <p:nvSpPr>
          <p:cNvPr id="973" name="Google Shape;973;p135"/>
          <p:cNvSpPr/>
          <p:nvPr/>
        </p:nvSpPr>
        <p:spPr>
          <a:xfrm>
            <a:off x="6300788" y="198596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08</a:t>
            </a:r>
            <a:endParaRPr sz="1100"/>
          </a:p>
        </p:txBody>
      </p:sp>
      <p:sp>
        <p:nvSpPr>
          <p:cNvPr id="974" name="Google Shape;974;p135"/>
          <p:cNvSpPr/>
          <p:nvPr/>
        </p:nvSpPr>
        <p:spPr>
          <a:xfrm>
            <a:off x="6607969" y="197167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Rain</a:t>
            </a:r>
            <a:endParaRPr sz="1100"/>
          </a:p>
        </p:txBody>
      </p:sp>
      <p:sp>
        <p:nvSpPr>
          <p:cNvPr id="975" name="Google Shape;975;p135"/>
          <p:cNvSpPr/>
          <p:nvPr/>
        </p:nvSpPr>
        <p:spPr>
          <a:xfrm>
            <a:off x="6300788" y="235743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11</a:t>
            </a:r>
            <a:endParaRPr sz="1100"/>
          </a:p>
        </p:txBody>
      </p:sp>
      <p:sp>
        <p:nvSpPr>
          <p:cNvPr id="976" name="Google Shape;976;p135"/>
          <p:cNvSpPr/>
          <p:nvPr/>
        </p:nvSpPr>
        <p:spPr>
          <a:xfrm>
            <a:off x="6607969" y="234315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Thunder</a:t>
            </a:r>
            <a:endParaRPr sz="1100"/>
          </a:p>
        </p:txBody>
      </p:sp>
      <p:sp>
        <p:nvSpPr>
          <p:cNvPr id="977" name="Google Shape;977;p135"/>
          <p:cNvSpPr/>
          <p:nvPr/>
        </p:nvSpPr>
        <p:spPr>
          <a:xfrm>
            <a:off x="6300788" y="272891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14</a:t>
            </a:r>
            <a:endParaRPr sz="1100"/>
          </a:p>
        </p:txBody>
      </p:sp>
      <p:sp>
        <p:nvSpPr>
          <p:cNvPr id="978" name="Google Shape;978;p135"/>
          <p:cNvSpPr/>
          <p:nvPr/>
        </p:nvSpPr>
        <p:spPr>
          <a:xfrm>
            <a:off x="6607969" y="271462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Bird sounds</a:t>
            </a:r>
            <a:endParaRPr sz="1100"/>
          </a:p>
        </p:txBody>
      </p:sp>
      <p:sp>
        <p:nvSpPr>
          <p:cNvPr id="979" name="Google Shape;979;p135"/>
          <p:cNvSpPr/>
          <p:nvPr/>
        </p:nvSpPr>
        <p:spPr>
          <a:xfrm>
            <a:off x="6300788" y="31003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17</a:t>
            </a:r>
            <a:endParaRPr sz="1100"/>
          </a:p>
        </p:txBody>
      </p:sp>
      <p:sp>
        <p:nvSpPr>
          <p:cNvPr id="980" name="Google Shape;980;p135"/>
          <p:cNvSpPr/>
          <p:nvPr/>
        </p:nvSpPr>
        <p:spPr>
          <a:xfrm>
            <a:off x="6607969" y="30861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The buzzing of bees</a:t>
            </a:r>
            <a:endParaRPr sz="1100"/>
          </a:p>
        </p:txBody>
      </p:sp>
      <p:sp>
        <p:nvSpPr>
          <p:cNvPr id="981" name="Google Shape;981;p135"/>
          <p:cNvSpPr/>
          <p:nvPr/>
        </p:nvSpPr>
        <p:spPr>
          <a:xfrm>
            <a:off x="6300788" y="347186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20</a:t>
            </a:r>
            <a:endParaRPr sz="1100"/>
          </a:p>
        </p:txBody>
      </p:sp>
      <p:sp>
        <p:nvSpPr>
          <p:cNvPr id="982" name="Google Shape;982;p135"/>
          <p:cNvSpPr/>
          <p:nvPr/>
        </p:nvSpPr>
        <p:spPr>
          <a:xfrm>
            <a:off x="6607969" y="345757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The chirping of crickets</a:t>
            </a:r>
            <a:endParaRPr sz="1100"/>
          </a:p>
        </p:txBody>
      </p:sp>
      <p:sp>
        <p:nvSpPr>
          <p:cNvPr id="983" name="Google Shape;983;p135"/>
          <p:cNvSpPr/>
          <p:nvPr/>
        </p:nvSpPr>
        <p:spPr>
          <a:xfrm>
            <a:off x="6300788" y="384333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23</a:t>
            </a:r>
            <a:endParaRPr sz="1100"/>
          </a:p>
        </p:txBody>
      </p:sp>
      <p:sp>
        <p:nvSpPr>
          <p:cNvPr id="984" name="Google Shape;984;p135"/>
          <p:cNvSpPr/>
          <p:nvPr/>
        </p:nvSpPr>
        <p:spPr>
          <a:xfrm>
            <a:off x="6607969" y="382905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Sounds in everyday life</a:t>
            </a:r>
            <a:endParaRPr sz="1100"/>
          </a:p>
        </p:txBody>
      </p:sp>
      <p:sp>
        <p:nvSpPr>
          <p:cNvPr id="985" name="Google Shape;985;p135"/>
          <p:cNvSpPr/>
          <p:nvPr/>
        </p:nvSpPr>
        <p:spPr>
          <a:xfrm>
            <a:off x="6300788" y="4214813"/>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26</a:t>
            </a:r>
            <a:endParaRPr sz="1100"/>
          </a:p>
        </p:txBody>
      </p:sp>
      <p:sp>
        <p:nvSpPr>
          <p:cNvPr id="986" name="Google Shape;986;p135"/>
          <p:cNvSpPr/>
          <p:nvPr/>
        </p:nvSpPr>
        <p:spPr>
          <a:xfrm>
            <a:off x="6607969" y="4200525"/>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How we distinguish sounds</a:t>
            </a:r>
            <a:endParaRPr sz="1100"/>
          </a:p>
          <a:p>
            <a:pPr indent="0" lvl="0" marL="0" marR="0" rtl="0" algn="l">
              <a:spcBef>
                <a:spcPts val="0"/>
              </a:spcBef>
              <a:spcAft>
                <a:spcPts val="0"/>
              </a:spcAft>
              <a:buNone/>
            </a:pPr>
            <a:r>
              <a:t/>
            </a:r>
            <a:endParaRPr b="0" sz="1200">
              <a:solidFill>
                <a:srgbClr val="536258"/>
              </a:solidFill>
              <a:latin typeface="Arial"/>
              <a:ea typeface="Arial"/>
              <a:cs typeface="Arial"/>
              <a:sym typeface="Arial"/>
            </a:endParaRPr>
          </a:p>
        </p:txBody>
      </p:sp>
      <p:sp>
        <p:nvSpPr>
          <p:cNvPr id="987" name="Google Shape;987;p135"/>
          <p:cNvSpPr/>
          <p:nvPr/>
        </p:nvSpPr>
        <p:spPr>
          <a:xfrm>
            <a:off x="6300788" y="4586288"/>
            <a:ext cx="250031"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000">
                <a:solidFill>
                  <a:srgbClr val="68836F"/>
                </a:solidFill>
                <a:latin typeface="Arial"/>
                <a:ea typeface="Arial"/>
                <a:cs typeface="Arial"/>
                <a:sym typeface="Arial"/>
              </a:rPr>
              <a:t>29</a:t>
            </a:r>
            <a:endParaRPr sz="1100"/>
          </a:p>
        </p:txBody>
      </p:sp>
      <p:sp>
        <p:nvSpPr>
          <p:cNvPr id="988" name="Google Shape;988;p135"/>
          <p:cNvSpPr/>
          <p:nvPr/>
        </p:nvSpPr>
        <p:spPr>
          <a:xfrm>
            <a:off x="6607969" y="4572000"/>
            <a:ext cx="2357438" cy="3857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 sz="1200">
                <a:solidFill>
                  <a:srgbClr val="536258"/>
                </a:solidFill>
                <a:latin typeface="Arial"/>
                <a:ea typeface="Arial"/>
                <a:cs typeface="Arial"/>
                <a:sym typeface="Arial"/>
              </a:rPr>
              <a:t>An experiment with a ruler</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993" name="Shape 993"/>
        <p:cNvGrpSpPr/>
        <p:nvPr/>
      </p:nvGrpSpPr>
      <p:grpSpPr>
        <a:xfrm>
          <a:off x="0" y="0"/>
          <a:ext cx="0" cy="0"/>
          <a:chOff x="0" y="0"/>
          <a:chExt cx="0" cy="0"/>
        </a:xfrm>
      </p:grpSpPr>
      <p:sp>
        <p:nvSpPr>
          <p:cNvPr id="994" name="Google Shape;994;p136"/>
          <p:cNvSpPr/>
          <p:nvPr/>
        </p:nvSpPr>
        <p:spPr>
          <a:xfrm>
            <a:off x="3886200" y="442913"/>
            <a:ext cx="4600575"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2800">
                <a:solidFill>
                  <a:srgbClr val="263E32"/>
                </a:solidFill>
                <a:latin typeface="Arial"/>
                <a:ea typeface="Arial"/>
                <a:cs typeface="Arial"/>
                <a:sym typeface="Arial"/>
              </a:rPr>
              <a:t>Vântul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14 Septembrie</a:t>
            </a:r>
            <a:endParaRPr sz="1100"/>
          </a:p>
        </p:txBody>
      </p:sp>
      <p:sp>
        <p:nvSpPr>
          <p:cNvPr id="995" name="Google Shape;995;p136"/>
          <p:cNvSpPr/>
          <p:nvPr/>
        </p:nvSpPr>
        <p:spPr>
          <a:xfrm>
            <a:off x="3886200" y="141446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Foșnetul. </a:t>
            </a:r>
            <a:endParaRPr sz="1100"/>
          </a:p>
        </p:txBody>
      </p:sp>
      <p:sp>
        <p:nvSpPr>
          <p:cNvPr id="996" name="Google Shape;996;p136"/>
          <p:cNvSpPr/>
          <p:nvPr/>
        </p:nvSpPr>
        <p:spPr>
          <a:xfrm>
            <a:off x="3886200" y="1657350"/>
            <a:ext cx="4514850" cy="42022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Vântul mișcă frunzele. Vibrațiile și atingerea lor produc sunete neregulate</a:t>
            </a:r>
            <a:endParaRPr sz="1100"/>
          </a:p>
        </p:txBody>
      </p:sp>
      <p:sp>
        <p:nvSpPr>
          <p:cNvPr id="997" name="Google Shape;997;p136"/>
          <p:cNvSpPr/>
          <p:nvPr/>
        </p:nvSpPr>
        <p:spPr>
          <a:xfrm>
            <a:off x="3886200" y="215741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Șuieratul. </a:t>
            </a:r>
            <a:endParaRPr sz="1100"/>
          </a:p>
        </p:txBody>
      </p:sp>
      <p:sp>
        <p:nvSpPr>
          <p:cNvPr id="998" name="Google Shape;998;p136"/>
          <p:cNvSpPr/>
          <p:nvPr/>
        </p:nvSpPr>
        <p:spPr>
          <a:xfrm>
            <a:off x="3886200" y="2400300"/>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Aerul care trece printr-o deschidere îngustă poate oscila și produce un sunet ascuțit.</a:t>
            </a:r>
            <a:endParaRPr sz="1100"/>
          </a:p>
        </p:txBody>
      </p:sp>
      <p:sp>
        <p:nvSpPr>
          <p:cNvPr id="999" name="Google Shape;999;p136"/>
          <p:cNvSpPr/>
          <p:nvPr/>
        </p:nvSpPr>
        <p:spPr>
          <a:xfrm>
            <a:off x="3886200" y="290036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Variația sunetului. </a:t>
            </a:r>
            <a:endParaRPr sz="1100"/>
          </a:p>
        </p:txBody>
      </p:sp>
      <p:sp>
        <p:nvSpPr>
          <p:cNvPr id="1000" name="Google Shape;1000;p136"/>
          <p:cNvSpPr/>
          <p:nvPr/>
        </p:nvSpPr>
        <p:spPr>
          <a:xfrm>
            <a:off x="3886200" y="3143250"/>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Viteza vântului și forma obstacolelor influențează tăria și caracterul sunetului.</a:t>
            </a:r>
            <a:endParaRPr sz="1100"/>
          </a:p>
        </p:txBody>
      </p:sp>
      <p:sp>
        <p:nvSpPr>
          <p:cNvPr id="1001" name="Google Shape;1001;p136"/>
          <p:cNvSpPr/>
          <p:nvPr/>
        </p:nvSpPr>
        <p:spPr>
          <a:xfrm>
            <a:off x="3886200" y="364331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Exemplu.</a:t>
            </a:r>
            <a:endParaRPr sz="1100"/>
          </a:p>
        </p:txBody>
      </p:sp>
      <p:sp>
        <p:nvSpPr>
          <p:cNvPr id="1002" name="Google Shape;1002;p136"/>
          <p:cNvSpPr/>
          <p:nvPr/>
        </p:nvSpPr>
        <p:spPr>
          <a:xfrm>
            <a:off x="3886200" y="3886200"/>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Aceeași rafală poate produce foșnet în copaci și șuierat la o fereastră întredeschisă.</a:t>
            </a:r>
            <a:endParaRPr sz="1100"/>
          </a:p>
        </p:txBody>
      </p:sp>
      <p:sp>
        <p:nvSpPr>
          <p:cNvPr id="1003" name="Google Shape;1003;p136"/>
          <p:cNvSpPr/>
          <p:nvPr/>
        </p:nvSpPr>
        <p:spPr>
          <a:xfrm>
            <a:off x="8401050" y="4714875"/>
            <a:ext cx="285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a:p>
            <a:pPr indent="0" lvl="0" marL="0" marR="0" rtl="0" algn="r">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r">
              <a:spcBef>
                <a:spcPts val="0"/>
              </a:spcBef>
              <a:spcAft>
                <a:spcPts val="0"/>
              </a:spcAft>
              <a:buNone/>
            </a:pPr>
            <a:r>
              <a:t/>
            </a:r>
            <a:endParaRPr sz="1400">
              <a:solidFill>
                <a:schemeClr val="dk1"/>
              </a:solidFill>
              <a:latin typeface="Calibri"/>
              <a:ea typeface="Calibri"/>
              <a:cs typeface="Calibri"/>
              <a:sym typeface="Calibri"/>
            </a:endParaRPr>
          </a:p>
        </p:txBody>
      </p:sp>
      <p:pic>
        <p:nvPicPr>
          <p:cNvPr descr="Click to play audio" id="1004" name="Google Shape;1004;p136"/>
          <p:cNvPicPr preferRelativeResize="0"/>
          <p:nvPr/>
        </p:nvPicPr>
        <p:blipFill rotWithShape="1">
          <a:blip r:embed="rId3">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009" name="Shape 1009"/>
        <p:cNvGrpSpPr/>
        <p:nvPr/>
      </p:nvGrpSpPr>
      <p:grpSpPr>
        <a:xfrm>
          <a:off x="0" y="0"/>
          <a:ext cx="0" cy="0"/>
          <a:chOff x="0" y="0"/>
          <a:chExt cx="0" cy="0"/>
        </a:xfrm>
      </p:grpSpPr>
      <p:sp>
        <p:nvSpPr>
          <p:cNvPr id="1010" name="Google Shape;1010;p137"/>
          <p:cNvSpPr/>
          <p:nvPr/>
        </p:nvSpPr>
        <p:spPr>
          <a:xfrm>
            <a:off x="3886200" y="442913"/>
            <a:ext cx="4600575"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Le vent</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14 Septembre</a:t>
            </a:r>
            <a:endParaRPr sz="1800">
              <a:solidFill>
                <a:schemeClr val="dk1"/>
              </a:solidFill>
              <a:latin typeface="Calibri"/>
              <a:ea typeface="Calibri"/>
              <a:cs typeface="Calibri"/>
              <a:sym typeface="Calibri"/>
            </a:endParaRPr>
          </a:p>
        </p:txBody>
      </p:sp>
      <p:sp>
        <p:nvSpPr>
          <p:cNvPr id="1011" name="Google Shape;1011;p137"/>
          <p:cNvSpPr/>
          <p:nvPr/>
        </p:nvSpPr>
        <p:spPr>
          <a:xfrm>
            <a:off x="3886200" y="141446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Le bruissement.</a:t>
            </a:r>
            <a:endParaRPr sz="1100"/>
          </a:p>
        </p:txBody>
      </p:sp>
      <p:sp>
        <p:nvSpPr>
          <p:cNvPr id="1012" name="Google Shape;1012;p137"/>
          <p:cNvSpPr/>
          <p:nvPr/>
        </p:nvSpPr>
        <p:spPr>
          <a:xfrm>
            <a:off x="3886200" y="1657350"/>
            <a:ext cx="4514850" cy="42022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 vent fait bouger les feuilles. Leurs vibrations et leurs contacts produisent des sons irréguliers.</a:t>
            </a:r>
            <a:endParaRPr sz="1100"/>
          </a:p>
        </p:txBody>
      </p:sp>
      <p:sp>
        <p:nvSpPr>
          <p:cNvPr id="1013" name="Google Shape;1013;p137"/>
          <p:cNvSpPr/>
          <p:nvPr/>
        </p:nvSpPr>
        <p:spPr>
          <a:xfrm>
            <a:off x="3886200" y="2127577"/>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Le sifflement.</a:t>
            </a:r>
            <a:endParaRPr sz="1100"/>
          </a:p>
        </p:txBody>
      </p:sp>
      <p:sp>
        <p:nvSpPr>
          <p:cNvPr id="1014" name="Google Shape;1014;p137"/>
          <p:cNvSpPr/>
          <p:nvPr/>
        </p:nvSpPr>
        <p:spPr>
          <a:xfrm>
            <a:off x="3886200" y="2370464"/>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L’air qui traverse une ouverture étroite peut osciller et produire un son aigu.</a:t>
            </a:r>
            <a:endParaRPr sz="1100"/>
          </a:p>
        </p:txBody>
      </p:sp>
      <p:sp>
        <p:nvSpPr>
          <p:cNvPr id="1015" name="Google Shape;1015;p137"/>
          <p:cNvSpPr/>
          <p:nvPr/>
        </p:nvSpPr>
        <p:spPr>
          <a:xfrm>
            <a:off x="3886200" y="286338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variation du son.</a:t>
            </a:r>
            <a:endParaRPr sz="1100"/>
          </a:p>
        </p:txBody>
      </p:sp>
      <p:sp>
        <p:nvSpPr>
          <p:cNvPr id="1016" name="Google Shape;1016;p137"/>
          <p:cNvSpPr/>
          <p:nvPr/>
        </p:nvSpPr>
        <p:spPr>
          <a:xfrm>
            <a:off x="3886200" y="3106271"/>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 vitesse du vent et la forme des obstacles influencent l’intensité et le caractère du son.</a:t>
            </a:r>
            <a:endParaRPr sz="1100"/>
          </a:p>
        </p:txBody>
      </p:sp>
      <p:sp>
        <p:nvSpPr>
          <p:cNvPr id="1017" name="Google Shape;1017;p137"/>
          <p:cNvSpPr/>
          <p:nvPr/>
        </p:nvSpPr>
        <p:spPr>
          <a:xfrm>
            <a:off x="3886200" y="3599189"/>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Exemple.</a:t>
            </a:r>
            <a:endParaRPr sz="1100"/>
          </a:p>
        </p:txBody>
      </p:sp>
      <p:sp>
        <p:nvSpPr>
          <p:cNvPr id="1018" name="Google Shape;1018;p137"/>
          <p:cNvSpPr/>
          <p:nvPr/>
        </p:nvSpPr>
        <p:spPr>
          <a:xfrm>
            <a:off x="3886200" y="3842077"/>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Une même rafale peut faire bruire les arbres et siffler une fenêtre entrouverte.</a:t>
            </a:r>
            <a:endParaRPr sz="1100"/>
          </a:p>
        </p:txBody>
      </p:sp>
      <p:pic>
        <p:nvPicPr>
          <p:cNvPr id="1019" name="Google Shape;1019;p137"/>
          <p:cNvPicPr preferRelativeResize="0"/>
          <p:nvPr/>
        </p:nvPicPr>
        <p:blipFill rotWithShape="1">
          <a:blip r:embed="rId3">
            <a:alphaModFix/>
          </a:blip>
          <a:srcRect b="0" l="31771" r="31771" t="0"/>
          <a:stretch/>
        </p:blipFill>
        <p:spPr>
          <a:xfrm>
            <a:off x="0" y="0"/>
            <a:ext cx="3343275" cy="5143500"/>
          </a:xfrm>
          <a:prstGeom prst="rect">
            <a:avLst/>
          </a:prstGeom>
          <a:noFill/>
          <a:ln>
            <a:noFill/>
          </a:ln>
        </p:spPr>
      </p:pic>
      <p:pic>
        <p:nvPicPr>
          <p:cNvPr descr="Click to play audio" id="1020" name="Google Shape;1020;p137"/>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025" name="Shape 1025"/>
        <p:cNvGrpSpPr/>
        <p:nvPr/>
      </p:nvGrpSpPr>
      <p:grpSpPr>
        <a:xfrm>
          <a:off x="0" y="0"/>
          <a:ext cx="0" cy="0"/>
          <a:chOff x="0" y="0"/>
          <a:chExt cx="0" cy="0"/>
        </a:xfrm>
      </p:grpSpPr>
      <p:sp>
        <p:nvSpPr>
          <p:cNvPr id="1026" name="Google Shape;1026;p138"/>
          <p:cNvSpPr/>
          <p:nvPr/>
        </p:nvSpPr>
        <p:spPr>
          <a:xfrm>
            <a:off x="3886200" y="442913"/>
            <a:ext cx="4600575"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Wind</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14 September</a:t>
            </a:r>
            <a:endParaRPr sz="1100"/>
          </a:p>
        </p:txBody>
      </p:sp>
      <p:sp>
        <p:nvSpPr>
          <p:cNvPr id="1027" name="Google Shape;1027;p138"/>
          <p:cNvSpPr/>
          <p:nvPr/>
        </p:nvSpPr>
        <p:spPr>
          <a:xfrm>
            <a:off x="3886200" y="141446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Rustling.</a:t>
            </a:r>
            <a:endParaRPr sz="1100"/>
          </a:p>
        </p:txBody>
      </p:sp>
      <p:sp>
        <p:nvSpPr>
          <p:cNvPr id="1028" name="Google Shape;1028;p138"/>
          <p:cNvSpPr/>
          <p:nvPr/>
        </p:nvSpPr>
        <p:spPr>
          <a:xfrm>
            <a:off x="3886200" y="1657350"/>
            <a:ext cx="4514850" cy="42022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The wind moves the leaves. Their vibrations and contact with one another produce irregular sounds.</a:t>
            </a:r>
            <a:endParaRPr sz="1100"/>
          </a:p>
        </p:txBody>
      </p:sp>
      <p:sp>
        <p:nvSpPr>
          <p:cNvPr id="1029" name="Google Shape;1029;p138"/>
          <p:cNvSpPr/>
          <p:nvPr/>
        </p:nvSpPr>
        <p:spPr>
          <a:xfrm>
            <a:off x="3886200" y="2127577"/>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Whistling.</a:t>
            </a:r>
            <a:endParaRPr sz="1100"/>
          </a:p>
        </p:txBody>
      </p:sp>
      <p:sp>
        <p:nvSpPr>
          <p:cNvPr id="1030" name="Google Shape;1030;p138"/>
          <p:cNvSpPr/>
          <p:nvPr/>
        </p:nvSpPr>
        <p:spPr>
          <a:xfrm>
            <a:off x="3886200" y="2370464"/>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Air passing through a narrow opening can oscillate and produce a high-pitched sound.</a:t>
            </a:r>
            <a:endParaRPr sz="1100"/>
          </a:p>
        </p:txBody>
      </p:sp>
      <p:sp>
        <p:nvSpPr>
          <p:cNvPr id="1031" name="Google Shape;1031;p138"/>
          <p:cNvSpPr/>
          <p:nvPr/>
        </p:nvSpPr>
        <p:spPr>
          <a:xfrm>
            <a:off x="3886200" y="2863383"/>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Sound variation.</a:t>
            </a:r>
            <a:endParaRPr sz="1100"/>
          </a:p>
        </p:txBody>
      </p:sp>
      <p:sp>
        <p:nvSpPr>
          <p:cNvPr id="1032" name="Google Shape;1032;p138"/>
          <p:cNvSpPr/>
          <p:nvPr/>
        </p:nvSpPr>
        <p:spPr>
          <a:xfrm>
            <a:off x="3886200" y="3106271"/>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Wind speed and the shape of obstacles influence the loudness and character of the sound.</a:t>
            </a:r>
            <a:endParaRPr sz="1100"/>
          </a:p>
        </p:txBody>
      </p:sp>
      <p:sp>
        <p:nvSpPr>
          <p:cNvPr id="1033" name="Google Shape;1033;p138"/>
          <p:cNvSpPr/>
          <p:nvPr/>
        </p:nvSpPr>
        <p:spPr>
          <a:xfrm>
            <a:off x="3886200" y="3599189"/>
            <a:ext cx="4514850"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Example.</a:t>
            </a:r>
            <a:endParaRPr sz="1100"/>
          </a:p>
        </p:txBody>
      </p:sp>
      <p:sp>
        <p:nvSpPr>
          <p:cNvPr id="1034" name="Google Shape;1034;p138"/>
          <p:cNvSpPr/>
          <p:nvPr/>
        </p:nvSpPr>
        <p:spPr>
          <a:xfrm>
            <a:off x="3886200" y="3842077"/>
            <a:ext cx="4514850"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The same gust can cause rustling in trees and whistling at a partly open window.</a:t>
            </a:r>
            <a:endParaRPr sz="1100"/>
          </a:p>
        </p:txBody>
      </p:sp>
      <p:sp>
        <p:nvSpPr>
          <p:cNvPr id="1035" name="Google Shape;1035;p138"/>
          <p:cNvSpPr/>
          <p:nvPr/>
        </p:nvSpPr>
        <p:spPr>
          <a:xfrm>
            <a:off x="8401050" y="4714875"/>
            <a:ext cx="285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036" name="Google Shape;1036;p138"/>
          <p:cNvPicPr preferRelativeResize="0"/>
          <p:nvPr/>
        </p:nvPicPr>
        <p:blipFill rotWithShape="1">
          <a:blip r:embed="rId3">
            <a:alphaModFix/>
          </a:blip>
          <a:srcRect b="0" l="28341" r="28341" t="0"/>
          <a:stretch/>
        </p:blipFill>
        <p:spPr>
          <a:xfrm>
            <a:off x="0" y="0"/>
            <a:ext cx="3343275" cy="5143500"/>
          </a:xfrm>
          <a:prstGeom prst="rect">
            <a:avLst/>
          </a:prstGeom>
          <a:noFill/>
          <a:ln>
            <a:noFill/>
          </a:ln>
        </p:spPr>
      </p:pic>
      <p:pic>
        <p:nvPicPr>
          <p:cNvPr descr="Click to play audio" id="1037" name="Google Shape;1037;p138"/>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042" name="Shape 1042"/>
        <p:cNvGrpSpPr/>
        <p:nvPr/>
      </p:nvGrpSpPr>
      <p:grpSpPr>
        <a:xfrm>
          <a:off x="0" y="0"/>
          <a:ext cx="0" cy="0"/>
          <a:chOff x="0" y="0"/>
          <a:chExt cx="0" cy="0"/>
        </a:xfrm>
      </p:grpSpPr>
      <p:sp>
        <p:nvSpPr>
          <p:cNvPr id="1043" name="Google Shape;1043;p139"/>
          <p:cNvSpPr/>
          <p:nvPr/>
        </p:nvSpPr>
        <p:spPr>
          <a:xfrm>
            <a:off x="514350" y="442913"/>
            <a:ext cx="4600575"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Ploaia</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21 Septembrie</a:t>
            </a:r>
            <a:endParaRPr sz="1100"/>
          </a:p>
        </p:txBody>
      </p:sp>
      <p:sp>
        <p:nvSpPr>
          <p:cNvPr id="1044" name="Google Shape;1044;p139"/>
          <p:cNvSpPr/>
          <p:nvPr/>
        </p:nvSpPr>
        <p:spPr>
          <a:xfrm>
            <a:off x="514350" y="1414463"/>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Vibrația. </a:t>
            </a:r>
            <a:endParaRPr sz="1100"/>
          </a:p>
        </p:txBody>
      </p:sp>
      <p:sp>
        <p:nvSpPr>
          <p:cNvPr id="1045" name="Google Shape;1045;p139"/>
          <p:cNvSpPr/>
          <p:nvPr/>
        </p:nvSpPr>
        <p:spPr>
          <a:xfrm>
            <a:off x="514350" y="1657350"/>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Picăturile lovesc frunzele, solul sau acoperișul. Suprafața lovită vibrează și pune aerul în mișcare.</a:t>
            </a:r>
            <a:endParaRPr sz="1100"/>
          </a:p>
        </p:txBody>
      </p:sp>
      <p:sp>
        <p:nvSpPr>
          <p:cNvPr id="1046" name="Google Shape;1046;p139"/>
          <p:cNvSpPr/>
          <p:nvPr/>
        </p:nvSpPr>
        <p:spPr>
          <a:xfrm>
            <a:off x="514350" y="2157413"/>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Suprafața. </a:t>
            </a:r>
            <a:endParaRPr sz="1100"/>
          </a:p>
        </p:txBody>
      </p:sp>
      <p:sp>
        <p:nvSpPr>
          <p:cNvPr id="1047" name="Google Shape;1047;p139"/>
          <p:cNvSpPr/>
          <p:nvPr/>
        </p:nvSpPr>
        <p:spPr>
          <a:xfrm>
            <a:off x="514350" y="2400300"/>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Materialele vibrează diferit. De aceea, ploaia are alt timbru pe tablă decât pe frunze.</a:t>
            </a:r>
            <a:endParaRPr sz="1100"/>
          </a:p>
        </p:txBody>
      </p:sp>
      <p:sp>
        <p:nvSpPr>
          <p:cNvPr id="1048" name="Google Shape;1048;p139"/>
          <p:cNvSpPr/>
          <p:nvPr/>
        </p:nvSpPr>
        <p:spPr>
          <a:xfrm>
            <a:off x="514350" y="2900363"/>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Picăturile. </a:t>
            </a:r>
            <a:endParaRPr sz="1100"/>
          </a:p>
        </p:txBody>
      </p:sp>
      <p:sp>
        <p:nvSpPr>
          <p:cNvPr id="1049" name="Google Shape;1049;p139"/>
          <p:cNvSpPr/>
          <p:nvPr/>
        </p:nvSpPr>
        <p:spPr>
          <a:xfrm>
            <a:off x="514350" y="3143250"/>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Mărimea și viteza lor influențează sunetul. Pe aceeași suprafață, un impact mai puternic se aude mai tare.</a:t>
            </a:r>
            <a:endParaRPr sz="1100"/>
          </a:p>
        </p:txBody>
      </p:sp>
      <p:sp>
        <p:nvSpPr>
          <p:cNvPr id="1050" name="Google Shape;1050;p139"/>
          <p:cNvSpPr/>
          <p:nvPr/>
        </p:nvSpPr>
        <p:spPr>
          <a:xfrm>
            <a:off x="514350" y="3616418"/>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Exemplu.</a:t>
            </a:r>
            <a:endParaRPr sz="1100"/>
          </a:p>
        </p:txBody>
      </p:sp>
      <p:sp>
        <p:nvSpPr>
          <p:cNvPr id="1051" name="Google Shape;1051;p139"/>
          <p:cNvSpPr/>
          <p:nvPr/>
        </p:nvSpPr>
        <p:spPr>
          <a:xfrm>
            <a:off x="514350" y="3886200"/>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 o ploaie rară auzim picături distincte. Într-o aversă, loviturile se suprapun într-un zgomot continuu.</a:t>
            </a:r>
            <a:endParaRPr sz="1100"/>
          </a:p>
        </p:txBody>
      </p:sp>
      <p:sp>
        <p:nvSpPr>
          <p:cNvPr id="1052" name="Google Shape;1052;p139"/>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descr="Click to play audio" id="1053" name="Google Shape;1053;p139"/>
          <p:cNvPicPr preferRelativeResize="0"/>
          <p:nvPr/>
        </p:nvPicPr>
        <p:blipFill rotWithShape="1">
          <a:blip r:embed="rId3">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058" name="Shape 1058"/>
        <p:cNvGrpSpPr/>
        <p:nvPr/>
      </p:nvGrpSpPr>
      <p:grpSpPr>
        <a:xfrm>
          <a:off x="0" y="0"/>
          <a:ext cx="0" cy="0"/>
          <a:chOff x="0" y="0"/>
          <a:chExt cx="0" cy="0"/>
        </a:xfrm>
      </p:grpSpPr>
      <p:sp>
        <p:nvSpPr>
          <p:cNvPr id="1059" name="Google Shape;1059;p140"/>
          <p:cNvSpPr/>
          <p:nvPr/>
        </p:nvSpPr>
        <p:spPr>
          <a:xfrm>
            <a:off x="514350" y="442913"/>
            <a:ext cx="4600575"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La pluie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21 Septembre</a:t>
            </a:r>
            <a:r>
              <a:rPr b="1" lang="en" sz="2800">
                <a:solidFill>
                  <a:srgbClr val="263E32"/>
                </a:solidFill>
                <a:latin typeface="Arial"/>
                <a:ea typeface="Arial"/>
                <a:cs typeface="Arial"/>
                <a:sym typeface="Arial"/>
              </a:rPr>
              <a:t> </a:t>
            </a:r>
            <a:endParaRPr sz="1100"/>
          </a:p>
        </p:txBody>
      </p:sp>
      <p:sp>
        <p:nvSpPr>
          <p:cNvPr id="1060" name="Google Shape;1060;p140"/>
          <p:cNvSpPr/>
          <p:nvPr/>
        </p:nvSpPr>
        <p:spPr>
          <a:xfrm>
            <a:off x="514350" y="1342739"/>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vibration.</a:t>
            </a:r>
            <a:endParaRPr sz="1100"/>
          </a:p>
        </p:txBody>
      </p:sp>
      <p:sp>
        <p:nvSpPr>
          <p:cNvPr id="1061" name="Google Shape;1061;p140"/>
          <p:cNvSpPr/>
          <p:nvPr/>
        </p:nvSpPr>
        <p:spPr>
          <a:xfrm>
            <a:off x="514350" y="1585627"/>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gouttes frappent les feuilles, le sol ou le toit. La surface touchée vibre et met l’air en mouvement.</a:t>
            </a:r>
            <a:endParaRPr sz="1100"/>
          </a:p>
        </p:txBody>
      </p:sp>
      <p:sp>
        <p:nvSpPr>
          <p:cNvPr id="1062" name="Google Shape;1062;p140"/>
          <p:cNvSpPr/>
          <p:nvPr/>
        </p:nvSpPr>
        <p:spPr>
          <a:xfrm>
            <a:off x="514350" y="2078546"/>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surface.</a:t>
            </a:r>
            <a:endParaRPr sz="1100"/>
          </a:p>
        </p:txBody>
      </p:sp>
      <p:sp>
        <p:nvSpPr>
          <p:cNvPr id="1063" name="Google Shape;1063;p140"/>
          <p:cNvSpPr/>
          <p:nvPr/>
        </p:nvSpPr>
        <p:spPr>
          <a:xfrm>
            <a:off x="514350" y="2321433"/>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matériaux vibrent différemment. La pluie a donc un timbre différent sur la tôle et sur les feuilles.</a:t>
            </a:r>
            <a:endParaRPr sz="1100"/>
          </a:p>
        </p:txBody>
      </p:sp>
      <p:sp>
        <p:nvSpPr>
          <p:cNvPr id="1064" name="Google Shape;1064;p140"/>
          <p:cNvSpPr/>
          <p:nvPr/>
        </p:nvSpPr>
        <p:spPr>
          <a:xfrm>
            <a:off x="514350" y="2814352"/>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Les gouttes.</a:t>
            </a:r>
            <a:endParaRPr sz="1100"/>
          </a:p>
        </p:txBody>
      </p:sp>
      <p:sp>
        <p:nvSpPr>
          <p:cNvPr id="1065" name="Google Shape;1065;p140"/>
          <p:cNvSpPr/>
          <p:nvPr/>
        </p:nvSpPr>
        <p:spPr>
          <a:xfrm>
            <a:off x="514350" y="3057239"/>
            <a:ext cx="4471988"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Leur taille et leur vitesse influencent le son. Sur une même surface, un impact plus fort produit un son plus intense.</a:t>
            </a:r>
            <a:endParaRPr sz="1100"/>
          </a:p>
        </p:txBody>
      </p:sp>
      <p:sp>
        <p:nvSpPr>
          <p:cNvPr id="1066" name="Google Shape;1066;p140"/>
          <p:cNvSpPr/>
          <p:nvPr/>
        </p:nvSpPr>
        <p:spPr>
          <a:xfrm>
            <a:off x="514350" y="3725323"/>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Exemple.</a:t>
            </a:r>
            <a:endParaRPr sz="1100"/>
          </a:p>
        </p:txBody>
      </p:sp>
      <p:sp>
        <p:nvSpPr>
          <p:cNvPr id="1067" name="Google Shape;1067;p140"/>
          <p:cNvSpPr/>
          <p:nvPr/>
        </p:nvSpPr>
        <p:spPr>
          <a:xfrm>
            <a:off x="514350" y="3968210"/>
            <a:ext cx="4471988"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Quand les gouttes sont espacées, on les entend distinctement. Lors d’une averse, les impacts se superposent en un bruit continu.</a:t>
            </a:r>
            <a:endParaRPr sz="1100"/>
          </a:p>
        </p:txBody>
      </p:sp>
      <p:sp>
        <p:nvSpPr>
          <p:cNvPr id="1068" name="Google Shape;1068;p140"/>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069" name="Google Shape;1069;p140"/>
          <p:cNvPicPr preferRelativeResize="0"/>
          <p:nvPr/>
        </p:nvPicPr>
        <p:blipFill rotWithShape="1">
          <a:blip r:embed="rId3">
            <a:alphaModFix/>
          </a:blip>
          <a:srcRect b="0" l="4259" r="4259" t="0"/>
          <a:stretch/>
        </p:blipFill>
        <p:spPr>
          <a:xfrm>
            <a:off x="5614988" y="0"/>
            <a:ext cx="3529013" cy="5143500"/>
          </a:xfrm>
          <a:prstGeom prst="rect">
            <a:avLst/>
          </a:prstGeom>
          <a:noFill/>
          <a:ln>
            <a:noFill/>
          </a:ln>
        </p:spPr>
      </p:pic>
      <p:pic>
        <p:nvPicPr>
          <p:cNvPr descr="Click to play audio" id="1070" name="Google Shape;1070;p140"/>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075" name="Shape 1075"/>
        <p:cNvGrpSpPr/>
        <p:nvPr/>
      </p:nvGrpSpPr>
      <p:grpSpPr>
        <a:xfrm>
          <a:off x="0" y="0"/>
          <a:ext cx="0" cy="0"/>
          <a:chOff x="0" y="0"/>
          <a:chExt cx="0" cy="0"/>
        </a:xfrm>
      </p:grpSpPr>
      <p:sp>
        <p:nvSpPr>
          <p:cNvPr id="1076" name="Google Shape;1076;p141"/>
          <p:cNvSpPr/>
          <p:nvPr/>
        </p:nvSpPr>
        <p:spPr>
          <a:xfrm>
            <a:off x="514350" y="442913"/>
            <a:ext cx="4600575"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Rain</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21 September</a:t>
            </a:r>
            <a:endParaRPr sz="1100"/>
          </a:p>
        </p:txBody>
      </p:sp>
      <p:sp>
        <p:nvSpPr>
          <p:cNvPr id="1077" name="Google Shape;1077;p141"/>
          <p:cNvSpPr/>
          <p:nvPr/>
        </p:nvSpPr>
        <p:spPr>
          <a:xfrm>
            <a:off x="514350" y="1414463"/>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Vibration.</a:t>
            </a:r>
            <a:endParaRPr sz="1100"/>
          </a:p>
        </p:txBody>
      </p:sp>
      <p:sp>
        <p:nvSpPr>
          <p:cNvPr id="1078" name="Google Shape;1078;p141"/>
          <p:cNvSpPr/>
          <p:nvPr/>
        </p:nvSpPr>
        <p:spPr>
          <a:xfrm>
            <a:off x="514350" y="1657350"/>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Raindrops strike leaves, the ground or a roof. The surface they strike vibrates and sets the air in motion.</a:t>
            </a:r>
            <a:endParaRPr sz="1100"/>
          </a:p>
        </p:txBody>
      </p:sp>
      <p:sp>
        <p:nvSpPr>
          <p:cNvPr id="1079" name="Google Shape;1079;p141"/>
          <p:cNvSpPr/>
          <p:nvPr/>
        </p:nvSpPr>
        <p:spPr>
          <a:xfrm>
            <a:off x="514350" y="2150269"/>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surface.</a:t>
            </a:r>
            <a:endParaRPr sz="1100"/>
          </a:p>
        </p:txBody>
      </p:sp>
      <p:sp>
        <p:nvSpPr>
          <p:cNvPr id="1080" name="Google Shape;1080;p141"/>
          <p:cNvSpPr/>
          <p:nvPr/>
        </p:nvSpPr>
        <p:spPr>
          <a:xfrm>
            <a:off x="514350" y="2393156"/>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Materials vibrate differently. This is why rain has a different timbre on sheet metal than on leaves.</a:t>
            </a:r>
            <a:endParaRPr sz="1100"/>
          </a:p>
        </p:txBody>
      </p:sp>
      <p:sp>
        <p:nvSpPr>
          <p:cNvPr id="1081" name="Google Shape;1081;p141"/>
          <p:cNvSpPr/>
          <p:nvPr/>
        </p:nvSpPr>
        <p:spPr>
          <a:xfrm>
            <a:off x="514350" y="2886075"/>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drops.</a:t>
            </a:r>
            <a:endParaRPr sz="1100"/>
          </a:p>
        </p:txBody>
      </p:sp>
      <p:sp>
        <p:nvSpPr>
          <p:cNvPr id="1082" name="Google Shape;1082;p141"/>
          <p:cNvSpPr/>
          <p:nvPr/>
        </p:nvSpPr>
        <p:spPr>
          <a:xfrm>
            <a:off x="514350" y="3128963"/>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Their size and speed influence the sound. On the same surface, a stronger impact sounds louder.</a:t>
            </a:r>
            <a:endParaRPr sz="1100"/>
          </a:p>
        </p:txBody>
      </p:sp>
      <p:sp>
        <p:nvSpPr>
          <p:cNvPr id="1083" name="Google Shape;1083;p141"/>
          <p:cNvSpPr/>
          <p:nvPr/>
        </p:nvSpPr>
        <p:spPr>
          <a:xfrm>
            <a:off x="514350" y="3621881"/>
            <a:ext cx="44719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Example.</a:t>
            </a:r>
            <a:endParaRPr sz="1100"/>
          </a:p>
        </p:txBody>
      </p:sp>
      <p:sp>
        <p:nvSpPr>
          <p:cNvPr id="1084" name="Google Shape;1084;p141"/>
          <p:cNvSpPr/>
          <p:nvPr/>
        </p:nvSpPr>
        <p:spPr>
          <a:xfrm>
            <a:off x="514350" y="3864769"/>
            <a:ext cx="44719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In light rain, we hear individual drops. During a downpour, the impacts overlap to form a continuous noise.</a:t>
            </a:r>
            <a:endParaRPr sz="1100"/>
          </a:p>
        </p:txBody>
      </p:sp>
      <p:sp>
        <p:nvSpPr>
          <p:cNvPr id="1085" name="Google Shape;1085;p141"/>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086" name="Google Shape;1086;p141"/>
          <p:cNvPicPr preferRelativeResize="0"/>
          <p:nvPr/>
        </p:nvPicPr>
        <p:blipFill rotWithShape="1">
          <a:blip r:embed="rId3">
            <a:alphaModFix/>
          </a:blip>
          <a:srcRect b="0" l="15694" r="15694" t="0"/>
          <a:stretch/>
        </p:blipFill>
        <p:spPr>
          <a:xfrm>
            <a:off x="5614988" y="0"/>
            <a:ext cx="3529013" cy="5143500"/>
          </a:xfrm>
          <a:prstGeom prst="rect">
            <a:avLst/>
          </a:prstGeom>
          <a:noFill/>
          <a:ln>
            <a:noFill/>
          </a:ln>
        </p:spPr>
      </p:pic>
      <p:pic>
        <p:nvPicPr>
          <p:cNvPr descr="Click to play audio" id="1087" name="Google Shape;1087;p141"/>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3383F"/>
        </a:solidFill>
      </p:bgPr>
    </p:bg>
    <p:spTree>
      <p:nvGrpSpPr>
        <p:cNvPr id="1092" name="Shape 1092"/>
        <p:cNvGrpSpPr/>
        <p:nvPr/>
      </p:nvGrpSpPr>
      <p:grpSpPr>
        <a:xfrm>
          <a:off x="0" y="0"/>
          <a:ext cx="0" cy="0"/>
          <a:chOff x="0" y="0"/>
          <a:chExt cx="0" cy="0"/>
        </a:xfrm>
      </p:grpSpPr>
      <p:sp>
        <p:nvSpPr>
          <p:cNvPr id="1093" name="Google Shape;1093;p142"/>
          <p:cNvSpPr/>
          <p:nvPr/>
        </p:nvSpPr>
        <p:spPr>
          <a:xfrm>
            <a:off x="514350" y="442913"/>
            <a:ext cx="4457700"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2800"/>
              <a:buFont typeface="Arial"/>
              <a:buNone/>
            </a:pPr>
            <a:r>
              <a:rPr b="1" lang="en" sz="2800">
                <a:solidFill>
                  <a:srgbClr val="FAFBF6"/>
                </a:solidFill>
                <a:latin typeface="Arial"/>
                <a:ea typeface="Arial"/>
                <a:cs typeface="Arial"/>
                <a:sym typeface="Arial"/>
              </a:rPr>
              <a:t>Tunetul</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FAFBF6"/>
                </a:solidFill>
                <a:latin typeface="Arial"/>
                <a:ea typeface="Arial"/>
                <a:cs typeface="Arial"/>
                <a:sym typeface="Arial"/>
              </a:rPr>
              <a:t>21 Septembrie</a:t>
            </a:r>
            <a:endParaRPr sz="1100"/>
          </a:p>
        </p:txBody>
      </p:sp>
      <p:sp>
        <p:nvSpPr>
          <p:cNvPr id="1094" name="Google Shape;1094;p142"/>
          <p:cNvSpPr/>
          <p:nvPr/>
        </p:nvSpPr>
        <p:spPr>
          <a:xfrm>
            <a:off x="514350" y="1414463"/>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Originea. </a:t>
            </a:r>
            <a:endParaRPr sz="1100"/>
          </a:p>
        </p:txBody>
      </p:sp>
      <p:sp>
        <p:nvSpPr>
          <p:cNvPr id="1095" name="Google Shape;1095;p142"/>
          <p:cNvSpPr/>
          <p:nvPr/>
        </p:nvSpPr>
        <p:spPr>
          <a:xfrm>
            <a:off x="514350" y="1657350"/>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Fulgerul încălzește brusc aerul. Aerul se dilată rapid și produce o undă sonoră puternică.</a:t>
            </a:r>
            <a:endParaRPr sz="1100"/>
          </a:p>
        </p:txBody>
      </p:sp>
      <p:sp>
        <p:nvSpPr>
          <p:cNvPr id="1096" name="Google Shape;1096;p142"/>
          <p:cNvSpPr/>
          <p:nvPr/>
        </p:nvSpPr>
        <p:spPr>
          <a:xfrm>
            <a:off x="514350" y="2157413"/>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Bubuitul prelungit. </a:t>
            </a:r>
            <a:endParaRPr sz="1100"/>
          </a:p>
        </p:txBody>
      </p:sp>
      <p:sp>
        <p:nvSpPr>
          <p:cNvPr id="1097" name="Google Shape;1097;p142"/>
          <p:cNvSpPr/>
          <p:nvPr/>
        </p:nvSpPr>
        <p:spPr>
          <a:xfrm>
            <a:off x="514350" y="2400300"/>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Sunetele din diferite porțiuni ale fulgerului ajung la noi în momente diferite.</a:t>
            </a:r>
            <a:endParaRPr sz="1100"/>
          </a:p>
        </p:txBody>
      </p:sp>
      <p:sp>
        <p:nvSpPr>
          <p:cNvPr id="1098" name="Google Shape;1098;p142"/>
          <p:cNvSpPr/>
          <p:nvPr/>
        </p:nvSpPr>
        <p:spPr>
          <a:xfrm>
            <a:off x="514350" y="2900363"/>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Întârzierea.</a:t>
            </a:r>
            <a:endParaRPr sz="1100"/>
          </a:p>
        </p:txBody>
      </p:sp>
      <p:sp>
        <p:nvSpPr>
          <p:cNvPr id="1099" name="Google Shape;1099;p142"/>
          <p:cNvSpPr/>
          <p:nvPr/>
        </p:nvSpPr>
        <p:spPr>
          <a:xfrm>
            <a:off x="514350" y="3143250"/>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Vedem fulgerul înainte să auzim tunetul, deoarece lumina se propagă mult mai repede decât sunetul.</a:t>
            </a:r>
            <a:endParaRPr sz="1100"/>
          </a:p>
        </p:txBody>
      </p:sp>
      <p:sp>
        <p:nvSpPr>
          <p:cNvPr id="1100" name="Google Shape;1100;p142"/>
          <p:cNvSpPr/>
          <p:nvPr/>
        </p:nvSpPr>
        <p:spPr>
          <a:xfrm>
            <a:off x="514350" y="3643313"/>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Exemplu.</a:t>
            </a:r>
            <a:endParaRPr sz="1100"/>
          </a:p>
        </p:txBody>
      </p:sp>
      <p:sp>
        <p:nvSpPr>
          <p:cNvPr id="1101" name="Google Shape;1101;p142"/>
          <p:cNvSpPr/>
          <p:nvPr/>
        </p:nvSpPr>
        <p:spPr>
          <a:xfrm>
            <a:off x="514350" y="3886200"/>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Un interval de aproximativ 3 secunde între fulger și tunet indică o distanță de circa 1 km.</a:t>
            </a:r>
            <a:endParaRPr sz="1100"/>
          </a:p>
        </p:txBody>
      </p:sp>
      <p:sp>
        <p:nvSpPr>
          <p:cNvPr id="1102" name="Google Shape;1102;p142"/>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400"/>
              <a:buFont typeface="Arial"/>
              <a:buNone/>
            </a:pPr>
            <a:r>
              <a:t/>
            </a:r>
            <a:endParaRPr sz="1400">
              <a:solidFill>
                <a:schemeClr val="dk1"/>
              </a:solidFill>
              <a:latin typeface="Calibri"/>
              <a:ea typeface="Calibri"/>
              <a:cs typeface="Calibri"/>
              <a:sym typeface="Calibri"/>
            </a:endParaRPr>
          </a:p>
        </p:txBody>
      </p:sp>
      <p:pic>
        <p:nvPicPr>
          <p:cNvPr descr="Click to play audio" id="1103" name="Google Shape;1103;p142"/>
          <p:cNvPicPr preferRelativeResize="0"/>
          <p:nvPr/>
        </p:nvPicPr>
        <p:blipFill rotWithShape="1">
          <a:blip r:embed="rId3">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3383F"/>
        </a:solidFill>
      </p:bgPr>
    </p:bg>
    <p:spTree>
      <p:nvGrpSpPr>
        <p:cNvPr id="1108" name="Shape 1108"/>
        <p:cNvGrpSpPr/>
        <p:nvPr/>
      </p:nvGrpSpPr>
      <p:grpSpPr>
        <a:xfrm>
          <a:off x="0" y="0"/>
          <a:ext cx="0" cy="0"/>
          <a:chOff x="0" y="0"/>
          <a:chExt cx="0" cy="0"/>
        </a:xfrm>
      </p:grpSpPr>
      <p:sp>
        <p:nvSpPr>
          <p:cNvPr id="1109" name="Google Shape;1109;p143"/>
          <p:cNvSpPr/>
          <p:nvPr/>
        </p:nvSpPr>
        <p:spPr>
          <a:xfrm>
            <a:off x="514350" y="442913"/>
            <a:ext cx="4457700"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2800"/>
              <a:buFont typeface="Arial"/>
              <a:buNone/>
            </a:pPr>
            <a:r>
              <a:rPr b="1" lang="en" sz="2800">
                <a:solidFill>
                  <a:srgbClr val="FAFBF6"/>
                </a:solidFill>
                <a:latin typeface="Arial"/>
                <a:ea typeface="Arial"/>
                <a:cs typeface="Arial"/>
                <a:sym typeface="Arial"/>
              </a:rPr>
              <a:t>Le tonnerre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FAFBF6"/>
                </a:solidFill>
                <a:latin typeface="Arial"/>
                <a:ea typeface="Arial"/>
                <a:cs typeface="Arial"/>
                <a:sym typeface="Arial"/>
              </a:rPr>
              <a:t>21 Septembre </a:t>
            </a:r>
            <a:endParaRPr sz="1100"/>
          </a:p>
        </p:txBody>
      </p:sp>
      <p:sp>
        <p:nvSpPr>
          <p:cNvPr id="1110" name="Google Shape;1110;p143"/>
          <p:cNvSpPr/>
          <p:nvPr/>
        </p:nvSpPr>
        <p:spPr>
          <a:xfrm>
            <a:off x="514350" y="1414463"/>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L’origine.</a:t>
            </a:r>
            <a:endParaRPr sz="1100"/>
          </a:p>
        </p:txBody>
      </p:sp>
      <p:sp>
        <p:nvSpPr>
          <p:cNvPr id="1111" name="Google Shape;1111;p143"/>
          <p:cNvSpPr/>
          <p:nvPr/>
        </p:nvSpPr>
        <p:spPr>
          <a:xfrm>
            <a:off x="514350" y="1657350"/>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L’éclair chauffe brusquement l’air. L’air se dilate rapidement et produit une onde sonore puissante.</a:t>
            </a:r>
            <a:endParaRPr sz="1100"/>
          </a:p>
        </p:txBody>
      </p:sp>
      <p:sp>
        <p:nvSpPr>
          <p:cNvPr id="1112" name="Google Shape;1112;p143"/>
          <p:cNvSpPr/>
          <p:nvPr/>
        </p:nvSpPr>
        <p:spPr>
          <a:xfrm>
            <a:off x="514350" y="2150269"/>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Le grondement prolongé.</a:t>
            </a:r>
            <a:endParaRPr sz="1100"/>
          </a:p>
        </p:txBody>
      </p:sp>
      <p:sp>
        <p:nvSpPr>
          <p:cNvPr id="1113" name="Google Shape;1113;p143"/>
          <p:cNvSpPr/>
          <p:nvPr/>
        </p:nvSpPr>
        <p:spPr>
          <a:xfrm>
            <a:off x="514350" y="2393156"/>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Les sons des différentes parties de l’éclair nous parviennent à des moments différents.</a:t>
            </a:r>
            <a:endParaRPr sz="1100"/>
          </a:p>
        </p:txBody>
      </p:sp>
      <p:sp>
        <p:nvSpPr>
          <p:cNvPr id="1114" name="Google Shape;1114;p143"/>
          <p:cNvSpPr/>
          <p:nvPr/>
        </p:nvSpPr>
        <p:spPr>
          <a:xfrm>
            <a:off x="514350" y="2886075"/>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Le décalage.</a:t>
            </a:r>
            <a:endParaRPr sz="1100"/>
          </a:p>
        </p:txBody>
      </p:sp>
      <p:sp>
        <p:nvSpPr>
          <p:cNvPr id="1115" name="Google Shape;1115;p143"/>
          <p:cNvSpPr/>
          <p:nvPr/>
        </p:nvSpPr>
        <p:spPr>
          <a:xfrm>
            <a:off x="514350" y="3128963"/>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Nous voyons l’éclair avant d’entendre le tonnerre, car la lumière se propage beaucoup plus vite que le son.</a:t>
            </a:r>
            <a:endParaRPr sz="1100"/>
          </a:p>
        </p:txBody>
      </p:sp>
      <p:sp>
        <p:nvSpPr>
          <p:cNvPr id="1116" name="Google Shape;1116;p143"/>
          <p:cNvSpPr/>
          <p:nvPr/>
        </p:nvSpPr>
        <p:spPr>
          <a:xfrm>
            <a:off x="514350" y="3621881"/>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Exemple.</a:t>
            </a:r>
            <a:endParaRPr sz="1100"/>
          </a:p>
        </p:txBody>
      </p:sp>
      <p:sp>
        <p:nvSpPr>
          <p:cNvPr id="1117" name="Google Shape;1117;p143"/>
          <p:cNvSpPr/>
          <p:nvPr/>
        </p:nvSpPr>
        <p:spPr>
          <a:xfrm>
            <a:off x="514350" y="3864769"/>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Un intervalle d’environ 3 secondes entre l’éclair et le tonnerre indique une distance d’environ 1 km.</a:t>
            </a:r>
            <a:endParaRPr sz="1100"/>
          </a:p>
        </p:txBody>
      </p:sp>
      <p:sp>
        <p:nvSpPr>
          <p:cNvPr id="1118" name="Google Shape;1118;p143"/>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400"/>
              <a:buFont typeface="Arial"/>
              <a:buNone/>
            </a:pPr>
            <a:r>
              <a:t/>
            </a:r>
            <a:endParaRPr sz="1400">
              <a:solidFill>
                <a:schemeClr val="dk1"/>
              </a:solidFill>
              <a:latin typeface="Calibri"/>
              <a:ea typeface="Calibri"/>
              <a:cs typeface="Calibri"/>
              <a:sym typeface="Calibri"/>
            </a:endParaRPr>
          </a:p>
        </p:txBody>
      </p:sp>
      <p:pic>
        <p:nvPicPr>
          <p:cNvPr id="1119" name="Google Shape;1119;p143"/>
          <p:cNvPicPr preferRelativeResize="0"/>
          <p:nvPr/>
        </p:nvPicPr>
        <p:blipFill rotWithShape="1">
          <a:blip r:embed="rId3">
            <a:alphaModFix/>
          </a:blip>
          <a:srcRect b="0" l="25146" r="25146" t="0"/>
          <a:stretch/>
        </p:blipFill>
        <p:spPr>
          <a:xfrm>
            <a:off x="5314950" y="0"/>
            <a:ext cx="3829050" cy="5143500"/>
          </a:xfrm>
          <a:prstGeom prst="rect">
            <a:avLst/>
          </a:prstGeom>
          <a:noFill/>
          <a:ln>
            <a:noFill/>
          </a:ln>
        </p:spPr>
      </p:pic>
      <p:pic>
        <p:nvPicPr>
          <p:cNvPr descr="Click to play audio" id="1120" name="Google Shape;1120;p143"/>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3383F"/>
        </a:solidFill>
      </p:bgPr>
    </p:bg>
    <p:spTree>
      <p:nvGrpSpPr>
        <p:cNvPr id="1125" name="Shape 1125"/>
        <p:cNvGrpSpPr/>
        <p:nvPr/>
      </p:nvGrpSpPr>
      <p:grpSpPr>
        <a:xfrm>
          <a:off x="0" y="0"/>
          <a:ext cx="0" cy="0"/>
          <a:chOff x="0" y="0"/>
          <a:chExt cx="0" cy="0"/>
        </a:xfrm>
      </p:grpSpPr>
      <p:sp>
        <p:nvSpPr>
          <p:cNvPr id="1126" name="Google Shape;1126;p144"/>
          <p:cNvSpPr/>
          <p:nvPr/>
        </p:nvSpPr>
        <p:spPr>
          <a:xfrm>
            <a:off x="514350" y="442913"/>
            <a:ext cx="4457700" cy="5929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2800"/>
              <a:buFont typeface="Arial"/>
              <a:buNone/>
            </a:pPr>
            <a:r>
              <a:rPr b="1" lang="en" sz="2800">
                <a:solidFill>
                  <a:srgbClr val="FAFBF6"/>
                </a:solidFill>
                <a:latin typeface="Arial"/>
                <a:ea typeface="Arial"/>
                <a:cs typeface="Arial"/>
                <a:sym typeface="Arial"/>
              </a:rPr>
              <a:t>Thunder</a:t>
            </a:r>
            <a:endParaRPr sz="1100"/>
          </a:p>
          <a:p>
            <a:pPr indent="0" lvl="0" marL="0" marR="0" rtl="0" algn="l">
              <a:spcBef>
                <a:spcPts val="0"/>
              </a:spcBef>
              <a:spcAft>
                <a:spcPts val="0"/>
              </a:spcAft>
              <a:buNone/>
            </a:pPr>
            <a:r>
              <a:rPr b="1" lang="en" sz="1800">
                <a:solidFill>
                  <a:srgbClr val="FAFBF6"/>
                </a:solidFill>
                <a:latin typeface="Arial"/>
                <a:ea typeface="Arial"/>
                <a:cs typeface="Arial"/>
                <a:sym typeface="Arial"/>
              </a:rPr>
              <a:t>21 September</a:t>
            </a:r>
            <a:endParaRPr sz="1100"/>
          </a:p>
        </p:txBody>
      </p:sp>
      <p:sp>
        <p:nvSpPr>
          <p:cNvPr id="1127" name="Google Shape;1127;p144"/>
          <p:cNvSpPr/>
          <p:nvPr/>
        </p:nvSpPr>
        <p:spPr>
          <a:xfrm>
            <a:off x="514350" y="1414463"/>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The origin.</a:t>
            </a:r>
            <a:endParaRPr sz="1100"/>
          </a:p>
        </p:txBody>
      </p:sp>
      <p:sp>
        <p:nvSpPr>
          <p:cNvPr id="1128" name="Google Shape;1128;p144"/>
          <p:cNvSpPr/>
          <p:nvPr/>
        </p:nvSpPr>
        <p:spPr>
          <a:xfrm>
            <a:off x="514350" y="1657350"/>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Lightning suddenly heats the air. The air expands rapidly and produces a powerful sound wave.</a:t>
            </a:r>
            <a:endParaRPr sz="1100"/>
          </a:p>
        </p:txBody>
      </p:sp>
      <p:sp>
        <p:nvSpPr>
          <p:cNvPr id="1129" name="Google Shape;1129;p144"/>
          <p:cNvSpPr/>
          <p:nvPr/>
        </p:nvSpPr>
        <p:spPr>
          <a:xfrm>
            <a:off x="514350" y="2150269"/>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The prolonged rumble.</a:t>
            </a:r>
            <a:endParaRPr sz="1100"/>
          </a:p>
        </p:txBody>
      </p:sp>
      <p:sp>
        <p:nvSpPr>
          <p:cNvPr id="1130" name="Google Shape;1130;p144"/>
          <p:cNvSpPr/>
          <p:nvPr/>
        </p:nvSpPr>
        <p:spPr>
          <a:xfrm>
            <a:off x="514350" y="2393156"/>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Sounds from different parts of the lightning bolt reach us at different times.</a:t>
            </a:r>
            <a:endParaRPr sz="1100"/>
          </a:p>
        </p:txBody>
      </p:sp>
      <p:sp>
        <p:nvSpPr>
          <p:cNvPr id="1131" name="Google Shape;1131;p144"/>
          <p:cNvSpPr/>
          <p:nvPr/>
        </p:nvSpPr>
        <p:spPr>
          <a:xfrm>
            <a:off x="514350" y="2886075"/>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The delay.</a:t>
            </a:r>
            <a:endParaRPr sz="1100"/>
          </a:p>
        </p:txBody>
      </p:sp>
      <p:sp>
        <p:nvSpPr>
          <p:cNvPr id="1132" name="Google Shape;1132;p144"/>
          <p:cNvSpPr/>
          <p:nvPr/>
        </p:nvSpPr>
        <p:spPr>
          <a:xfrm>
            <a:off x="514350" y="3128963"/>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We see lightning before we hear thunder because light travels much faster than sound.</a:t>
            </a:r>
            <a:endParaRPr sz="1100"/>
          </a:p>
        </p:txBody>
      </p:sp>
      <p:sp>
        <p:nvSpPr>
          <p:cNvPr id="1133" name="Google Shape;1133;p144"/>
          <p:cNvSpPr/>
          <p:nvPr/>
        </p:nvSpPr>
        <p:spPr>
          <a:xfrm>
            <a:off x="514350" y="3621881"/>
            <a:ext cx="4243388"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500"/>
              <a:buFont typeface="Arial"/>
              <a:buNone/>
            </a:pPr>
            <a:r>
              <a:rPr b="1" lang="en" sz="1500">
                <a:solidFill>
                  <a:srgbClr val="DCE7DB"/>
                </a:solidFill>
                <a:latin typeface="Arial"/>
                <a:ea typeface="Arial"/>
                <a:cs typeface="Arial"/>
                <a:sym typeface="Arial"/>
              </a:rPr>
              <a:t>Example.</a:t>
            </a:r>
            <a:endParaRPr sz="1100"/>
          </a:p>
        </p:txBody>
      </p:sp>
      <p:sp>
        <p:nvSpPr>
          <p:cNvPr id="1134" name="Google Shape;1134;p144"/>
          <p:cNvSpPr/>
          <p:nvPr/>
        </p:nvSpPr>
        <p:spPr>
          <a:xfrm>
            <a:off x="514350" y="3864769"/>
            <a:ext cx="4243388"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AFBF6"/>
              </a:buClr>
              <a:buSzPts val="1400"/>
              <a:buFont typeface="Arial"/>
              <a:buNone/>
            </a:pPr>
            <a:r>
              <a:rPr b="0" lang="en" sz="1400">
                <a:solidFill>
                  <a:srgbClr val="FAFBF6"/>
                </a:solidFill>
                <a:latin typeface="Arial"/>
                <a:ea typeface="Arial"/>
                <a:cs typeface="Arial"/>
                <a:sym typeface="Arial"/>
              </a:rPr>
              <a:t>A gap of about 3 seconds between lightning and thunder indicates a distance of around 1 km.</a:t>
            </a:r>
            <a:endParaRPr sz="1100"/>
          </a:p>
        </p:txBody>
      </p:sp>
      <p:sp>
        <p:nvSpPr>
          <p:cNvPr id="1135" name="Google Shape;1135;p144"/>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CE7DB"/>
              </a:buClr>
              <a:buSzPts val="1400"/>
              <a:buFont typeface="Arial"/>
              <a:buNone/>
            </a:pPr>
            <a:r>
              <a:t/>
            </a:r>
            <a:endParaRPr sz="1400">
              <a:solidFill>
                <a:schemeClr val="dk1"/>
              </a:solidFill>
              <a:latin typeface="Calibri"/>
              <a:ea typeface="Calibri"/>
              <a:cs typeface="Calibri"/>
              <a:sym typeface="Calibri"/>
            </a:endParaRPr>
          </a:p>
        </p:txBody>
      </p:sp>
      <p:pic>
        <p:nvPicPr>
          <p:cNvPr id="1136" name="Google Shape;1136;p144"/>
          <p:cNvPicPr preferRelativeResize="0"/>
          <p:nvPr/>
        </p:nvPicPr>
        <p:blipFill rotWithShape="1">
          <a:blip r:embed="rId3">
            <a:alphaModFix/>
          </a:blip>
          <a:srcRect b="0" l="2218" r="2218" t="0"/>
          <a:stretch/>
        </p:blipFill>
        <p:spPr>
          <a:xfrm>
            <a:off x="5314950" y="0"/>
            <a:ext cx="3829050" cy="5143500"/>
          </a:xfrm>
          <a:prstGeom prst="rect">
            <a:avLst/>
          </a:prstGeom>
          <a:noFill/>
          <a:ln>
            <a:noFill/>
          </a:ln>
        </p:spPr>
      </p:pic>
      <p:pic>
        <p:nvPicPr>
          <p:cNvPr descr="Click to play audio" id="1137" name="Google Shape;1137;p144"/>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142" name="Shape 1142"/>
        <p:cNvGrpSpPr/>
        <p:nvPr/>
      </p:nvGrpSpPr>
      <p:grpSpPr>
        <a:xfrm>
          <a:off x="0" y="0"/>
          <a:ext cx="0" cy="0"/>
          <a:chOff x="0" y="0"/>
          <a:chExt cx="0" cy="0"/>
        </a:xfrm>
      </p:grpSpPr>
      <p:sp>
        <p:nvSpPr>
          <p:cNvPr id="1143" name="Google Shape;1143;p145"/>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Sunetele păsărilor</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2700">
                <a:solidFill>
                  <a:srgbClr val="263E32"/>
                </a:solidFill>
                <a:latin typeface="Arial"/>
                <a:ea typeface="Arial"/>
                <a:cs typeface="Arial"/>
                <a:sym typeface="Arial"/>
              </a:rPr>
              <a:t>15 Septembrie </a:t>
            </a:r>
            <a:endParaRPr sz="1100"/>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1144" name="Google Shape;1144;p145"/>
          <p:cNvSpPr/>
          <p:nvPr/>
        </p:nvSpPr>
        <p:spPr>
          <a:xfrm>
            <a:off x="4657725" y="1385888"/>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Vibrația.</a:t>
            </a:r>
            <a:endParaRPr sz="1100"/>
          </a:p>
        </p:txBody>
      </p:sp>
      <p:sp>
        <p:nvSpPr>
          <p:cNvPr id="1145" name="Google Shape;1145;p145"/>
          <p:cNvSpPr/>
          <p:nvPr/>
        </p:nvSpPr>
        <p:spPr>
          <a:xfrm>
            <a:off x="4657725" y="1628775"/>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Aerul expirat pune în vibrație țesuturile sirinxului, organul vocal al păsărilor.</a:t>
            </a:r>
            <a:endParaRPr sz="1100"/>
          </a:p>
        </p:txBody>
      </p:sp>
      <p:sp>
        <p:nvSpPr>
          <p:cNvPr id="1146" name="Google Shape;1146;p145"/>
          <p:cNvSpPr/>
          <p:nvPr/>
        </p:nvSpPr>
        <p:spPr>
          <a:xfrm>
            <a:off x="4657725" y="2157413"/>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Înălțimea. </a:t>
            </a:r>
            <a:endParaRPr sz="1100"/>
          </a:p>
        </p:txBody>
      </p:sp>
      <p:sp>
        <p:nvSpPr>
          <p:cNvPr id="1147" name="Google Shape;1147;p145"/>
          <p:cNvSpPr/>
          <p:nvPr/>
        </p:nvSpPr>
        <p:spPr>
          <a:xfrm>
            <a:off x="4657725" y="2400300"/>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Mușchii sirinxului controlează vibrațiile. Frecvențele diferite permit alternarea notelor joase și înalte.</a:t>
            </a:r>
            <a:endParaRPr sz="1100"/>
          </a:p>
        </p:txBody>
      </p:sp>
      <p:sp>
        <p:nvSpPr>
          <p:cNvPr id="1148" name="Google Shape;1148;p145"/>
          <p:cNvSpPr/>
          <p:nvPr/>
        </p:nvSpPr>
        <p:spPr>
          <a:xfrm>
            <a:off x="4657725" y="2928938"/>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Rolul.</a:t>
            </a:r>
            <a:endParaRPr sz="1100"/>
          </a:p>
        </p:txBody>
      </p:sp>
      <p:sp>
        <p:nvSpPr>
          <p:cNvPr id="1149" name="Google Shape;1149;p145"/>
          <p:cNvSpPr/>
          <p:nvPr/>
        </p:nvSpPr>
        <p:spPr>
          <a:xfrm>
            <a:off x="4657725" y="3171825"/>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Păsările folosesc sunetele pentru a atrage parteneri, a apăra teritoriul sau a anunța un pericol.</a:t>
            </a:r>
            <a:endParaRPr sz="1100"/>
          </a:p>
        </p:txBody>
      </p:sp>
      <p:sp>
        <p:nvSpPr>
          <p:cNvPr id="1150" name="Google Shape;1150;p145"/>
          <p:cNvSpPr/>
          <p:nvPr/>
        </p:nvSpPr>
        <p:spPr>
          <a:xfrm>
            <a:off x="4657725" y="3700463"/>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Exemplu.</a:t>
            </a:r>
            <a:endParaRPr sz="1100"/>
          </a:p>
        </p:txBody>
      </p:sp>
      <p:sp>
        <p:nvSpPr>
          <p:cNvPr id="1151" name="Google Shape;1151;p145"/>
          <p:cNvSpPr/>
          <p:nvPr/>
        </p:nvSpPr>
        <p:spPr>
          <a:xfrm>
            <a:off x="4657725" y="3943350"/>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Vrabia emite ciripituri scurte și repetate. Mierla cântă fraze mai variate, cu note fluierate.</a:t>
            </a:r>
            <a:endParaRPr sz="1100"/>
          </a:p>
        </p:txBody>
      </p:sp>
      <p:sp>
        <p:nvSpPr>
          <p:cNvPr id="1152" name="Google Shape;1152;p145"/>
          <p:cNvSpPr/>
          <p:nvPr/>
        </p:nvSpPr>
        <p:spPr>
          <a:xfrm>
            <a:off x="8401050" y="4714875"/>
            <a:ext cx="285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8836F"/>
              </a:buClr>
              <a:buSzPts val="1000"/>
              <a:buFont typeface="Arial"/>
              <a:buNone/>
            </a:pPr>
            <a:r>
              <a:rPr b="0" lang="en" sz="1000">
                <a:solidFill>
                  <a:srgbClr val="68836F"/>
                </a:solidFill>
                <a:latin typeface="Arial"/>
                <a:ea typeface="Arial"/>
                <a:cs typeface="Arial"/>
                <a:sym typeface="Arial"/>
              </a:rPr>
              <a:t>06</a:t>
            </a:r>
            <a:endParaRPr sz="1100"/>
          </a:p>
        </p:txBody>
      </p:sp>
      <p:pic>
        <p:nvPicPr>
          <p:cNvPr descr="Click to play audio" id="1153" name="Google Shape;1153;p145"/>
          <p:cNvPicPr preferRelativeResize="0"/>
          <p:nvPr/>
        </p:nvPicPr>
        <p:blipFill rotWithShape="1">
          <a:blip r:embed="rId3">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158" name="Shape 1158"/>
        <p:cNvGrpSpPr/>
        <p:nvPr/>
      </p:nvGrpSpPr>
      <p:grpSpPr>
        <a:xfrm>
          <a:off x="0" y="0"/>
          <a:ext cx="0" cy="0"/>
          <a:chOff x="0" y="0"/>
          <a:chExt cx="0" cy="0"/>
        </a:xfrm>
      </p:grpSpPr>
      <p:sp>
        <p:nvSpPr>
          <p:cNvPr id="1159" name="Google Shape;1159;p146"/>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Les sons des oiseaux</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15 Septembre </a:t>
            </a:r>
            <a:endParaRPr sz="1100"/>
          </a:p>
        </p:txBody>
      </p:sp>
      <p:sp>
        <p:nvSpPr>
          <p:cNvPr id="1160" name="Google Shape;1160;p146"/>
          <p:cNvSpPr/>
          <p:nvPr/>
        </p:nvSpPr>
        <p:spPr>
          <a:xfrm>
            <a:off x="4657725" y="1167575"/>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vibration.</a:t>
            </a:r>
            <a:endParaRPr sz="1100"/>
          </a:p>
        </p:txBody>
      </p:sp>
      <p:sp>
        <p:nvSpPr>
          <p:cNvPr id="1161" name="Google Shape;1161;p146"/>
          <p:cNvSpPr/>
          <p:nvPr/>
        </p:nvSpPr>
        <p:spPr>
          <a:xfrm>
            <a:off x="4657725" y="1410462"/>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L’air expiré fait vibrer les tissus du syrinx, l’organe vocal des oiseaux.</a:t>
            </a:r>
            <a:endParaRPr sz="1100"/>
          </a:p>
        </p:txBody>
      </p:sp>
      <p:sp>
        <p:nvSpPr>
          <p:cNvPr id="1162" name="Google Shape;1162;p146"/>
          <p:cNvSpPr/>
          <p:nvPr/>
        </p:nvSpPr>
        <p:spPr>
          <a:xfrm>
            <a:off x="4657725" y="1903381"/>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hauteur.</a:t>
            </a:r>
            <a:endParaRPr sz="1100"/>
          </a:p>
        </p:txBody>
      </p:sp>
      <p:sp>
        <p:nvSpPr>
          <p:cNvPr id="1163" name="Google Shape;1163;p146"/>
          <p:cNvSpPr/>
          <p:nvPr/>
        </p:nvSpPr>
        <p:spPr>
          <a:xfrm>
            <a:off x="4657725" y="2146268"/>
            <a:ext cx="397192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muscles du syrinx contrôlent les vibrations. Des fréquences différentes permettent d’alterner les notes graves et aiguës.</a:t>
            </a:r>
            <a:endParaRPr sz="1100"/>
          </a:p>
        </p:txBody>
      </p:sp>
      <p:sp>
        <p:nvSpPr>
          <p:cNvPr id="1164" name="Google Shape;1164;p146"/>
          <p:cNvSpPr/>
          <p:nvPr/>
        </p:nvSpPr>
        <p:spPr>
          <a:xfrm>
            <a:off x="4657725" y="2814352"/>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Le rôle.</a:t>
            </a:r>
            <a:endParaRPr sz="1100"/>
          </a:p>
        </p:txBody>
      </p:sp>
      <p:sp>
        <p:nvSpPr>
          <p:cNvPr id="1165" name="Google Shape;1165;p146"/>
          <p:cNvSpPr/>
          <p:nvPr/>
        </p:nvSpPr>
        <p:spPr>
          <a:xfrm>
            <a:off x="4657725" y="3057239"/>
            <a:ext cx="397192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oiseaux utilisent les sons pour attirer un partenaire, défendre leur territoire ou signaler un danger.</a:t>
            </a:r>
            <a:endParaRPr sz="1100"/>
          </a:p>
        </p:txBody>
      </p:sp>
      <p:sp>
        <p:nvSpPr>
          <p:cNvPr id="1166" name="Google Shape;1166;p146"/>
          <p:cNvSpPr/>
          <p:nvPr/>
        </p:nvSpPr>
        <p:spPr>
          <a:xfrm>
            <a:off x="4657725" y="3725323"/>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Exemple.</a:t>
            </a:r>
            <a:endParaRPr sz="1100"/>
          </a:p>
        </p:txBody>
      </p:sp>
      <p:sp>
        <p:nvSpPr>
          <p:cNvPr id="1167" name="Google Shape;1167;p146"/>
          <p:cNvSpPr/>
          <p:nvPr/>
        </p:nvSpPr>
        <p:spPr>
          <a:xfrm>
            <a:off x="4657725" y="3968210"/>
            <a:ext cx="397192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 moineau émet des pépiements courts et répétés. Le merle chante des phrases plus variées, avec des notes sifflées.</a:t>
            </a:r>
            <a:endParaRPr sz="1100"/>
          </a:p>
        </p:txBody>
      </p:sp>
      <p:pic>
        <p:nvPicPr>
          <p:cNvPr id="1168" name="Google Shape;1168;p146"/>
          <p:cNvPicPr preferRelativeResize="0"/>
          <p:nvPr/>
        </p:nvPicPr>
        <p:blipFill rotWithShape="1">
          <a:blip r:embed="rId3">
            <a:alphaModFix/>
          </a:blip>
          <a:srcRect b="0" l="12803" r="12803" t="0"/>
          <a:stretch/>
        </p:blipFill>
        <p:spPr>
          <a:xfrm>
            <a:off x="514350" y="1400175"/>
            <a:ext cx="3600450" cy="3214688"/>
          </a:xfrm>
          <a:prstGeom prst="rect">
            <a:avLst/>
          </a:prstGeom>
          <a:noFill/>
          <a:ln>
            <a:noFill/>
          </a:ln>
        </p:spPr>
      </p:pic>
      <p:pic>
        <p:nvPicPr>
          <p:cNvPr descr="Click to play audio" id="1169" name="Google Shape;1169;p146"/>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174" name="Shape 1174"/>
        <p:cNvGrpSpPr/>
        <p:nvPr/>
      </p:nvGrpSpPr>
      <p:grpSpPr>
        <a:xfrm>
          <a:off x="0" y="0"/>
          <a:ext cx="0" cy="0"/>
          <a:chOff x="0" y="0"/>
          <a:chExt cx="0" cy="0"/>
        </a:xfrm>
      </p:grpSpPr>
      <p:sp>
        <p:nvSpPr>
          <p:cNvPr id="1175" name="Google Shape;1175;p147"/>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Bird sounds</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15 September</a:t>
            </a:r>
            <a:endParaRPr sz="1100"/>
          </a:p>
        </p:txBody>
      </p:sp>
      <p:sp>
        <p:nvSpPr>
          <p:cNvPr id="1176" name="Google Shape;1176;p147"/>
          <p:cNvSpPr/>
          <p:nvPr/>
        </p:nvSpPr>
        <p:spPr>
          <a:xfrm>
            <a:off x="4657725" y="1342739"/>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Vibration.</a:t>
            </a:r>
            <a:endParaRPr sz="1100"/>
          </a:p>
        </p:txBody>
      </p:sp>
      <p:sp>
        <p:nvSpPr>
          <p:cNvPr id="1177" name="Google Shape;1177;p147"/>
          <p:cNvSpPr/>
          <p:nvPr/>
        </p:nvSpPr>
        <p:spPr>
          <a:xfrm>
            <a:off x="4657725" y="1585627"/>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Exhaled air makes the tissues of the syrinx, the birds’ vocal organ, vibrate.</a:t>
            </a:r>
            <a:endParaRPr sz="1100"/>
          </a:p>
        </p:txBody>
      </p:sp>
      <p:sp>
        <p:nvSpPr>
          <p:cNvPr id="1178" name="Google Shape;1178;p147"/>
          <p:cNvSpPr/>
          <p:nvPr/>
        </p:nvSpPr>
        <p:spPr>
          <a:xfrm>
            <a:off x="4657725" y="2078546"/>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Pitch.</a:t>
            </a:r>
            <a:endParaRPr sz="1100"/>
          </a:p>
        </p:txBody>
      </p:sp>
      <p:sp>
        <p:nvSpPr>
          <p:cNvPr id="1179" name="Google Shape;1179;p147"/>
          <p:cNvSpPr/>
          <p:nvPr/>
        </p:nvSpPr>
        <p:spPr>
          <a:xfrm>
            <a:off x="4657725" y="2321433"/>
            <a:ext cx="397192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The muscles of the syrinx control the vibrations. Different frequencies allow birds to alternate between low and high notes.</a:t>
            </a:r>
            <a:endParaRPr sz="1100"/>
          </a:p>
        </p:txBody>
      </p:sp>
      <p:sp>
        <p:nvSpPr>
          <p:cNvPr id="1180" name="Google Shape;1180;p147"/>
          <p:cNvSpPr/>
          <p:nvPr/>
        </p:nvSpPr>
        <p:spPr>
          <a:xfrm>
            <a:off x="4657725" y="2989517"/>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role.</a:t>
            </a:r>
            <a:endParaRPr sz="1100"/>
          </a:p>
        </p:txBody>
      </p:sp>
      <p:sp>
        <p:nvSpPr>
          <p:cNvPr id="1181" name="Google Shape;1181;p147"/>
          <p:cNvSpPr/>
          <p:nvPr/>
        </p:nvSpPr>
        <p:spPr>
          <a:xfrm>
            <a:off x="4657725" y="3232404"/>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Birds use sounds to attract mates, defend their territory or signal danger.</a:t>
            </a:r>
            <a:endParaRPr sz="1100"/>
          </a:p>
        </p:txBody>
      </p:sp>
      <p:sp>
        <p:nvSpPr>
          <p:cNvPr id="1182" name="Google Shape;1182;p147"/>
          <p:cNvSpPr/>
          <p:nvPr/>
        </p:nvSpPr>
        <p:spPr>
          <a:xfrm>
            <a:off x="4657725" y="3725323"/>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Example.</a:t>
            </a:r>
            <a:endParaRPr sz="1100"/>
          </a:p>
        </p:txBody>
      </p:sp>
      <p:sp>
        <p:nvSpPr>
          <p:cNvPr id="1183" name="Google Shape;1183;p147"/>
          <p:cNvSpPr/>
          <p:nvPr/>
        </p:nvSpPr>
        <p:spPr>
          <a:xfrm>
            <a:off x="4657725" y="3968210"/>
            <a:ext cx="397192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The sparrow makes short, repeated chirps. The blackbird sings more varied phrases with whistled notes.</a:t>
            </a:r>
            <a:endParaRPr sz="1100"/>
          </a:p>
        </p:txBody>
      </p:sp>
      <p:pic>
        <p:nvPicPr>
          <p:cNvPr id="1184" name="Google Shape;1184;p147"/>
          <p:cNvPicPr preferRelativeResize="0"/>
          <p:nvPr/>
        </p:nvPicPr>
        <p:blipFill rotWithShape="1">
          <a:blip r:embed="rId3">
            <a:alphaModFix/>
          </a:blip>
          <a:srcRect b="0" l="8000" r="8000" t="0"/>
          <a:stretch/>
        </p:blipFill>
        <p:spPr>
          <a:xfrm>
            <a:off x="514350" y="1400175"/>
            <a:ext cx="3600450" cy="3214688"/>
          </a:xfrm>
          <a:prstGeom prst="rect">
            <a:avLst/>
          </a:prstGeom>
          <a:noFill/>
          <a:ln>
            <a:noFill/>
          </a:ln>
        </p:spPr>
      </p:pic>
      <p:pic>
        <p:nvPicPr>
          <p:cNvPr descr="Click to play audio" id="1185" name="Google Shape;1185;p147"/>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190" name="Shape 1190"/>
        <p:cNvGrpSpPr/>
        <p:nvPr/>
      </p:nvGrpSpPr>
      <p:grpSpPr>
        <a:xfrm>
          <a:off x="0" y="0"/>
          <a:ext cx="0" cy="0"/>
          <a:chOff x="0" y="0"/>
          <a:chExt cx="0" cy="0"/>
        </a:xfrm>
      </p:grpSpPr>
      <p:sp>
        <p:nvSpPr>
          <p:cNvPr id="1191" name="Google Shape;1191;p148"/>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2700">
                <a:solidFill>
                  <a:srgbClr val="263E32"/>
                </a:solidFill>
                <a:latin typeface="Arial"/>
                <a:ea typeface="Arial"/>
                <a:cs typeface="Arial"/>
                <a:sym typeface="Arial"/>
              </a:rPr>
              <a:t>Bâzâitul albinelor</a:t>
            </a:r>
            <a:endParaRPr sz="2700">
              <a:solidFill>
                <a:schemeClr val="dk1"/>
              </a:solidFill>
              <a:latin typeface="Calibri"/>
              <a:ea typeface="Calibri"/>
              <a:cs typeface="Calibri"/>
              <a:sym typeface="Calibri"/>
            </a:endParaRPr>
          </a:p>
          <a:p>
            <a:pPr indent="0" lvl="0" marL="0" marR="0" rtl="0" algn="l">
              <a:spcBef>
                <a:spcPts val="0"/>
              </a:spcBef>
              <a:spcAft>
                <a:spcPts val="0"/>
              </a:spcAft>
              <a:buClr>
                <a:srgbClr val="263E32"/>
              </a:buClr>
              <a:buSzPts val="1800"/>
              <a:buFont typeface="Arial"/>
              <a:buNone/>
            </a:pPr>
            <a:r>
              <a:rPr b="1" lang="en" sz="1800">
                <a:solidFill>
                  <a:srgbClr val="263E32"/>
                </a:solidFill>
                <a:latin typeface="Arial"/>
                <a:ea typeface="Arial"/>
                <a:cs typeface="Arial"/>
                <a:sym typeface="Arial"/>
              </a:rPr>
              <a:t>17 Septembrie</a:t>
            </a:r>
            <a:r>
              <a:rPr b="1" lang="en" sz="2700">
                <a:solidFill>
                  <a:srgbClr val="263E32"/>
                </a:solidFill>
                <a:latin typeface="Arial"/>
                <a:ea typeface="Arial"/>
                <a:cs typeface="Arial"/>
                <a:sym typeface="Arial"/>
              </a:rPr>
              <a:t> </a:t>
            </a:r>
            <a:endParaRPr sz="1100"/>
          </a:p>
        </p:txBody>
      </p:sp>
      <p:sp>
        <p:nvSpPr>
          <p:cNvPr id="1192" name="Google Shape;1192;p148"/>
          <p:cNvSpPr/>
          <p:nvPr/>
        </p:nvSpPr>
        <p:spPr>
          <a:xfrm>
            <a:off x="514350" y="1385888"/>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Vibrația.</a:t>
            </a:r>
            <a:endParaRPr sz="1100"/>
          </a:p>
        </p:txBody>
      </p:sp>
      <p:sp>
        <p:nvSpPr>
          <p:cNvPr id="1193" name="Google Shape;1193;p148"/>
          <p:cNvSpPr/>
          <p:nvPr/>
        </p:nvSpPr>
        <p:spPr>
          <a:xfrm>
            <a:off x="514350" y="1628775"/>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Mușchii toracelui mișcă rapid aripile. În zbor, aceste mișcări pun aerul în vibrație.</a:t>
            </a:r>
            <a:endParaRPr sz="1100"/>
          </a:p>
        </p:txBody>
      </p:sp>
      <p:sp>
        <p:nvSpPr>
          <p:cNvPr id="1194" name="Google Shape;1194;p148"/>
          <p:cNvSpPr/>
          <p:nvPr/>
        </p:nvSpPr>
        <p:spPr>
          <a:xfrm>
            <a:off x="514350" y="215741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Înălțimea. </a:t>
            </a:r>
            <a:endParaRPr sz="1100"/>
          </a:p>
        </p:txBody>
      </p:sp>
      <p:sp>
        <p:nvSpPr>
          <p:cNvPr id="1195" name="Google Shape;1195;p148"/>
          <p:cNvSpPr/>
          <p:nvPr/>
        </p:nvSpPr>
        <p:spPr>
          <a:xfrm>
            <a:off x="514350" y="2400300"/>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Bătăile mai rapide ale aripilor produc, în general, un bâzâit cu frecvență mai mare, deci mai înalt.</a:t>
            </a:r>
            <a:endParaRPr sz="1100"/>
          </a:p>
        </p:txBody>
      </p:sp>
      <p:sp>
        <p:nvSpPr>
          <p:cNvPr id="1196" name="Google Shape;1196;p148"/>
          <p:cNvSpPr/>
          <p:nvPr/>
        </p:nvSpPr>
        <p:spPr>
          <a:xfrm>
            <a:off x="514350" y="2928938"/>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Tăria. </a:t>
            </a:r>
            <a:endParaRPr sz="1100"/>
          </a:p>
        </p:txBody>
      </p:sp>
      <p:sp>
        <p:nvSpPr>
          <p:cNvPr id="1197" name="Google Shape;1197;p148"/>
          <p:cNvSpPr/>
          <p:nvPr/>
        </p:nvSpPr>
        <p:spPr>
          <a:xfrm>
            <a:off x="514350" y="3171825"/>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Când albina este aproape, bâzâitul se aude mai tare. Pe măsură ce se îndepărtează, îl auzim mai slab.</a:t>
            </a:r>
            <a:endParaRPr sz="1100"/>
          </a:p>
        </p:txBody>
      </p:sp>
      <p:sp>
        <p:nvSpPr>
          <p:cNvPr id="1198" name="Google Shape;1198;p148"/>
          <p:cNvSpPr/>
          <p:nvPr/>
        </p:nvSpPr>
        <p:spPr>
          <a:xfrm>
            <a:off x="514350" y="370046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Exemplu.</a:t>
            </a:r>
            <a:endParaRPr sz="1100"/>
          </a:p>
        </p:txBody>
      </p:sp>
      <p:sp>
        <p:nvSpPr>
          <p:cNvPr id="1199" name="Google Shape;1199;p148"/>
          <p:cNvSpPr/>
          <p:nvPr/>
        </p:nvSpPr>
        <p:spPr>
          <a:xfrm>
            <a:off x="514350" y="3943350"/>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Bondarii pot vibra florile pentru a elibera polen. Atunci bâzâie chiar cu aripile strânse.</a:t>
            </a:r>
            <a:endParaRPr sz="1100"/>
          </a:p>
        </p:txBody>
      </p:sp>
      <p:sp>
        <p:nvSpPr>
          <p:cNvPr id="1200" name="Google Shape;1200;p148"/>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201" name="Google Shape;1201;p148"/>
          <p:cNvPicPr preferRelativeResize="0"/>
          <p:nvPr/>
        </p:nvPicPr>
        <p:blipFill rotWithShape="1">
          <a:blip r:embed="rId3">
            <a:alphaModFix/>
          </a:blip>
          <a:srcRect b="0" l="0" r="0" t="0"/>
          <a:stretch/>
        </p:blipFill>
        <p:spPr>
          <a:xfrm>
            <a:off x="5042647" y="1385887"/>
            <a:ext cx="3802156" cy="3233177"/>
          </a:xfrm>
          <a:prstGeom prst="rect">
            <a:avLst/>
          </a:prstGeom>
          <a:noFill/>
          <a:ln>
            <a:noFill/>
          </a:ln>
        </p:spPr>
      </p:pic>
      <p:pic>
        <p:nvPicPr>
          <p:cNvPr descr="Click to play audio" id="1202" name="Google Shape;1202;p148"/>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207" name="Shape 1207"/>
        <p:cNvGrpSpPr/>
        <p:nvPr/>
      </p:nvGrpSpPr>
      <p:grpSpPr>
        <a:xfrm>
          <a:off x="0" y="0"/>
          <a:ext cx="0" cy="0"/>
          <a:chOff x="0" y="0"/>
          <a:chExt cx="0" cy="0"/>
        </a:xfrm>
      </p:grpSpPr>
      <p:sp>
        <p:nvSpPr>
          <p:cNvPr id="1208" name="Google Shape;1208;p149"/>
          <p:cNvSpPr/>
          <p:nvPr/>
        </p:nvSpPr>
        <p:spPr>
          <a:xfrm>
            <a:off x="558653" y="332157"/>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Le bourdonnement des abeilles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17 Septembre</a:t>
            </a:r>
            <a:r>
              <a:rPr b="1" lang="en" sz="2700">
                <a:solidFill>
                  <a:srgbClr val="263E32"/>
                </a:solidFill>
                <a:latin typeface="Arial"/>
                <a:ea typeface="Arial"/>
                <a:cs typeface="Arial"/>
                <a:sym typeface="Arial"/>
              </a:rPr>
              <a:t> </a:t>
            </a:r>
            <a:endParaRPr sz="1100"/>
          </a:p>
        </p:txBody>
      </p:sp>
      <p:sp>
        <p:nvSpPr>
          <p:cNvPr id="1209" name="Google Shape;1209;p149"/>
          <p:cNvSpPr/>
          <p:nvPr/>
        </p:nvSpPr>
        <p:spPr>
          <a:xfrm>
            <a:off x="514350" y="1167575"/>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vibration.</a:t>
            </a:r>
            <a:endParaRPr sz="1100"/>
          </a:p>
        </p:txBody>
      </p:sp>
      <p:sp>
        <p:nvSpPr>
          <p:cNvPr id="1210" name="Google Shape;1210;p149"/>
          <p:cNvSpPr/>
          <p:nvPr/>
        </p:nvSpPr>
        <p:spPr>
          <a:xfrm>
            <a:off x="514350" y="1410462"/>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muscles du thorax font bouger les ailes rapidement. En vol, ces mouvements font vibrer l’air.</a:t>
            </a:r>
            <a:endParaRPr sz="1100"/>
          </a:p>
        </p:txBody>
      </p:sp>
      <p:sp>
        <p:nvSpPr>
          <p:cNvPr id="1211" name="Google Shape;1211;p149"/>
          <p:cNvSpPr/>
          <p:nvPr/>
        </p:nvSpPr>
        <p:spPr>
          <a:xfrm>
            <a:off x="514350" y="1903381"/>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hauteur.</a:t>
            </a:r>
            <a:endParaRPr sz="1100"/>
          </a:p>
        </p:txBody>
      </p:sp>
      <p:sp>
        <p:nvSpPr>
          <p:cNvPr id="1212" name="Google Shape;1212;p149"/>
          <p:cNvSpPr/>
          <p:nvPr/>
        </p:nvSpPr>
        <p:spPr>
          <a:xfrm>
            <a:off x="514350" y="2146268"/>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Des battements d’ailes plus rapides produisent généralement un bourdonnement de fréquence plus élevée, donc plus aigu.</a:t>
            </a:r>
            <a:endParaRPr sz="1100"/>
          </a:p>
        </p:txBody>
      </p:sp>
      <p:sp>
        <p:nvSpPr>
          <p:cNvPr id="1213" name="Google Shape;1213;p149"/>
          <p:cNvSpPr/>
          <p:nvPr/>
        </p:nvSpPr>
        <p:spPr>
          <a:xfrm>
            <a:off x="514350" y="2814352"/>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L’intensité sonore.</a:t>
            </a:r>
            <a:endParaRPr sz="1100"/>
          </a:p>
        </p:txBody>
      </p:sp>
      <p:sp>
        <p:nvSpPr>
          <p:cNvPr id="1214" name="Google Shape;1214;p149"/>
          <p:cNvSpPr/>
          <p:nvPr/>
        </p:nvSpPr>
        <p:spPr>
          <a:xfrm>
            <a:off x="514350" y="3057239"/>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Quand l’abeille est proche, son bourdonnement est plus fort. À mesure qu’elle s’éloigne, nous l’entendons moins fort.</a:t>
            </a:r>
            <a:endParaRPr sz="1100"/>
          </a:p>
        </p:txBody>
      </p:sp>
      <p:sp>
        <p:nvSpPr>
          <p:cNvPr id="1215" name="Google Shape;1215;p149"/>
          <p:cNvSpPr/>
          <p:nvPr/>
        </p:nvSpPr>
        <p:spPr>
          <a:xfrm>
            <a:off x="514350" y="372532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Exemple.</a:t>
            </a:r>
            <a:endParaRPr sz="1100"/>
          </a:p>
        </p:txBody>
      </p:sp>
      <p:sp>
        <p:nvSpPr>
          <p:cNvPr id="1216" name="Google Shape;1216;p149"/>
          <p:cNvSpPr/>
          <p:nvPr/>
        </p:nvSpPr>
        <p:spPr>
          <a:xfrm>
            <a:off x="514350" y="3968210"/>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bourdons peuvent faire vibrer les fleurs pour libérer le pollen. Ils bourdonnent alors même avec les ailes repliées.</a:t>
            </a:r>
            <a:endParaRPr sz="1100"/>
          </a:p>
        </p:txBody>
      </p:sp>
      <p:sp>
        <p:nvSpPr>
          <p:cNvPr id="1217" name="Google Shape;1217;p149"/>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218" name="Google Shape;1218;p149"/>
          <p:cNvPicPr preferRelativeResize="0"/>
          <p:nvPr/>
        </p:nvPicPr>
        <p:blipFill rotWithShape="1">
          <a:blip r:embed="rId3">
            <a:alphaModFix/>
          </a:blip>
          <a:srcRect b="0" l="0" r="0" t="0"/>
          <a:stretch/>
        </p:blipFill>
        <p:spPr>
          <a:xfrm>
            <a:off x="5042647" y="1385887"/>
            <a:ext cx="3802156" cy="3233177"/>
          </a:xfrm>
          <a:prstGeom prst="rect">
            <a:avLst/>
          </a:prstGeom>
          <a:noFill/>
          <a:ln>
            <a:noFill/>
          </a:ln>
        </p:spPr>
      </p:pic>
      <p:pic>
        <p:nvPicPr>
          <p:cNvPr id="1219" name="Google Shape;1219;p149"/>
          <p:cNvPicPr preferRelativeResize="0"/>
          <p:nvPr/>
        </p:nvPicPr>
        <p:blipFill rotWithShape="1">
          <a:blip r:embed="rId4">
            <a:alphaModFix/>
          </a:blip>
          <a:srcRect b="0" l="7262" r="7262" t="0"/>
          <a:stretch/>
        </p:blipFill>
        <p:spPr>
          <a:xfrm>
            <a:off x="5042630" y="1385888"/>
            <a:ext cx="3802190" cy="3233190"/>
          </a:xfrm>
          <a:prstGeom prst="rect">
            <a:avLst/>
          </a:prstGeom>
          <a:noFill/>
          <a:ln>
            <a:noFill/>
          </a:ln>
        </p:spPr>
      </p:pic>
      <p:pic>
        <p:nvPicPr>
          <p:cNvPr descr="Click to play audio" id="1220" name="Google Shape;1220;p149"/>
          <p:cNvPicPr preferRelativeResize="0"/>
          <p:nvPr/>
        </p:nvPicPr>
        <p:blipFill rotWithShape="1">
          <a:blip r:embed="rId5">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225" name="Shape 1225"/>
        <p:cNvGrpSpPr/>
        <p:nvPr/>
      </p:nvGrpSpPr>
      <p:grpSpPr>
        <a:xfrm>
          <a:off x="0" y="0"/>
          <a:ext cx="0" cy="0"/>
          <a:chOff x="0" y="0"/>
          <a:chExt cx="0" cy="0"/>
        </a:xfrm>
      </p:grpSpPr>
      <p:sp>
        <p:nvSpPr>
          <p:cNvPr id="1226" name="Google Shape;1226;p150"/>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The buzzing of bees</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17 September</a:t>
            </a:r>
            <a:endParaRPr sz="1100"/>
          </a:p>
        </p:txBody>
      </p:sp>
      <p:sp>
        <p:nvSpPr>
          <p:cNvPr id="1227" name="Google Shape;1227;p150"/>
          <p:cNvSpPr/>
          <p:nvPr/>
        </p:nvSpPr>
        <p:spPr>
          <a:xfrm>
            <a:off x="514350" y="1385888"/>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Vibration.</a:t>
            </a:r>
            <a:endParaRPr sz="1100"/>
          </a:p>
        </p:txBody>
      </p:sp>
      <p:sp>
        <p:nvSpPr>
          <p:cNvPr id="1228" name="Google Shape;1228;p150"/>
          <p:cNvSpPr/>
          <p:nvPr/>
        </p:nvSpPr>
        <p:spPr>
          <a:xfrm>
            <a:off x="514350" y="1628775"/>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The thoracic muscles move the wings rapidly. In flight, these movements make the air vibrate.</a:t>
            </a:r>
            <a:endParaRPr sz="1100"/>
          </a:p>
        </p:txBody>
      </p:sp>
      <p:sp>
        <p:nvSpPr>
          <p:cNvPr id="1229" name="Google Shape;1229;p150"/>
          <p:cNvSpPr/>
          <p:nvPr/>
        </p:nvSpPr>
        <p:spPr>
          <a:xfrm>
            <a:off x="514350" y="2121694"/>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Pitch.</a:t>
            </a:r>
            <a:endParaRPr sz="1100"/>
          </a:p>
        </p:txBody>
      </p:sp>
      <p:sp>
        <p:nvSpPr>
          <p:cNvPr id="1230" name="Google Shape;1230;p150"/>
          <p:cNvSpPr/>
          <p:nvPr/>
        </p:nvSpPr>
        <p:spPr>
          <a:xfrm>
            <a:off x="514350" y="2364581"/>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Faster wingbeats generally produce a buzz with a higher frequency and therefore a higher pitch.</a:t>
            </a:r>
            <a:endParaRPr sz="1100"/>
          </a:p>
        </p:txBody>
      </p:sp>
      <p:sp>
        <p:nvSpPr>
          <p:cNvPr id="1231" name="Google Shape;1231;p150"/>
          <p:cNvSpPr/>
          <p:nvPr/>
        </p:nvSpPr>
        <p:spPr>
          <a:xfrm>
            <a:off x="514350" y="2857500"/>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Loudness.</a:t>
            </a:r>
            <a:endParaRPr sz="1100"/>
          </a:p>
        </p:txBody>
      </p:sp>
      <p:sp>
        <p:nvSpPr>
          <p:cNvPr id="1232" name="Google Shape;1232;p150"/>
          <p:cNvSpPr/>
          <p:nvPr/>
        </p:nvSpPr>
        <p:spPr>
          <a:xfrm>
            <a:off x="514350" y="3100388"/>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When the bee is close, its buzzing sounds louder. As it moves away, we hear it more faintly.</a:t>
            </a:r>
            <a:endParaRPr sz="1100"/>
          </a:p>
        </p:txBody>
      </p:sp>
      <p:sp>
        <p:nvSpPr>
          <p:cNvPr id="1233" name="Google Shape;1233;p150"/>
          <p:cNvSpPr/>
          <p:nvPr/>
        </p:nvSpPr>
        <p:spPr>
          <a:xfrm>
            <a:off x="514350" y="3593306"/>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Example.</a:t>
            </a:r>
            <a:endParaRPr sz="1100"/>
          </a:p>
        </p:txBody>
      </p:sp>
      <p:sp>
        <p:nvSpPr>
          <p:cNvPr id="1234" name="Google Shape;1234;p150"/>
          <p:cNvSpPr/>
          <p:nvPr/>
        </p:nvSpPr>
        <p:spPr>
          <a:xfrm>
            <a:off x="514350" y="3836194"/>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Bumblebees can make flowers vibrate to release pollen. They then buzz even with their wings folded.</a:t>
            </a:r>
            <a:endParaRPr sz="1100"/>
          </a:p>
        </p:txBody>
      </p:sp>
      <p:pic>
        <p:nvPicPr>
          <p:cNvPr id="1235" name="Google Shape;1235;p150"/>
          <p:cNvPicPr preferRelativeResize="0"/>
          <p:nvPr/>
        </p:nvPicPr>
        <p:blipFill rotWithShape="1">
          <a:blip r:embed="rId3">
            <a:alphaModFix/>
          </a:blip>
          <a:srcRect b="0" l="0" r="0" t="0"/>
          <a:stretch/>
        </p:blipFill>
        <p:spPr>
          <a:xfrm>
            <a:off x="5042647" y="1385887"/>
            <a:ext cx="3802156" cy="3233177"/>
          </a:xfrm>
          <a:prstGeom prst="rect">
            <a:avLst/>
          </a:prstGeom>
          <a:noFill/>
          <a:ln>
            <a:noFill/>
          </a:ln>
        </p:spPr>
      </p:pic>
      <p:pic>
        <p:nvPicPr>
          <p:cNvPr id="1236" name="Google Shape;1236;p150"/>
          <p:cNvPicPr preferRelativeResize="0"/>
          <p:nvPr/>
        </p:nvPicPr>
        <p:blipFill rotWithShape="1">
          <a:blip r:embed="rId4">
            <a:alphaModFix/>
          </a:blip>
          <a:srcRect b="0" l="5900" r="5900" t="0"/>
          <a:stretch/>
        </p:blipFill>
        <p:spPr>
          <a:xfrm>
            <a:off x="5042630" y="1385888"/>
            <a:ext cx="3802190" cy="3233190"/>
          </a:xfrm>
          <a:prstGeom prst="rect">
            <a:avLst/>
          </a:prstGeom>
          <a:noFill/>
          <a:ln>
            <a:noFill/>
          </a:ln>
        </p:spPr>
      </p:pic>
      <p:pic>
        <p:nvPicPr>
          <p:cNvPr descr="Click to play audio" id="1237" name="Google Shape;1237;p150"/>
          <p:cNvPicPr preferRelativeResize="0"/>
          <p:nvPr/>
        </p:nvPicPr>
        <p:blipFill rotWithShape="1">
          <a:blip r:embed="rId5">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242" name="Shape 1242"/>
        <p:cNvGrpSpPr/>
        <p:nvPr/>
      </p:nvGrpSpPr>
      <p:grpSpPr>
        <a:xfrm>
          <a:off x="0" y="0"/>
          <a:ext cx="0" cy="0"/>
          <a:chOff x="0" y="0"/>
          <a:chExt cx="0" cy="0"/>
        </a:xfrm>
      </p:grpSpPr>
      <p:sp>
        <p:nvSpPr>
          <p:cNvPr id="1243" name="Google Shape;1243;p151"/>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Țârâitul greierilor</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18 Septembrie</a:t>
            </a:r>
            <a:endParaRPr sz="1100"/>
          </a:p>
        </p:txBody>
      </p:sp>
      <p:sp>
        <p:nvSpPr>
          <p:cNvPr id="1244" name="Google Shape;1244;p151"/>
          <p:cNvSpPr/>
          <p:nvPr/>
        </p:nvSpPr>
        <p:spPr>
          <a:xfrm>
            <a:off x="514350" y="1385888"/>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Vibrația.</a:t>
            </a:r>
            <a:endParaRPr sz="1100"/>
          </a:p>
        </p:txBody>
      </p:sp>
      <p:sp>
        <p:nvSpPr>
          <p:cNvPr id="1245" name="Google Shape;1245;p151"/>
          <p:cNvSpPr/>
          <p:nvPr/>
        </p:nvSpPr>
        <p:spPr>
          <a:xfrm>
            <a:off x="514350" y="1628775"/>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Greierii masculi freacă aripile anterioare una de alta. Mișcările repetate produc țârâitul.</a:t>
            </a:r>
            <a:endParaRPr sz="1100"/>
          </a:p>
        </p:txBody>
      </p:sp>
      <p:sp>
        <p:nvSpPr>
          <p:cNvPr id="1246" name="Google Shape;1246;p151"/>
          <p:cNvSpPr/>
          <p:nvPr/>
        </p:nvSpPr>
        <p:spPr>
          <a:xfrm>
            <a:off x="514350" y="215741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Mecanismul. </a:t>
            </a:r>
            <a:endParaRPr sz="1100"/>
          </a:p>
        </p:txBody>
      </p:sp>
      <p:sp>
        <p:nvSpPr>
          <p:cNvPr id="1247" name="Google Shape;1247;p151"/>
          <p:cNvSpPr/>
          <p:nvPr/>
        </p:nvSpPr>
        <p:spPr>
          <a:xfrm>
            <a:off x="514350" y="2400300"/>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O aripă are un șir de dinți peste care trece marginea celeilalte, ca un bețișor peste un pieptene.</a:t>
            </a:r>
            <a:endParaRPr sz="1100"/>
          </a:p>
        </p:txBody>
      </p:sp>
      <p:sp>
        <p:nvSpPr>
          <p:cNvPr id="1248" name="Google Shape;1248;p151"/>
          <p:cNvSpPr/>
          <p:nvPr/>
        </p:nvSpPr>
        <p:spPr>
          <a:xfrm>
            <a:off x="514350" y="2928938"/>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Rolul. </a:t>
            </a:r>
            <a:endParaRPr sz="1100"/>
          </a:p>
        </p:txBody>
      </p:sp>
      <p:sp>
        <p:nvSpPr>
          <p:cNvPr id="1249" name="Google Shape;1249;p151"/>
          <p:cNvSpPr/>
          <p:nvPr/>
        </p:nvSpPr>
        <p:spPr>
          <a:xfrm>
            <a:off x="514350" y="3171825"/>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Masculii folosesc sunetul pentru a atrage femelele. Fiecare specie are un ritm caracteristic.</a:t>
            </a:r>
            <a:endParaRPr sz="1100"/>
          </a:p>
        </p:txBody>
      </p:sp>
      <p:sp>
        <p:nvSpPr>
          <p:cNvPr id="1250" name="Google Shape;1250;p151"/>
          <p:cNvSpPr/>
          <p:nvPr/>
        </p:nvSpPr>
        <p:spPr>
          <a:xfrm>
            <a:off x="514350" y="370046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Exemplu.</a:t>
            </a:r>
            <a:endParaRPr sz="1100"/>
          </a:p>
        </p:txBody>
      </p:sp>
      <p:sp>
        <p:nvSpPr>
          <p:cNvPr id="1251" name="Google Shape;1251;p151"/>
          <p:cNvSpPr/>
          <p:nvPr/>
        </p:nvSpPr>
        <p:spPr>
          <a:xfrm>
            <a:off x="514350" y="3943350"/>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 La multe specii, într-o seară caldă țârâiturile se repetă mai des decât într-o seară răcoroasă.</a:t>
            </a:r>
            <a:endParaRPr sz="1100"/>
          </a:p>
        </p:txBody>
      </p:sp>
      <p:sp>
        <p:nvSpPr>
          <p:cNvPr id="1252" name="Google Shape;1252;p151"/>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253" name="Google Shape;1253;p151"/>
          <p:cNvPicPr preferRelativeResize="0"/>
          <p:nvPr/>
        </p:nvPicPr>
        <p:blipFill rotWithShape="1">
          <a:blip r:embed="rId3">
            <a:alphaModFix/>
          </a:blip>
          <a:srcRect b="0" l="0" r="0" t="0"/>
          <a:stretch/>
        </p:blipFill>
        <p:spPr>
          <a:xfrm>
            <a:off x="5435974" y="1385887"/>
            <a:ext cx="3378573" cy="3243263"/>
          </a:xfrm>
          <a:prstGeom prst="rect">
            <a:avLst/>
          </a:prstGeom>
          <a:noFill/>
          <a:ln>
            <a:noFill/>
          </a:ln>
        </p:spPr>
      </p:pic>
      <p:pic>
        <p:nvPicPr>
          <p:cNvPr descr="Click to play audio" id="1254" name="Google Shape;1254;p151"/>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259" name="Shape 1259"/>
        <p:cNvGrpSpPr/>
        <p:nvPr/>
      </p:nvGrpSpPr>
      <p:grpSpPr>
        <a:xfrm>
          <a:off x="0" y="0"/>
          <a:ext cx="0" cy="0"/>
          <a:chOff x="0" y="0"/>
          <a:chExt cx="0" cy="0"/>
        </a:xfrm>
      </p:grpSpPr>
      <p:sp>
        <p:nvSpPr>
          <p:cNvPr id="1260" name="Google Shape;1260;p152"/>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Le chant des grillons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18 Septembre</a:t>
            </a:r>
            <a:endParaRPr sz="1800">
              <a:solidFill>
                <a:schemeClr val="dk1"/>
              </a:solidFill>
              <a:latin typeface="Calibri"/>
              <a:ea typeface="Calibri"/>
              <a:cs typeface="Calibri"/>
              <a:sym typeface="Calibri"/>
            </a:endParaRPr>
          </a:p>
        </p:txBody>
      </p:sp>
      <p:sp>
        <p:nvSpPr>
          <p:cNvPr id="1261" name="Google Shape;1261;p152"/>
          <p:cNvSpPr/>
          <p:nvPr/>
        </p:nvSpPr>
        <p:spPr>
          <a:xfrm>
            <a:off x="514350" y="1342739"/>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vibration.</a:t>
            </a:r>
            <a:endParaRPr sz="1100"/>
          </a:p>
        </p:txBody>
      </p:sp>
      <p:sp>
        <p:nvSpPr>
          <p:cNvPr id="1262" name="Google Shape;1262;p152"/>
          <p:cNvSpPr/>
          <p:nvPr/>
        </p:nvSpPr>
        <p:spPr>
          <a:xfrm>
            <a:off x="514350" y="1585627"/>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grillons mâles frottent leurs ailes antérieures l’une contre l’autre. Ces mouvements répétés produisent leur chant.</a:t>
            </a:r>
            <a:endParaRPr sz="1100"/>
          </a:p>
        </p:txBody>
      </p:sp>
      <p:sp>
        <p:nvSpPr>
          <p:cNvPr id="1263" name="Google Shape;1263;p152"/>
          <p:cNvSpPr/>
          <p:nvPr/>
        </p:nvSpPr>
        <p:spPr>
          <a:xfrm>
            <a:off x="514350" y="2253710"/>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Le mécanisme.</a:t>
            </a:r>
            <a:endParaRPr sz="1100"/>
          </a:p>
        </p:txBody>
      </p:sp>
      <p:sp>
        <p:nvSpPr>
          <p:cNvPr id="1264" name="Google Shape;1264;p152"/>
          <p:cNvSpPr/>
          <p:nvPr/>
        </p:nvSpPr>
        <p:spPr>
          <a:xfrm>
            <a:off x="514350" y="2496598"/>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Une aile porte une rangée de dents sur laquelle glisse le bord de l’autre, comme un bâtonnet sur un peigne.</a:t>
            </a:r>
            <a:endParaRPr sz="1100"/>
          </a:p>
        </p:txBody>
      </p:sp>
      <p:sp>
        <p:nvSpPr>
          <p:cNvPr id="1265" name="Google Shape;1265;p152"/>
          <p:cNvSpPr/>
          <p:nvPr/>
        </p:nvSpPr>
        <p:spPr>
          <a:xfrm>
            <a:off x="514350" y="2989517"/>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Le rôle.</a:t>
            </a:r>
            <a:endParaRPr sz="1100"/>
          </a:p>
        </p:txBody>
      </p:sp>
      <p:sp>
        <p:nvSpPr>
          <p:cNvPr id="1266" name="Google Shape;1266;p152"/>
          <p:cNvSpPr/>
          <p:nvPr/>
        </p:nvSpPr>
        <p:spPr>
          <a:xfrm>
            <a:off x="514350" y="3232404"/>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mâles utilisent le son pour attirer les femelles. Chaque espèce possède un rythme caractéristique.</a:t>
            </a:r>
            <a:endParaRPr sz="1100"/>
          </a:p>
        </p:txBody>
      </p:sp>
      <p:sp>
        <p:nvSpPr>
          <p:cNvPr id="1267" name="Google Shape;1267;p152"/>
          <p:cNvSpPr/>
          <p:nvPr/>
        </p:nvSpPr>
        <p:spPr>
          <a:xfrm>
            <a:off x="514350" y="372532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Exemple.</a:t>
            </a:r>
            <a:endParaRPr sz="1100"/>
          </a:p>
        </p:txBody>
      </p:sp>
      <p:sp>
        <p:nvSpPr>
          <p:cNvPr id="1268" name="Google Shape;1268;p152"/>
          <p:cNvSpPr/>
          <p:nvPr/>
        </p:nvSpPr>
        <p:spPr>
          <a:xfrm>
            <a:off x="514350" y="3968210"/>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Chez de nombreuses espèces, les chants se répètent plus souvent par une soirée chaude que par une soirée fraîche.</a:t>
            </a:r>
            <a:endParaRPr sz="1100"/>
          </a:p>
        </p:txBody>
      </p:sp>
      <p:sp>
        <p:nvSpPr>
          <p:cNvPr id="1269" name="Google Shape;1269;p152"/>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270" name="Google Shape;1270;p152"/>
          <p:cNvPicPr preferRelativeResize="0"/>
          <p:nvPr/>
        </p:nvPicPr>
        <p:blipFill rotWithShape="1">
          <a:blip r:embed="rId3">
            <a:alphaModFix/>
          </a:blip>
          <a:srcRect b="0" l="0" r="0" t="0"/>
          <a:stretch/>
        </p:blipFill>
        <p:spPr>
          <a:xfrm>
            <a:off x="5435974" y="1385887"/>
            <a:ext cx="3378573" cy="3243263"/>
          </a:xfrm>
          <a:prstGeom prst="rect">
            <a:avLst/>
          </a:prstGeom>
          <a:noFill/>
          <a:ln>
            <a:noFill/>
          </a:ln>
        </p:spPr>
      </p:pic>
      <p:pic>
        <p:nvPicPr>
          <p:cNvPr id="1271" name="Google Shape;1271;p152"/>
          <p:cNvPicPr preferRelativeResize="0"/>
          <p:nvPr/>
        </p:nvPicPr>
        <p:blipFill rotWithShape="1">
          <a:blip r:embed="rId4">
            <a:alphaModFix/>
          </a:blip>
          <a:srcRect b="0" l="10858" r="10858" t="0"/>
          <a:stretch/>
        </p:blipFill>
        <p:spPr>
          <a:xfrm>
            <a:off x="5429250" y="1385888"/>
            <a:ext cx="3385280" cy="3243262"/>
          </a:xfrm>
          <a:prstGeom prst="rect">
            <a:avLst/>
          </a:prstGeom>
          <a:noFill/>
          <a:ln>
            <a:noFill/>
          </a:ln>
        </p:spPr>
      </p:pic>
      <p:pic>
        <p:nvPicPr>
          <p:cNvPr descr="Click to play audio" id="1272" name="Google Shape;1272;p152"/>
          <p:cNvPicPr preferRelativeResize="0"/>
          <p:nvPr/>
        </p:nvPicPr>
        <p:blipFill rotWithShape="1">
          <a:blip r:embed="rId5">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277" name="Shape 1277"/>
        <p:cNvGrpSpPr/>
        <p:nvPr/>
      </p:nvGrpSpPr>
      <p:grpSpPr>
        <a:xfrm>
          <a:off x="0" y="0"/>
          <a:ext cx="0" cy="0"/>
          <a:chOff x="0" y="0"/>
          <a:chExt cx="0" cy="0"/>
        </a:xfrm>
      </p:grpSpPr>
      <p:sp>
        <p:nvSpPr>
          <p:cNvPr id="1278" name="Google Shape;1278;p153"/>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The chirping of crickets</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18 September</a:t>
            </a:r>
            <a:endParaRPr sz="1100"/>
          </a:p>
        </p:txBody>
      </p:sp>
      <p:sp>
        <p:nvSpPr>
          <p:cNvPr id="1279" name="Google Shape;1279;p153"/>
          <p:cNvSpPr/>
          <p:nvPr/>
        </p:nvSpPr>
        <p:spPr>
          <a:xfrm>
            <a:off x="514350" y="1385888"/>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Vibration.</a:t>
            </a:r>
            <a:endParaRPr sz="1100"/>
          </a:p>
        </p:txBody>
      </p:sp>
      <p:sp>
        <p:nvSpPr>
          <p:cNvPr id="1280" name="Google Shape;1280;p153"/>
          <p:cNvSpPr/>
          <p:nvPr/>
        </p:nvSpPr>
        <p:spPr>
          <a:xfrm>
            <a:off x="514350" y="1628775"/>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Male crickets rub their forewings against each other. The repeated movements produce chirping.</a:t>
            </a:r>
            <a:endParaRPr sz="1100"/>
          </a:p>
        </p:txBody>
      </p:sp>
      <p:sp>
        <p:nvSpPr>
          <p:cNvPr id="1281" name="Google Shape;1281;p153"/>
          <p:cNvSpPr/>
          <p:nvPr/>
        </p:nvSpPr>
        <p:spPr>
          <a:xfrm>
            <a:off x="514350" y="2121694"/>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mechanism.</a:t>
            </a:r>
            <a:endParaRPr sz="1100"/>
          </a:p>
        </p:txBody>
      </p:sp>
      <p:sp>
        <p:nvSpPr>
          <p:cNvPr id="1282" name="Google Shape;1282;p153"/>
          <p:cNvSpPr/>
          <p:nvPr/>
        </p:nvSpPr>
        <p:spPr>
          <a:xfrm>
            <a:off x="514350" y="2364581"/>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One wing has a row of teeth over which the edge of the other passes, like a small stick over a comb.</a:t>
            </a:r>
            <a:endParaRPr sz="1100"/>
          </a:p>
        </p:txBody>
      </p:sp>
      <p:sp>
        <p:nvSpPr>
          <p:cNvPr id="1283" name="Google Shape;1283;p153"/>
          <p:cNvSpPr/>
          <p:nvPr/>
        </p:nvSpPr>
        <p:spPr>
          <a:xfrm>
            <a:off x="514350" y="2857500"/>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role.</a:t>
            </a:r>
            <a:endParaRPr sz="1100"/>
          </a:p>
        </p:txBody>
      </p:sp>
      <p:sp>
        <p:nvSpPr>
          <p:cNvPr id="1284" name="Google Shape;1284;p153"/>
          <p:cNvSpPr/>
          <p:nvPr/>
        </p:nvSpPr>
        <p:spPr>
          <a:xfrm>
            <a:off x="514350" y="3100388"/>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Males use the sound to attract females. Each species has a characteristic rhythm.</a:t>
            </a:r>
            <a:endParaRPr sz="1100"/>
          </a:p>
        </p:txBody>
      </p:sp>
      <p:sp>
        <p:nvSpPr>
          <p:cNvPr id="1285" name="Google Shape;1285;p153"/>
          <p:cNvSpPr/>
          <p:nvPr/>
        </p:nvSpPr>
        <p:spPr>
          <a:xfrm>
            <a:off x="514350" y="3593306"/>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Example.</a:t>
            </a:r>
            <a:endParaRPr sz="1100"/>
          </a:p>
        </p:txBody>
      </p:sp>
      <p:sp>
        <p:nvSpPr>
          <p:cNvPr id="1286" name="Google Shape;1286;p153"/>
          <p:cNvSpPr/>
          <p:nvPr/>
        </p:nvSpPr>
        <p:spPr>
          <a:xfrm>
            <a:off x="514350" y="3836194"/>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In many species, chirps repeat more often on a warm evening than on a cool one.</a:t>
            </a:r>
            <a:endParaRPr sz="1100"/>
          </a:p>
        </p:txBody>
      </p:sp>
      <p:sp>
        <p:nvSpPr>
          <p:cNvPr id="1287" name="Google Shape;1287;p153"/>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288" name="Google Shape;1288;p153"/>
          <p:cNvPicPr preferRelativeResize="0"/>
          <p:nvPr/>
        </p:nvPicPr>
        <p:blipFill rotWithShape="1">
          <a:blip r:embed="rId3">
            <a:alphaModFix/>
          </a:blip>
          <a:srcRect b="0" l="0" r="0" t="0"/>
          <a:stretch/>
        </p:blipFill>
        <p:spPr>
          <a:xfrm>
            <a:off x="5435974" y="1385887"/>
            <a:ext cx="3378573" cy="3243263"/>
          </a:xfrm>
          <a:prstGeom prst="rect">
            <a:avLst/>
          </a:prstGeom>
          <a:noFill/>
          <a:ln>
            <a:noFill/>
          </a:ln>
        </p:spPr>
      </p:pic>
      <p:pic>
        <p:nvPicPr>
          <p:cNvPr id="1289" name="Google Shape;1289;p153"/>
          <p:cNvPicPr preferRelativeResize="0"/>
          <p:nvPr/>
        </p:nvPicPr>
        <p:blipFill rotWithShape="1">
          <a:blip r:embed="rId4">
            <a:alphaModFix/>
          </a:blip>
          <a:srcRect b="0" l="15190" r="15190" t="0"/>
          <a:stretch/>
        </p:blipFill>
        <p:spPr>
          <a:xfrm>
            <a:off x="5429250" y="1385888"/>
            <a:ext cx="3385280" cy="3243263"/>
          </a:xfrm>
          <a:prstGeom prst="rect">
            <a:avLst/>
          </a:prstGeom>
          <a:noFill/>
          <a:ln>
            <a:noFill/>
          </a:ln>
        </p:spPr>
      </p:pic>
      <p:pic>
        <p:nvPicPr>
          <p:cNvPr descr="Click to play audio" id="1290" name="Google Shape;1290;p153"/>
          <p:cNvPicPr preferRelativeResize="0"/>
          <p:nvPr/>
        </p:nvPicPr>
        <p:blipFill rotWithShape="1">
          <a:blip r:embed="rId5">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295" name="Shape 1295"/>
        <p:cNvGrpSpPr/>
        <p:nvPr/>
      </p:nvGrpSpPr>
      <p:grpSpPr>
        <a:xfrm>
          <a:off x="0" y="0"/>
          <a:ext cx="0" cy="0"/>
          <a:chOff x="0" y="0"/>
          <a:chExt cx="0" cy="0"/>
        </a:xfrm>
      </p:grpSpPr>
      <p:sp>
        <p:nvSpPr>
          <p:cNvPr id="1296" name="Google Shape;1296;p154"/>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 sz="2700">
                <a:solidFill>
                  <a:srgbClr val="263E32"/>
                </a:solidFill>
                <a:latin typeface="Arial"/>
                <a:ea typeface="Arial"/>
                <a:cs typeface="Arial"/>
                <a:sym typeface="Arial"/>
              </a:rPr>
              <a:t>Sunetele din viața de zi cu zi </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20 Septembrie</a:t>
            </a:r>
            <a:endParaRPr sz="1100"/>
          </a:p>
        </p:txBody>
      </p:sp>
      <p:sp>
        <p:nvSpPr>
          <p:cNvPr id="1297" name="Google Shape;1297;p154"/>
          <p:cNvSpPr/>
          <p:nvPr/>
        </p:nvSpPr>
        <p:spPr>
          <a:xfrm>
            <a:off x="4657725" y="1385888"/>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Vocea. </a:t>
            </a:r>
            <a:endParaRPr sz="1100"/>
          </a:p>
        </p:txBody>
      </p:sp>
      <p:sp>
        <p:nvSpPr>
          <p:cNvPr id="1298" name="Google Shape;1298;p154"/>
          <p:cNvSpPr/>
          <p:nvPr/>
        </p:nvSpPr>
        <p:spPr>
          <a:xfrm>
            <a:off x="4657725" y="1628775"/>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Aerul expirat pune corzile vocale în vibrație. Gura și limba modelează sunetele vorbirii.</a:t>
            </a:r>
            <a:endParaRPr sz="1100"/>
          </a:p>
        </p:txBody>
      </p:sp>
      <p:sp>
        <p:nvSpPr>
          <p:cNvPr id="1299" name="Google Shape;1299;p154"/>
          <p:cNvSpPr/>
          <p:nvPr/>
        </p:nvSpPr>
        <p:spPr>
          <a:xfrm>
            <a:off x="4657725" y="2368154"/>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Clopoțelul. </a:t>
            </a:r>
            <a:endParaRPr sz="1100"/>
          </a:p>
        </p:txBody>
      </p:sp>
      <p:sp>
        <p:nvSpPr>
          <p:cNvPr id="1300" name="Google Shape;1300;p154"/>
          <p:cNvSpPr/>
          <p:nvPr/>
        </p:nvSpPr>
        <p:spPr>
          <a:xfrm>
            <a:off x="4657725" y="2611041"/>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Lovitura face metalul să vibreze. Sunetul slăbește pe măsură ce vibrațiile se sting.</a:t>
            </a:r>
            <a:endParaRPr sz="1100"/>
          </a:p>
        </p:txBody>
      </p:sp>
      <p:sp>
        <p:nvSpPr>
          <p:cNvPr id="1301" name="Google Shape;1301;p154"/>
          <p:cNvSpPr/>
          <p:nvPr/>
        </p:nvSpPr>
        <p:spPr>
          <a:xfrm>
            <a:off x="4657725" y="3378994"/>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Traficul. </a:t>
            </a:r>
            <a:endParaRPr sz="1100"/>
          </a:p>
        </p:txBody>
      </p:sp>
      <p:sp>
        <p:nvSpPr>
          <p:cNvPr id="1302" name="Google Shape;1302;p154"/>
          <p:cNvSpPr/>
          <p:nvPr/>
        </p:nvSpPr>
        <p:spPr>
          <a:xfrm>
            <a:off x="4657725" y="3664744"/>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Motoarele și contactul anvelopelor cu drumul produc sunete care se suprapun.</a:t>
            </a:r>
            <a:endParaRPr sz="1100"/>
          </a:p>
        </p:txBody>
      </p:sp>
      <p:sp>
        <p:nvSpPr>
          <p:cNvPr id="1303" name="Google Shape;1303;p154"/>
          <p:cNvSpPr/>
          <p:nvPr/>
        </p:nvSpPr>
        <p:spPr>
          <a:xfrm>
            <a:off x="8401050" y="4714875"/>
            <a:ext cx="285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304" name="Google Shape;1304;p154"/>
          <p:cNvPicPr preferRelativeResize="0"/>
          <p:nvPr/>
        </p:nvPicPr>
        <p:blipFill rotWithShape="1">
          <a:blip r:embed="rId3">
            <a:alphaModFix/>
          </a:blip>
          <a:srcRect b="0" l="0" r="0" t="0"/>
          <a:stretch/>
        </p:blipFill>
        <p:spPr>
          <a:xfrm>
            <a:off x="443466" y="1229899"/>
            <a:ext cx="3681132" cy="3651928"/>
          </a:xfrm>
          <a:prstGeom prst="rect">
            <a:avLst/>
          </a:prstGeom>
          <a:noFill/>
          <a:ln>
            <a:noFill/>
          </a:ln>
        </p:spPr>
      </p:pic>
      <p:pic>
        <p:nvPicPr>
          <p:cNvPr descr="Click to play audio" id="1305" name="Google Shape;1305;p154"/>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310" name="Shape 1310"/>
        <p:cNvGrpSpPr/>
        <p:nvPr/>
      </p:nvGrpSpPr>
      <p:grpSpPr>
        <a:xfrm>
          <a:off x="0" y="0"/>
          <a:ext cx="0" cy="0"/>
          <a:chOff x="0" y="0"/>
          <a:chExt cx="0" cy="0"/>
        </a:xfrm>
      </p:grpSpPr>
      <p:sp>
        <p:nvSpPr>
          <p:cNvPr id="1311" name="Google Shape;1311;p155"/>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Les sons de la vie quotidienne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en" sz="1800">
                <a:solidFill>
                  <a:srgbClr val="263E32"/>
                </a:solidFill>
                <a:latin typeface="Arial"/>
                <a:ea typeface="Arial"/>
                <a:cs typeface="Arial"/>
                <a:sym typeface="Arial"/>
              </a:rPr>
              <a:t>20 Septembre</a:t>
            </a:r>
            <a:endParaRPr sz="1800">
              <a:solidFill>
                <a:schemeClr val="dk1"/>
              </a:solidFill>
              <a:latin typeface="Calibri"/>
              <a:ea typeface="Calibri"/>
              <a:cs typeface="Calibri"/>
              <a:sym typeface="Calibri"/>
            </a:endParaRPr>
          </a:p>
        </p:txBody>
      </p:sp>
      <p:sp>
        <p:nvSpPr>
          <p:cNvPr id="1312" name="Google Shape;1312;p155"/>
          <p:cNvSpPr/>
          <p:nvPr/>
        </p:nvSpPr>
        <p:spPr>
          <a:xfrm>
            <a:off x="4657725" y="1385888"/>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voix.</a:t>
            </a:r>
            <a:endParaRPr sz="1100"/>
          </a:p>
        </p:txBody>
      </p:sp>
      <p:sp>
        <p:nvSpPr>
          <p:cNvPr id="1313" name="Google Shape;1313;p155"/>
          <p:cNvSpPr/>
          <p:nvPr/>
        </p:nvSpPr>
        <p:spPr>
          <a:xfrm>
            <a:off x="4657725" y="1628775"/>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L’air expiré fait vibrer les cordes vocales. La bouche et la langue façonnent les sons de la parole.</a:t>
            </a:r>
            <a:endParaRPr sz="1100"/>
          </a:p>
        </p:txBody>
      </p:sp>
      <p:sp>
        <p:nvSpPr>
          <p:cNvPr id="1314" name="Google Shape;1314;p155"/>
          <p:cNvSpPr/>
          <p:nvPr/>
        </p:nvSpPr>
        <p:spPr>
          <a:xfrm>
            <a:off x="4657725" y="2368154"/>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clochette.</a:t>
            </a:r>
            <a:endParaRPr sz="1100"/>
          </a:p>
        </p:txBody>
      </p:sp>
      <p:sp>
        <p:nvSpPr>
          <p:cNvPr id="1315" name="Google Shape;1315;p155"/>
          <p:cNvSpPr/>
          <p:nvPr/>
        </p:nvSpPr>
        <p:spPr>
          <a:xfrm>
            <a:off x="4657725" y="2611041"/>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 choc fait vibrer le métal. Le son s’atténue à mesure que les vibrations s’éteignent.</a:t>
            </a:r>
            <a:endParaRPr sz="1100"/>
          </a:p>
        </p:txBody>
      </p:sp>
      <p:sp>
        <p:nvSpPr>
          <p:cNvPr id="1316" name="Google Shape;1316;p155"/>
          <p:cNvSpPr/>
          <p:nvPr/>
        </p:nvSpPr>
        <p:spPr>
          <a:xfrm>
            <a:off x="4657725" y="3378994"/>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La circulation.</a:t>
            </a:r>
            <a:endParaRPr sz="1100"/>
          </a:p>
        </p:txBody>
      </p:sp>
      <p:sp>
        <p:nvSpPr>
          <p:cNvPr id="1317" name="Google Shape;1317;p155"/>
          <p:cNvSpPr/>
          <p:nvPr/>
        </p:nvSpPr>
        <p:spPr>
          <a:xfrm>
            <a:off x="4657725" y="3664744"/>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Les moteurs et le contact des pneus avec la route produisent des sons qui se superposent.</a:t>
            </a:r>
            <a:endParaRPr sz="1100"/>
          </a:p>
        </p:txBody>
      </p:sp>
      <p:sp>
        <p:nvSpPr>
          <p:cNvPr id="1318" name="Google Shape;1318;p155"/>
          <p:cNvSpPr/>
          <p:nvPr/>
        </p:nvSpPr>
        <p:spPr>
          <a:xfrm>
            <a:off x="8401050" y="4714875"/>
            <a:ext cx="285750" cy="1714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319" name="Google Shape;1319;p155"/>
          <p:cNvPicPr preferRelativeResize="0"/>
          <p:nvPr/>
        </p:nvPicPr>
        <p:blipFill rotWithShape="1">
          <a:blip r:embed="rId3">
            <a:alphaModFix/>
          </a:blip>
          <a:srcRect b="396" l="0" r="0" t="396"/>
          <a:stretch/>
        </p:blipFill>
        <p:spPr>
          <a:xfrm>
            <a:off x="443466" y="1150177"/>
            <a:ext cx="3681103" cy="3651956"/>
          </a:xfrm>
          <a:prstGeom prst="rect">
            <a:avLst/>
          </a:prstGeom>
          <a:noFill/>
          <a:ln>
            <a:noFill/>
          </a:ln>
        </p:spPr>
      </p:pic>
      <p:pic>
        <p:nvPicPr>
          <p:cNvPr descr="Click to play audio" id="1320" name="Google Shape;1320;p155"/>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325" name="Shape 1325"/>
        <p:cNvGrpSpPr/>
        <p:nvPr/>
      </p:nvGrpSpPr>
      <p:grpSpPr>
        <a:xfrm>
          <a:off x="0" y="0"/>
          <a:ext cx="0" cy="0"/>
          <a:chOff x="0" y="0"/>
          <a:chExt cx="0" cy="0"/>
        </a:xfrm>
      </p:grpSpPr>
      <p:sp>
        <p:nvSpPr>
          <p:cNvPr id="1326" name="Google Shape;1326;p156"/>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Sounds in everyday life</a:t>
            </a:r>
            <a:endParaRPr sz="1100"/>
          </a:p>
          <a:p>
            <a:pPr indent="0" lvl="0" marL="0" marR="0" rtl="0" algn="l">
              <a:spcBef>
                <a:spcPts val="0"/>
              </a:spcBef>
              <a:spcAft>
                <a:spcPts val="0"/>
              </a:spcAft>
              <a:buNone/>
            </a:pPr>
            <a:r>
              <a:rPr b="1" lang="en" sz="1800">
                <a:solidFill>
                  <a:srgbClr val="263E32"/>
                </a:solidFill>
                <a:latin typeface="Arial"/>
                <a:ea typeface="Arial"/>
                <a:cs typeface="Arial"/>
                <a:sym typeface="Arial"/>
              </a:rPr>
              <a:t>20 September</a:t>
            </a:r>
            <a:endParaRPr sz="1100"/>
          </a:p>
        </p:txBody>
      </p:sp>
      <p:sp>
        <p:nvSpPr>
          <p:cNvPr id="1327" name="Google Shape;1327;p156"/>
          <p:cNvSpPr/>
          <p:nvPr/>
        </p:nvSpPr>
        <p:spPr>
          <a:xfrm>
            <a:off x="4657725" y="1385888"/>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voice.</a:t>
            </a:r>
            <a:endParaRPr sz="1100"/>
          </a:p>
        </p:txBody>
      </p:sp>
      <p:sp>
        <p:nvSpPr>
          <p:cNvPr id="1328" name="Google Shape;1328;p156"/>
          <p:cNvSpPr/>
          <p:nvPr/>
        </p:nvSpPr>
        <p:spPr>
          <a:xfrm>
            <a:off x="4657725" y="1628775"/>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Exhaled air makes the vocal cords vibrate. The mouth and tongue shape the sounds of speech.</a:t>
            </a:r>
            <a:endParaRPr sz="1100"/>
          </a:p>
        </p:txBody>
      </p:sp>
      <p:sp>
        <p:nvSpPr>
          <p:cNvPr id="1329" name="Google Shape;1329;p156"/>
          <p:cNvSpPr/>
          <p:nvPr/>
        </p:nvSpPr>
        <p:spPr>
          <a:xfrm>
            <a:off x="4657725" y="2368154"/>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The bell.</a:t>
            </a:r>
            <a:endParaRPr sz="1100"/>
          </a:p>
        </p:txBody>
      </p:sp>
      <p:sp>
        <p:nvSpPr>
          <p:cNvPr id="1330" name="Google Shape;1330;p156"/>
          <p:cNvSpPr/>
          <p:nvPr/>
        </p:nvSpPr>
        <p:spPr>
          <a:xfrm>
            <a:off x="4657725" y="2611041"/>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 strike makes the metal vibrate. The sound fades as the vibrations die away.</a:t>
            </a:r>
            <a:endParaRPr sz="1100"/>
          </a:p>
        </p:txBody>
      </p:sp>
      <p:sp>
        <p:nvSpPr>
          <p:cNvPr id="1331" name="Google Shape;1331;p156"/>
          <p:cNvSpPr/>
          <p:nvPr/>
        </p:nvSpPr>
        <p:spPr>
          <a:xfrm>
            <a:off x="4657725" y="3378994"/>
            <a:ext cx="397192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Traffic.</a:t>
            </a:r>
            <a:endParaRPr sz="1100"/>
          </a:p>
        </p:txBody>
      </p:sp>
      <p:sp>
        <p:nvSpPr>
          <p:cNvPr id="1332" name="Google Shape;1332;p156"/>
          <p:cNvSpPr/>
          <p:nvPr/>
        </p:nvSpPr>
        <p:spPr>
          <a:xfrm>
            <a:off x="4657725" y="3664744"/>
            <a:ext cx="397192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Engines and the contact between tyres and the road produce sounds that overlap.</a:t>
            </a:r>
            <a:endParaRPr sz="1100"/>
          </a:p>
        </p:txBody>
      </p:sp>
      <p:pic>
        <p:nvPicPr>
          <p:cNvPr id="1333" name="Google Shape;1333;p156"/>
          <p:cNvPicPr preferRelativeResize="0"/>
          <p:nvPr/>
        </p:nvPicPr>
        <p:blipFill rotWithShape="1">
          <a:blip r:embed="rId3">
            <a:alphaModFix/>
          </a:blip>
          <a:srcRect b="-9507" l="241" r="-241" t="10349"/>
          <a:stretch/>
        </p:blipFill>
        <p:spPr>
          <a:xfrm>
            <a:off x="443466" y="1287515"/>
            <a:ext cx="3681107" cy="3650108"/>
          </a:xfrm>
          <a:prstGeom prst="rect">
            <a:avLst/>
          </a:prstGeom>
          <a:noFill/>
          <a:ln>
            <a:noFill/>
          </a:ln>
        </p:spPr>
      </p:pic>
      <p:pic>
        <p:nvPicPr>
          <p:cNvPr descr="Click to play audio" id="1334" name="Google Shape;1334;p156"/>
          <p:cNvPicPr preferRelativeResize="0"/>
          <p:nvPr/>
        </p:nvPicPr>
        <p:blipFill rotWithShape="1">
          <a:blip r:embed="rId4">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339" name="Shape 1339"/>
        <p:cNvGrpSpPr/>
        <p:nvPr/>
      </p:nvGrpSpPr>
      <p:grpSpPr>
        <a:xfrm>
          <a:off x="0" y="0"/>
          <a:ext cx="0" cy="0"/>
          <a:chOff x="0" y="0"/>
          <a:chExt cx="0" cy="0"/>
        </a:xfrm>
      </p:grpSpPr>
      <p:sp>
        <p:nvSpPr>
          <p:cNvPr id="1340" name="Google Shape;1340;p157"/>
          <p:cNvSpPr/>
          <p:nvPr/>
        </p:nvSpPr>
        <p:spPr>
          <a:xfrm>
            <a:off x="514350" y="414338"/>
            <a:ext cx="7943850" cy="600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Cum deosebim sunetele</a:t>
            </a:r>
            <a:endParaRPr sz="1100"/>
          </a:p>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1341" name="Google Shape;1341;p157"/>
          <p:cNvSpPr/>
          <p:nvPr/>
        </p:nvSpPr>
        <p:spPr>
          <a:xfrm>
            <a:off x="542925" y="1385888"/>
            <a:ext cx="42291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Înălțimea.</a:t>
            </a:r>
            <a:endParaRPr sz="1100"/>
          </a:p>
        </p:txBody>
      </p:sp>
      <p:sp>
        <p:nvSpPr>
          <p:cNvPr id="1342" name="Google Shape;1342;p157"/>
          <p:cNvSpPr/>
          <p:nvPr/>
        </p:nvSpPr>
        <p:spPr>
          <a:xfrm>
            <a:off x="542925" y="1843088"/>
            <a:ext cx="3894605" cy="799259"/>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500"/>
              <a:buFont typeface="Arial"/>
              <a:buNone/>
            </a:pPr>
            <a:r>
              <a:rPr b="0" lang="en" sz="1500">
                <a:solidFill>
                  <a:srgbClr val="536258"/>
                </a:solidFill>
                <a:latin typeface="Arial"/>
                <a:ea typeface="Arial"/>
                <a:cs typeface="Arial"/>
                <a:sym typeface="Arial"/>
              </a:rPr>
              <a:t>Frecvența arată câte vibrații au loc într-o secundă. Vibrațiile mai rapide produc sunete mai înalte.</a:t>
            </a:r>
            <a:endParaRPr sz="1100"/>
          </a:p>
        </p:txBody>
      </p:sp>
      <p:sp>
        <p:nvSpPr>
          <p:cNvPr id="1343" name="Google Shape;1343;p157"/>
          <p:cNvSpPr/>
          <p:nvPr/>
        </p:nvSpPr>
        <p:spPr>
          <a:xfrm>
            <a:off x="5243513" y="1385888"/>
            <a:ext cx="3386138"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Tăria.</a:t>
            </a:r>
            <a:endParaRPr sz="1100"/>
          </a:p>
        </p:txBody>
      </p:sp>
      <p:sp>
        <p:nvSpPr>
          <p:cNvPr id="1344" name="Google Shape;1344;p157"/>
          <p:cNvSpPr/>
          <p:nvPr/>
        </p:nvSpPr>
        <p:spPr>
          <a:xfrm>
            <a:off x="5243513" y="1843088"/>
            <a:ext cx="3386138" cy="1571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 aceeași frecvență și distanță, vibrațiile cu amplitudine mai mare se aud mai tare.</a:t>
            </a:r>
            <a:endParaRPr sz="1100"/>
          </a:p>
        </p:txBody>
      </p:sp>
      <p:sp>
        <p:nvSpPr>
          <p:cNvPr id="1345" name="Google Shape;1345;p157"/>
          <p:cNvSpPr/>
          <p:nvPr/>
        </p:nvSpPr>
        <p:spPr>
          <a:xfrm>
            <a:off x="4034957" y="2543175"/>
            <a:ext cx="3386138"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Timbrul.</a:t>
            </a:r>
            <a:endParaRPr sz="1100"/>
          </a:p>
        </p:txBody>
      </p:sp>
      <p:sp>
        <p:nvSpPr>
          <p:cNvPr id="1346" name="Google Shape;1346;p157"/>
          <p:cNvSpPr/>
          <p:nvPr/>
        </p:nvSpPr>
        <p:spPr>
          <a:xfrm>
            <a:off x="2657475" y="2928938"/>
            <a:ext cx="4573680" cy="484748"/>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rgbClr val="536258"/>
                </a:solidFill>
                <a:latin typeface="Arial"/>
                <a:ea typeface="Arial"/>
                <a:cs typeface="Arial"/>
                <a:sym typeface="Arial"/>
              </a:rPr>
              <a:t>Ne ajută să recunoaștem sursa. Distingem o voce de un clopoțel chiar la aceeași înălțime și tărie.</a:t>
            </a:r>
            <a:endParaRPr sz="11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351" name="Shape 1351"/>
        <p:cNvGrpSpPr/>
        <p:nvPr/>
      </p:nvGrpSpPr>
      <p:grpSpPr>
        <a:xfrm>
          <a:off x="0" y="0"/>
          <a:ext cx="0" cy="0"/>
          <a:chOff x="0" y="0"/>
          <a:chExt cx="0" cy="0"/>
        </a:xfrm>
      </p:grpSpPr>
      <p:sp>
        <p:nvSpPr>
          <p:cNvPr id="1352" name="Google Shape;1352;p158"/>
          <p:cNvSpPr/>
          <p:nvPr/>
        </p:nvSpPr>
        <p:spPr>
          <a:xfrm>
            <a:off x="514350" y="414338"/>
            <a:ext cx="7943850" cy="600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Comment distinguer les sons</a:t>
            </a:r>
            <a:endParaRPr sz="1100"/>
          </a:p>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1353" name="Google Shape;1353;p158"/>
          <p:cNvSpPr/>
          <p:nvPr/>
        </p:nvSpPr>
        <p:spPr>
          <a:xfrm>
            <a:off x="542925" y="1385888"/>
            <a:ext cx="42291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La hauteur.</a:t>
            </a:r>
            <a:endParaRPr sz="1100"/>
          </a:p>
        </p:txBody>
      </p:sp>
      <p:sp>
        <p:nvSpPr>
          <p:cNvPr id="1354" name="Google Shape;1354;p158"/>
          <p:cNvSpPr/>
          <p:nvPr/>
        </p:nvSpPr>
        <p:spPr>
          <a:xfrm>
            <a:off x="542925" y="1843088"/>
            <a:ext cx="3894605" cy="799259"/>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500"/>
              <a:buFont typeface="Arial"/>
              <a:buNone/>
            </a:pPr>
            <a:r>
              <a:rPr b="0" lang="en" sz="1500">
                <a:solidFill>
                  <a:srgbClr val="536258"/>
                </a:solidFill>
                <a:latin typeface="Arial"/>
                <a:ea typeface="Arial"/>
                <a:cs typeface="Arial"/>
                <a:sym typeface="Arial"/>
              </a:rPr>
              <a:t>La fréquence indique le nombre de vibrations par seconde. Des vibrations plus rapides produisent des sons plus aigus.</a:t>
            </a:r>
            <a:endParaRPr sz="1100"/>
          </a:p>
        </p:txBody>
      </p:sp>
      <p:sp>
        <p:nvSpPr>
          <p:cNvPr id="1355" name="Google Shape;1355;p158"/>
          <p:cNvSpPr/>
          <p:nvPr/>
        </p:nvSpPr>
        <p:spPr>
          <a:xfrm>
            <a:off x="5243513" y="1385888"/>
            <a:ext cx="3386138"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L’intensité sonore.</a:t>
            </a:r>
            <a:endParaRPr sz="1100"/>
          </a:p>
        </p:txBody>
      </p:sp>
      <p:sp>
        <p:nvSpPr>
          <p:cNvPr id="1356" name="Google Shape;1356;p158"/>
          <p:cNvSpPr/>
          <p:nvPr/>
        </p:nvSpPr>
        <p:spPr>
          <a:xfrm>
            <a:off x="5243513" y="1843088"/>
            <a:ext cx="3386138" cy="1571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À fréquence et distance égales, les vibrations de plus grande amplitude produisent un son plus fort.</a:t>
            </a:r>
            <a:endParaRPr sz="1100"/>
          </a:p>
        </p:txBody>
      </p:sp>
      <p:sp>
        <p:nvSpPr>
          <p:cNvPr id="1357" name="Google Shape;1357;p158"/>
          <p:cNvSpPr/>
          <p:nvPr/>
        </p:nvSpPr>
        <p:spPr>
          <a:xfrm>
            <a:off x="4034957" y="2543175"/>
            <a:ext cx="3386138"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Le timbre.</a:t>
            </a:r>
            <a:endParaRPr sz="1100"/>
          </a:p>
        </p:txBody>
      </p:sp>
      <p:sp>
        <p:nvSpPr>
          <p:cNvPr id="1358" name="Google Shape;1358;p158"/>
          <p:cNvSpPr/>
          <p:nvPr/>
        </p:nvSpPr>
        <p:spPr>
          <a:xfrm>
            <a:off x="2657475" y="2928938"/>
            <a:ext cx="4573680" cy="484748"/>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rgbClr val="536258"/>
                </a:solidFill>
                <a:latin typeface="Arial"/>
                <a:ea typeface="Arial"/>
                <a:cs typeface="Arial"/>
                <a:sym typeface="Arial"/>
              </a:rPr>
              <a:t>Il nous aide à reconnaître la source. Nous distinguons une voix d’une clochette, même à hauteur et intensité égales.</a:t>
            </a:r>
            <a:endParaRPr sz="1100"/>
          </a:p>
        </p:txBody>
      </p:sp>
      <p:pic>
        <p:nvPicPr>
          <p:cNvPr id="1359" name="Google Shape;1359;p158"/>
          <p:cNvPicPr preferRelativeResize="0"/>
          <p:nvPr/>
        </p:nvPicPr>
        <p:blipFill rotWithShape="1">
          <a:blip r:embed="rId3">
            <a:alphaModFix/>
          </a:blip>
          <a:srcRect b="36814" l="0" r="0" t="36814"/>
          <a:stretch/>
        </p:blipFill>
        <p:spPr>
          <a:xfrm>
            <a:off x="0" y="3714750"/>
            <a:ext cx="9144000" cy="1428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F"/>
        </a:solidFill>
      </p:bgPr>
    </p:bg>
    <p:spTree>
      <p:nvGrpSpPr>
        <p:cNvPr id="1364" name="Shape 1364"/>
        <p:cNvGrpSpPr/>
        <p:nvPr/>
      </p:nvGrpSpPr>
      <p:grpSpPr>
        <a:xfrm>
          <a:off x="0" y="0"/>
          <a:ext cx="0" cy="0"/>
          <a:chOff x="0" y="0"/>
          <a:chExt cx="0" cy="0"/>
        </a:xfrm>
      </p:grpSpPr>
      <p:sp>
        <p:nvSpPr>
          <p:cNvPr id="1365" name="Google Shape;1365;p159"/>
          <p:cNvSpPr/>
          <p:nvPr/>
        </p:nvSpPr>
        <p:spPr>
          <a:xfrm>
            <a:off x="514350" y="414338"/>
            <a:ext cx="7943850" cy="600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800"/>
              <a:buFont typeface="Arial"/>
              <a:buNone/>
            </a:pPr>
            <a:r>
              <a:rPr b="1" lang="en" sz="2800">
                <a:solidFill>
                  <a:srgbClr val="263E32"/>
                </a:solidFill>
                <a:latin typeface="Arial"/>
                <a:ea typeface="Arial"/>
                <a:cs typeface="Arial"/>
                <a:sym typeface="Arial"/>
              </a:rPr>
              <a:t>How we distinguish sounds</a:t>
            </a:r>
            <a:endParaRPr sz="1100"/>
          </a:p>
          <a:p>
            <a:pPr indent="0" lvl="0" marL="0" marR="0" rtl="0" algn="l">
              <a:spcBef>
                <a:spcPts val="0"/>
              </a:spcBef>
              <a:spcAft>
                <a:spcPts val="0"/>
              </a:spcAft>
              <a:buClr>
                <a:srgbClr val="263E32"/>
              </a:buClr>
              <a:buSzPts val="1400"/>
              <a:buFont typeface="Arial"/>
              <a:buNone/>
            </a:pPr>
            <a:r>
              <a:t/>
            </a:r>
            <a:endParaRPr sz="1400">
              <a:solidFill>
                <a:schemeClr val="dk1"/>
              </a:solidFill>
              <a:latin typeface="Calibri"/>
              <a:ea typeface="Calibri"/>
              <a:cs typeface="Calibri"/>
              <a:sym typeface="Calibri"/>
            </a:endParaRPr>
          </a:p>
        </p:txBody>
      </p:sp>
      <p:sp>
        <p:nvSpPr>
          <p:cNvPr id="1366" name="Google Shape;1366;p159"/>
          <p:cNvSpPr/>
          <p:nvPr/>
        </p:nvSpPr>
        <p:spPr>
          <a:xfrm>
            <a:off x="542925" y="1385888"/>
            <a:ext cx="4229100"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Pitch.</a:t>
            </a:r>
            <a:endParaRPr sz="1100"/>
          </a:p>
        </p:txBody>
      </p:sp>
      <p:sp>
        <p:nvSpPr>
          <p:cNvPr id="1367" name="Google Shape;1367;p159"/>
          <p:cNvSpPr/>
          <p:nvPr/>
        </p:nvSpPr>
        <p:spPr>
          <a:xfrm>
            <a:off x="542925" y="1843088"/>
            <a:ext cx="3894605" cy="799259"/>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500"/>
              <a:buFont typeface="Arial"/>
              <a:buNone/>
            </a:pPr>
            <a:r>
              <a:rPr b="0" lang="en" sz="1500">
                <a:solidFill>
                  <a:srgbClr val="536258"/>
                </a:solidFill>
                <a:latin typeface="Arial"/>
                <a:ea typeface="Arial"/>
                <a:cs typeface="Arial"/>
                <a:sym typeface="Arial"/>
              </a:rPr>
              <a:t>Frequency tells us how many vibrations occur in one second. Faster vibrations produce higher-pitched sounds.</a:t>
            </a:r>
            <a:endParaRPr sz="1100"/>
          </a:p>
        </p:txBody>
      </p:sp>
      <p:sp>
        <p:nvSpPr>
          <p:cNvPr id="1368" name="Google Shape;1368;p159"/>
          <p:cNvSpPr/>
          <p:nvPr/>
        </p:nvSpPr>
        <p:spPr>
          <a:xfrm>
            <a:off x="5243513" y="1385888"/>
            <a:ext cx="3386138"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Loudness.</a:t>
            </a:r>
            <a:endParaRPr sz="1100"/>
          </a:p>
        </p:txBody>
      </p:sp>
      <p:sp>
        <p:nvSpPr>
          <p:cNvPr id="1369" name="Google Shape;1369;p159"/>
          <p:cNvSpPr/>
          <p:nvPr/>
        </p:nvSpPr>
        <p:spPr>
          <a:xfrm>
            <a:off x="5243513" y="1843088"/>
            <a:ext cx="3386138" cy="1571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At the same frequency and distance, vibrations with a greater amplitude sound louder.</a:t>
            </a:r>
            <a:endParaRPr sz="1100"/>
          </a:p>
        </p:txBody>
      </p:sp>
      <p:sp>
        <p:nvSpPr>
          <p:cNvPr id="1370" name="Google Shape;1370;p159"/>
          <p:cNvSpPr/>
          <p:nvPr/>
        </p:nvSpPr>
        <p:spPr>
          <a:xfrm>
            <a:off x="4034957" y="2543175"/>
            <a:ext cx="3386138" cy="3143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600"/>
              <a:buFont typeface="Arial"/>
              <a:buNone/>
            </a:pPr>
            <a:r>
              <a:rPr b="1" lang="en" sz="1600">
                <a:solidFill>
                  <a:srgbClr val="68836F"/>
                </a:solidFill>
                <a:latin typeface="Arial"/>
                <a:ea typeface="Arial"/>
                <a:cs typeface="Arial"/>
                <a:sym typeface="Arial"/>
              </a:rPr>
              <a:t>Timbre.</a:t>
            </a:r>
            <a:endParaRPr sz="1100"/>
          </a:p>
        </p:txBody>
      </p:sp>
      <p:sp>
        <p:nvSpPr>
          <p:cNvPr id="1371" name="Google Shape;1371;p159"/>
          <p:cNvSpPr/>
          <p:nvPr/>
        </p:nvSpPr>
        <p:spPr>
          <a:xfrm>
            <a:off x="2657475" y="2928938"/>
            <a:ext cx="4573680" cy="484748"/>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400">
                <a:solidFill>
                  <a:srgbClr val="536258"/>
                </a:solidFill>
                <a:latin typeface="Arial"/>
                <a:ea typeface="Arial"/>
                <a:cs typeface="Arial"/>
                <a:sym typeface="Arial"/>
              </a:rPr>
              <a:t>It helps us recognise the source. We can distinguish a voice from a bell even at the same pitch and loudness.</a:t>
            </a:r>
            <a:endParaRPr sz="1100"/>
          </a:p>
        </p:txBody>
      </p:sp>
      <p:pic>
        <p:nvPicPr>
          <p:cNvPr id="1372" name="Google Shape;1372;p159"/>
          <p:cNvPicPr preferRelativeResize="0"/>
          <p:nvPr/>
        </p:nvPicPr>
        <p:blipFill rotWithShape="1">
          <a:blip r:embed="rId3">
            <a:alphaModFix/>
          </a:blip>
          <a:srcRect b="39583" l="0" r="0" t="39583"/>
          <a:stretch/>
        </p:blipFill>
        <p:spPr>
          <a:xfrm>
            <a:off x="0" y="3714750"/>
            <a:ext cx="9144000" cy="1428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377" name="Shape 1377"/>
        <p:cNvGrpSpPr/>
        <p:nvPr/>
      </p:nvGrpSpPr>
      <p:grpSpPr>
        <a:xfrm>
          <a:off x="0" y="0"/>
          <a:ext cx="0" cy="0"/>
          <a:chOff x="0" y="0"/>
          <a:chExt cx="0" cy="0"/>
        </a:xfrm>
      </p:grpSpPr>
      <p:sp>
        <p:nvSpPr>
          <p:cNvPr id="1378" name="Google Shape;1378;p160"/>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Un experiment cu o riglă</a:t>
            </a:r>
            <a:endParaRPr sz="1100"/>
          </a:p>
        </p:txBody>
      </p:sp>
      <p:sp>
        <p:nvSpPr>
          <p:cNvPr id="1379" name="Google Shape;1379;p160"/>
          <p:cNvSpPr/>
          <p:nvPr/>
        </p:nvSpPr>
        <p:spPr>
          <a:xfrm>
            <a:off x="514350" y="1527501"/>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Observăm vibrația.</a:t>
            </a:r>
            <a:endParaRPr sz="1100"/>
          </a:p>
        </p:txBody>
      </p:sp>
      <p:sp>
        <p:nvSpPr>
          <p:cNvPr id="1380" name="Google Shape;1380;p160"/>
          <p:cNvSpPr/>
          <p:nvPr/>
        </p:nvSpPr>
        <p:spPr>
          <a:xfrm>
            <a:off x="514350" y="1770389"/>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Fixăm o riglă pe marginea mesei, cu un capăt liber. Îl apăsăm ușor și îl eliberăm.</a:t>
            </a:r>
            <a:endParaRPr sz="1100"/>
          </a:p>
        </p:txBody>
      </p:sp>
      <p:sp>
        <p:nvSpPr>
          <p:cNvPr id="1381" name="Google Shape;1381;p160"/>
          <p:cNvSpPr/>
          <p:nvPr/>
        </p:nvSpPr>
        <p:spPr>
          <a:xfrm>
            <a:off x="514350" y="2613982"/>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Schimbăm lungimea. </a:t>
            </a:r>
            <a:endParaRPr sz="1100"/>
          </a:p>
        </p:txBody>
      </p:sp>
      <p:sp>
        <p:nvSpPr>
          <p:cNvPr id="1382" name="Google Shape;1382;p160"/>
          <p:cNvSpPr/>
          <p:nvPr/>
        </p:nvSpPr>
        <p:spPr>
          <a:xfrm>
            <a:off x="514350" y="2856869"/>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Scurtăm partea liberă. Rigla vibrează mai repede, iar sunetul devine mai înalt.</a:t>
            </a:r>
            <a:endParaRPr sz="1100"/>
          </a:p>
        </p:txBody>
      </p:sp>
      <p:sp>
        <p:nvSpPr>
          <p:cNvPr id="1383" name="Google Shape;1383;p160"/>
          <p:cNvSpPr/>
          <p:nvPr/>
        </p:nvSpPr>
        <p:spPr>
          <a:xfrm>
            <a:off x="514350" y="370046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Schimbăm amplitudinea. </a:t>
            </a:r>
            <a:endParaRPr sz="1100"/>
          </a:p>
        </p:txBody>
      </p:sp>
      <p:sp>
        <p:nvSpPr>
          <p:cNvPr id="1384" name="Google Shape;1384;p160"/>
          <p:cNvSpPr/>
          <p:nvPr/>
        </p:nvSpPr>
        <p:spPr>
          <a:xfrm>
            <a:off x="514350" y="3943350"/>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La aceeași lungime, apăsăm puțin mai mult. Vibrația mai amplă produce un sunet mai tare.</a:t>
            </a:r>
            <a:endParaRPr sz="1100"/>
          </a:p>
        </p:txBody>
      </p:sp>
      <p:sp>
        <p:nvSpPr>
          <p:cNvPr id="1385" name="Google Shape;1385;p160"/>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386" name="Google Shape;1386;p160"/>
          <p:cNvPicPr preferRelativeResize="0"/>
          <p:nvPr/>
        </p:nvPicPr>
        <p:blipFill rotWithShape="1">
          <a:blip r:embed="rId3">
            <a:alphaModFix/>
          </a:blip>
          <a:srcRect b="0" l="0" r="0" t="0"/>
          <a:stretch/>
        </p:blipFill>
        <p:spPr>
          <a:xfrm>
            <a:off x="5042647" y="1385887"/>
            <a:ext cx="3802156" cy="3233177"/>
          </a:xfrm>
          <a:prstGeom prst="rect">
            <a:avLst/>
          </a:prstGeom>
          <a:noFill/>
          <a:ln>
            <a:noFill/>
          </a:ln>
        </p:spPr>
      </p:pic>
      <p:pic>
        <p:nvPicPr>
          <p:cNvPr id="1387" name="Google Shape;1387;p160"/>
          <p:cNvPicPr preferRelativeResize="0"/>
          <p:nvPr/>
        </p:nvPicPr>
        <p:blipFill rotWithShape="1">
          <a:blip r:embed="rId4">
            <a:alphaModFix/>
          </a:blip>
          <a:srcRect b="0" l="0" r="0" t="0"/>
          <a:stretch/>
        </p:blipFill>
        <p:spPr>
          <a:xfrm>
            <a:off x="4987177" y="1071563"/>
            <a:ext cx="3857625" cy="3857625"/>
          </a:xfrm>
          <a:prstGeom prst="rect">
            <a:avLst/>
          </a:prstGeom>
          <a:noFill/>
          <a:ln>
            <a:noFill/>
          </a:ln>
        </p:spPr>
      </p:pic>
      <p:pic>
        <p:nvPicPr>
          <p:cNvPr descr="Click to play audio" id="1388" name="Google Shape;1388;p160"/>
          <p:cNvPicPr preferRelativeResize="0"/>
          <p:nvPr/>
        </p:nvPicPr>
        <p:blipFill rotWithShape="1">
          <a:blip r:embed="rId5">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393" name="Shape 1393"/>
        <p:cNvGrpSpPr/>
        <p:nvPr/>
      </p:nvGrpSpPr>
      <p:grpSpPr>
        <a:xfrm>
          <a:off x="0" y="0"/>
          <a:ext cx="0" cy="0"/>
          <a:chOff x="0" y="0"/>
          <a:chExt cx="0" cy="0"/>
        </a:xfrm>
      </p:grpSpPr>
      <p:sp>
        <p:nvSpPr>
          <p:cNvPr id="1394" name="Google Shape;1394;p161"/>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Une expérience avec une règle</a:t>
            </a:r>
            <a:endParaRPr sz="1100"/>
          </a:p>
        </p:txBody>
      </p:sp>
      <p:sp>
        <p:nvSpPr>
          <p:cNvPr id="1395" name="Google Shape;1395;p161"/>
          <p:cNvSpPr/>
          <p:nvPr/>
        </p:nvSpPr>
        <p:spPr>
          <a:xfrm>
            <a:off x="514350" y="1527501"/>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Nous observons la vibration.</a:t>
            </a:r>
            <a:endParaRPr sz="1100"/>
          </a:p>
        </p:txBody>
      </p:sp>
      <p:sp>
        <p:nvSpPr>
          <p:cNvPr id="1396" name="Google Shape;1396;p161"/>
          <p:cNvSpPr/>
          <p:nvPr/>
        </p:nvSpPr>
        <p:spPr>
          <a:xfrm>
            <a:off x="514350" y="1770389"/>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Nous fixons une règle au bord de la table, avec une extrémité libre. Nous l’abaissons légèrement, puis la relâchons.</a:t>
            </a:r>
            <a:endParaRPr sz="1100"/>
          </a:p>
        </p:txBody>
      </p:sp>
      <p:sp>
        <p:nvSpPr>
          <p:cNvPr id="1397" name="Google Shape;1397;p161"/>
          <p:cNvSpPr/>
          <p:nvPr/>
        </p:nvSpPr>
        <p:spPr>
          <a:xfrm>
            <a:off x="514350" y="2613982"/>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Nous changeons la longueur.</a:t>
            </a:r>
            <a:endParaRPr sz="1100"/>
          </a:p>
        </p:txBody>
      </p:sp>
      <p:sp>
        <p:nvSpPr>
          <p:cNvPr id="1398" name="Google Shape;1398;p161"/>
          <p:cNvSpPr/>
          <p:nvPr/>
        </p:nvSpPr>
        <p:spPr>
          <a:xfrm>
            <a:off x="514350" y="2856869"/>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Nous raccourcissons la partie libre. La règle vibre plus vite et le son devient plus aigu.</a:t>
            </a:r>
            <a:endParaRPr sz="1100"/>
          </a:p>
        </p:txBody>
      </p:sp>
      <p:sp>
        <p:nvSpPr>
          <p:cNvPr id="1399" name="Google Shape;1399;p161"/>
          <p:cNvSpPr/>
          <p:nvPr/>
        </p:nvSpPr>
        <p:spPr>
          <a:xfrm>
            <a:off x="514350" y="370046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Nous changeons l’amplitude.</a:t>
            </a:r>
            <a:endParaRPr sz="1100"/>
          </a:p>
        </p:txBody>
      </p:sp>
      <p:sp>
        <p:nvSpPr>
          <p:cNvPr id="1400" name="Google Shape;1400;p161"/>
          <p:cNvSpPr/>
          <p:nvPr/>
        </p:nvSpPr>
        <p:spPr>
          <a:xfrm>
            <a:off x="514350" y="3943350"/>
            <a:ext cx="4371975" cy="61807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À longueur égale, nous appuyons un peu plus. La vibration de plus grande amplitude produit un son plus fort.</a:t>
            </a:r>
            <a:endParaRPr sz="1100"/>
          </a:p>
        </p:txBody>
      </p:sp>
      <p:sp>
        <p:nvSpPr>
          <p:cNvPr id="1401" name="Google Shape;1401;p161"/>
          <p:cNvSpPr/>
          <p:nvPr/>
        </p:nvSpPr>
        <p:spPr>
          <a:xfrm>
            <a:off x="514350" y="4714875"/>
            <a:ext cx="314325" cy="1857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400"/>
              <a:buFont typeface="Arial"/>
              <a:buNone/>
            </a:pPr>
            <a:r>
              <a:t/>
            </a:r>
            <a:endParaRPr sz="1400">
              <a:solidFill>
                <a:schemeClr val="dk1"/>
              </a:solidFill>
              <a:latin typeface="Calibri"/>
              <a:ea typeface="Calibri"/>
              <a:cs typeface="Calibri"/>
              <a:sym typeface="Calibri"/>
            </a:endParaRPr>
          </a:p>
        </p:txBody>
      </p:sp>
      <p:pic>
        <p:nvPicPr>
          <p:cNvPr id="1402" name="Google Shape;1402;p161"/>
          <p:cNvPicPr preferRelativeResize="0"/>
          <p:nvPr/>
        </p:nvPicPr>
        <p:blipFill rotWithShape="1">
          <a:blip r:embed="rId3">
            <a:alphaModFix/>
          </a:blip>
          <a:srcRect b="0" l="0" r="0" t="0"/>
          <a:stretch/>
        </p:blipFill>
        <p:spPr>
          <a:xfrm>
            <a:off x="5042647" y="1385887"/>
            <a:ext cx="3802156" cy="3233177"/>
          </a:xfrm>
          <a:prstGeom prst="rect">
            <a:avLst/>
          </a:prstGeom>
          <a:noFill/>
          <a:ln>
            <a:noFill/>
          </a:ln>
        </p:spPr>
      </p:pic>
      <p:pic>
        <p:nvPicPr>
          <p:cNvPr id="1403" name="Google Shape;1403;p161"/>
          <p:cNvPicPr preferRelativeResize="0"/>
          <p:nvPr/>
        </p:nvPicPr>
        <p:blipFill rotWithShape="1">
          <a:blip r:embed="rId4">
            <a:alphaModFix/>
          </a:blip>
          <a:srcRect b="0" l="0" r="0" t="0"/>
          <a:stretch/>
        </p:blipFill>
        <p:spPr>
          <a:xfrm>
            <a:off x="4987177" y="1071563"/>
            <a:ext cx="3857625" cy="3857625"/>
          </a:xfrm>
          <a:prstGeom prst="rect">
            <a:avLst/>
          </a:prstGeom>
          <a:noFill/>
          <a:ln>
            <a:noFill/>
          </a:ln>
        </p:spPr>
      </p:pic>
      <p:pic>
        <p:nvPicPr>
          <p:cNvPr id="1404" name="Google Shape;1404;p161"/>
          <p:cNvPicPr preferRelativeResize="0"/>
          <p:nvPr/>
        </p:nvPicPr>
        <p:blipFill rotWithShape="1">
          <a:blip r:embed="rId5">
            <a:alphaModFix/>
          </a:blip>
          <a:srcRect b="0" l="0" r="0" t="0"/>
          <a:stretch/>
        </p:blipFill>
        <p:spPr>
          <a:xfrm>
            <a:off x="4987195" y="1071563"/>
            <a:ext cx="3857625" cy="3857625"/>
          </a:xfrm>
          <a:prstGeom prst="rect">
            <a:avLst/>
          </a:prstGeom>
          <a:noFill/>
          <a:ln>
            <a:noFill/>
          </a:ln>
        </p:spPr>
      </p:pic>
      <p:pic>
        <p:nvPicPr>
          <p:cNvPr descr="Click to play audio" id="1405" name="Google Shape;1405;p161"/>
          <p:cNvPicPr preferRelativeResize="0"/>
          <p:nvPr/>
        </p:nvPicPr>
        <p:blipFill rotWithShape="1">
          <a:blip r:embed="rId6">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EE6"/>
        </a:solidFill>
      </p:bgPr>
    </p:bg>
    <p:spTree>
      <p:nvGrpSpPr>
        <p:cNvPr id="1410" name="Shape 1410"/>
        <p:cNvGrpSpPr/>
        <p:nvPr/>
      </p:nvGrpSpPr>
      <p:grpSpPr>
        <a:xfrm>
          <a:off x="0" y="0"/>
          <a:ext cx="0" cy="0"/>
          <a:chOff x="0" y="0"/>
          <a:chExt cx="0" cy="0"/>
        </a:xfrm>
      </p:grpSpPr>
      <p:sp>
        <p:nvSpPr>
          <p:cNvPr id="1411" name="Google Shape;1411;p162"/>
          <p:cNvSpPr/>
          <p:nvPr/>
        </p:nvSpPr>
        <p:spPr>
          <a:xfrm>
            <a:off x="514350" y="442913"/>
            <a:ext cx="81153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E32"/>
              </a:buClr>
              <a:buSzPts val="2700"/>
              <a:buFont typeface="Arial"/>
              <a:buNone/>
            </a:pPr>
            <a:r>
              <a:rPr b="1" lang="en" sz="2700">
                <a:solidFill>
                  <a:srgbClr val="263E32"/>
                </a:solidFill>
                <a:latin typeface="Arial"/>
                <a:ea typeface="Arial"/>
                <a:cs typeface="Arial"/>
                <a:sym typeface="Arial"/>
              </a:rPr>
              <a:t>An experiment with a ruler</a:t>
            </a:r>
            <a:endParaRPr sz="1100"/>
          </a:p>
        </p:txBody>
      </p:sp>
      <p:sp>
        <p:nvSpPr>
          <p:cNvPr id="1412" name="Google Shape;1412;p162"/>
          <p:cNvSpPr/>
          <p:nvPr/>
        </p:nvSpPr>
        <p:spPr>
          <a:xfrm>
            <a:off x="514350" y="1527501"/>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We observe the vibration.</a:t>
            </a:r>
            <a:endParaRPr sz="1100"/>
          </a:p>
        </p:txBody>
      </p:sp>
      <p:sp>
        <p:nvSpPr>
          <p:cNvPr id="1413" name="Google Shape;1413;p162"/>
          <p:cNvSpPr/>
          <p:nvPr/>
        </p:nvSpPr>
        <p:spPr>
          <a:xfrm>
            <a:off x="514350" y="1770389"/>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We secure a ruler at the edge of the table, leaving one end free. We press it down gently and release it.</a:t>
            </a:r>
            <a:endParaRPr sz="1100"/>
          </a:p>
        </p:txBody>
      </p:sp>
      <p:sp>
        <p:nvSpPr>
          <p:cNvPr id="1414" name="Google Shape;1414;p162"/>
          <p:cNvSpPr/>
          <p:nvPr/>
        </p:nvSpPr>
        <p:spPr>
          <a:xfrm>
            <a:off x="514350" y="2613982"/>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We change the length.</a:t>
            </a:r>
            <a:endParaRPr sz="1100"/>
          </a:p>
        </p:txBody>
      </p:sp>
      <p:sp>
        <p:nvSpPr>
          <p:cNvPr id="1415" name="Google Shape;1415;p162"/>
          <p:cNvSpPr/>
          <p:nvPr/>
        </p:nvSpPr>
        <p:spPr>
          <a:xfrm>
            <a:off x="514350" y="2856869"/>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We shorten the free section. The ruler vibrates faster and the sound becomes higher-pitched.</a:t>
            </a:r>
            <a:endParaRPr sz="1100"/>
          </a:p>
        </p:txBody>
      </p:sp>
      <p:sp>
        <p:nvSpPr>
          <p:cNvPr id="1416" name="Google Shape;1416;p162"/>
          <p:cNvSpPr/>
          <p:nvPr/>
        </p:nvSpPr>
        <p:spPr>
          <a:xfrm>
            <a:off x="514350" y="3700463"/>
            <a:ext cx="4371975" cy="2428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8836F"/>
              </a:buClr>
              <a:buSzPts val="1500"/>
              <a:buFont typeface="Arial"/>
              <a:buNone/>
            </a:pPr>
            <a:r>
              <a:rPr b="1" lang="en" sz="1500">
                <a:solidFill>
                  <a:srgbClr val="68836F"/>
                </a:solidFill>
                <a:latin typeface="Arial"/>
                <a:ea typeface="Arial"/>
                <a:cs typeface="Arial"/>
                <a:sym typeface="Arial"/>
              </a:rPr>
              <a:t>We change the amplitude.</a:t>
            </a:r>
            <a:endParaRPr sz="1100"/>
          </a:p>
        </p:txBody>
      </p:sp>
      <p:sp>
        <p:nvSpPr>
          <p:cNvPr id="1417" name="Google Shape;1417;p162"/>
          <p:cNvSpPr/>
          <p:nvPr/>
        </p:nvSpPr>
        <p:spPr>
          <a:xfrm>
            <a:off x="514350" y="3943350"/>
            <a:ext cx="4371975" cy="4429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36258"/>
              </a:buClr>
              <a:buSzPts val="1400"/>
              <a:buFont typeface="Arial"/>
              <a:buNone/>
            </a:pPr>
            <a:r>
              <a:rPr b="0" lang="en" sz="1400">
                <a:solidFill>
                  <a:srgbClr val="536258"/>
                </a:solidFill>
                <a:latin typeface="Arial"/>
                <a:ea typeface="Arial"/>
                <a:cs typeface="Arial"/>
                <a:sym typeface="Arial"/>
              </a:rPr>
              <a:t>Keeping the same length, we press down a little further. The larger vibration produces a louder sound.</a:t>
            </a:r>
            <a:endParaRPr sz="1100"/>
          </a:p>
        </p:txBody>
      </p:sp>
      <p:pic>
        <p:nvPicPr>
          <p:cNvPr id="1418" name="Google Shape;1418;p162"/>
          <p:cNvPicPr preferRelativeResize="0"/>
          <p:nvPr/>
        </p:nvPicPr>
        <p:blipFill rotWithShape="1">
          <a:blip r:embed="rId3">
            <a:alphaModFix/>
          </a:blip>
          <a:srcRect b="0" l="0" r="0" t="0"/>
          <a:stretch/>
        </p:blipFill>
        <p:spPr>
          <a:xfrm>
            <a:off x="5042647" y="1385887"/>
            <a:ext cx="3802156" cy="3233177"/>
          </a:xfrm>
          <a:prstGeom prst="rect">
            <a:avLst/>
          </a:prstGeom>
          <a:noFill/>
          <a:ln>
            <a:noFill/>
          </a:ln>
        </p:spPr>
      </p:pic>
      <p:pic>
        <p:nvPicPr>
          <p:cNvPr id="1419" name="Google Shape;1419;p162"/>
          <p:cNvPicPr preferRelativeResize="0"/>
          <p:nvPr/>
        </p:nvPicPr>
        <p:blipFill rotWithShape="1">
          <a:blip r:embed="rId4">
            <a:alphaModFix/>
          </a:blip>
          <a:srcRect b="0" l="0" r="0" t="0"/>
          <a:stretch/>
        </p:blipFill>
        <p:spPr>
          <a:xfrm>
            <a:off x="4987177" y="1071563"/>
            <a:ext cx="3857625" cy="3857625"/>
          </a:xfrm>
          <a:prstGeom prst="rect">
            <a:avLst/>
          </a:prstGeom>
          <a:noFill/>
          <a:ln>
            <a:noFill/>
          </a:ln>
        </p:spPr>
      </p:pic>
      <p:pic>
        <p:nvPicPr>
          <p:cNvPr id="1420" name="Google Shape;1420;p162"/>
          <p:cNvPicPr preferRelativeResize="0"/>
          <p:nvPr/>
        </p:nvPicPr>
        <p:blipFill rotWithShape="1">
          <a:blip r:embed="rId5">
            <a:alphaModFix/>
          </a:blip>
          <a:srcRect b="0" l="0" r="0" t="0"/>
          <a:stretch/>
        </p:blipFill>
        <p:spPr>
          <a:xfrm>
            <a:off x="4987195" y="1071563"/>
            <a:ext cx="3857625" cy="3857625"/>
          </a:xfrm>
          <a:prstGeom prst="rect">
            <a:avLst/>
          </a:prstGeom>
          <a:noFill/>
          <a:ln>
            <a:noFill/>
          </a:ln>
        </p:spPr>
      </p:pic>
      <p:pic>
        <p:nvPicPr>
          <p:cNvPr descr="Click to play audio" id="1421" name="Google Shape;1421;p162"/>
          <p:cNvPicPr preferRelativeResize="0"/>
          <p:nvPr/>
        </p:nvPicPr>
        <p:blipFill rotWithShape="1">
          <a:blip r:embed="rId6">
            <a:alphaModFix/>
          </a:blip>
          <a:srcRect b="0" l="0" r="0" t="0"/>
          <a:stretch/>
        </p:blipFill>
        <p:spPr>
          <a:xfrm>
            <a:off x="8472488" y="4766310"/>
            <a:ext cx="205740" cy="20574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DD9"/>
        </a:solidFill>
      </p:bgPr>
    </p:bg>
    <p:spTree>
      <p:nvGrpSpPr>
        <p:cNvPr id="1425" name="Shape 1425"/>
        <p:cNvGrpSpPr/>
        <p:nvPr/>
      </p:nvGrpSpPr>
      <p:grpSpPr>
        <a:xfrm>
          <a:off x="0" y="0"/>
          <a:ext cx="0" cy="0"/>
          <a:chOff x="0" y="0"/>
          <a:chExt cx="0" cy="0"/>
        </a:xfrm>
      </p:grpSpPr>
      <p:sp>
        <p:nvSpPr>
          <p:cNvPr id="1426" name="Google Shape;1426;p163"/>
          <p:cNvSpPr txBox="1"/>
          <p:nvPr/>
        </p:nvSpPr>
        <p:spPr>
          <a:xfrm>
            <a:off x="155560" y="2239761"/>
            <a:ext cx="8832900" cy="1089900"/>
          </a:xfrm>
          <a:prstGeom prst="rect">
            <a:avLst/>
          </a:prstGeom>
          <a:noFill/>
          <a:ln>
            <a:noFill/>
          </a:ln>
        </p:spPr>
        <p:txBody>
          <a:bodyPr anchorCtr="0" anchor="t" bIns="0" lIns="0" spcFirstLastPara="1" rIns="0" wrap="square" tIns="0">
            <a:spAutoFit/>
          </a:bodyPr>
          <a:lstStyle/>
          <a:p>
            <a:pPr indent="0" lvl="0" marL="0" marR="0" rtl="0" algn="ctr">
              <a:lnSpc>
                <a:spcPct val="140027"/>
              </a:lnSpc>
              <a:spcBef>
                <a:spcPts val="0"/>
              </a:spcBef>
              <a:spcAft>
                <a:spcPts val="0"/>
              </a:spcAft>
              <a:buNone/>
            </a:pPr>
            <a:r>
              <a:rPr b="1" i="1" lang="en" sz="1500" u="sng">
                <a:solidFill>
                  <a:srgbClr val="F64544"/>
                </a:solidFill>
                <a:latin typeface="Times"/>
                <a:ea typeface="Times"/>
                <a:cs typeface="Times"/>
                <a:sym typeface="Times"/>
              </a:rPr>
              <a:t>Proiect realizat de: </a:t>
            </a:r>
            <a:endParaRPr b="1" i="1" sz="1500" u="sng">
              <a:solidFill>
                <a:srgbClr val="F64544"/>
              </a:solidFill>
              <a:latin typeface="Times"/>
              <a:ea typeface="Times"/>
              <a:cs typeface="Times"/>
              <a:sym typeface="Times"/>
            </a:endParaRPr>
          </a:p>
          <a:p>
            <a:pPr indent="0" lvl="0" marL="0" marR="0" rtl="0" algn="ctr">
              <a:lnSpc>
                <a:spcPct val="140027"/>
              </a:lnSpc>
              <a:spcBef>
                <a:spcPts val="0"/>
              </a:spcBef>
              <a:spcAft>
                <a:spcPts val="0"/>
              </a:spcAft>
              <a:buNone/>
            </a:pPr>
            <a:r>
              <a:rPr b="1" i="1" lang="en" sz="1500" u="sng">
                <a:solidFill>
                  <a:srgbClr val="F64544"/>
                </a:solidFill>
                <a:latin typeface="Times"/>
                <a:ea typeface="Times"/>
                <a:cs typeface="Times"/>
                <a:sym typeface="Times"/>
              </a:rPr>
              <a:t>Cata</a:t>
            </a:r>
            <a:r>
              <a:rPr b="1" i="1" lang="en" sz="1500" u="sng">
                <a:solidFill>
                  <a:srgbClr val="F64544"/>
                </a:solidFill>
                <a:latin typeface="Times"/>
                <a:ea typeface="Times"/>
                <a:cs typeface="Times"/>
                <a:sym typeface="Times"/>
              </a:rPr>
              <a:t>n</a:t>
            </a:r>
            <a:r>
              <a:rPr b="1" i="1" lang="en" sz="1200" u="sng">
                <a:solidFill>
                  <a:srgbClr val="FF0000"/>
                </a:solidFill>
                <a:latin typeface="Times"/>
                <a:ea typeface="Times"/>
                <a:cs typeface="Times"/>
                <a:sym typeface="Times"/>
              </a:rPr>
              <a:t>ă Maria Sofia</a:t>
            </a:r>
            <a:endParaRPr b="1" i="1" sz="1200" u="sng">
              <a:solidFill>
                <a:srgbClr val="FF0000"/>
              </a:solidFill>
              <a:latin typeface="Times"/>
              <a:ea typeface="Times"/>
              <a:cs typeface="Times"/>
              <a:sym typeface="Times"/>
            </a:endParaRPr>
          </a:p>
          <a:p>
            <a:pPr indent="0" lvl="0" marL="0" marR="0" rtl="0" algn="ctr">
              <a:lnSpc>
                <a:spcPct val="140027"/>
              </a:lnSpc>
              <a:spcBef>
                <a:spcPts val="0"/>
              </a:spcBef>
              <a:spcAft>
                <a:spcPts val="0"/>
              </a:spcAft>
              <a:buNone/>
            </a:pPr>
            <a:r>
              <a:rPr b="1" i="1" lang="en" sz="1200" u="sng">
                <a:solidFill>
                  <a:srgbClr val="FF0000"/>
                </a:solidFill>
                <a:latin typeface="Times"/>
                <a:ea typeface="Times"/>
                <a:cs typeface="Times"/>
                <a:sym typeface="Times"/>
              </a:rPr>
              <a:t>Huma Sophia Maria</a:t>
            </a:r>
            <a:endParaRPr b="1" i="1" sz="1200" u="sng">
              <a:solidFill>
                <a:srgbClr val="FF0000"/>
              </a:solidFill>
              <a:latin typeface="Times"/>
              <a:ea typeface="Times"/>
              <a:cs typeface="Times"/>
              <a:sym typeface="Times"/>
            </a:endParaRPr>
          </a:p>
          <a:p>
            <a:pPr indent="0" lvl="0" marL="0" marR="0" rtl="0" algn="ctr">
              <a:lnSpc>
                <a:spcPct val="140027"/>
              </a:lnSpc>
              <a:spcBef>
                <a:spcPts val="0"/>
              </a:spcBef>
              <a:spcAft>
                <a:spcPts val="0"/>
              </a:spcAft>
              <a:buNone/>
            </a:pPr>
            <a:r>
              <a:t/>
            </a:r>
            <a:endParaRPr b="1" i="1" sz="1200" u="sng">
              <a:solidFill>
                <a:srgbClr val="FF0000"/>
              </a:solidFill>
              <a:latin typeface="Times"/>
              <a:ea typeface="Times"/>
              <a:cs typeface="Times"/>
              <a:sym typeface="Time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DD9"/>
        </a:solidFill>
      </p:bgPr>
    </p:bg>
    <p:spTree>
      <p:nvGrpSpPr>
        <p:cNvPr id="1430" name="Shape 1430"/>
        <p:cNvGrpSpPr/>
        <p:nvPr/>
      </p:nvGrpSpPr>
      <p:grpSpPr>
        <a:xfrm>
          <a:off x="0" y="0"/>
          <a:ext cx="0" cy="0"/>
          <a:chOff x="0" y="0"/>
          <a:chExt cx="0" cy="0"/>
        </a:xfrm>
      </p:grpSpPr>
      <p:sp>
        <p:nvSpPr>
          <p:cNvPr id="1431" name="Google Shape;1431;p164"/>
          <p:cNvSpPr txBox="1"/>
          <p:nvPr/>
        </p:nvSpPr>
        <p:spPr>
          <a:xfrm>
            <a:off x="-968490" y="80061"/>
            <a:ext cx="8832900" cy="515400"/>
          </a:xfrm>
          <a:prstGeom prst="rect">
            <a:avLst/>
          </a:prstGeom>
          <a:noFill/>
          <a:ln>
            <a:noFill/>
          </a:ln>
        </p:spPr>
        <p:txBody>
          <a:bodyPr anchorCtr="0" anchor="t" bIns="0" lIns="0" spcFirstLastPara="1" rIns="0" wrap="square" tIns="0">
            <a:spAutoFit/>
          </a:bodyPr>
          <a:lstStyle/>
          <a:p>
            <a:pPr indent="0" lvl="0" marL="0" marR="0" rtl="0" algn="ctr">
              <a:lnSpc>
                <a:spcPct val="140027"/>
              </a:lnSpc>
              <a:spcBef>
                <a:spcPts val="0"/>
              </a:spcBef>
              <a:spcAft>
                <a:spcPts val="0"/>
              </a:spcAft>
              <a:buNone/>
            </a:pPr>
            <a:r>
              <a:rPr b="1" i="1" lang="en" sz="1500" u="sng" cap="none" strike="noStrike">
                <a:solidFill>
                  <a:srgbClr val="F64544"/>
                </a:solidFill>
                <a:latin typeface="Times"/>
                <a:ea typeface="Times"/>
                <a:cs typeface="Times"/>
                <a:sym typeface="Times"/>
              </a:rPr>
              <a:t>11 septembrie 2026 – Vânt, sunet și temperatură ridicată</a:t>
            </a:r>
            <a:endParaRPr sz="700"/>
          </a:p>
          <a:p>
            <a:pPr indent="0" lvl="0" marL="0" marR="0" rtl="0" algn="ctr">
              <a:lnSpc>
                <a:spcPct val="140027"/>
              </a:lnSpc>
              <a:spcBef>
                <a:spcPts val="0"/>
              </a:spcBef>
              <a:spcAft>
                <a:spcPts val="0"/>
              </a:spcAft>
              <a:buNone/>
            </a:pPr>
            <a:r>
              <a:rPr b="1" i="1" lang="en" sz="1500" u="sng" cap="none" strike="noStrike">
                <a:solidFill>
                  <a:srgbClr val="F64544"/>
                </a:solidFill>
                <a:latin typeface="Times"/>
                <a:ea typeface="Times"/>
                <a:cs typeface="Times"/>
                <a:sym typeface="Times"/>
              </a:rPr>
              <a:t>Locul observației: Piatra Neamț</a:t>
            </a:r>
            <a:endParaRPr sz="700"/>
          </a:p>
        </p:txBody>
      </p:sp>
      <p:sp>
        <p:nvSpPr>
          <p:cNvPr id="1432" name="Google Shape;1432;p164"/>
          <p:cNvSpPr/>
          <p:nvPr/>
        </p:nvSpPr>
        <p:spPr>
          <a:xfrm>
            <a:off x="5976094" y="118161"/>
            <a:ext cx="2922032" cy="1846395"/>
          </a:xfrm>
          <a:custGeom>
            <a:rect b="b" l="l" r="r" t="t"/>
            <a:pathLst>
              <a:path extrusionOk="0" h="3692790" w="5844064">
                <a:moveTo>
                  <a:pt x="0" y="0"/>
                </a:moveTo>
                <a:lnTo>
                  <a:pt x="5844064" y="0"/>
                </a:lnTo>
                <a:lnTo>
                  <a:pt x="5844064" y="3692790"/>
                </a:lnTo>
                <a:lnTo>
                  <a:pt x="0" y="3692790"/>
                </a:lnTo>
                <a:lnTo>
                  <a:pt x="0" y="0"/>
                </a:lnTo>
                <a:close/>
              </a:path>
            </a:pathLst>
          </a:custGeom>
          <a:blipFill rotWithShape="1">
            <a:blip r:embed="rId3">
              <a:alphaModFix/>
            </a:blip>
            <a:stretch>
              <a:fillRect b="-1970" l="0" r="-17126" t="-1970"/>
            </a:stretch>
          </a:blipFill>
          <a:ln>
            <a:noFill/>
          </a:ln>
        </p:spPr>
      </p:sp>
      <p:sp>
        <p:nvSpPr>
          <p:cNvPr id="1433" name="Google Shape;1433;p164"/>
          <p:cNvSpPr txBox="1"/>
          <p:nvPr/>
        </p:nvSpPr>
        <p:spPr>
          <a:xfrm>
            <a:off x="367840" y="613179"/>
            <a:ext cx="5337300" cy="42024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1" lang="en" sz="1100" u="none" cap="none" strike="noStrike">
                <a:solidFill>
                  <a:srgbClr val="F64544"/>
                </a:solidFill>
                <a:latin typeface="Times"/>
                <a:ea typeface="Times"/>
                <a:cs typeface="Times"/>
                <a:sym typeface="Times"/>
              </a:rPr>
              <a:t>Ce am observat?</a:t>
            </a:r>
            <a:endParaRPr sz="600"/>
          </a:p>
          <a:p>
            <a:pPr indent="0" lvl="0" marL="0" marR="0" rtl="0" algn="ctr">
              <a:lnSpc>
                <a:spcPct val="4178"/>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În dimineața zilei de 11 septembrie am observat că bătea vântul destul de puternic. Copacii se mișcau, iar frunzele se agitau continuu. Pe lângă faptul că vedeam mișcarea copacilor, puteam și să aud vântul prin foșnetul frunzelor și prin zgomotul crengilor.</a:t>
            </a:r>
            <a:endParaRPr sz="600"/>
          </a:p>
          <a:p>
            <a:pPr indent="0" lvl="0" marL="0" marR="0" rtl="0" algn="ctr">
              <a:lnSpc>
                <a:spcPct val="140009"/>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Pe parcursul zilei, vremea s-a schimbat. Vântul s-a mai liniștit, iar temperatura a crescut foarte mult, ajungând la aproximativ 29°C. Soarele încălzea puternic suprafețele din jur, iar afară se simțea o vreme călduroasă.</a:t>
            </a:r>
            <a:endParaRPr sz="600"/>
          </a:p>
          <a:p>
            <a:pPr indent="0" lvl="0" marL="0" marR="0" rtl="0" algn="ctr">
              <a:lnSpc>
                <a:spcPct val="88150"/>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16"/>
              </a:lnSpc>
              <a:spcBef>
                <a:spcPts val="0"/>
              </a:spcBef>
              <a:spcAft>
                <a:spcPts val="0"/>
              </a:spcAft>
              <a:buNone/>
            </a:pPr>
            <a:r>
              <a:rPr b="1" i="1" lang="en" sz="1100" u="none" cap="none" strike="noStrike">
                <a:solidFill>
                  <a:srgbClr val="F64544"/>
                </a:solidFill>
                <a:latin typeface="Times"/>
                <a:ea typeface="Times"/>
                <a:cs typeface="Times"/>
                <a:sym typeface="Times"/>
              </a:rPr>
              <a:t>Explicația fizică</a:t>
            </a:r>
            <a:endParaRPr sz="600"/>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Vântul este reprezentat de mișcarea arului. Aerul în mișcare exercită forțe asupra frunzelor și crengilor, făcându-le să se miște. Atunci când frunzele se lovesc sau se freacă unele de altele, ele produc vibrații. Aceste vibrații se transmit prin aer sub forma undelor sonore, iar noi le percepem ca foșnet.</a:t>
            </a:r>
            <a:endParaRPr sz="600"/>
          </a:p>
          <a:p>
            <a:pPr indent="0" lvl="0" marL="0" marR="0" rtl="0" algn="ctr">
              <a:lnSpc>
                <a:spcPct val="140009"/>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Temperatura ridicată este legată de energia primită de Pământ de la Soare. Suprafața solului se încălzește, iar apoi transmite căldură aerului din apropiere. De aceea, temperatura aerului poate crește în timpul zilei.</a:t>
            </a:r>
            <a:endParaRPr sz="600"/>
          </a:p>
          <a:p>
            <a:pPr indent="0" lvl="0" marL="0" marR="0" rtl="0" algn="ctr">
              <a:lnSpc>
                <a:spcPct val="88150"/>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16"/>
              </a:lnSpc>
              <a:spcBef>
                <a:spcPts val="0"/>
              </a:spcBef>
              <a:spcAft>
                <a:spcPts val="0"/>
              </a:spcAft>
              <a:buNone/>
            </a:pPr>
            <a:r>
              <a:rPr b="1" i="1" lang="en" sz="1100" u="none" cap="none" strike="noStrike">
                <a:solidFill>
                  <a:srgbClr val="F64544"/>
                </a:solidFill>
                <a:latin typeface="Times"/>
                <a:ea typeface="Times"/>
                <a:cs typeface="Times"/>
                <a:sym typeface="Times"/>
              </a:rPr>
              <a:t>Ce mi s-a părut interesant?</a:t>
            </a:r>
            <a:endParaRPr sz="600"/>
          </a:p>
          <a:p>
            <a:pPr indent="0" lvl="0" marL="0" marR="0" rtl="0" algn="ctr">
              <a:lnSpc>
                <a:spcPct val="113459"/>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Mi s-a părut interesant faptul că în aceeași zi am putut observa două lucruri diferite: dimineața am fost atent la sunetul produs de vânt, iar mai târziu am observat căldura și lumina puternică a Soarelui. Schimbarea de la o dimineață cu vânt la o zi foarte caldă a fost destul de evidentă.</a:t>
            </a:r>
            <a:endParaRPr sz="600"/>
          </a:p>
        </p:txBody>
      </p:sp>
      <p:pic>
        <p:nvPicPr>
          <p:cNvPr id="1434" name="Google Shape;1434;p164"/>
          <p:cNvPicPr preferRelativeResize="0"/>
          <p:nvPr/>
        </p:nvPicPr>
        <p:blipFill rotWithShape="1">
          <a:blip r:embed="rId4">
            <a:alphaModFix/>
          </a:blip>
          <a:srcRect b="0" l="0" r="10611" t="22340"/>
          <a:stretch/>
        </p:blipFill>
        <p:spPr>
          <a:xfrm>
            <a:off x="5903874" y="2035553"/>
            <a:ext cx="2966448" cy="1449679"/>
          </a:xfrm>
          <a:prstGeom prst="rect">
            <a:avLst/>
          </a:prstGeom>
          <a:noFill/>
          <a:ln>
            <a:noFill/>
          </a:ln>
        </p:spPr>
      </p:pic>
      <p:pic>
        <p:nvPicPr>
          <p:cNvPr id="1435" name="Google Shape;1435;p164"/>
          <p:cNvPicPr preferRelativeResize="0"/>
          <p:nvPr/>
        </p:nvPicPr>
        <p:blipFill rotWithShape="1">
          <a:blip r:embed="rId5">
            <a:alphaModFix/>
          </a:blip>
          <a:srcRect b="1611" l="1885" r="0" t="70199"/>
          <a:stretch/>
        </p:blipFill>
        <p:spPr>
          <a:xfrm>
            <a:off x="5947682" y="3556670"/>
            <a:ext cx="2950444" cy="150738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DD9"/>
        </a:solidFill>
      </p:bgPr>
    </p:bg>
    <p:spTree>
      <p:nvGrpSpPr>
        <p:cNvPr id="1439" name="Shape 1439"/>
        <p:cNvGrpSpPr/>
        <p:nvPr/>
      </p:nvGrpSpPr>
      <p:grpSpPr>
        <a:xfrm>
          <a:off x="0" y="0"/>
          <a:ext cx="0" cy="0"/>
          <a:chOff x="0" y="0"/>
          <a:chExt cx="0" cy="0"/>
        </a:xfrm>
      </p:grpSpPr>
      <p:sp>
        <p:nvSpPr>
          <p:cNvPr id="1440" name="Google Shape;1440;p165"/>
          <p:cNvSpPr txBox="1"/>
          <p:nvPr/>
        </p:nvSpPr>
        <p:spPr>
          <a:xfrm>
            <a:off x="-968490" y="80061"/>
            <a:ext cx="8832837" cy="772566"/>
          </a:xfrm>
          <a:prstGeom prst="rect">
            <a:avLst/>
          </a:prstGeom>
          <a:noFill/>
          <a:ln>
            <a:noFill/>
          </a:ln>
        </p:spPr>
        <p:txBody>
          <a:bodyPr anchorCtr="0" anchor="t" bIns="0" lIns="0" spcFirstLastPara="1" rIns="0" wrap="square" tIns="0">
            <a:spAutoFit/>
          </a:bodyPr>
          <a:lstStyle/>
          <a:p>
            <a:pPr indent="0" lvl="0" marL="0" marR="0" rtl="0" algn="ctr">
              <a:lnSpc>
                <a:spcPct val="140027"/>
              </a:lnSpc>
              <a:spcBef>
                <a:spcPts val="0"/>
              </a:spcBef>
              <a:spcAft>
                <a:spcPts val="0"/>
              </a:spcAft>
              <a:buNone/>
            </a:pPr>
            <a:r>
              <a:rPr b="1" i="1" lang="en" sz="1500" u="sng" cap="none" strike="noStrike">
                <a:solidFill>
                  <a:srgbClr val="F64544"/>
                </a:solidFill>
                <a:latin typeface="Times"/>
                <a:ea typeface="Times"/>
                <a:cs typeface="Times"/>
                <a:sym typeface="Times"/>
              </a:rPr>
              <a:t>11 septembre 2026 – Vent, bruit et températures élevées</a:t>
            </a:r>
            <a:endParaRPr sz="700"/>
          </a:p>
          <a:p>
            <a:pPr indent="0" lvl="0" marL="0" marR="0" rtl="0" algn="ctr">
              <a:lnSpc>
                <a:spcPct val="140027"/>
              </a:lnSpc>
              <a:spcBef>
                <a:spcPts val="0"/>
              </a:spcBef>
              <a:spcAft>
                <a:spcPts val="0"/>
              </a:spcAft>
              <a:buNone/>
            </a:pPr>
            <a:r>
              <a:rPr b="1" i="1" lang="en" sz="1500" u="sng" cap="none" strike="noStrike">
                <a:solidFill>
                  <a:srgbClr val="F64544"/>
                </a:solidFill>
                <a:latin typeface="Times"/>
                <a:ea typeface="Times"/>
                <a:cs typeface="Times"/>
                <a:sym typeface="Times"/>
              </a:rPr>
              <a:t>Site d'observation : Piatra Neamț</a:t>
            </a:r>
            <a:endParaRPr sz="700"/>
          </a:p>
          <a:p>
            <a:pPr indent="0" lvl="0" marL="0" marR="0" rtl="0" algn="ctr">
              <a:lnSpc>
                <a:spcPct val="140027"/>
              </a:lnSpc>
              <a:spcBef>
                <a:spcPts val="0"/>
              </a:spcBef>
              <a:spcAft>
                <a:spcPts val="0"/>
              </a:spcAft>
              <a:buNone/>
            </a:pPr>
            <a:r>
              <a:t/>
            </a:r>
            <a:endParaRPr b="1" i="1" sz="1500" u="sng" cap="none" strike="noStrike">
              <a:solidFill>
                <a:srgbClr val="F64544"/>
              </a:solidFill>
              <a:latin typeface="Times"/>
              <a:ea typeface="Times"/>
              <a:cs typeface="Times"/>
              <a:sym typeface="Times"/>
            </a:endParaRPr>
          </a:p>
        </p:txBody>
      </p:sp>
      <p:sp>
        <p:nvSpPr>
          <p:cNvPr id="1441" name="Google Shape;1441;p165"/>
          <p:cNvSpPr/>
          <p:nvPr/>
        </p:nvSpPr>
        <p:spPr>
          <a:xfrm>
            <a:off x="5976094" y="118161"/>
            <a:ext cx="2922032" cy="1846395"/>
          </a:xfrm>
          <a:custGeom>
            <a:rect b="b" l="l" r="r" t="t"/>
            <a:pathLst>
              <a:path extrusionOk="0" h="3692790" w="5844064">
                <a:moveTo>
                  <a:pt x="0" y="0"/>
                </a:moveTo>
                <a:lnTo>
                  <a:pt x="5844064" y="0"/>
                </a:lnTo>
                <a:lnTo>
                  <a:pt x="5844064" y="3692790"/>
                </a:lnTo>
                <a:lnTo>
                  <a:pt x="0" y="3692790"/>
                </a:lnTo>
                <a:lnTo>
                  <a:pt x="0" y="0"/>
                </a:lnTo>
                <a:close/>
              </a:path>
            </a:pathLst>
          </a:custGeom>
          <a:blipFill rotWithShape="1">
            <a:blip r:embed="rId3">
              <a:alphaModFix/>
            </a:blip>
            <a:stretch>
              <a:fillRect b="-1970" l="0" r="-17126" t="-1970"/>
            </a:stretch>
          </a:blipFill>
          <a:ln>
            <a:noFill/>
          </a:ln>
        </p:spPr>
      </p:sp>
      <p:sp>
        <p:nvSpPr>
          <p:cNvPr id="1442" name="Google Shape;1442;p165"/>
          <p:cNvSpPr txBox="1"/>
          <p:nvPr/>
        </p:nvSpPr>
        <p:spPr>
          <a:xfrm>
            <a:off x="367840" y="613179"/>
            <a:ext cx="5337300" cy="36225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1" lang="en" sz="1000" u="none" cap="none" strike="noStrike">
                <a:solidFill>
                  <a:srgbClr val="F64544"/>
                </a:solidFill>
                <a:latin typeface="Times"/>
                <a:ea typeface="Times"/>
                <a:cs typeface="Times"/>
                <a:sym typeface="Times"/>
              </a:rPr>
              <a:t>Qu'ai-je observé ?</a:t>
            </a:r>
            <a:endParaRPr sz="500"/>
          </a:p>
          <a:p>
            <a:pPr indent="0" lvl="0" marL="0" marR="0" rtl="0" algn="ctr">
              <a:lnSpc>
                <a:spcPct val="140016"/>
              </a:lnSpc>
              <a:spcBef>
                <a:spcPts val="0"/>
              </a:spcBef>
              <a:spcAft>
                <a:spcPts val="0"/>
              </a:spcAft>
              <a:buNone/>
            </a:pPr>
            <a:r>
              <a:t/>
            </a:r>
            <a:endParaRPr b="1" i="1" sz="1000" u="none" cap="none" strike="noStrike">
              <a:solidFill>
                <a:srgbClr val="F64544"/>
              </a:solidFill>
              <a:latin typeface="Times"/>
              <a:ea typeface="Times"/>
              <a:cs typeface="Times"/>
              <a:sym typeface="Times"/>
            </a:endParaRPr>
          </a:p>
          <a:p>
            <a:pPr indent="0" lvl="0" marL="0" marR="0" rtl="0" algn="ctr">
              <a:lnSpc>
                <a:spcPct val="4178"/>
              </a:lnSpc>
              <a:spcBef>
                <a:spcPts val="0"/>
              </a:spcBef>
              <a:spcAft>
                <a:spcPts val="0"/>
              </a:spcAft>
              <a:buNone/>
            </a:pPr>
            <a:r>
              <a:t/>
            </a:r>
            <a:endParaRPr b="1" i="1" sz="1000" u="none" cap="none" strike="noStrike">
              <a:solidFill>
                <a:srgbClr val="F64544"/>
              </a:solidFill>
              <a:latin typeface="Times"/>
              <a:ea typeface="Times"/>
              <a:cs typeface="Times"/>
              <a:sym typeface="Times"/>
            </a:endParaRPr>
          </a:p>
          <a:p>
            <a:pPr indent="0" lvl="0" marL="0" marR="0" rtl="0" algn="ctr">
              <a:lnSpc>
                <a:spcPct val="140009"/>
              </a:lnSpc>
              <a:spcBef>
                <a:spcPts val="0"/>
              </a:spcBef>
              <a:spcAft>
                <a:spcPts val="0"/>
              </a:spcAft>
              <a:buNone/>
            </a:pPr>
            <a:r>
              <a:rPr b="1" i="0" lang="en" sz="800" u="none" cap="none" strike="noStrike">
                <a:solidFill>
                  <a:srgbClr val="000000"/>
                </a:solidFill>
                <a:latin typeface="Times"/>
                <a:ea typeface="Times"/>
                <a:cs typeface="Times"/>
                <a:sym typeface="Times"/>
              </a:rPr>
              <a:t>Au matin du 11 septembre, j'ai remarqué que le vent soufflait assez fort. Les arbres se balançaient et les feuilles bruissaient continuellement. Outre le mouvement des arbres, je pouvais aussi entendre le vent grâce au bruissement des feuilles et au bruit des branches.</a:t>
            </a:r>
            <a:endParaRPr sz="500"/>
          </a:p>
          <a:p>
            <a:pPr indent="0" lvl="0" marL="0" marR="0" rtl="0" algn="ctr">
              <a:lnSpc>
                <a:spcPct val="140009"/>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40009"/>
              </a:lnSpc>
              <a:spcBef>
                <a:spcPts val="0"/>
              </a:spcBef>
              <a:spcAft>
                <a:spcPts val="0"/>
              </a:spcAft>
              <a:buNone/>
            </a:pPr>
            <a:r>
              <a:rPr b="1" i="0" lang="en" sz="800" u="none" cap="none" strike="noStrike">
                <a:solidFill>
                  <a:srgbClr val="000000"/>
                </a:solidFill>
                <a:latin typeface="Times"/>
                <a:ea typeface="Times"/>
                <a:cs typeface="Times"/>
                <a:sym typeface="Times"/>
              </a:rPr>
              <a:t>Au fil de la journée, le temps a changé. Le vent s'est calmé et la température a considérablement augmenté, atteignant environ 29 °C. Le soleil chauffait intensément les surfaces environnantes et il faisait très chaud dehors.</a:t>
            </a:r>
            <a:endParaRPr sz="500"/>
          </a:p>
          <a:p>
            <a:pPr indent="0" lvl="0" marL="0" marR="0" rtl="0" algn="ctr">
              <a:lnSpc>
                <a:spcPct val="88150"/>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40016"/>
              </a:lnSpc>
              <a:spcBef>
                <a:spcPts val="0"/>
              </a:spcBef>
              <a:spcAft>
                <a:spcPts val="0"/>
              </a:spcAft>
              <a:buNone/>
            </a:pPr>
            <a:r>
              <a:rPr b="1" i="1" lang="en" sz="1000" u="none" cap="none" strike="noStrike">
                <a:solidFill>
                  <a:srgbClr val="F64544"/>
                </a:solidFill>
                <a:latin typeface="Times"/>
                <a:ea typeface="Times"/>
                <a:cs typeface="Times"/>
                <a:sym typeface="Times"/>
              </a:rPr>
              <a:t>L'explication physique</a:t>
            </a:r>
            <a:endParaRPr sz="500"/>
          </a:p>
          <a:p>
            <a:pPr indent="0" lvl="0" marL="0" marR="0" rtl="0" algn="ctr">
              <a:lnSpc>
                <a:spcPct val="140009"/>
              </a:lnSpc>
              <a:spcBef>
                <a:spcPts val="0"/>
              </a:spcBef>
              <a:spcAft>
                <a:spcPts val="0"/>
              </a:spcAft>
              <a:buNone/>
            </a:pPr>
            <a:r>
              <a:rPr b="1" i="0" lang="en" sz="800" u="none" cap="none" strike="noStrike">
                <a:solidFill>
                  <a:srgbClr val="000000"/>
                </a:solidFill>
                <a:latin typeface="Times"/>
                <a:ea typeface="Times"/>
                <a:cs typeface="Times"/>
                <a:sym typeface="Times"/>
              </a:rPr>
              <a:t>Le vent correspond à un déplacement d'air. L'air en mouvement exerce une force sur les feuilles et les branches, les faisant bouger. Lorsque les feuilles s'entrechoquent ou frottent les unes contre les autres, elles créent des vibrations. Ces vibrations se propagent dans l'air sous forme d'ondes sonores que nous percevons comme un bruissement.</a:t>
            </a:r>
            <a:endParaRPr sz="500"/>
          </a:p>
          <a:p>
            <a:pPr indent="0" lvl="0" marL="0" marR="0" rtl="0" algn="ctr">
              <a:lnSpc>
                <a:spcPct val="140009"/>
              </a:lnSpc>
              <a:spcBef>
                <a:spcPts val="0"/>
              </a:spcBef>
              <a:spcAft>
                <a:spcPts val="0"/>
              </a:spcAft>
              <a:buNone/>
            </a:pPr>
            <a:r>
              <a:rPr b="1" i="0" lang="en" sz="800" u="none" cap="none" strike="noStrike">
                <a:solidFill>
                  <a:srgbClr val="000000"/>
                </a:solidFill>
                <a:latin typeface="Times"/>
                <a:ea typeface="Times"/>
                <a:cs typeface="Times"/>
                <a:sym typeface="Times"/>
              </a:rPr>
              <a:t>Les températures élevées sont liées à l'énergie que la Terre reçoit du Soleil. La surface du sol chauffe, puis transfère cette chaleur à l'air ambiant. Par conséquent, la température de l'air peut augmenter au cours de la journée.</a:t>
            </a:r>
            <a:endParaRPr sz="500"/>
          </a:p>
          <a:p>
            <a:pPr indent="0" lvl="0" marL="0" marR="0" rtl="0" algn="ctr">
              <a:lnSpc>
                <a:spcPct val="88150"/>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40016"/>
              </a:lnSpc>
              <a:spcBef>
                <a:spcPts val="0"/>
              </a:spcBef>
              <a:spcAft>
                <a:spcPts val="0"/>
              </a:spcAft>
              <a:buNone/>
            </a:pPr>
            <a:r>
              <a:rPr b="1" i="1" lang="en" sz="1000" u="none" cap="none" strike="noStrike">
                <a:solidFill>
                  <a:srgbClr val="F64544"/>
                </a:solidFill>
                <a:latin typeface="Times"/>
                <a:ea typeface="Times"/>
                <a:cs typeface="Times"/>
                <a:sym typeface="Times"/>
              </a:rPr>
              <a:t>Qu'est-ce que j'ai trouvé intéressant ?</a:t>
            </a:r>
            <a:endParaRPr sz="500"/>
          </a:p>
          <a:p>
            <a:pPr indent="0" lvl="0" marL="0" marR="0" rtl="0" algn="ctr">
              <a:lnSpc>
                <a:spcPct val="140009"/>
              </a:lnSpc>
              <a:spcBef>
                <a:spcPts val="0"/>
              </a:spcBef>
              <a:spcAft>
                <a:spcPts val="0"/>
              </a:spcAft>
              <a:buNone/>
            </a:pPr>
            <a:r>
              <a:rPr b="1" i="0" lang="en" sz="800" u="none" cap="none" strike="noStrike">
                <a:solidFill>
                  <a:srgbClr val="000000"/>
                </a:solidFill>
                <a:latin typeface="Times"/>
                <a:ea typeface="Times"/>
                <a:cs typeface="Times"/>
                <a:sym typeface="Times"/>
              </a:rPr>
              <a:t>J'ai trouvé intéressant de pouvoir observer deux phénomènes différents au cours de la même journée : le matin, je me suis concentré sur le son produit par le vent, tandis que plus tard, j'ai remarqué la chaleur et l'intensité du soleil. Le passage d'une matinée venteuse à une journée très chaude était particulièrement marqué.</a:t>
            </a:r>
            <a:endParaRPr sz="500"/>
          </a:p>
          <a:p>
            <a:pPr indent="0" lvl="0" marL="0" marR="0" rtl="0" algn="ctr">
              <a:lnSpc>
                <a:spcPct val="140009"/>
              </a:lnSpc>
              <a:spcBef>
                <a:spcPts val="0"/>
              </a:spcBef>
              <a:spcAft>
                <a:spcPts val="0"/>
              </a:spcAft>
              <a:buNone/>
            </a:pPr>
            <a:r>
              <a:t/>
            </a:r>
            <a:endParaRPr b="1" i="0" sz="800" u="none" cap="none" strike="noStrike">
              <a:solidFill>
                <a:srgbClr val="000000"/>
              </a:solidFill>
              <a:latin typeface="Times"/>
              <a:ea typeface="Times"/>
              <a:cs typeface="Times"/>
              <a:sym typeface="Times"/>
            </a:endParaRPr>
          </a:p>
        </p:txBody>
      </p:sp>
      <p:pic>
        <p:nvPicPr>
          <p:cNvPr id="1443" name="Google Shape;1443;p165"/>
          <p:cNvPicPr preferRelativeResize="0"/>
          <p:nvPr/>
        </p:nvPicPr>
        <p:blipFill rotWithShape="1">
          <a:blip r:embed="rId4">
            <a:alphaModFix/>
          </a:blip>
          <a:srcRect b="0" l="0" r="10611" t="22340"/>
          <a:stretch/>
        </p:blipFill>
        <p:spPr>
          <a:xfrm>
            <a:off x="5903874" y="2035553"/>
            <a:ext cx="2966448" cy="1449679"/>
          </a:xfrm>
          <a:prstGeom prst="rect">
            <a:avLst/>
          </a:prstGeom>
          <a:noFill/>
          <a:ln>
            <a:noFill/>
          </a:ln>
        </p:spPr>
      </p:pic>
      <p:pic>
        <p:nvPicPr>
          <p:cNvPr id="1444" name="Google Shape;1444;p165"/>
          <p:cNvPicPr preferRelativeResize="0"/>
          <p:nvPr/>
        </p:nvPicPr>
        <p:blipFill rotWithShape="1">
          <a:blip r:embed="rId5">
            <a:alphaModFix/>
          </a:blip>
          <a:srcRect b="1611" l="1885" r="0" t="70199"/>
          <a:stretch/>
        </p:blipFill>
        <p:spPr>
          <a:xfrm>
            <a:off x="5947682" y="3556670"/>
            <a:ext cx="2950444" cy="150738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DD9"/>
        </a:solidFill>
      </p:bgPr>
    </p:bg>
    <p:spTree>
      <p:nvGrpSpPr>
        <p:cNvPr id="1448" name="Shape 1448"/>
        <p:cNvGrpSpPr/>
        <p:nvPr/>
      </p:nvGrpSpPr>
      <p:grpSpPr>
        <a:xfrm>
          <a:off x="0" y="0"/>
          <a:ext cx="0" cy="0"/>
          <a:chOff x="0" y="0"/>
          <a:chExt cx="0" cy="0"/>
        </a:xfrm>
      </p:grpSpPr>
      <p:sp>
        <p:nvSpPr>
          <p:cNvPr id="1449" name="Google Shape;1449;p166"/>
          <p:cNvSpPr txBox="1"/>
          <p:nvPr/>
        </p:nvSpPr>
        <p:spPr>
          <a:xfrm>
            <a:off x="-1116558" y="54908"/>
            <a:ext cx="8832836" cy="772566"/>
          </a:xfrm>
          <a:prstGeom prst="rect">
            <a:avLst/>
          </a:prstGeom>
          <a:noFill/>
          <a:ln>
            <a:noFill/>
          </a:ln>
        </p:spPr>
        <p:txBody>
          <a:bodyPr anchorCtr="0" anchor="t" bIns="0" lIns="0" spcFirstLastPara="1" rIns="0" wrap="square" tIns="0">
            <a:spAutoFit/>
          </a:bodyPr>
          <a:lstStyle/>
          <a:p>
            <a:pPr indent="0" lvl="0" marL="0" marR="0" rtl="0" algn="ctr">
              <a:lnSpc>
                <a:spcPct val="140027"/>
              </a:lnSpc>
              <a:spcBef>
                <a:spcPts val="0"/>
              </a:spcBef>
              <a:spcAft>
                <a:spcPts val="0"/>
              </a:spcAft>
              <a:buNone/>
            </a:pPr>
            <a:r>
              <a:rPr b="1" i="1" lang="en" sz="1500" u="sng" cap="none" strike="noStrike">
                <a:solidFill>
                  <a:srgbClr val="F64544"/>
                </a:solidFill>
                <a:latin typeface="Times"/>
                <a:ea typeface="Times"/>
                <a:cs typeface="Times"/>
                <a:sym typeface="Times"/>
              </a:rPr>
              <a:t>September 11, 2026 – Wind, sound, and high temperature</a:t>
            </a:r>
            <a:endParaRPr sz="700"/>
          </a:p>
          <a:p>
            <a:pPr indent="0" lvl="0" marL="0" marR="0" rtl="0" algn="ctr">
              <a:lnSpc>
                <a:spcPct val="140027"/>
              </a:lnSpc>
              <a:spcBef>
                <a:spcPts val="0"/>
              </a:spcBef>
              <a:spcAft>
                <a:spcPts val="0"/>
              </a:spcAft>
              <a:buNone/>
            </a:pPr>
            <a:r>
              <a:rPr b="1" i="1" lang="en" sz="1500" u="sng" cap="none" strike="noStrike">
                <a:solidFill>
                  <a:srgbClr val="F64544"/>
                </a:solidFill>
                <a:latin typeface="Times"/>
                <a:ea typeface="Times"/>
                <a:cs typeface="Times"/>
                <a:sym typeface="Times"/>
              </a:rPr>
              <a:t>Observation site: Piatra Neamț</a:t>
            </a:r>
            <a:endParaRPr sz="700"/>
          </a:p>
          <a:p>
            <a:pPr indent="0" lvl="0" marL="0" marR="0" rtl="0" algn="ctr">
              <a:lnSpc>
                <a:spcPct val="140027"/>
              </a:lnSpc>
              <a:spcBef>
                <a:spcPts val="0"/>
              </a:spcBef>
              <a:spcAft>
                <a:spcPts val="0"/>
              </a:spcAft>
              <a:buNone/>
            </a:pPr>
            <a:r>
              <a:t/>
            </a:r>
            <a:endParaRPr b="1" i="1" sz="1500" u="sng" cap="none" strike="noStrike">
              <a:solidFill>
                <a:srgbClr val="F64544"/>
              </a:solidFill>
              <a:latin typeface="Times"/>
              <a:ea typeface="Times"/>
              <a:cs typeface="Times"/>
              <a:sym typeface="Times"/>
            </a:endParaRPr>
          </a:p>
        </p:txBody>
      </p:sp>
      <p:sp>
        <p:nvSpPr>
          <p:cNvPr id="1450" name="Google Shape;1450;p166"/>
          <p:cNvSpPr/>
          <p:nvPr/>
        </p:nvSpPr>
        <p:spPr>
          <a:xfrm>
            <a:off x="5976094" y="118161"/>
            <a:ext cx="2922032" cy="1846395"/>
          </a:xfrm>
          <a:custGeom>
            <a:rect b="b" l="l" r="r" t="t"/>
            <a:pathLst>
              <a:path extrusionOk="0" h="3692790" w="5844064">
                <a:moveTo>
                  <a:pt x="0" y="0"/>
                </a:moveTo>
                <a:lnTo>
                  <a:pt x="5844064" y="0"/>
                </a:lnTo>
                <a:lnTo>
                  <a:pt x="5844064" y="3692790"/>
                </a:lnTo>
                <a:lnTo>
                  <a:pt x="0" y="3692790"/>
                </a:lnTo>
                <a:lnTo>
                  <a:pt x="0" y="0"/>
                </a:lnTo>
                <a:close/>
              </a:path>
            </a:pathLst>
          </a:custGeom>
          <a:blipFill rotWithShape="1">
            <a:blip r:embed="rId3">
              <a:alphaModFix/>
            </a:blip>
            <a:stretch>
              <a:fillRect b="-1970" l="0" r="-17126" t="-1970"/>
            </a:stretch>
          </a:blipFill>
          <a:ln>
            <a:noFill/>
          </a:ln>
        </p:spPr>
      </p:sp>
      <p:sp>
        <p:nvSpPr>
          <p:cNvPr id="1451" name="Google Shape;1451;p166"/>
          <p:cNvSpPr txBox="1"/>
          <p:nvPr/>
        </p:nvSpPr>
        <p:spPr>
          <a:xfrm>
            <a:off x="383426" y="761609"/>
            <a:ext cx="5337300" cy="44415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1" lang="en" sz="1100" u="none" cap="none" strike="noStrike">
                <a:solidFill>
                  <a:srgbClr val="F64544"/>
                </a:solidFill>
                <a:latin typeface="Times"/>
                <a:ea typeface="Times"/>
                <a:cs typeface="Times"/>
                <a:sym typeface="Times"/>
              </a:rPr>
              <a:t>What did I observe?</a:t>
            </a:r>
            <a:endParaRPr sz="600"/>
          </a:p>
          <a:p>
            <a:pPr indent="0" lvl="0" marL="0" marR="0" rtl="0" algn="ctr">
              <a:lnSpc>
                <a:spcPct val="14001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4178"/>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On the morning of September 11th, I noticed the wind blowing quite strongly. The trees were swaying, and the leaves were constantly rustling. Besides seeing the movement of the trees, I could also hear the wind through the rustling of the leaves and the sound of the branches.</a:t>
            </a:r>
            <a:endParaRPr sz="600"/>
          </a:p>
          <a:p>
            <a:pPr indent="0" lvl="0" marL="0" marR="0" rtl="0" algn="ctr">
              <a:lnSpc>
                <a:spcPct val="140009"/>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As the day progressed, the weather changed. The wind calmed down, and the temperature rose significantly, reaching approximately 29°C. The sun was strongly heating the surrounding surfaces, and the weather outside felt hot.</a:t>
            </a:r>
            <a:endParaRPr sz="600"/>
          </a:p>
          <a:p>
            <a:pPr indent="0" lvl="0" marL="0" marR="0" rtl="0" algn="ctr">
              <a:lnSpc>
                <a:spcPct val="88150"/>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16"/>
              </a:lnSpc>
              <a:spcBef>
                <a:spcPts val="0"/>
              </a:spcBef>
              <a:spcAft>
                <a:spcPts val="0"/>
              </a:spcAft>
              <a:buNone/>
            </a:pPr>
            <a:r>
              <a:rPr b="1" i="1" lang="en" sz="1100" u="none" cap="none" strike="noStrike">
                <a:solidFill>
                  <a:srgbClr val="F64544"/>
                </a:solidFill>
                <a:latin typeface="Times"/>
                <a:ea typeface="Times"/>
                <a:cs typeface="Times"/>
                <a:sym typeface="Times"/>
              </a:rPr>
              <a:t>The physical explanation</a:t>
            </a:r>
            <a:endParaRPr sz="600"/>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Wind is the movement of air. Moving air exerts force on leaves and branches, causing them to move. When leaves strike or rub against each other, they create vibrations. These vibrations travel through the air as sound waves, which we perceive as rustling.</a:t>
            </a:r>
            <a:endParaRPr sz="600"/>
          </a:p>
          <a:p>
            <a:pPr indent="0" lvl="0" marL="0" marR="0" rtl="0" algn="ctr">
              <a:lnSpc>
                <a:spcPct val="140009"/>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High temperatures are linked to the energy Earth receives from the Sun. The ground surface heats up and then transfers heat to the surrounding air. Consequently, the air temperature can rise during the day.</a:t>
            </a:r>
            <a:endParaRPr sz="600"/>
          </a:p>
          <a:p>
            <a:pPr indent="0" lvl="0" marL="0" marR="0" rtl="0" algn="ctr">
              <a:lnSpc>
                <a:spcPct val="88150"/>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40016"/>
              </a:lnSpc>
              <a:spcBef>
                <a:spcPts val="0"/>
              </a:spcBef>
              <a:spcAft>
                <a:spcPts val="0"/>
              </a:spcAft>
              <a:buNone/>
            </a:pPr>
            <a:r>
              <a:rPr b="1" i="1" lang="en" sz="1100" u="none" cap="none" strike="noStrike">
                <a:solidFill>
                  <a:srgbClr val="F64544"/>
                </a:solidFill>
                <a:latin typeface="Times"/>
                <a:ea typeface="Times"/>
                <a:cs typeface="Times"/>
                <a:sym typeface="Times"/>
              </a:rPr>
              <a:t>What did I find interesting?</a:t>
            </a:r>
            <a:endParaRPr sz="600"/>
          </a:p>
          <a:p>
            <a:pPr indent="0" lvl="0" marL="0" marR="0" rtl="0" algn="ctr">
              <a:lnSpc>
                <a:spcPct val="140009"/>
              </a:lnSpc>
              <a:spcBef>
                <a:spcPts val="0"/>
              </a:spcBef>
              <a:spcAft>
                <a:spcPts val="0"/>
              </a:spcAft>
              <a:buNone/>
            </a:pPr>
            <a:r>
              <a:rPr b="1" i="0" lang="en" sz="900" u="none" cap="none" strike="noStrike">
                <a:solidFill>
                  <a:srgbClr val="000000"/>
                </a:solidFill>
                <a:latin typeface="Times"/>
                <a:ea typeface="Times"/>
                <a:cs typeface="Times"/>
                <a:sym typeface="Times"/>
              </a:rPr>
              <a:t>I found it interesting that I could observe two different things on the same day: in the morning, I focused on the sound produced by the wind, while later I noticed the heat and the intense sunlight. The shift from a windy morning to a very hot day was quite noticeable.</a:t>
            </a:r>
            <a:endParaRPr sz="600"/>
          </a:p>
          <a:p>
            <a:pPr indent="0" lvl="0" marL="0" marR="0" rtl="0" algn="ctr">
              <a:lnSpc>
                <a:spcPct val="140009"/>
              </a:lnSpc>
              <a:spcBef>
                <a:spcPts val="0"/>
              </a:spcBef>
              <a:spcAft>
                <a:spcPts val="0"/>
              </a:spcAft>
              <a:buNone/>
            </a:pPr>
            <a:r>
              <a:t/>
            </a:r>
            <a:endParaRPr b="1" i="0" sz="900" u="none" cap="none" strike="noStrike">
              <a:solidFill>
                <a:srgbClr val="000000"/>
              </a:solidFill>
              <a:latin typeface="Times"/>
              <a:ea typeface="Times"/>
              <a:cs typeface="Times"/>
              <a:sym typeface="Times"/>
            </a:endParaRPr>
          </a:p>
        </p:txBody>
      </p:sp>
      <p:pic>
        <p:nvPicPr>
          <p:cNvPr id="1452" name="Google Shape;1452;p166"/>
          <p:cNvPicPr preferRelativeResize="0"/>
          <p:nvPr/>
        </p:nvPicPr>
        <p:blipFill rotWithShape="1">
          <a:blip r:embed="rId4">
            <a:alphaModFix/>
          </a:blip>
          <a:srcRect b="0" l="0" r="10611" t="22340"/>
          <a:stretch/>
        </p:blipFill>
        <p:spPr>
          <a:xfrm>
            <a:off x="5903874" y="2035553"/>
            <a:ext cx="2966448" cy="1449679"/>
          </a:xfrm>
          <a:prstGeom prst="rect">
            <a:avLst/>
          </a:prstGeom>
          <a:noFill/>
          <a:ln>
            <a:noFill/>
          </a:ln>
        </p:spPr>
      </p:pic>
      <p:pic>
        <p:nvPicPr>
          <p:cNvPr id="1453" name="Google Shape;1453;p166"/>
          <p:cNvPicPr preferRelativeResize="0"/>
          <p:nvPr/>
        </p:nvPicPr>
        <p:blipFill rotWithShape="1">
          <a:blip r:embed="rId5">
            <a:alphaModFix/>
          </a:blip>
          <a:srcRect b="1611" l="1885" r="0" t="70199"/>
          <a:stretch/>
        </p:blipFill>
        <p:spPr>
          <a:xfrm>
            <a:off x="5947682" y="3556670"/>
            <a:ext cx="2950444" cy="150738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457" name="Shape 1457"/>
        <p:cNvGrpSpPr/>
        <p:nvPr/>
      </p:nvGrpSpPr>
      <p:grpSpPr>
        <a:xfrm>
          <a:off x="0" y="0"/>
          <a:ext cx="0" cy="0"/>
          <a:chOff x="0" y="0"/>
          <a:chExt cx="0" cy="0"/>
        </a:xfrm>
      </p:grpSpPr>
      <p:sp>
        <p:nvSpPr>
          <p:cNvPr id="1458" name="Google Shape;1458;p167"/>
          <p:cNvSpPr/>
          <p:nvPr/>
        </p:nvSpPr>
        <p:spPr>
          <a:xfrm>
            <a:off x="436097" y="108697"/>
            <a:ext cx="2302577" cy="1656415"/>
          </a:xfrm>
          <a:custGeom>
            <a:rect b="b" l="l" r="r" t="t"/>
            <a:pathLst>
              <a:path extrusionOk="0" h="3312831" w="4605154">
                <a:moveTo>
                  <a:pt x="0" y="0"/>
                </a:moveTo>
                <a:lnTo>
                  <a:pt x="4605154" y="0"/>
                </a:lnTo>
                <a:lnTo>
                  <a:pt x="4605154" y="3312831"/>
                </a:lnTo>
                <a:lnTo>
                  <a:pt x="0" y="3312831"/>
                </a:lnTo>
                <a:lnTo>
                  <a:pt x="0" y="0"/>
                </a:lnTo>
                <a:close/>
              </a:path>
            </a:pathLst>
          </a:custGeom>
          <a:blipFill rotWithShape="1">
            <a:blip r:embed="rId3">
              <a:alphaModFix/>
            </a:blip>
            <a:stretch>
              <a:fillRect b="-7527" l="0" r="-10503" t="0"/>
            </a:stretch>
          </a:blipFill>
          <a:ln>
            <a:noFill/>
          </a:ln>
        </p:spPr>
      </p:sp>
      <p:sp>
        <p:nvSpPr>
          <p:cNvPr id="1459" name="Google Shape;1459;p167"/>
          <p:cNvSpPr/>
          <p:nvPr/>
        </p:nvSpPr>
        <p:spPr>
          <a:xfrm>
            <a:off x="436097" y="1939786"/>
            <a:ext cx="2302577" cy="1481764"/>
          </a:xfrm>
          <a:custGeom>
            <a:rect b="b" l="l" r="r" t="t"/>
            <a:pathLst>
              <a:path extrusionOk="0" h="2963527" w="4605154">
                <a:moveTo>
                  <a:pt x="0" y="0"/>
                </a:moveTo>
                <a:lnTo>
                  <a:pt x="4605154" y="0"/>
                </a:lnTo>
                <a:lnTo>
                  <a:pt x="4605154" y="2963528"/>
                </a:lnTo>
                <a:lnTo>
                  <a:pt x="0" y="2963528"/>
                </a:lnTo>
                <a:lnTo>
                  <a:pt x="0" y="0"/>
                </a:lnTo>
                <a:close/>
              </a:path>
            </a:pathLst>
          </a:custGeom>
          <a:blipFill rotWithShape="1">
            <a:blip r:embed="rId4">
              <a:alphaModFix/>
            </a:blip>
            <a:stretch>
              <a:fillRect b="0" l="0" r="-6410" t="-9961"/>
            </a:stretch>
          </a:blipFill>
          <a:ln>
            <a:noFill/>
          </a:ln>
        </p:spPr>
      </p:sp>
      <p:sp>
        <p:nvSpPr>
          <p:cNvPr id="1460" name="Google Shape;1460;p167"/>
          <p:cNvSpPr txBox="1"/>
          <p:nvPr/>
        </p:nvSpPr>
        <p:spPr>
          <a:xfrm>
            <a:off x="3159688" y="103934"/>
            <a:ext cx="5565588" cy="651369"/>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12 septembrie 2026 – Ploaie,  zgomot și întunecarea cerului</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Locul observației: Piatra Neamț, în apropierea locuinței</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Momentul observației: pe parcursul zilei</a:t>
            </a:r>
            <a:endParaRPr sz="700"/>
          </a:p>
        </p:txBody>
      </p:sp>
      <p:sp>
        <p:nvSpPr>
          <p:cNvPr id="1461" name="Google Shape;1461;p167"/>
          <p:cNvSpPr txBox="1"/>
          <p:nvPr/>
        </p:nvSpPr>
        <p:spPr>
          <a:xfrm>
            <a:off x="2974000" y="891373"/>
            <a:ext cx="5751300" cy="39363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b="1" i="1" lang="en" sz="1000" u="none" cap="none" strike="noStrike">
                <a:solidFill>
                  <a:srgbClr val="F64544"/>
                </a:solidFill>
                <a:latin typeface="Times"/>
                <a:ea typeface="Times"/>
                <a:cs typeface="Times"/>
                <a:sym typeface="Times"/>
              </a:rPr>
              <a:t>Ce am observat?</a:t>
            </a:r>
            <a:endParaRPr sz="500"/>
          </a:p>
          <a:p>
            <a:pPr indent="0" lvl="0" marL="0" marR="0" rtl="0" algn="ctr">
              <a:lnSpc>
                <a:spcPct val="140029"/>
              </a:lnSpc>
              <a:spcBef>
                <a:spcPts val="0"/>
              </a:spcBef>
              <a:spcAft>
                <a:spcPts val="0"/>
              </a:spcAft>
              <a:buNone/>
            </a:pPr>
            <a:r>
              <a:rPr b="1" i="0" lang="en" sz="800" u="none" cap="none" strike="noStrike">
                <a:solidFill>
                  <a:srgbClr val="0A1733"/>
                </a:solidFill>
                <a:latin typeface="Times"/>
                <a:ea typeface="Times"/>
                <a:cs typeface="Times"/>
                <a:sym typeface="Times"/>
              </a:rPr>
              <a:t>12 septembrie vremea s-a schimbat foarte mult față de ziua precedentă. A plouat tare aproape toată ziua, iar temperatura a scăzut. Cerul a fost acoperit de nori și lumina naturală a fost mai slabă.</a:t>
            </a:r>
            <a:endParaRPr sz="500"/>
          </a:p>
          <a:p>
            <a:pPr indent="0" lvl="0" marL="0" marR="0" rtl="0" algn="ctr">
              <a:lnSpc>
                <a:spcPct val="140029"/>
              </a:lnSpc>
              <a:spcBef>
                <a:spcPts val="0"/>
              </a:spcBef>
              <a:spcAft>
                <a:spcPts val="0"/>
              </a:spcAft>
              <a:buNone/>
            </a:pPr>
            <a:r>
              <a:t/>
            </a:r>
            <a:endParaRPr b="1" i="0" sz="800" u="none" cap="none" strike="noStrike">
              <a:solidFill>
                <a:srgbClr val="0A1733"/>
              </a:solidFill>
              <a:latin typeface="Times"/>
              <a:ea typeface="Times"/>
              <a:cs typeface="Times"/>
              <a:sym typeface="Times"/>
            </a:endParaRPr>
          </a:p>
          <a:p>
            <a:pPr indent="0" lvl="0" marL="0" marR="0" rtl="0" algn="ctr">
              <a:lnSpc>
                <a:spcPct val="140029"/>
              </a:lnSpc>
              <a:spcBef>
                <a:spcPts val="0"/>
              </a:spcBef>
              <a:spcAft>
                <a:spcPts val="0"/>
              </a:spcAft>
              <a:buNone/>
            </a:pPr>
            <a:r>
              <a:rPr b="1" i="0" lang="en" sz="800" u="none" cap="none" strike="noStrike">
                <a:solidFill>
                  <a:srgbClr val="0A1733"/>
                </a:solidFill>
                <a:latin typeface="Times"/>
                <a:ea typeface="Times"/>
                <a:cs typeface="Times"/>
                <a:sym typeface="Times"/>
              </a:rPr>
              <a:t>Unul dintre lucrurile pe care le-am observat cel mai ușor a fost sunetul ploii. Picăturile se auzeau când loveau geamul, acoperișul, asfaltul și alte suprafețe. În momentele în care ploaia era mai puternică, și zgomotul era mai intens.</a:t>
            </a:r>
            <a:endParaRPr sz="500"/>
          </a:p>
          <a:p>
            <a:pPr indent="0" lvl="0" marL="0" marR="0" rtl="0" algn="ctr">
              <a:lnSpc>
                <a:spcPct val="140029"/>
              </a:lnSpc>
              <a:spcBef>
                <a:spcPts val="0"/>
              </a:spcBef>
              <a:spcAft>
                <a:spcPts val="0"/>
              </a:spcAft>
              <a:buNone/>
            </a:pPr>
            <a:r>
              <a:t/>
            </a:r>
            <a:endParaRPr b="1" i="0" sz="800" u="none" cap="none" strike="noStrike">
              <a:solidFill>
                <a:srgbClr val="0A1733"/>
              </a:solidFill>
              <a:latin typeface="Times"/>
              <a:ea typeface="Times"/>
              <a:cs typeface="Times"/>
              <a:sym typeface="Times"/>
            </a:endParaRPr>
          </a:p>
          <a:p>
            <a:pPr indent="0" lvl="0" marL="0" marR="0" rtl="0" algn="ctr">
              <a:lnSpc>
                <a:spcPct val="139983"/>
              </a:lnSpc>
              <a:spcBef>
                <a:spcPts val="0"/>
              </a:spcBef>
              <a:spcAft>
                <a:spcPts val="0"/>
              </a:spcAft>
              <a:buNone/>
            </a:pPr>
            <a:r>
              <a:rPr b="1" i="1" lang="en" sz="1000" u="none" cap="none" strike="noStrike">
                <a:solidFill>
                  <a:srgbClr val="F64544"/>
                </a:solidFill>
                <a:latin typeface="Times"/>
                <a:ea typeface="Times"/>
                <a:cs typeface="Times"/>
                <a:sym typeface="Times"/>
              </a:rPr>
              <a:t>Explicația fizică</a:t>
            </a:r>
            <a:endParaRPr sz="500"/>
          </a:p>
          <a:p>
            <a:pPr indent="0" lvl="0" marL="0" marR="0" rtl="0" algn="ctr">
              <a:lnSpc>
                <a:spcPct val="140029"/>
              </a:lnSpc>
              <a:spcBef>
                <a:spcPts val="0"/>
              </a:spcBef>
              <a:spcAft>
                <a:spcPts val="0"/>
              </a:spcAft>
              <a:buNone/>
            </a:pPr>
            <a:r>
              <a:rPr b="1" i="0" lang="en" sz="800" u="none" cap="none" strike="noStrike">
                <a:solidFill>
                  <a:srgbClr val="000000"/>
                </a:solidFill>
                <a:latin typeface="Times"/>
                <a:ea typeface="Times"/>
                <a:cs typeface="Times"/>
                <a:sym typeface="Times"/>
              </a:rPr>
              <a:t>Sunetul ploii apare datorită impactului picăturilor de apă cu diferite suprafețe. Când o picătură lovește un obiect, acesta poate vibra, iar vibrațiile se transmit prin aer sub formă de unde sonore.</a:t>
            </a:r>
            <a:endParaRPr sz="500"/>
          </a:p>
          <a:p>
            <a:pPr indent="0" lvl="0" marL="0" marR="0" rtl="0" algn="ctr">
              <a:lnSpc>
                <a:spcPct val="140029"/>
              </a:lnSpc>
              <a:spcBef>
                <a:spcPts val="0"/>
              </a:spcBef>
              <a:spcAft>
                <a:spcPts val="0"/>
              </a:spcAft>
              <a:buNone/>
            </a:pPr>
            <a:r>
              <a:rPr b="1" i="0" lang="en" sz="800" u="none" cap="none" strike="noStrike">
                <a:solidFill>
                  <a:srgbClr val="000000"/>
                </a:solidFill>
                <a:latin typeface="Times"/>
                <a:ea typeface="Times"/>
                <a:cs typeface="Times"/>
                <a:sym typeface="Times"/>
              </a:rPr>
              <a:t>Putem observa și un fenomen legat de lumină. Norii groși acoperă Soarele și reduc cantitatea de lumină care ajunge direct la suprafața Pământului. Lumina este împrăștiată și absorbită de particulele și picăturile de apă din nori, motiv pentru care o zi ploioasă pare mai întunecată decât una senină.</a:t>
            </a:r>
            <a:endParaRPr sz="500"/>
          </a:p>
          <a:p>
            <a:pPr indent="0" lvl="0" marL="0" marR="0" rtl="0" algn="ctr">
              <a:lnSpc>
                <a:spcPct val="140029"/>
              </a:lnSpc>
              <a:spcBef>
                <a:spcPts val="0"/>
              </a:spcBef>
              <a:spcAft>
                <a:spcPts val="0"/>
              </a:spcAft>
              <a:buNone/>
            </a:pPr>
            <a:r>
              <a:rPr b="1" i="0" lang="en" sz="800" u="none" cap="none" strike="noStrike">
                <a:solidFill>
                  <a:srgbClr val="000000"/>
                </a:solidFill>
                <a:latin typeface="Times"/>
                <a:ea typeface="Times"/>
                <a:cs typeface="Times"/>
                <a:sym typeface="Times"/>
              </a:rPr>
              <a:t>Răcirea vremii poate fi explicată și prin faptul că suprafața Pământului nu mai primește aceeași cantitate de energie solară ca într-o zi cu cer senin.</a:t>
            </a:r>
            <a:endParaRPr sz="500"/>
          </a:p>
          <a:p>
            <a:pPr indent="0" lvl="0" marL="0" marR="0" rtl="0" algn="ctr">
              <a:lnSpc>
                <a:spcPct val="112591"/>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39983"/>
              </a:lnSpc>
              <a:spcBef>
                <a:spcPts val="0"/>
              </a:spcBef>
              <a:spcAft>
                <a:spcPts val="0"/>
              </a:spcAft>
              <a:buNone/>
            </a:pPr>
            <a:r>
              <a:rPr b="1" i="1" lang="en" sz="1000" u="none" cap="none" strike="noStrike">
                <a:solidFill>
                  <a:srgbClr val="F64544"/>
                </a:solidFill>
                <a:latin typeface="Times"/>
                <a:ea typeface="Times"/>
                <a:cs typeface="Times"/>
                <a:sym typeface="Times"/>
              </a:rPr>
              <a:t>Ce mi s-a părut interesant?</a:t>
            </a:r>
            <a:endParaRPr sz="500"/>
          </a:p>
          <a:p>
            <a:pPr indent="0" lvl="0" marL="0" marR="0" rtl="0" algn="ctr">
              <a:lnSpc>
                <a:spcPct val="122818"/>
              </a:lnSpc>
              <a:spcBef>
                <a:spcPts val="0"/>
              </a:spcBef>
              <a:spcAft>
                <a:spcPts val="0"/>
              </a:spcAft>
              <a:buNone/>
            </a:pPr>
            <a:r>
              <a:t/>
            </a:r>
            <a:endParaRPr b="1" i="1" sz="1000" u="none" cap="none" strike="noStrike">
              <a:solidFill>
                <a:srgbClr val="F64544"/>
              </a:solidFill>
              <a:latin typeface="Times"/>
              <a:ea typeface="Times"/>
              <a:cs typeface="Times"/>
              <a:sym typeface="Times"/>
            </a:endParaRPr>
          </a:p>
          <a:p>
            <a:pPr indent="0" lvl="0" marL="0" marR="0" rtl="0" algn="ctr">
              <a:lnSpc>
                <a:spcPct val="140028"/>
              </a:lnSpc>
              <a:spcBef>
                <a:spcPts val="0"/>
              </a:spcBef>
              <a:spcAft>
                <a:spcPts val="0"/>
              </a:spcAft>
              <a:buNone/>
            </a:pPr>
            <a:r>
              <a:rPr b="1" i="0" lang="en" sz="900" u="none" cap="none" strike="noStrike">
                <a:solidFill>
                  <a:srgbClr val="000000"/>
                </a:solidFill>
                <a:latin typeface="Times"/>
                <a:ea typeface="Times"/>
                <a:cs typeface="Times"/>
                <a:sym typeface="Times"/>
              </a:rPr>
              <a:t>Mi s-a părut interesant că ploaia poate fi observată prin mai multe simțuri. O pot vedea, o pot auzi și pot simți că vremea s-a răcit. În plus, sunetul ploii diferă în funcție de suprafața pe care cad picăturile. Pe geam sunetul este diferit față de cel produs atunci când ploaia cade pe asfalt.</a:t>
            </a:r>
            <a:endParaRPr sz="500"/>
          </a:p>
          <a:p>
            <a:pPr indent="0" lvl="0" marL="0" marR="0" rtl="0" algn="ctr">
              <a:lnSpc>
                <a:spcPct val="140028"/>
              </a:lnSpc>
              <a:spcBef>
                <a:spcPts val="0"/>
              </a:spcBef>
              <a:spcAft>
                <a:spcPts val="0"/>
              </a:spcAft>
              <a:buNone/>
            </a:pPr>
            <a:r>
              <a:t/>
            </a:r>
            <a:endParaRPr b="1" i="0" sz="900" u="none" cap="none" strike="noStrike">
              <a:solidFill>
                <a:srgbClr val="000000"/>
              </a:solidFill>
              <a:latin typeface="Times"/>
              <a:ea typeface="Times"/>
              <a:cs typeface="Times"/>
              <a:sym typeface="Times"/>
            </a:endParaRPr>
          </a:p>
        </p:txBody>
      </p:sp>
      <p:pic>
        <p:nvPicPr>
          <p:cNvPr id="1462" name="Google Shape;1462;p167"/>
          <p:cNvPicPr preferRelativeResize="0"/>
          <p:nvPr/>
        </p:nvPicPr>
        <p:blipFill rotWithShape="1">
          <a:blip r:embed="rId5">
            <a:alphaModFix/>
          </a:blip>
          <a:srcRect b="0" l="553" r="69077" t="65256"/>
          <a:stretch/>
        </p:blipFill>
        <p:spPr>
          <a:xfrm>
            <a:off x="436097" y="3596224"/>
            <a:ext cx="2302577" cy="14817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466" name="Shape 1466"/>
        <p:cNvGrpSpPr/>
        <p:nvPr/>
      </p:nvGrpSpPr>
      <p:grpSpPr>
        <a:xfrm>
          <a:off x="0" y="0"/>
          <a:ext cx="0" cy="0"/>
          <a:chOff x="0" y="0"/>
          <a:chExt cx="0" cy="0"/>
        </a:xfrm>
      </p:grpSpPr>
      <p:sp>
        <p:nvSpPr>
          <p:cNvPr id="1467" name="Google Shape;1467;p168"/>
          <p:cNvSpPr/>
          <p:nvPr/>
        </p:nvSpPr>
        <p:spPr>
          <a:xfrm>
            <a:off x="436097" y="108697"/>
            <a:ext cx="2302577" cy="1656415"/>
          </a:xfrm>
          <a:custGeom>
            <a:rect b="b" l="l" r="r" t="t"/>
            <a:pathLst>
              <a:path extrusionOk="0" h="3312831" w="4605154">
                <a:moveTo>
                  <a:pt x="0" y="0"/>
                </a:moveTo>
                <a:lnTo>
                  <a:pt x="4605154" y="0"/>
                </a:lnTo>
                <a:lnTo>
                  <a:pt x="4605154" y="3312831"/>
                </a:lnTo>
                <a:lnTo>
                  <a:pt x="0" y="3312831"/>
                </a:lnTo>
                <a:lnTo>
                  <a:pt x="0" y="0"/>
                </a:lnTo>
                <a:close/>
              </a:path>
            </a:pathLst>
          </a:custGeom>
          <a:blipFill rotWithShape="1">
            <a:blip r:embed="rId3">
              <a:alphaModFix/>
            </a:blip>
            <a:stretch>
              <a:fillRect b="-7527" l="0" r="-10503" t="0"/>
            </a:stretch>
          </a:blipFill>
          <a:ln>
            <a:noFill/>
          </a:ln>
        </p:spPr>
      </p:sp>
      <p:sp>
        <p:nvSpPr>
          <p:cNvPr id="1468" name="Google Shape;1468;p168"/>
          <p:cNvSpPr/>
          <p:nvPr/>
        </p:nvSpPr>
        <p:spPr>
          <a:xfrm>
            <a:off x="436097" y="1830868"/>
            <a:ext cx="2302577" cy="1481764"/>
          </a:xfrm>
          <a:custGeom>
            <a:rect b="b" l="l" r="r" t="t"/>
            <a:pathLst>
              <a:path extrusionOk="0" h="2963527" w="4605154">
                <a:moveTo>
                  <a:pt x="0" y="0"/>
                </a:moveTo>
                <a:lnTo>
                  <a:pt x="4605154" y="0"/>
                </a:lnTo>
                <a:lnTo>
                  <a:pt x="4605154" y="2963528"/>
                </a:lnTo>
                <a:lnTo>
                  <a:pt x="0" y="2963528"/>
                </a:lnTo>
                <a:lnTo>
                  <a:pt x="0" y="0"/>
                </a:lnTo>
                <a:close/>
              </a:path>
            </a:pathLst>
          </a:custGeom>
          <a:blipFill rotWithShape="1">
            <a:blip r:embed="rId4">
              <a:alphaModFix/>
            </a:blip>
            <a:stretch>
              <a:fillRect b="0" l="0" r="-6410" t="-9961"/>
            </a:stretch>
          </a:blipFill>
          <a:ln>
            <a:noFill/>
          </a:ln>
        </p:spPr>
      </p:sp>
      <p:sp>
        <p:nvSpPr>
          <p:cNvPr id="1469" name="Google Shape;1469;p168"/>
          <p:cNvSpPr txBox="1"/>
          <p:nvPr/>
        </p:nvSpPr>
        <p:spPr>
          <a:xfrm>
            <a:off x="3187491" y="141005"/>
            <a:ext cx="5565588" cy="215145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12 septembre 2026 – Pluie, bruit et assombrissement du ciel</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Lieu d'observation : Piatra Neamț, près du domicile</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Moment de l'observation : en journée</a:t>
            </a:r>
            <a:endParaRPr sz="700"/>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p:txBody>
      </p:sp>
      <p:sp>
        <p:nvSpPr>
          <p:cNvPr id="1470" name="Google Shape;1470;p168"/>
          <p:cNvSpPr txBox="1"/>
          <p:nvPr/>
        </p:nvSpPr>
        <p:spPr>
          <a:xfrm>
            <a:off x="3054467" y="888783"/>
            <a:ext cx="5751300" cy="36240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b="1" i="1" lang="en" sz="1100" u="none" cap="none" strike="noStrike">
                <a:solidFill>
                  <a:srgbClr val="F64544"/>
                </a:solidFill>
                <a:latin typeface="Times"/>
                <a:ea typeface="Times"/>
                <a:cs typeface="Times"/>
                <a:sym typeface="Times"/>
              </a:rPr>
              <a:t>Qu'ai-je observé ?</a:t>
            </a:r>
            <a:endParaRPr sz="600"/>
          </a:p>
          <a:p>
            <a:pPr indent="0" lvl="0" marL="0" marR="0" rtl="0" algn="ctr">
              <a:lnSpc>
                <a:spcPct val="140029"/>
              </a:lnSpc>
              <a:spcBef>
                <a:spcPts val="0"/>
              </a:spcBef>
              <a:spcAft>
                <a:spcPts val="0"/>
              </a:spcAft>
              <a:buNone/>
            </a:pPr>
            <a:r>
              <a:rPr b="1" i="0" lang="en" sz="900" u="none" cap="none" strike="noStrike">
                <a:solidFill>
                  <a:srgbClr val="0A1733"/>
                </a:solidFill>
                <a:latin typeface="Times"/>
                <a:ea typeface="Times"/>
                <a:cs typeface="Times"/>
                <a:sym typeface="Times"/>
              </a:rPr>
              <a:t>Le 12 septembre, le temps a radicalement changé par rapport à la veille. Il a plu abondamment pendant la majeure partie de la journée et la température a chuté. Le ciel était couvert et la luminosité naturelle était plus faible.</a:t>
            </a:r>
            <a:endParaRPr sz="600"/>
          </a:p>
          <a:p>
            <a:pPr indent="0" lvl="0" marL="0" marR="0" rtl="0" algn="ctr">
              <a:lnSpc>
                <a:spcPct val="140029"/>
              </a:lnSpc>
              <a:spcBef>
                <a:spcPts val="0"/>
              </a:spcBef>
              <a:spcAft>
                <a:spcPts val="0"/>
              </a:spcAft>
              <a:buNone/>
            </a:pPr>
            <a:r>
              <a:rPr b="1" i="0" lang="en" sz="900" u="none" cap="none" strike="noStrike">
                <a:solidFill>
                  <a:srgbClr val="0A1733"/>
                </a:solidFill>
                <a:latin typeface="Times"/>
                <a:ea typeface="Times"/>
                <a:cs typeface="Times"/>
                <a:sym typeface="Times"/>
              </a:rPr>
              <a:t>L'un des éléments les plus perceptibles était le bruit de la pluie. On pouvait entendre les gouttes frapper la fenêtre, le toit, l'asphalte et d'autres surfaces. Lorsque la pluie redoublait d'intensité, le bruit devenait plus fort.</a:t>
            </a:r>
            <a:endParaRPr sz="600"/>
          </a:p>
          <a:p>
            <a:pPr indent="0" lvl="0" marL="0" marR="0" rtl="0" algn="ctr">
              <a:lnSpc>
                <a:spcPct val="139983"/>
              </a:lnSpc>
              <a:spcBef>
                <a:spcPts val="0"/>
              </a:spcBef>
              <a:spcAft>
                <a:spcPts val="0"/>
              </a:spcAft>
              <a:buNone/>
            </a:pPr>
            <a:r>
              <a:rPr b="1" i="1" lang="en" sz="1100" u="none" cap="none" strike="noStrike">
                <a:solidFill>
                  <a:srgbClr val="F64544"/>
                </a:solidFill>
                <a:latin typeface="Times"/>
                <a:ea typeface="Times"/>
                <a:cs typeface="Times"/>
                <a:sym typeface="Times"/>
              </a:rPr>
              <a:t>L'explication physique</a:t>
            </a:r>
            <a:endParaRPr sz="600"/>
          </a:p>
          <a:p>
            <a:pPr indent="0" lvl="0" marL="0" marR="0" rtl="0" algn="ctr">
              <a:lnSpc>
                <a:spcPct val="140029"/>
              </a:lnSpc>
              <a:spcBef>
                <a:spcPts val="0"/>
              </a:spcBef>
              <a:spcAft>
                <a:spcPts val="0"/>
              </a:spcAft>
              <a:buNone/>
            </a:pPr>
            <a:r>
              <a:rPr b="1" i="0" lang="en" sz="900" u="none" cap="none" strike="noStrike">
                <a:solidFill>
                  <a:srgbClr val="000000"/>
                </a:solidFill>
                <a:latin typeface="Times"/>
                <a:ea typeface="Times"/>
                <a:cs typeface="Times"/>
                <a:sym typeface="Times"/>
              </a:rPr>
              <a:t>Le bruit de la pluie est provoqué par l'impact des gouttes d'eau sur diverses surfaces. Lorsqu'une goutte frappe un objet, celui-ci peut entrer en vibration ; ces vibrations se propagent ensuite dans l'air sous forme d'ondes sonores.</a:t>
            </a:r>
            <a:endParaRPr sz="600"/>
          </a:p>
          <a:p>
            <a:pPr indent="0" lvl="0" marL="0" marR="0" rtl="0" algn="ctr">
              <a:lnSpc>
                <a:spcPct val="140029"/>
              </a:lnSpc>
              <a:spcBef>
                <a:spcPts val="0"/>
              </a:spcBef>
              <a:spcAft>
                <a:spcPts val="0"/>
              </a:spcAft>
              <a:buNone/>
            </a:pPr>
            <a:r>
              <a:rPr b="1" i="0" lang="en" sz="900" u="none" cap="none" strike="noStrike">
                <a:solidFill>
                  <a:srgbClr val="000000"/>
                </a:solidFill>
                <a:latin typeface="Times"/>
                <a:ea typeface="Times"/>
                <a:cs typeface="Times"/>
                <a:sym typeface="Times"/>
              </a:rPr>
              <a:t>On peut également observer un phénomène lié à la lumière. Les nuages ​​épais masquent le Soleil et réduisent la quantité de lumière atteignant directement la surface de la Terre. La lumière est diffusée et absorbée par les particules et les gouttelettes d'eau présentes dans les nuages ​​; c'est pourquoi une journée pluvieuse paraît plus sombre qu'une journée ensoleillée.</a:t>
            </a:r>
            <a:endParaRPr sz="600"/>
          </a:p>
          <a:p>
            <a:pPr indent="0" lvl="0" marL="0" marR="0" rtl="0" algn="ctr">
              <a:lnSpc>
                <a:spcPct val="140029"/>
              </a:lnSpc>
              <a:spcBef>
                <a:spcPts val="0"/>
              </a:spcBef>
              <a:spcAft>
                <a:spcPts val="0"/>
              </a:spcAft>
              <a:buNone/>
            </a:pPr>
            <a:r>
              <a:rPr b="1" i="0" lang="en" sz="900" u="none" cap="none" strike="noStrike">
                <a:solidFill>
                  <a:srgbClr val="000000"/>
                </a:solidFill>
                <a:latin typeface="Times"/>
                <a:ea typeface="Times"/>
                <a:cs typeface="Times"/>
                <a:sym typeface="Times"/>
              </a:rPr>
              <a:t>La baisse de température s'explique aussi par le fait que la surface terrestre ne reçoit pas la même quantité d'énergie solaire que par temps clair.</a:t>
            </a:r>
            <a:endParaRPr sz="600"/>
          </a:p>
          <a:p>
            <a:pPr indent="0" lvl="0" marL="0" marR="0" rtl="0" algn="ctr">
              <a:lnSpc>
                <a:spcPct val="139983"/>
              </a:lnSpc>
              <a:spcBef>
                <a:spcPts val="0"/>
              </a:spcBef>
              <a:spcAft>
                <a:spcPts val="0"/>
              </a:spcAft>
              <a:buNone/>
            </a:pPr>
            <a:r>
              <a:rPr b="1" i="1" lang="en" sz="1100" u="none" cap="none" strike="noStrike">
                <a:solidFill>
                  <a:srgbClr val="F64544"/>
                </a:solidFill>
                <a:latin typeface="Times"/>
                <a:ea typeface="Times"/>
                <a:cs typeface="Times"/>
                <a:sym typeface="Times"/>
              </a:rPr>
              <a:t>Qu'est-ce qui a retenu mon attention ?</a:t>
            </a:r>
            <a:endParaRPr sz="600"/>
          </a:p>
          <a:p>
            <a:pPr indent="0" lvl="0" marL="0" marR="0" rtl="0" algn="ctr">
              <a:lnSpc>
                <a:spcPct val="140028"/>
              </a:lnSpc>
              <a:spcBef>
                <a:spcPts val="0"/>
              </a:spcBef>
              <a:spcAft>
                <a:spcPts val="0"/>
              </a:spcAft>
              <a:buNone/>
            </a:pPr>
            <a:r>
              <a:rPr b="1" i="0" lang="en" sz="1000" u="none" cap="none" strike="noStrike">
                <a:solidFill>
                  <a:srgbClr val="000000"/>
                </a:solidFill>
                <a:latin typeface="Times"/>
                <a:ea typeface="Times"/>
                <a:cs typeface="Times"/>
                <a:sym typeface="Times"/>
              </a:rPr>
              <a:t>J'ai trouvé intéressant de constater que la pluie peut être perçue par plusieurs sens. Je peux la voir, l'entendre et sentir que l'air s'est rafraîchi. De plus, le bruit de la pluie varie selon la surface frappée par les gouttes : le son produit contre une vitre diffère de celui généré lorsque la pluie tombe sur de l'asphalte.</a:t>
            </a:r>
            <a:endParaRPr sz="600"/>
          </a:p>
        </p:txBody>
      </p:sp>
      <p:pic>
        <p:nvPicPr>
          <p:cNvPr id="1471" name="Google Shape;1471;p168"/>
          <p:cNvPicPr preferRelativeResize="0"/>
          <p:nvPr/>
        </p:nvPicPr>
        <p:blipFill rotWithShape="1">
          <a:blip r:embed="rId5">
            <a:alphaModFix/>
          </a:blip>
          <a:srcRect b="0" l="0" r="68523" t="62328"/>
          <a:stretch/>
        </p:blipFill>
        <p:spPr>
          <a:xfrm>
            <a:off x="436097" y="3443121"/>
            <a:ext cx="2302577" cy="155011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475" name="Shape 1475"/>
        <p:cNvGrpSpPr/>
        <p:nvPr/>
      </p:nvGrpSpPr>
      <p:grpSpPr>
        <a:xfrm>
          <a:off x="0" y="0"/>
          <a:ext cx="0" cy="0"/>
          <a:chOff x="0" y="0"/>
          <a:chExt cx="0" cy="0"/>
        </a:xfrm>
      </p:grpSpPr>
      <p:sp>
        <p:nvSpPr>
          <p:cNvPr id="1476" name="Google Shape;1476;p169"/>
          <p:cNvSpPr/>
          <p:nvPr/>
        </p:nvSpPr>
        <p:spPr>
          <a:xfrm>
            <a:off x="436097" y="108697"/>
            <a:ext cx="2302577" cy="1656415"/>
          </a:xfrm>
          <a:custGeom>
            <a:rect b="b" l="l" r="r" t="t"/>
            <a:pathLst>
              <a:path extrusionOk="0" h="3312831" w="4605154">
                <a:moveTo>
                  <a:pt x="0" y="0"/>
                </a:moveTo>
                <a:lnTo>
                  <a:pt x="4605154" y="0"/>
                </a:lnTo>
                <a:lnTo>
                  <a:pt x="4605154" y="3312831"/>
                </a:lnTo>
                <a:lnTo>
                  <a:pt x="0" y="3312831"/>
                </a:lnTo>
                <a:lnTo>
                  <a:pt x="0" y="0"/>
                </a:lnTo>
                <a:close/>
              </a:path>
            </a:pathLst>
          </a:custGeom>
          <a:blipFill rotWithShape="1">
            <a:blip r:embed="rId3">
              <a:alphaModFix/>
            </a:blip>
            <a:stretch>
              <a:fillRect b="-7527" l="0" r="-10503" t="0"/>
            </a:stretch>
          </a:blipFill>
          <a:ln>
            <a:noFill/>
          </a:ln>
        </p:spPr>
      </p:sp>
      <p:sp>
        <p:nvSpPr>
          <p:cNvPr id="1477" name="Google Shape;1477;p169"/>
          <p:cNvSpPr/>
          <p:nvPr/>
        </p:nvSpPr>
        <p:spPr>
          <a:xfrm>
            <a:off x="436097" y="1909513"/>
            <a:ext cx="2302577" cy="1481763"/>
          </a:xfrm>
          <a:custGeom>
            <a:rect b="b" l="l" r="r" t="t"/>
            <a:pathLst>
              <a:path extrusionOk="0" h="2963527" w="4605154">
                <a:moveTo>
                  <a:pt x="0" y="0"/>
                </a:moveTo>
                <a:lnTo>
                  <a:pt x="4605154" y="0"/>
                </a:lnTo>
                <a:lnTo>
                  <a:pt x="4605154" y="2963527"/>
                </a:lnTo>
                <a:lnTo>
                  <a:pt x="0" y="2963527"/>
                </a:lnTo>
                <a:lnTo>
                  <a:pt x="0" y="0"/>
                </a:lnTo>
                <a:close/>
              </a:path>
            </a:pathLst>
          </a:custGeom>
          <a:blipFill rotWithShape="1">
            <a:blip r:embed="rId4">
              <a:alphaModFix/>
            </a:blip>
            <a:stretch>
              <a:fillRect b="0" l="0" r="-6410" t="-9961"/>
            </a:stretch>
          </a:blipFill>
          <a:ln>
            <a:noFill/>
          </a:ln>
        </p:spPr>
      </p:sp>
      <p:sp>
        <p:nvSpPr>
          <p:cNvPr id="1478" name="Google Shape;1478;p169"/>
          <p:cNvSpPr txBox="1"/>
          <p:nvPr/>
        </p:nvSpPr>
        <p:spPr>
          <a:xfrm>
            <a:off x="3064062" y="103934"/>
            <a:ext cx="5565588" cy="651369"/>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September 12, 2026 – Rain, noise, and the darkening of the sky</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Observation location: Piatra Neamț, near home</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Time of observation: during the day</a:t>
            </a:r>
            <a:endParaRPr sz="700"/>
          </a:p>
        </p:txBody>
      </p:sp>
      <p:sp>
        <p:nvSpPr>
          <p:cNvPr id="1479" name="Google Shape;1479;p169"/>
          <p:cNvSpPr txBox="1"/>
          <p:nvPr/>
        </p:nvSpPr>
        <p:spPr>
          <a:xfrm>
            <a:off x="3400319" y="780154"/>
            <a:ext cx="5751300" cy="42753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None/>
            </a:pPr>
            <a:r>
              <a:rPr b="1" i="1" lang="en" sz="1100" u="none" cap="none" strike="noStrike">
                <a:solidFill>
                  <a:srgbClr val="F64544"/>
                </a:solidFill>
                <a:latin typeface="Times"/>
                <a:ea typeface="Times"/>
                <a:cs typeface="Times"/>
                <a:sym typeface="Times"/>
              </a:rPr>
              <a:t>What did I observe?</a:t>
            </a:r>
            <a:endParaRPr sz="600"/>
          </a:p>
          <a:p>
            <a:pPr indent="0" lvl="0" marL="0" marR="0" rtl="0" algn="ctr">
              <a:lnSpc>
                <a:spcPct val="139983"/>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40029"/>
              </a:lnSpc>
              <a:spcBef>
                <a:spcPts val="0"/>
              </a:spcBef>
              <a:spcAft>
                <a:spcPts val="0"/>
              </a:spcAft>
              <a:buNone/>
            </a:pPr>
            <a:r>
              <a:rPr b="1" i="0" lang="en" sz="900" u="none" cap="none" strike="noStrike">
                <a:solidFill>
                  <a:srgbClr val="0A1733"/>
                </a:solidFill>
                <a:latin typeface="Times"/>
                <a:ea typeface="Times"/>
                <a:cs typeface="Times"/>
                <a:sym typeface="Times"/>
              </a:rPr>
              <a:t>On September 12th, the weather changed significantly compared to the previous day. It rained heavily for most of the day, and the temperature dropped. The sky was overcast, and the natural light was dimmer.</a:t>
            </a:r>
            <a:endParaRPr sz="600"/>
          </a:p>
          <a:p>
            <a:pPr indent="0" lvl="0" marL="0" marR="0" rtl="0" algn="ctr">
              <a:lnSpc>
                <a:spcPct val="140029"/>
              </a:lnSpc>
              <a:spcBef>
                <a:spcPts val="0"/>
              </a:spcBef>
              <a:spcAft>
                <a:spcPts val="0"/>
              </a:spcAft>
              <a:buNone/>
            </a:pPr>
            <a:r>
              <a:rPr b="1" i="0" lang="en" sz="900" u="none" cap="none" strike="noStrike">
                <a:solidFill>
                  <a:srgbClr val="0A1733"/>
                </a:solidFill>
                <a:latin typeface="Times"/>
                <a:ea typeface="Times"/>
                <a:cs typeface="Times"/>
                <a:sym typeface="Times"/>
              </a:rPr>
              <a:t>One of the things I noticed most easily was the sound of the rain. The droplets could be heard hitting the window, the roof, the asphalt, and other surfaces. When the rain was heavier, the noise was more intense.</a:t>
            </a:r>
            <a:endParaRPr sz="600"/>
          </a:p>
          <a:p>
            <a:pPr indent="0" lvl="0" marL="0" marR="0" rtl="0" algn="ctr">
              <a:lnSpc>
                <a:spcPct val="139983"/>
              </a:lnSpc>
              <a:spcBef>
                <a:spcPts val="0"/>
              </a:spcBef>
              <a:spcAft>
                <a:spcPts val="0"/>
              </a:spcAft>
              <a:buNone/>
            </a:pPr>
            <a:r>
              <a:rPr b="1" i="1" lang="en" sz="1100" u="none" cap="none" strike="noStrike">
                <a:solidFill>
                  <a:srgbClr val="F64544"/>
                </a:solidFill>
                <a:latin typeface="Times"/>
                <a:ea typeface="Times"/>
                <a:cs typeface="Times"/>
                <a:sym typeface="Times"/>
              </a:rPr>
              <a:t>The physical explanation</a:t>
            </a:r>
            <a:endParaRPr sz="600"/>
          </a:p>
          <a:p>
            <a:pPr indent="0" lvl="0" marL="0" marR="0" rtl="0" algn="ctr">
              <a:lnSpc>
                <a:spcPct val="139983"/>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40029"/>
              </a:lnSpc>
              <a:spcBef>
                <a:spcPts val="0"/>
              </a:spcBef>
              <a:spcAft>
                <a:spcPts val="0"/>
              </a:spcAft>
              <a:buNone/>
            </a:pPr>
            <a:r>
              <a:rPr b="1" i="0" lang="en" sz="900" u="none" cap="none" strike="noStrike">
                <a:solidFill>
                  <a:srgbClr val="000000"/>
                </a:solidFill>
                <a:latin typeface="Times"/>
                <a:ea typeface="Times"/>
                <a:cs typeface="Times"/>
                <a:sym typeface="Times"/>
              </a:rPr>
              <a:t>The sound of rain is caused by water droplets impacting various surfaces. When a droplet hits an object, the object may vibrate, and these vibrations travel through the air as sound waves.</a:t>
            </a:r>
            <a:endParaRPr sz="600"/>
          </a:p>
          <a:p>
            <a:pPr indent="0" lvl="0" marL="0" marR="0" rtl="0" algn="ctr">
              <a:lnSpc>
                <a:spcPct val="140029"/>
              </a:lnSpc>
              <a:spcBef>
                <a:spcPts val="0"/>
              </a:spcBef>
              <a:spcAft>
                <a:spcPts val="0"/>
              </a:spcAft>
              <a:buNone/>
            </a:pPr>
            <a:r>
              <a:rPr b="1" i="0" lang="en" sz="900" u="none" cap="none" strike="noStrike">
                <a:solidFill>
                  <a:srgbClr val="000000"/>
                </a:solidFill>
                <a:latin typeface="Times"/>
                <a:ea typeface="Times"/>
                <a:cs typeface="Times"/>
                <a:sym typeface="Times"/>
              </a:rPr>
              <a:t>We can also observe a phenomenon related to light. Thick clouds block the Sun and reduce the amount of light reaching the Earth's surface directly. Light is scattered and absorbed by particles and water droplets within the clouds, which is why a rainy day appears darker than a clear one.</a:t>
            </a:r>
            <a:endParaRPr sz="600"/>
          </a:p>
          <a:p>
            <a:pPr indent="0" lvl="0" marL="0" marR="0" rtl="0" algn="ctr">
              <a:lnSpc>
                <a:spcPct val="140029"/>
              </a:lnSpc>
              <a:spcBef>
                <a:spcPts val="0"/>
              </a:spcBef>
              <a:spcAft>
                <a:spcPts val="0"/>
              </a:spcAft>
              <a:buNone/>
            </a:pPr>
            <a:r>
              <a:rPr b="1" i="0" lang="en" sz="900" u="none" cap="none" strike="noStrike">
                <a:solidFill>
                  <a:srgbClr val="000000"/>
                </a:solidFill>
                <a:latin typeface="Times"/>
                <a:ea typeface="Times"/>
                <a:cs typeface="Times"/>
                <a:sym typeface="Times"/>
              </a:rPr>
              <a:t>The drop in temperature can also be explained by the fact that the Earth's surface is not receiving the same amount of solar energy as it would on a clear day.</a:t>
            </a:r>
            <a:endParaRPr sz="600"/>
          </a:p>
          <a:p>
            <a:pPr indent="0" lvl="0" marL="0" marR="0" rtl="0" algn="ctr">
              <a:lnSpc>
                <a:spcPct val="112591"/>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39983"/>
              </a:lnSpc>
              <a:spcBef>
                <a:spcPts val="0"/>
              </a:spcBef>
              <a:spcAft>
                <a:spcPts val="0"/>
              </a:spcAft>
              <a:buNone/>
            </a:pPr>
            <a:r>
              <a:rPr b="1" i="1" lang="en" sz="1100" u="none" cap="none" strike="noStrike">
                <a:solidFill>
                  <a:srgbClr val="F64544"/>
                </a:solidFill>
                <a:latin typeface="Times"/>
                <a:ea typeface="Times"/>
                <a:cs typeface="Times"/>
                <a:sym typeface="Times"/>
              </a:rPr>
              <a:t>What did I find interesting?</a:t>
            </a:r>
            <a:endParaRPr sz="600"/>
          </a:p>
          <a:p>
            <a:pPr indent="0" lvl="0" marL="0" marR="0" rtl="0" algn="ctr">
              <a:lnSpc>
                <a:spcPct val="140028"/>
              </a:lnSpc>
              <a:spcBef>
                <a:spcPts val="0"/>
              </a:spcBef>
              <a:spcAft>
                <a:spcPts val="0"/>
              </a:spcAft>
              <a:buNone/>
            </a:pPr>
            <a:r>
              <a:rPr b="1" i="0" lang="en" sz="1000" u="none" cap="none" strike="noStrike">
                <a:solidFill>
                  <a:srgbClr val="000000"/>
                </a:solidFill>
                <a:latin typeface="Times"/>
                <a:ea typeface="Times"/>
                <a:cs typeface="Times"/>
                <a:sym typeface="Times"/>
              </a:rPr>
              <a:t>I found it interesting that rain can be perceived through multiple senses. I can see it, hear it, and feel that the weather has turned cooler. Furthermore, the sound of the rain varies depending on the surface the droplets hit; the sound against a window is different from the sound produced when rain falls on asphalt.</a:t>
            </a:r>
            <a:endParaRPr sz="600"/>
          </a:p>
          <a:p>
            <a:pPr indent="0" lvl="0" marL="0" marR="0" rtl="0" algn="ctr">
              <a:lnSpc>
                <a:spcPct val="140028"/>
              </a:lnSpc>
              <a:spcBef>
                <a:spcPts val="0"/>
              </a:spcBef>
              <a:spcAft>
                <a:spcPts val="0"/>
              </a:spcAft>
              <a:buNone/>
            </a:pPr>
            <a:r>
              <a:t/>
            </a:r>
            <a:endParaRPr b="1" i="0" sz="1000" u="none" cap="none" strike="noStrike">
              <a:solidFill>
                <a:srgbClr val="000000"/>
              </a:solidFill>
              <a:latin typeface="Times"/>
              <a:ea typeface="Times"/>
              <a:cs typeface="Times"/>
              <a:sym typeface="Times"/>
            </a:endParaRPr>
          </a:p>
        </p:txBody>
      </p:sp>
      <p:pic>
        <p:nvPicPr>
          <p:cNvPr id="1480" name="Google Shape;1480;p169"/>
          <p:cNvPicPr preferRelativeResize="0"/>
          <p:nvPr/>
        </p:nvPicPr>
        <p:blipFill rotWithShape="1">
          <a:blip r:embed="rId5">
            <a:alphaModFix/>
          </a:blip>
          <a:srcRect b="0" l="0" r="68523" t="62328"/>
          <a:stretch/>
        </p:blipFill>
        <p:spPr>
          <a:xfrm>
            <a:off x="436097" y="3443121"/>
            <a:ext cx="2302577" cy="155011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484" name="Shape 1484"/>
        <p:cNvGrpSpPr/>
        <p:nvPr/>
      </p:nvGrpSpPr>
      <p:grpSpPr>
        <a:xfrm>
          <a:off x="0" y="0"/>
          <a:ext cx="0" cy="0"/>
          <a:chOff x="0" y="0"/>
          <a:chExt cx="0" cy="0"/>
        </a:xfrm>
      </p:grpSpPr>
      <p:sp>
        <p:nvSpPr>
          <p:cNvPr id="1485" name="Google Shape;1485;p170"/>
          <p:cNvSpPr/>
          <p:nvPr/>
        </p:nvSpPr>
        <p:spPr>
          <a:xfrm>
            <a:off x="6959830" y="-107027"/>
            <a:ext cx="2193596" cy="1957943"/>
          </a:xfrm>
          <a:custGeom>
            <a:rect b="b" l="l" r="r" t="t"/>
            <a:pathLst>
              <a:path extrusionOk="0" h="3915886" w="4387193">
                <a:moveTo>
                  <a:pt x="0" y="0"/>
                </a:moveTo>
                <a:lnTo>
                  <a:pt x="4387192" y="0"/>
                </a:lnTo>
                <a:lnTo>
                  <a:pt x="4387192" y="3915886"/>
                </a:lnTo>
                <a:lnTo>
                  <a:pt x="0" y="3915886"/>
                </a:lnTo>
                <a:lnTo>
                  <a:pt x="0" y="0"/>
                </a:lnTo>
                <a:close/>
              </a:path>
            </a:pathLst>
          </a:custGeom>
          <a:blipFill rotWithShape="1">
            <a:blip r:embed="rId3">
              <a:alphaModFix/>
            </a:blip>
            <a:stretch>
              <a:fillRect b="0" l="0" r="-34221" t="0"/>
            </a:stretch>
          </a:blipFill>
          <a:ln>
            <a:noFill/>
          </a:ln>
        </p:spPr>
      </p:sp>
      <p:sp>
        <p:nvSpPr>
          <p:cNvPr id="1486" name="Google Shape;1486;p170"/>
          <p:cNvSpPr txBox="1"/>
          <p:nvPr/>
        </p:nvSpPr>
        <p:spPr>
          <a:xfrm>
            <a:off x="227053" y="867182"/>
            <a:ext cx="6173700" cy="4050300"/>
          </a:xfrm>
          <a:prstGeom prst="rect">
            <a:avLst/>
          </a:prstGeom>
          <a:noFill/>
          <a:ln>
            <a:noFill/>
          </a:ln>
        </p:spPr>
        <p:txBody>
          <a:bodyPr anchorCtr="0" anchor="t" bIns="0" lIns="0" spcFirstLastPara="1" rIns="0" wrap="square" tIns="0">
            <a:spAutoFit/>
          </a:bodyPr>
          <a:lstStyle/>
          <a:p>
            <a:pPr indent="0" lvl="0" marL="0" marR="0" rtl="0" algn="ctr">
              <a:lnSpc>
                <a:spcPct val="118020"/>
              </a:lnSpc>
              <a:spcBef>
                <a:spcPts val="0"/>
              </a:spcBef>
              <a:spcAft>
                <a:spcPts val="0"/>
              </a:spcAft>
              <a:buNone/>
            </a:pPr>
            <a:r>
              <a:rPr b="1" i="1" lang="en" sz="1100" u="none" cap="none" strike="noStrike">
                <a:solidFill>
                  <a:srgbClr val="F64544"/>
                </a:solidFill>
                <a:latin typeface="Times"/>
                <a:ea typeface="Times"/>
                <a:cs typeface="Times"/>
                <a:sym typeface="Times"/>
              </a:rPr>
              <a:t>Ce am observat?</a:t>
            </a:r>
            <a:endParaRPr sz="600"/>
          </a:p>
          <a:p>
            <a:pPr indent="0" lvl="0" marL="0" marR="0" rtl="0" algn="ctr">
              <a:lnSpc>
                <a:spcPct val="9855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Pe 13 septembrie vremea a rămas schimbată față de începutul perioadei. Cerul a fost înnorat, iar temperatura a scăzut și mai mult. Am observat o temperatură de aproximativ 19°C.</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Comparând această zi cu 11 septembrie, diferența a fost destul de mare: pe 11 septembrie temperatura ajunsese la aproximativ 29°C, iar pe 13 septembrie era în jur de 19°C. În același timp, cerul care fusese luminos a devenit acoperit de nori.</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0"/>
              </a:lnSpc>
              <a:spcBef>
                <a:spcPts val="0"/>
              </a:spcBef>
              <a:spcAft>
                <a:spcPts val="0"/>
              </a:spcAft>
              <a:buNone/>
            </a:pPr>
            <a:r>
              <a:rPr b="1" i="1" lang="en" sz="1100" u="none" cap="none" strike="noStrike">
                <a:solidFill>
                  <a:srgbClr val="F64544"/>
                </a:solidFill>
                <a:latin typeface="Times"/>
                <a:ea typeface="Times"/>
                <a:cs typeface="Times"/>
                <a:sym typeface="Times"/>
              </a:rPr>
              <a:t>Explicația fizică</a:t>
            </a:r>
            <a:endParaRPr sz="600"/>
          </a:p>
          <a:p>
            <a:pPr indent="0" lvl="0" marL="0" marR="0" rtl="0" algn="ctr">
              <a:lnSpc>
                <a:spcPct val="9855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Norii sunt formați din picături foarte mici de apă și, uneori, cristale de gheață. Atunci când lumina Soarelui ajunge la nori, aceasta este împrăștiată, reflectată și absorbită. Din această cauză, lumina care ajunge la noi este mai slabă și mai difuză.</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Faptul că Soarele nu mai încălzea la fel de puternic suprafața Pământului a contribuit la scăderea temperaturii. Astfel, schimbarea aspectului cerului a fost însoțită și de o schimbare vizibilă a temperaturii.</a:t>
            </a:r>
            <a:endParaRPr sz="600"/>
          </a:p>
          <a:p>
            <a:pPr indent="0" lvl="0" marL="0" marR="0" rtl="0" algn="ctr">
              <a:lnSpc>
                <a:spcPct val="141333"/>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0"/>
              </a:lnSpc>
              <a:spcBef>
                <a:spcPts val="0"/>
              </a:spcBef>
              <a:spcAft>
                <a:spcPts val="0"/>
              </a:spcAft>
              <a:buNone/>
            </a:pPr>
            <a:r>
              <a:rPr b="1" i="1" lang="en" sz="1100" u="none" cap="none" strike="noStrike">
                <a:solidFill>
                  <a:srgbClr val="F64544"/>
                </a:solidFill>
                <a:latin typeface="Times"/>
                <a:ea typeface="Times"/>
                <a:cs typeface="Times"/>
                <a:sym typeface="Times"/>
              </a:rPr>
              <a:t>Ce mi s-a părut interesant?</a:t>
            </a:r>
            <a:endParaRPr sz="600"/>
          </a:p>
          <a:p>
            <a:pPr indent="0" lvl="0" marL="0" marR="0" rtl="0" algn="ctr">
              <a:lnSpc>
                <a:spcPct val="9855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Cel mai interesant mi s-a părut faptul că schimbarea vremii a fost foarte rapidă. În doar două zile, am trecut de la aproximativ 29°C la aproximativ 19°C, adică o diferență de aproape 10°C.</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Am observat și că lumina are un aspect diferit într-o zi înnorată. Nu mai este atât de puternică și umbrele obiectelor sunt mai puțin evidente decât atunci când Soarele strălucește direct.</a:t>
            </a:r>
            <a:endParaRPr sz="600"/>
          </a:p>
        </p:txBody>
      </p:sp>
      <p:sp>
        <p:nvSpPr>
          <p:cNvPr id="1487" name="Google Shape;1487;p170"/>
          <p:cNvSpPr/>
          <p:nvPr/>
        </p:nvSpPr>
        <p:spPr>
          <a:xfrm>
            <a:off x="6428072" y="2156834"/>
            <a:ext cx="1220836" cy="2643848"/>
          </a:xfrm>
          <a:custGeom>
            <a:rect b="b" l="l" r="r" t="t"/>
            <a:pathLst>
              <a:path extrusionOk="0" h="5287697" w="2441672">
                <a:moveTo>
                  <a:pt x="0" y="0"/>
                </a:moveTo>
                <a:lnTo>
                  <a:pt x="2441672" y="0"/>
                </a:lnTo>
                <a:lnTo>
                  <a:pt x="2441672" y="5287697"/>
                </a:lnTo>
                <a:lnTo>
                  <a:pt x="0" y="5287697"/>
                </a:lnTo>
                <a:lnTo>
                  <a:pt x="0" y="0"/>
                </a:lnTo>
                <a:close/>
              </a:path>
            </a:pathLst>
          </a:custGeom>
          <a:blipFill rotWithShape="1">
            <a:blip r:embed="rId4">
              <a:alphaModFix/>
            </a:blip>
            <a:stretch>
              <a:fillRect b="0" l="0" r="0" t="0"/>
            </a:stretch>
          </a:blipFill>
          <a:ln>
            <a:noFill/>
          </a:ln>
        </p:spPr>
      </p:sp>
      <p:sp>
        <p:nvSpPr>
          <p:cNvPr id="1488" name="Google Shape;1488;p170"/>
          <p:cNvSpPr/>
          <p:nvPr/>
        </p:nvSpPr>
        <p:spPr>
          <a:xfrm>
            <a:off x="7694738" y="2156834"/>
            <a:ext cx="1449263" cy="2601008"/>
          </a:xfrm>
          <a:custGeom>
            <a:rect b="b" l="l" r="r" t="t"/>
            <a:pathLst>
              <a:path extrusionOk="0" h="5202015" w="2898525">
                <a:moveTo>
                  <a:pt x="0" y="0"/>
                </a:moveTo>
                <a:lnTo>
                  <a:pt x="2898525" y="0"/>
                </a:lnTo>
                <a:lnTo>
                  <a:pt x="2898525" y="5202015"/>
                </a:lnTo>
                <a:lnTo>
                  <a:pt x="0" y="5202015"/>
                </a:lnTo>
                <a:lnTo>
                  <a:pt x="0" y="0"/>
                </a:lnTo>
                <a:close/>
              </a:path>
            </a:pathLst>
          </a:custGeom>
          <a:blipFill rotWithShape="1">
            <a:blip r:embed="rId5">
              <a:alphaModFix/>
            </a:blip>
            <a:stretch>
              <a:fillRect b="0" l="-906" r="-906" t="-22855"/>
            </a:stretch>
          </a:blipFill>
          <a:ln>
            <a:noFill/>
          </a:ln>
        </p:spPr>
      </p:sp>
      <p:sp>
        <p:nvSpPr>
          <p:cNvPr id="1489" name="Google Shape;1489;p170"/>
          <p:cNvSpPr txBox="1"/>
          <p:nvPr/>
        </p:nvSpPr>
        <p:spPr>
          <a:xfrm>
            <a:off x="393871" y="90616"/>
            <a:ext cx="5614792" cy="665802"/>
          </a:xfrm>
          <a:prstGeom prst="rect">
            <a:avLst/>
          </a:prstGeom>
          <a:noFill/>
          <a:ln>
            <a:noFill/>
          </a:ln>
        </p:spPr>
        <p:txBody>
          <a:bodyPr anchorCtr="0" anchor="t" bIns="0" lIns="0" spcFirstLastPara="1" rIns="0" wrap="square" tIns="0">
            <a:spAutoFit/>
          </a:bodyPr>
          <a:lstStyle/>
          <a:p>
            <a:pPr indent="0" lvl="0" marL="0" marR="0" rtl="0" algn="ctr">
              <a:lnSpc>
                <a:spcPct val="117994"/>
              </a:lnSpc>
              <a:spcBef>
                <a:spcPts val="0"/>
              </a:spcBef>
              <a:spcAft>
                <a:spcPts val="0"/>
              </a:spcAft>
              <a:buNone/>
            </a:pPr>
            <a:r>
              <a:rPr b="1" i="0" lang="en" sz="1500" u="none" cap="none" strike="noStrike">
                <a:solidFill>
                  <a:srgbClr val="7C6026"/>
                </a:solidFill>
                <a:latin typeface="Times"/>
                <a:ea typeface="Times"/>
                <a:cs typeface="Times"/>
                <a:sym typeface="Times"/>
              </a:rPr>
              <a:t> </a:t>
            </a:r>
            <a:r>
              <a:rPr b="1" i="1" lang="en" sz="1500" u="sng" cap="none" strike="noStrike">
                <a:solidFill>
                  <a:srgbClr val="FF751F"/>
                </a:solidFill>
                <a:latin typeface="Times"/>
                <a:ea typeface="Times"/>
                <a:cs typeface="Times"/>
                <a:sym typeface="Times"/>
              </a:rPr>
              <a:t>13 septembrie 2026 – Cer înnorat și scăderea temperaturii</a:t>
            </a:r>
            <a:endParaRPr sz="700"/>
          </a:p>
          <a:p>
            <a:pPr indent="0" lvl="0" marL="0" marR="0" rtl="0" algn="ctr">
              <a:lnSpc>
                <a:spcPct val="117994"/>
              </a:lnSpc>
              <a:spcBef>
                <a:spcPts val="0"/>
              </a:spcBef>
              <a:spcAft>
                <a:spcPts val="0"/>
              </a:spcAft>
              <a:buNone/>
            </a:pPr>
            <a:r>
              <a:rPr b="1" i="1" lang="en" sz="1500" u="sng" cap="none" strike="noStrike">
                <a:solidFill>
                  <a:srgbClr val="FF751F"/>
                </a:solidFill>
                <a:latin typeface="Times"/>
                <a:ea typeface="Times"/>
                <a:cs typeface="Times"/>
                <a:sym typeface="Times"/>
              </a:rPr>
              <a:t>Locul observației: Piatra Neamț, în aer liber</a:t>
            </a:r>
            <a:endParaRPr sz="700"/>
          </a:p>
          <a:p>
            <a:pPr indent="0" lvl="0" marL="0" marR="0" rtl="0" algn="ctr">
              <a:lnSpc>
                <a:spcPct val="117994"/>
              </a:lnSpc>
              <a:spcBef>
                <a:spcPts val="0"/>
              </a:spcBef>
              <a:spcAft>
                <a:spcPts val="0"/>
              </a:spcAft>
              <a:buNone/>
            </a:pPr>
            <a:r>
              <a:rPr b="1" i="1" lang="en" sz="1500" u="sng" cap="none" strike="noStrike">
                <a:solidFill>
                  <a:srgbClr val="FF751F"/>
                </a:solidFill>
                <a:latin typeface="Times"/>
                <a:ea typeface="Times"/>
                <a:cs typeface="Times"/>
                <a:sym typeface="Times"/>
              </a:rPr>
              <a:t>Momentul observației: în timpul zilei</a:t>
            </a:r>
            <a:endParaRPr sz="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493" name="Shape 1493"/>
        <p:cNvGrpSpPr/>
        <p:nvPr/>
      </p:nvGrpSpPr>
      <p:grpSpPr>
        <a:xfrm>
          <a:off x="0" y="0"/>
          <a:ext cx="0" cy="0"/>
          <a:chOff x="0" y="0"/>
          <a:chExt cx="0" cy="0"/>
        </a:xfrm>
      </p:grpSpPr>
      <p:sp>
        <p:nvSpPr>
          <p:cNvPr id="1494" name="Google Shape;1494;p171"/>
          <p:cNvSpPr/>
          <p:nvPr/>
        </p:nvSpPr>
        <p:spPr>
          <a:xfrm>
            <a:off x="6959830" y="-107027"/>
            <a:ext cx="2193596" cy="1957943"/>
          </a:xfrm>
          <a:custGeom>
            <a:rect b="b" l="l" r="r" t="t"/>
            <a:pathLst>
              <a:path extrusionOk="0" h="3915886" w="4387193">
                <a:moveTo>
                  <a:pt x="0" y="0"/>
                </a:moveTo>
                <a:lnTo>
                  <a:pt x="4387192" y="0"/>
                </a:lnTo>
                <a:lnTo>
                  <a:pt x="4387192" y="3915886"/>
                </a:lnTo>
                <a:lnTo>
                  <a:pt x="0" y="3915886"/>
                </a:lnTo>
                <a:lnTo>
                  <a:pt x="0" y="0"/>
                </a:lnTo>
                <a:close/>
              </a:path>
            </a:pathLst>
          </a:custGeom>
          <a:blipFill rotWithShape="1">
            <a:blip r:embed="rId3">
              <a:alphaModFix/>
            </a:blip>
            <a:stretch>
              <a:fillRect b="0" l="0" r="-34221" t="0"/>
            </a:stretch>
          </a:blipFill>
          <a:ln>
            <a:noFill/>
          </a:ln>
        </p:spPr>
      </p:sp>
      <p:sp>
        <p:nvSpPr>
          <p:cNvPr id="1495" name="Google Shape;1495;p171"/>
          <p:cNvSpPr txBox="1"/>
          <p:nvPr/>
        </p:nvSpPr>
        <p:spPr>
          <a:xfrm>
            <a:off x="227053" y="867182"/>
            <a:ext cx="6173700" cy="4050300"/>
          </a:xfrm>
          <a:prstGeom prst="rect">
            <a:avLst/>
          </a:prstGeom>
          <a:noFill/>
          <a:ln>
            <a:noFill/>
          </a:ln>
        </p:spPr>
        <p:txBody>
          <a:bodyPr anchorCtr="0" anchor="t" bIns="0" lIns="0" spcFirstLastPara="1" rIns="0" wrap="square" tIns="0">
            <a:spAutoFit/>
          </a:bodyPr>
          <a:lstStyle/>
          <a:p>
            <a:pPr indent="0" lvl="0" marL="0" marR="0" rtl="0" algn="ctr">
              <a:lnSpc>
                <a:spcPct val="118020"/>
              </a:lnSpc>
              <a:spcBef>
                <a:spcPts val="0"/>
              </a:spcBef>
              <a:spcAft>
                <a:spcPts val="0"/>
              </a:spcAft>
              <a:buNone/>
            </a:pPr>
            <a:r>
              <a:rPr b="1" i="1" lang="en" sz="1100" u="none" cap="none" strike="noStrike">
                <a:solidFill>
                  <a:srgbClr val="F64544"/>
                </a:solidFill>
                <a:latin typeface="Times"/>
                <a:ea typeface="Times"/>
                <a:cs typeface="Times"/>
                <a:sym typeface="Times"/>
              </a:rPr>
              <a:t>Qu'ai-je observé ?</a:t>
            </a:r>
            <a:endParaRPr sz="600"/>
          </a:p>
          <a:p>
            <a:pPr indent="0" lvl="0" marL="0" marR="0" rtl="0" algn="ctr">
              <a:lnSpc>
                <a:spcPct val="9855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Le 13 septembre, les conditions météorologiques étaient différentes de celles du début de la période. Le ciel était nuageux et la température avait encore baissé. J'ai relevé une température d'environ 19 °C.</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En comparant cette journée à celle du 11 septembre, la différence était notable : le 11 septembre, la température avait atteint environ 29 °C, alors que le 13 septembre, elle avoisinait les 19 °C. Parallèlement, le ciel, auparavant lumineux, s'était couvert.</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0"/>
              </a:lnSpc>
              <a:spcBef>
                <a:spcPts val="0"/>
              </a:spcBef>
              <a:spcAft>
                <a:spcPts val="0"/>
              </a:spcAft>
              <a:buNone/>
            </a:pPr>
            <a:r>
              <a:rPr b="1" i="1" lang="en" sz="1100" u="none" cap="none" strike="noStrike">
                <a:solidFill>
                  <a:srgbClr val="F64544"/>
                </a:solidFill>
                <a:latin typeface="Times"/>
                <a:ea typeface="Times"/>
                <a:cs typeface="Times"/>
                <a:sym typeface="Times"/>
              </a:rPr>
              <a:t>L'explication physique</a:t>
            </a:r>
            <a:endParaRPr sz="600"/>
          </a:p>
          <a:p>
            <a:pPr indent="0" lvl="0" marL="0" marR="0" rtl="0" algn="ctr">
              <a:lnSpc>
                <a:spcPct val="9855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Les nuages ​​sont formés de minuscules gouttelettes d'eau et, parfois, de cristaux de glace. Lorsque la lumière du soleil atteint les nuages, elle est dispersée, réfléchie et absorbée. Par conséquent, la lumière qui nous parvient est plus faible et plus diffuse.</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Le fait que le Soleil ne chauffait plus la surface de la Terre avec la même intensité a contribué à la baisse de la température. Ainsi, le changement d'aspect du ciel s'est accompagné d'une variation sensible de la température.</a:t>
            </a:r>
            <a:endParaRPr sz="600"/>
          </a:p>
          <a:p>
            <a:pPr indent="0" lvl="0" marL="0" marR="0" rtl="0" algn="ctr">
              <a:lnSpc>
                <a:spcPct val="141333"/>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0"/>
              </a:lnSpc>
              <a:spcBef>
                <a:spcPts val="0"/>
              </a:spcBef>
              <a:spcAft>
                <a:spcPts val="0"/>
              </a:spcAft>
              <a:buNone/>
            </a:pPr>
            <a:r>
              <a:rPr b="1" i="1" lang="en" sz="1100" u="none" cap="none" strike="noStrike">
                <a:solidFill>
                  <a:srgbClr val="F64544"/>
                </a:solidFill>
                <a:latin typeface="Times"/>
                <a:ea typeface="Times"/>
                <a:cs typeface="Times"/>
                <a:sym typeface="Times"/>
              </a:rPr>
              <a:t>Qu'est-ce qui a retenu mon attention ?</a:t>
            </a:r>
            <a:endParaRPr sz="600"/>
          </a:p>
          <a:p>
            <a:pPr indent="0" lvl="0" marL="0" marR="0" rtl="0" algn="ctr">
              <a:lnSpc>
                <a:spcPct val="98556"/>
              </a:lnSpc>
              <a:spcBef>
                <a:spcPts val="0"/>
              </a:spcBef>
              <a:spcAft>
                <a:spcPts val="0"/>
              </a:spcAft>
              <a:buNone/>
            </a:pPr>
            <a:r>
              <a:t/>
            </a:r>
            <a:endParaRPr b="1" i="1" sz="11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J'ai trouvé la rapidité du changement météorologique particulièrement intéressante. En seulement deux jours, la température est passée d'environ 29 °C à près de 19 °C, soit un écart de presque 10 °C.</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900" u="none" cap="none" strike="noStrike">
                <a:solidFill>
                  <a:srgbClr val="000000"/>
                </a:solidFill>
                <a:latin typeface="Times"/>
                <a:ea typeface="Times"/>
                <a:cs typeface="Times"/>
                <a:sym typeface="Times"/>
              </a:rPr>
              <a:t>J'ai également remarqué que la lumière est différente par temps nuageux. Elle est moins intense et les ombres portées par les objets sont moins nettes que lorsque le Soleil brille directement.</a:t>
            </a:r>
            <a:endParaRPr sz="600"/>
          </a:p>
          <a:p>
            <a:pPr indent="0" lvl="0" marL="0" marR="0" rtl="0" algn="ctr">
              <a:lnSpc>
                <a:spcPct val="118024"/>
              </a:lnSpc>
              <a:spcBef>
                <a:spcPts val="0"/>
              </a:spcBef>
              <a:spcAft>
                <a:spcPts val="0"/>
              </a:spcAft>
              <a:buNone/>
            </a:pPr>
            <a:r>
              <a:t/>
            </a:r>
            <a:endParaRPr b="1" i="0" sz="900" u="none" cap="none" strike="noStrike">
              <a:solidFill>
                <a:srgbClr val="000000"/>
              </a:solidFill>
              <a:latin typeface="Times"/>
              <a:ea typeface="Times"/>
              <a:cs typeface="Times"/>
              <a:sym typeface="Times"/>
            </a:endParaRPr>
          </a:p>
        </p:txBody>
      </p:sp>
      <p:sp>
        <p:nvSpPr>
          <p:cNvPr id="1496" name="Google Shape;1496;p171"/>
          <p:cNvSpPr/>
          <p:nvPr/>
        </p:nvSpPr>
        <p:spPr>
          <a:xfrm>
            <a:off x="6428072" y="2156834"/>
            <a:ext cx="1220836" cy="2643848"/>
          </a:xfrm>
          <a:custGeom>
            <a:rect b="b" l="l" r="r" t="t"/>
            <a:pathLst>
              <a:path extrusionOk="0" h="5287697" w="2441672">
                <a:moveTo>
                  <a:pt x="0" y="0"/>
                </a:moveTo>
                <a:lnTo>
                  <a:pt x="2441672" y="0"/>
                </a:lnTo>
                <a:lnTo>
                  <a:pt x="2441672" y="5287697"/>
                </a:lnTo>
                <a:lnTo>
                  <a:pt x="0" y="5287697"/>
                </a:lnTo>
                <a:lnTo>
                  <a:pt x="0" y="0"/>
                </a:lnTo>
                <a:close/>
              </a:path>
            </a:pathLst>
          </a:custGeom>
          <a:blipFill rotWithShape="1">
            <a:blip r:embed="rId4">
              <a:alphaModFix/>
            </a:blip>
            <a:stretch>
              <a:fillRect b="0" l="0" r="0" t="0"/>
            </a:stretch>
          </a:blipFill>
          <a:ln>
            <a:noFill/>
          </a:ln>
        </p:spPr>
      </p:sp>
      <p:sp>
        <p:nvSpPr>
          <p:cNvPr id="1497" name="Google Shape;1497;p171"/>
          <p:cNvSpPr/>
          <p:nvPr/>
        </p:nvSpPr>
        <p:spPr>
          <a:xfrm>
            <a:off x="7694738" y="2156834"/>
            <a:ext cx="1449263" cy="2601008"/>
          </a:xfrm>
          <a:custGeom>
            <a:rect b="b" l="l" r="r" t="t"/>
            <a:pathLst>
              <a:path extrusionOk="0" h="5202015" w="2898525">
                <a:moveTo>
                  <a:pt x="0" y="0"/>
                </a:moveTo>
                <a:lnTo>
                  <a:pt x="2898525" y="0"/>
                </a:lnTo>
                <a:lnTo>
                  <a:pt x="2898525" y="5202015"/>
                </a:lnTo>
                <a:lnTo>
                  <a:pt x="0" y="5202015"/>
                </a:lnTo>
                <a:lnTo>
                  <a:pt x="0" y="0"/>
                </a:lnTo>
                <a:close/>
              </a:path>
            </a:pathLst>
          </a:custGeom>
          <a:blipFill rotWithShape="1">
            <a:blip r:embed="rId5">
              <a:alphaModFix/>
            </a:blip>
            <a:stretch>
              <a:fillRect b="0" l="-906" r="-906" t="-22855"/>
            </a:stretch>
          </a:blipFill>
          <a:ln>
            <a:noFill/>
          </a:ln>
        </p:spPr>
      </p:sp>
      <p:sp>
        <p:nvSpPr>
          <p:cNvPr id="1498" name="Google Shape;1498;p171"/>
          <p:cNvSpPr txBox="1"/>
          <p:nvPr/>
        </p:nvSpPr>
        <p:spPr>
          <a:xfrm>
            <a:off x="412406" y="-111789"/>
            <a:ext cx="5614792" cy="884894"/>
          </a:xfrm>
          <a:prstGeom prst="rect">
            <a:avLst/>
          </a:prstGeom>
          <a:noFill/>
          <a:ln>
            <a:noFill/>
          </a:ln>
        </p:spPr>
        <p:txBody>
          <a:bodyPr anchorCtr="0" anchor="t" bIns="0" lIns="0" spcFirstLastPara="1" rIns="0" wrap="square" tIns="0">
            <a:spAutoFit/>
          </a:bodyPr>
          <a:lstStyle/>
          <a:p>
            <a:pPr indent="0" lvl="0" marL="0" marR="0" rtl="0" algn="ctr">
              <a:lnSpc>
                <a:spcPct val="117994"/>
              </a:lnSpc>
              <a:spcBef>
                <a:spcPts val="0"/>
              </a:spcBef>
              <a:spcAft>
                <a:spcPts val="0"/>
              </a:spcAft>
              <a:buNone/>
            </a:pPr>
            <a:r>
              <a:rPr b="1" i="0" lang="en" sz="1500" u="sng" cap="none" strike="noStrike">
                <a:solidFill>
                  <a:srgbClr val="7C6026"/>
                </a:solidFill>
                <a:latin typeface="Times"/>
                <a:ea typeface="Times"/>
                <a:cs typeface="Times"/>
                <a:sym typeface="Times"/>
              </a:rPr>
              <a:t> </a:t>
            </a:r>
            <a:endParaRPr sz="700"/>
          </a:p>
          <a:p>
            <a:pPr indent="0" lvl="0" marL="0" marR="0" rtl="0" algn="ctr">
              <a:lnSpc>
                <a:spcPct val="117994"/>
              </a:lnSpc>
              <a:spcBef>
                <a:spcPts val="0"/>
              </a:spcBef>
              <a:spcAft>
                <a:spcPts val="0"/>
              </a:spcAft>
              <a:buNone/>
            </a:pPr>
            <a:r>
              <a:rPr b="1" i="1" lang="en" sz="1500" u="sng" cap="none" strike="noStrike">
                <a:solidFill>
                  <a:srgbClr val="FF751F"/>
                </a:solidFill>
                <a:latin typeface="Times"/>
                <a:ea typeface="Times"/>
                <a:cs typeface="Times"/>
                <a:sym typeface="Times"/>
              </a:rPr>
              <a:t>13 septembre 2026 – Ciel couvert et baisse des températures Lieu d'observation : Piatra Neamț, en extérieur Moment de l'observation : en journée</a:t>
            </a:r>
            <a:endParaRPr sz="7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02" name="Shape 1502"/>
        <p:cNvGrpSpPr/>
        <p:nvPr/>
      </p:nvGrpSpPr>
      <p:grpSpPr>
        <a:xfrm>
          <a:off x="0" y="0"/>
          <a:ext cx="0" cy="0"/>
          <a:chOff x="0" y="0"/>
          <a:chExt cx="0" cy="0"/>
        </a:xfrm>
      </p:grpSpPr>
      <p:sp>
        <p:nvSpPr>
          <p:cNvPr id="1503" name="Google Shape;1503;p172"/>
          <p:cNvSpPr/>
          <p:nvPr/>
        </p:nvSpPr>
        <p:spPr>
          <a:xfrm>
            <a:off x="6959830" y="-107027"/>
            <a:ext cx="2193596" cy="1957943"/>
          </a:xfrm>
          <a:custGeom>
            <a:rect b="b" l="l" r="r" t="t"/>
            <a:pathLst>
              <a:path extrusionOk="0" h="3915886" w="4387193">
                <a:moveTo>
                  <a:pt x="0" y="0"/>
                </a:moveTo>
                <a:lnTo>
                  <a:pt x="4387192" y="0"/>
                </a:lnTo>
                <a:lnTo>
                  <a:pt x="4387192" y="3915886"/>
                </a:lnTo>
                <a:lnTo>
                  <a:pt x="0" y="3915886"/>
                </a:lnTo>
                <a:lnTo>
                  <a:pt x="0" y="0"/>
                </a:lnTo>
                <a:close/>
              </a:path>
            </a:pathLst>
          </a:custGeom>
          <a:blipFill rotWithShape="1">
            <a:blip r:embed="rId3">
              <a:alphaModFix/>
            </a:blip>
            <a:stretch>
              <a:fillRect b="0" l="0" r="-34221" t="0"/>
            </a:stretch>
          </a:blipFill>
          <a:ln>
            <a:noFill/>
          </a:ln>
        </p:spPr>
      </p:sp>
      <p:sp>
        <p:nvSpPr>
          <p:cNvPr id="1504" name="Google Shape;1504;p172"/>
          <p:cNvSpPr txBox="1"/>
          <p:nvPr/>
        </p:nvSpPr>
        <p:spPr>
          <a:xfrm>
            <a:off x="227053" y="867182"/>
            <a:ext cx="6173700" cy="3913200"/>
          </a:xfrm>
          <a:prstGeom prst="rect">
            <a:avLst/>
          </a:prstGeom>
          <a:noFill/>
          <a:ln>
            <a:noFill/>
          </a:ln>
        </p:spPr>
        <p:txBody>
          <a:bodyPr anchorCtr="0" anchor="t" bIns="0" lIns="0" spcFirstLastPara="1" rIns="0" wrap="square" tIns="0">
            <a:spAutoFit/>
          </a:bodyPr>
          <a:lstStyle/>
          <a:p>
            <a:pPr indent="0" lvl="0" marL="0" marR="0" rtl="0" algn="ctr">
              <a:lnSpc>
                <a:spcPct val="118020"/>
              </a:lnSpc>
              <a:spcBef>
                <a:spcPts val="0"/>
              </a:spcBef>
              <a:spcAft>
                <a:spcPts val="0"/>
              </a:spcAft>
              <a:buNone/>
            </a:pPr>
            <a:r>
              <a:rPr b="1" i="1" lang="en" sz="1000" u="none" cap="none" strike="noStrike">
                <a:solidFill>
                  <a:srgbClr val="F64544"/>
                </a:solidFill>
                <a:latin typeface="Times"/>
                <a:ea typeface="Times"/>
                <a:cs typeface="Times"/>
                <a:sym typeface="Times"/>
              </a:rPr>
              <a:t>What did I observe?</a:t>
            </a:r>
            <a:endParaRPr sz="500"/>
          </a:p>
          <a:p>
            <a:pPr indent="0" lvl="0" marL="0" marR="0" rtl="0" algn="ctr">
              <a:lnSpc>
                <a:spcPct val="98556"/>
              </a:lnSpc>
              <a:spcBef>
                <a:spcPts val="0"/>
              </a:spcBef>
              <a:spcAft>
                <a:spcPts val="0"/>
              </a:spcAft>
              <a:buNone/>
            </a:pPr>
            <a:r>
              <a:t/>
            </a:r>
            <a:endParaRPr b="1" i="1" sz="10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800" u="none" cap="none" strike="noStrike">
                <a:solidFill>
                  <a:srgbClr val="000000"/>
                </a:solidFill>
                <a:latin typeface="Times"/>
                <a:ea typeface="Times"/>
                <a:cs typeface="Times"/>
                <a:sym typeface="Times"/>
              </a:rPr>
              <a:t>On September 13th, the weather was different compared to the beginning of the period. The sky was cloudy, and the temperature had dropped further. I recorded a temperature of approximately 19°C.</a:t>
            </a:r>
            <a:endParaRPr sz="500"/>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800" u="none" cap="none" strike="noStrike">
                <a:solidFill>
                  <a:srgbClr val="000000"/>
                </a:solidFill>
                <a:latin typeface="Times"/>
                <a:ea typeface="Times"/>
                <a:cs typeface="Times"/>
                <a:sym typeface="Times"/>
              </a:rPr>
              <a:t>Comparing this day to September 11th, the difference was quite significant: on September 11th, the temperature had reached around 29°C, whereas on September 13th, it was around 19°C. At the same time, the sky, which had previously been bright, became overcast.</a:t>
            </a:r>
            <a:endParaRPr sz="500"/>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18020"/>
              </a:lnSpc>
              <a:spcBef>
                <a:spcPts val="0"/>
              </a:spcBef>
              <a:spcAft>
                <a:spcPts val="0"/>
              </a:spcAft>
              <a:buNone/>
            </a:pPr>
            <a:r>
              <a:rPr b="1" i="1" lang="en" sz="1000" u="none" cap="none" strike="noStrike">
                <a:solidFill>
                  <a:srgbClr val="F64544"/>
                </a:solidFill>
                <a:latin typeface="Times"/>
                <a:ea typeface="Times"/>
                <a:cs typeface="Times"/>
                <a:sym typeface="Times"/>
              </a:rPr>
              <a:t>The physical explanation</a:t>
            </a:r>
            <a:endParaRPr sz="500"/>
          </a:p>
          <a:p>
            <a:pPr indent="0" lvl="0" marL="0" marR="0" rtl="0" algn="ctr">
              <a:lnSpc>
                <a:spcPct val="98556"/>
              </a:lnSpc>
              <a:spcBef>
                <a:spcPts val="0"/>
              </a:spcBef>
              <a:spcAft>
                <a:spcPts val="0"/>
              </a:spcAft>
              <a:buNone/>
            </a:pPr>
            <a:r>
              <a:t/>
            </a:r>
            <a:endParaRPr b="1" i="1" sz="10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800" u="none" cap="none" strike="noStrike">
                <a:solidFill>
                  <a:srgbClr val="000000"/>
                </a:solidFill>
                <a:latin typeface="Times"/>
                <a:ea typeface="Times"/>
                <a:cs typeface="Times"/>
                <a:sym typeface="Times"/>
              </a:rPr>
              <a:t>Clouds are formed from tiny water droplets and, sometimes, ice crystals. When sunlight reaches the clouds, it is scattered, reflected, and absorbed. Consequently, the light that reaches us is weaker and more diffuse.</a:t>
            </a:r>
            <a:endParaRPr sz="500"/>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800" u="none" cap="none" strike="noStrike">
                <a:solidFill>
                  <a:srgbClr val="000000"/>
                </a:solidFill>
                <a:latin typeface="Times"/>
                <a:ea typeface="Times"/>
                <a:cs typeface="Times"/>
                <a:sym typeface="Times"/>
              </a:rPr>
              <a:t>The fact that the Sun was no longer heating the Earth's surface as intensely contributed to the drop in temperature. Thus, the change in the sky's appearance was accompanied by a noticeable change in temperature.</a:t>
            </a:r>
            <a:endParaRPr sz="500"/>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41333"/>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18020"/>
              </a:lnSpc>
              <a:spcBef>
                <a:spcPts val="0"/>
              </a:spcBef>
              <a:spcAft>
                <a:spcPts val="0"/>
              </a:spcAft>
              <a:buNone/>
            </a:pPr>
            <a:r>
              <a:rPr b="1" i="1" lang="en" sz="1000" u="none" cap="none" strike="noStrike">
                <a:solidFill>
                  <a:srgbClr val="F64544"/>
                </a:solidFill>
                <a:latin typeface="Times"/>
                <a:ea typeface="Times"/>
                <a:cs typeface="Times"/>
                <a:sym typeface="Times"/>
              </a:rPr>
              <a:t>What did I find interesting?</a:t>
            </a:r>
            <a:endParaRPr sz="500"/>
          </a:p>
          <a:p>
            <a:pPr indent="0" lvl="0" marL="0" marR="0" rtl="0" algn="ctr">
              <a:lnSpc>
                <a:spcPct val="98556"/>
              </a:lnSpc>
              <a:spcBef>
                <a:spcPts val="0"/>
              </a:spcBef>
              <a:spcAft>
                <a:spcPts val="0"/>
              </a:spcAft>
              <a:buNone/>
            </a:pPr>
            <a:r>
              <a:t/>
            </a:r>
            <a:endParaRPr b="1" i="1" sz="1000" u="none" cap="none" strike="noStrike">
              <a:solidFill>
                <a:srgbClr val="F64544"/>
              </a:solidFill>
              <a:latin typeface="Times"/>
              <a:ea typeface="Times"/>
              <a:cs typeface="Times"/>
              <a:sym typeface="Times"/>
            </a:endParaRPr>
          </a:p>
          <a:p>
            <a:pPr indent="0" lvl="0" marL="0" marR="0" rtl="0" algn="ctr">
              <a:lnSpc>
                <a:spcPct val="118024"/>
              </a:lnSpc>
              <a:spcBef>
                <a:spcPts val="0"/>
              </a:spcBef>
              <a:spcAft>
                <a:spcPts val="0"/>
              </a:spcAft>
              <a:buNone/>
            </a:pPr>
            <a:r>
              <a:rPr b="1" i="0" lang="en" sz="800" u="none" cap="none" strike="noStrike">
                <a:solidFill>
                  <a:srgbClr val="000000"/>
                </a:solidFill>
                <a:latin typeface="Times"/>
                <a:ea typeface="Times"/>
                <a:cs typeface="Times"/>
                <a:sym typeface="Times"/>
              </a:rPr>
              <a:t>I found the speed of the weather change particularly interesting. In just two days, the temperature went from approximately 29°C to about 19°C—a difference of nearly 10°C.</a:t>
            </a:r>
            <a:endParaRPr sz="500"/>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a:p>
            <a:pPr indent="0" lvl="0" marL="0" marR="0" rtl="0" algn="ctr">
              <a:lnSpc>
                <a:spcPct val="118024"/>
              </a:lnSpc>
              <a:spcBef>
                <a:spcPts val="0"/>
              </a:spcBef>
              <a:spcAft>
                <a:spcPts val="0"/>
              </a:spcAft>
              <a:buNone/>
            </a:pPr>
            <a:r>
              <a:rPr b="1" i="0" lang="en" sz="800" u="none" cap="none" strike="noStrike">
                <a:solidFill>
                  <a:srgbClr val="000000"/>
                </a:solidFill>
                <a:latin typeface="Times"/>
                <a:ea typeface="Times"/>
                <a:cs typeface="Times"/>
                <a:sym typeface="Times"/>
              </a:rPr>
              <a:t>I also noticed that light looks different on a cloudy day. It is not as intense, and the shadows cast by objects are less distinct than when the Sun is shining directly.</a:t>
            </a:r>
            <a:endParaRPr sz="500"/>
          </a:p>
          <a:p>
            <a:pPr indent="0" lvl="0" marL="0" marR="0" rtl="0" algn="ctr">
              <a:lnSpc>
                <a:spcPct val="118024"/>
              </a:lnSpc>
              <a:spcBef>
                <a:spcPts val="0"/>
              </a:spcBef>
              <a:spcAft>
                <a:spcPts val="0"/>
              </a:spcAft>
              <a:buNone/>
            </a:pPr>
            <a:r>
              <a:t/>
            </a:r>
            <a:endParaRPr b="1" i="0" sz="800" u="none" cap="none" strike="noStrike">
              <a:solidFill>
                <a:srgbClr val="000000"/>
              </a:solidFill>
              <a:latin typeface="Times"/>
              <a:ea typeface="Times"/>
              <a:cs typeface="Times"/>
              <a:sym typeface="Times"/>
            </a:endParaRPr>
          </a:p>
        </p:txBody>
      </p:sp>
      <p:sp>
        <p:nvSpPr>
          <p:cNvPr id="1505" name="Google Shape;1505;p172"/>
          <p:cNvSpPr/>
          <p:nvPr/>
        </p:nvSpPr>
        <p:spPr>
          <a:xfrm>
            <a:off x="6428072" y="2156834"/>
            <a:ext cx="1220836" cy="2643848"/>
          </a:xfrm>
          <a:custGeom>
            <a:rect b="b" l="l" r="r" t="t"/>
            <a:pathLst>
              <a:path extrusionOk="0" h="5287697" w="2441672">
                <a:moveTo>
                  <a:pt x="0" y="0"/>
                </a:moveTo>
                <a:lnTo>
                  <a:pt x="2441672" y="0"/>
                </a:lnTo>
                <a:lnTo>
                  <a:pt x="2441672" y="5287697"/>
                </a:lnTo>
                <a:lnTo>
                  <a:pt x="0" y="5287697"/>
                </a:lnTo>
                <a:lnTo>
                  <a:pt x="0" y="0"/>
                </a:lnTo>
                <a:close/>
              </a:path>
            </a:pathLst>
          </a:custGeom>
          <a:blipFill rotWithShape="1">
            <a:blip r:embed="rId4">
              <a:alphaModFix/>
            </a:blip>
            <a:stretch>
              <a:fillRect b="0" l="0" r="0" t="0"/>
            </a:stretch>
          </a:blipFill>
          <a:ln>
            <a:noFill/>
          </a:ln>
        </p:spPr>
      </p:sp>
      <p:sp>
        <p:nvSpPr>
          <p:cNvPr id="1506" name="Google Shape;1506;p172"/>
          <p:cNvSpPr/>
          <p:nvPr/>
        </p:nvSpPr>
        <p:spPr>
          <a:xfrm>
            <a:off x="7694738" y="2156834"/>
            <a:ext cx="1449263" cy="2601008"/>
          </a:xfrm>
          <a:custGeom>
            <a:rect b="b" l="l" r="r" t="t"/>
            <a:pathLst>
              <a:path extrusionOk="0" h="5202015" w="2898525">
                <a:moveTo>
                  <a:pt x="0" y="0"/>
                </a:moveTo>
                <a:lnTo>
                  <a:pt x="2898525" y="0"/>
                </a:lnTo>
                <a:lnTo>
                  <a:pt x="2898525" y="5202015"/>
                </a:lnTo>
                <a:lnTo>
                  <a:pt x="0" y="5202015"/>
                </a:lnTo>
                <a:lnTo>
                  <a:pt x="0" y="0"/>
                </a:lnTo>
                <a:close/>
              </a:path>
            </a:pathLst>
          </a:custGeom>
          <a:blipFill rotWithShape="1">
            <a:blip r:embed="rId5">
              <a:alphaModFix/>
            </a:blip>
            <a:stretch>
              <a:fillRect b="0" l="-906" r="-906" t="-22855"/>
            </a:stretch>
          </a:blipFill>
          <a:ln>
            <a:noFill/>
          </a:ln>
        </p:spPr>
      </p:sp>
      <p:sp>
        <p:nvSpPr>
          <p:cNvPr id="1507" name="Google Shape;1507;p172"/>
          <p:cNvSpPr txBox="1"/>
          <p:nvPr/>
        </p:nvSpPr>
        <p:spPr>
          <a:xfrm>
            <a:off x="393871" y="90615"/>
            <a:ext cx="5614792" cy="884894"/>
          </a:xfrm>
          <a:prstGeom prst="rect">
            <a:avLst/>
          </a:prstGeom>
          <a:noFill/>
          <a:ln>
            <a:noFill/>
          </a:ln>
        </p:spPr>
        <p:txBody>
          <a:bodyPr anchorCtr="0" anchor="t" bIns="0" lIns="0" spcFirstLastPara="1" rIns="0" wrap="square" tIns="0">
            <a:spAutoFit/>
          </a:bodyPr>
          <a:lstStyle/>
          <a:p>
            <a:pPr indent="0" lvl="0" marL="0" marR="0" rtl="0" algn="ctr">
              <a:lnSpc>
                <a:spcPct val="117994"/>
              </a:lnSpc>
              <a:spcBef>
                <a:spcPts val="0"/>
              </a:spcBef>
              <a:spcAft>
                <a:spcPts val="0"/>
              </a:spcAft>
              <a:buNone/>
            </a:pPr>
            <a:r>
              <a:rPr b="1" i="1" lang="en" sz="1500" u="sng" cap="none" strike="noStrike">
                <a:solidFill>
                  <a:srgbClr val="FF751F"/>
                </a:solidFill>
                <a:latin typeface="Times"/>
                <a:ea typeface="Times"/>
                <a:cs typeface="Times"/>
                <a:sym typeface="Times"/>
              </a:rPr>
              <a:t>September 13, 2026 – Overcast sky and dropping temperatures</a:t>
            </a:r>
            <a:endParaRPr sz="700"/>
          </a:p>
          <a:p>
            <a:pPr indent="0" lvl="0" marL="0" marR="0" rtl="0" algn="ctr">
              <a:lnSpc>
                <a:spcPct val="117994"/>
              </a:lnSpc>
              <a:spcBef>
                <a:spcPts val="0"/>
              </a:spcBef>
              <a:spcAft>
                <a:spcPts val="0"/>
              </a:spcAft>
              <a:buNone/>
            </a:pPr>
            <a:r>
              <a:rPr b="1" i="1" lang="en" sz="1500" u="sng" cap="none" strike="noStrike">
                <a:solidFill>
                  <a:srgbClr val="FF751F"/>
                </a:solidFill>
                <a:latin typeface="Times"/>
                <a:ea typeface="Times"/>
                <a:cs typeface="Times"/>
                <a:sym typeface="Times"/>
              </a:rPr>
              <a:t>Observation site: Piatra Neamț, outdoors</a:t>
            </a:r>
            <a:endParaRPr sz="700"/>
          </a:p>
          <a:p>
            <a:pPr indent="0" lvl="0" marL="0" marR="0" rtl="0" algn="ctr">
              <a:lnSpc>
                <a:spcPct val="117994"/>
              </a:lnSpc>
              <a:spcBef>
                <a:spcPts val="0"/>
              </a:spcBef>
              <a:spcAft>
                <a:spcPts val="0"/>
              </a:spcAft>
              <a:buNone/>
            </a:pPr>
            <a:r>
              <a:rPr b="1" i="1" lang="en" sz="1500" u="sng" cap="none" strike="noStrike">
                <a:solidFill>
                  <a:srgbClr val="FF751F"/>
                </a:solidFill>
                <a:latin typeface="Times"/>
                <a:ea typeface="Times"/>
                <a:cs typeface="Times"/>
                <a:sym typeface="Times"/>
              </a:rPr>
              <a:t>Time of observation: daytime</a:t>
            </a:r>
            <a:endParaRPr sz="700"/>
          </a:p>
          <a:p>
            <a:pPr indent="0" lvl="0" marL="0" marR="0" rtl="0" algn="ctr">
              <a:lnSpc>
                <a:spcPct val="117994"/>
              </a:lnSpc>
              <a:spcBef>
                <a:spcPts val="0"/>
              </a:spcBef>
              <a:spcAft>
                <a:spcPts val="0"/>
              </a:spcAft>
              <a:buNone/>
            </a:pPr>
            <a:r>
              <a:t/>
            </a:r>
            <a:endParaRPr b="1" i="1" sz="1500" u="sng" cap="none" strike="noStrike">
              <a:solidFill>
                <a:srgbClr val="FF751F"/>
              </a:solidFill>
              <a:latin typeface="Times"/>
              <a:ea typeface="Times"/>
              <a:cs typeface="Times"/>
              <a:sym typeface="Time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11" name="Shape 1511"/>
        <p:cNvGrpSpPr/>
        <p:nvPr/>
      </p:nvGrpSpPr>
      <p:grpSpPr>
        <a:xfrm>
          <a:off x="0" y="0"/>
          <a:ext cx="0" cy="0"/>
          <a:chOff x="0" y="0"/>
          <a:chExt cx="0" cy="0"/>
        </a:xfrm>
      </p:grpSpPr>
      <p:sp>
        <p:nvSpPr>
          <p:cNvPr id="1512" name="Google Shape;1512;p173"/>
          <p:cNvSpPr/>
          <p:nvPr/>
        </p:nvSpPr>
        <p:spPr>
          <a:xfrm>
            <a:off x="6804826" y="772763"/>
            <a:ext cx="2264476" cy="1798988"/>
          </a:xfrm>
          <a:custGeom>
            <a:rect b="b" l="l" r="r" t="t"/>
            <a:pathLst>
              <a:path extrusionOk="0" h="3597975" w="4528951">
                <a:moveTo>
                  <a:pt x="0" y="0"/>
                </a:moveTo>
                <a:lnTo>
                  <a:pt x="4528952" y="0"/>
                </a:lnTo>
                <a:lnTo>
                  <a:pt x="4528952" y="3597975"/>
                </a:lnTo>
                <a:lnTo>
                  <a:pt x="0" y="3597975"/>
                </a:lnTo>
                <a:lnTo>
                  <a:pt x="0" y="0"/>
                </a:lnTo>
                <a:close/>
              </a:path>
            </a:pathLst>
          </a:custGeom>
          <a:blipFill rotWithShape="1">
            <a:blip r:embed="rId3">
              <a:alphaModFix/>
            </a:blip>
            <a:stretch>
              <a:fillRect b="0" l="0" r="0" t="0"/>
            </a:stretch>
          </a:blipFill>
          <a:ln>
            <a:noFill/>
          </a:ln>
        </p:spPr>
      </p:sp>
      <p:sp>
        <p:nvSpPr>
          <p:cNvPr id="1513" name="Google Shape;1513;p173"/>
          <p:cNvSpPr/>
          <p:nvPr/>
        </p:nvSpPr>
        <p:spPr>
          <a:xfrm>
            <a:off x="6804826" y="2803994"/>
            <a:ext cx="2339174" cy="1560867"/>
          </a:xfrm>
          <a:custGeom>
            <a:rect b="b" l="l" r="r" t="t"/>
            <a:pathLst>
              <a:path extrusionOk="0" h="3121734" w="4678349">
                <a:moveTo>
                  <a:pt x="0" y="0"/>
                </a:moveTo>
                <a:lnTo>
                  <a:pt x="4678349" y="0"/>
                </a:lnTo>
                <a:lnTo>
                  <a:pt x="4678349" y="3121735"/>
                </a:lnTo>
                <a:lnTo>
                  <a:pt x="0" y="3121735"/>
                </a:lnTo>
                <a:lnTo>
                  <a:pt x="0" y="0"/>
                </a:lnTo>
                <a:close/>
              </a:path>
            </a:pathLst>
          </a:custGeom>
          <a:blipFill rotWithShape="1">
            <a:blip r:embed="rId4">
              <a:alphaModFix/>
            </a:blip>
            <a:stretch>
              <a:fillRect b="0" l="0" r="0" t="0"/>
            </a:stretch>
          </a:blipFill>
          <a:ln>
            <a:noFill/>
          </a:ln>
        </p:spPr>
      </p:sp>
      <p:sp>
        <p:nvSpPr>
          <p:cNvPr id="1514" name="Google Shape;1514;p173"/>
          <p:cNvSpPr txBox="1"/>
          <p:nvPr/>
        </p:nvSpPr>
        <p:spPr>
          <a:xfrm>
            <a:off x="1577441" y="121351"/>
            <a:ext cx="5565588" cy="651411"/>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14 septembrie 2026 – O zi înnorată cu momente însorite</a:t>
            </a:r>
            <a:endParaRPr sz="700"/>
          </a:p>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Locul observației: Piatra Neamț </a:t>
            </a:r>
            <a:endParaRPr sz="700"/>
          </a:p>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Momentul observației: pe parcursul zilei</a:t>
            </a:r>
            <a:endParaRPr sz="700"/>
          </a:p>
        </p:txBody>
      </p:sp>
      <p:sp>
        <p:nvSpPr>
          <p:cNvPr id="1515" name="Google Shape;1515;p173"/>
          <p:cNvSpPr txBox="1"/>
          <p:nvPr/>
        </p:nvSpPr>
        <p:spPr>
          <a:xfrm>
            <a:off x="1239238" y="947060"/>
            <a:ext cx="5565588" cy="105622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Ce am observat?</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A1733"/>
                </a:solidFill>
                <a:latin typeface="Times"/>
                <a:ea typeface="Times"/>
                <a:cs typeface="Times"/>
                <a:sym typeface="Times"/>
              </a:rPr>
              <a:t>14 septembrie a fost o zi în general înnorată. Cerul a fost acoperit de nori în cea mai mare parte a zilei, însă după-amiaza au fost și momente în care a apărut soarele. Nu a plouat, iar temperatura a fost plăcută.</a:t>
            </a:r>
            <a:endParaRPr sz="700"/>
          </a:p>
        </p:txBody>
      </p:sp>
      <p:sp>
        <p:nvSpPr>
          <p:cNvPr id="1516" name="Google Shape;1516;p173"/>
          <p:cNvSpPr txBox="1"/>
          <p:nvPr/>
        </p:nvSpPr>
        <p:spPr>
          <a:xfrm>
            <a:off x="1239238" y="2169844"/>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Explicația fizică</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A1733"/>
                </a:solidFill>
                <a:latin typeface="Times"/>
                <a:ea typeface="Times"/>
                <a:cs typeface="Times"/>
                <a:sym typeface="Times"/>
              </a:rPr>
              <a:t>Norii s-au format deoarece vaporii de apă din aer s-au răcit și s-au transformat în picături foarte mici de apă. Atunci când norii s-au mai rărit, razele Soarelui au putut ajunge la suprafața Pământului, de aceea soarele a apărut pentru scurt timp.</a:t>
            </a:r>
            <a:endParaRPr sz="700"/>
          </a:p>
        </p:txBody>
      </p:sp>
      <p:sp>
        <p:nvSpPr>
          <p:cNvPr id="1517" name="Google Shape;1517;p173"/>
          <p:cNvSpPr txBox="1"/>
          <p:nvPr/>
        </p:nvSpPr>
        <p:spPr>
          <a:xfrm>
            <a:off x="1239238" y="3599924"/>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Ce mi s-a părut interesant?</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0" lang="en" sz="1400" u="none" cap="none" strike="noStrike">
                <a:solidFill>
                  <a:srgbClr val="000000"/>
                </a:solidFill>
                <a:latin typeface="Times"/>
                <a:ea typeface="Times"/>
                <a:cs typeface="Times"/>
                <a:sym typeface="Times"/>
              </a:rPr>
              <a:t>Mi s-a părut interesant că, deși ziua a fost mai mult înnorată, vremea s-a schimbat din când în când. După-amiaza, soarele a apărut printre nori și pentru câteva momente cerul a devenit mai luminos. </a:t>
            </a:r>
            <a:endParaRPr sz="700"/>
          </a:p>
          <a:p>
            <a:pPr indent="0" lvl="0" marL="0" marR="0" rtl="0" algn="ctr">
              <a:lnSpc>
                <a:spcPct val="118001"/>
              </a:lnSpc>
              <a:spcBef>
                <a:spcPts val="0"/>
              </a:spcBef>
              <a:spcAft>
                <a:spcPts val="0"/>
              </a:spcAft>
              <a:buNone/>
            </a:pPr>
            <a:r>
              <a:t/>
            </a:r>
            <a:endParaRPr b="1" i="0" sz="1400" u="none" cap="none" strike="noStrike">
              <a:solidFill>
                <a:srgbClr val="000000"/>
              </a:solidFill>
              <a:latin typeface="Times"/>
              <a:ea typeface="Times"/>
              <a:cs typeface="Times"/>
              <a:sym typeface="Time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21" name="Shape 1521"/>
        <p:cNvGrpSpPr/>
        <p:nvPr/>
      </p:nvGrpSpPr>
      <p:grpSpPr>
        <a:xfrm>
          <a:off x="0" y="0"/>
          <a:ext cx="0" cy="0"/>
          <a:chOff x="0" y="0"/>
          <a:chExt cx="0" cy="0"/>
        </a:xfrm>
      </p:grpSpPr>
      <p:sp>
        <p:nvSpPr>
          <p:cNvPr id="1522" name="Google Shape;1522;p174"/>
          <p:cNvSpPr/>
          <p:nvPr/>
        </p:nvSpPr>
        <p:spPr>
          <a:xfrm>
            <a:off x="6804826" y="772763"/>
            <a:ext cx="2264476" cy="1798988"/>
          </a:xfrm>
          <a:custGeom>
            <a:rect b="b" l="l" r="r" t="t"/>
            <a:pathLst>
              <a:path extrusionOk="0" h="3597975" w="4528951">
                <a:moveTo>
                  <a:pt x="0" y="0"/>
                </a:moveTo>
                <a:lnTo>
                  <a:pt x="4528952" y="0"/>
                </a:lnTo>
                <a:lnTo>
                  <a:pt x="4528952" y="3597975"/>
                </a:lnTo>
                <a:lnTo>
                  <a:pt x="0" y="3597975"/>
                </a:lnTo>
                <a:lnTo>
                  <a:pt x="0" y="0"/>
                </a:lnTo>
                <a:close/>
              </a:path>
            </a:pathLst>
          </a:custGeom>
          <a:blipFill rotWithShape="1">
            <a:blip r:embed="rId3">
              <a:alphaModFix/>
            </a:blip>
            <a:stretch>
              <a:fillRect b="0" l="0" r="0" t="0"/>
            </a:stretch>
          </a:blipFill>
          <a:ln>
            <a:noFill/>
          </a:ln>
        </p:spPr>
      </p:sp>
      <p:sp>
        <p:nvSpPr>
          <p:cNvPr id="1523" name="Google Shape;1523;p174"/>
          <p:cNvSpPr/>
          <p:nvPr/>
        </p:nvSpPr>
        <p:spPr>
          <a:xfrm>
            <a:off x="6804826" y="2803994"/>
            <a:ext cx="2339174" cy="1560867"/>
          </a:xfrm>
          <a:custGeom>
            <a:rect b="b" l="l" r="r" t="t"/>
            <a:pathLst>
              <a:path extrusionOk="0" h="3121734" w="4678349">
                <a:moveTo>
                  <a:pt x="0" y="0"/>
                </a:moveTo>
                <a:lnTo>
                  <a:pt x="4678349" y="0"/>
                </a:lnTo>
                <a:lnTo>
                  <a:pt x="4678349" y="3121735"/>
                </a:lnTo>
                <a:lnTo>
                  <a:pt x="0" y="3121735"/>
                </a:lnTo>
                <a:lnTo>
                  <a:pt x="0" y="0"/>
                </a:lnTo>
                <a:close/>
              </a:path>
            </a:pathLst>
          </a:custGeom>
          <a:blipFill rotWithShape="1">
            <a:blip r:embed="rId4">
              <a:alphaModFix/>
            </a:blip>
            <a:stretch>
              <a:fillRect b="0" l="0" r="0" t="0"/>
            </a:stretch>
          </a:blipFill>
          <a:ln>
            <a:noFill/>
          </a:ln>
        </p:spPr>
      </p:sp>
      <p:sp>
        <p:nvSpPr>
          <p:cNvPr id="1524" name="Google Shape;1524;p174"/>
          <p:cNvSpPr txBox="1"/>
          <p:nvPr/>
        </p:nvSpPr>
        <p:spPr>
          <a:xfrm>
            <a:off x="1577441" y="121351"/>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14 septembre 2026 – Journée nuageuse avec des éclaircies</a:t>
            </a:r>
            <a:endParaRPr sz="700"/>
          </a:p>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Lieu d'observation : Piatra Neamț</a:t>
            </a:r>
            <a:endParaRPr sz="700"/>
          </a:p>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Moment de l'observation : tout au long de la journée</a:t>
            </a:r>
            <a:endParaRPr sz="700"/>
          </a:p>
          <a:p>
            <a:pPr indent="0" lvl="0" marL="0" marR="0" rtl="0" algn="ctr">
              <a:lnSpc>
                <a:spcPct val="118001"/>
              </a:lnSpc>
              <a:spcBef>
                <a:spcPts val="0"/>
              </a:spcBef>
              <a:spcAft>
                <a:spcPts val="0"/>
              </a:spcAft>
              <a:buNone/>
            </a:pPr>
            <a:r>
              <a:t/>
            </a:r>
            <a:endParaRPr b="1" i="1" sz="1500" u="sng" cap="none" strike="noStrike">
              <a:solidFill>
                <a:srgbClr val="FF66C4"/>
              </a:solidFill>
              <a:latin typeface="Times"/>
              <a:ea typeface="Times"/>
              <a:cs typeface="Times"/>
              <a:sym typeface="Times"/>
            </a:endParaRPr>
          </a:p>
        </p:txBody>
      </p:sp>
      <p:sp>
        <p:nvSpPr>
          <p:cNvPr id="1525" name="Google Shape;1525;p174"/>
          <p:cNvSpPr txBox="1"/>
          <p:nvPr/>
        </p:nvSpPr>
        <p:spPr>
          <a:xfrm>
            <a:off x="1239238" y="947060"/>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Qu'ai-je remarqué ?</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La journée du 14 septembre a été globalement nuageuse. Le ciel est resté couvert la majeure partie de la journée, mais le soleil est apparu par moments dans l'après-midi. Il n'a pas plu et la température était agréable.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26" name="Google Shape;1526;p174"/>
          <p:cNvSpPr txBox="1"/>
          <p:nvPr/>
        </p:nvSpPr>
        <p:spPr>
          <a:xfrm>
            <a:off x="1085625" y="2129490"/>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L'explication physique</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Les nuages ​​se sont formés parce que la vapeur d'eau présente dans l'air s'est refroidie et s'est transformée en minuscules gouttelettes d'eau. Lorsque les nuages ​​se sont dissipés, les rayons du Soleil ont pu atteindre la surface de la Terre ; c'est pourquoi le soleil est brièvement apparu.</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27" name="Google Shape;1527;p174"/>
          <p:cNvSpPr txBox="1"/>
          <p:nvPr/>
        </p:nvSpPr>
        <p:spPr>
          <a:xfrm>
            <a:off x="1239238" y="3599924"/>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Qu'est-ce que j'ai trouvé intéressant ?</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J'ai trouvé intéressant que, bien que la journée ait été majoritairement nuageuse, le temps ait changé de temps à autre. Dans l'après-midi, le soleil a percé les nuages ​​et, pendant quelques instants, le ciel s'est éclairci.</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31" name="Shape 1531"/>
        <p:cNvGrpSpPr/>
        <p:nvPr/>
      </p:nvGrpSpPr>
      <p:grpSpPr>
        <a:xfrm>
          <a:off x="0" y="0"/>
          <a:ext cx="0" cy="0"/>
          <a:chOff x="0" y="0"/>
          <a:chExt cx="0" cy="0"/>
        </a:xfrm>
      </p:grpSpPr>
      <p:sp>
        <p:nvSpPr>
          <p:cNvPr id="1532" name="Google Shape;1532;p175"/>
          <p:cNvSpPr/>
          <p:nvPr/>
        </p:nvSpPr>
        <p:spPr>
          <a:xfrm>
            <a:off x="6804826" y="772763"/>
            <a:ext cx="2264476" cy="1798988"/>
          </a:xfrm>
          <a:custGeom>
            <a:rect b="b" l="l" r="r" t="t"/>
            <a:pathLst>
              <a:path extrusionOk="0" h="3597975" w="4528951">
                <a:moveTo>
                  <a:pt x="0" y="0"/>
                </a:moveTo>
                <a:lnTo>
                  <a:pt x="4528952" y="0"/>
                </a:lnTo>
                <a:lnTo>
                  <a:pt x="4528952" y="3597975"/>
                </a:lnTo>
                <a:lnTo>
                  <a:pt x="0" y="3597975"/>
                </a:lnTo>
                <a:lnTo>
                  <a:pt x="0" y="0"/>
                </a:lnTo>
                <a:close/>
              </a:path>
            </a:pathLst>
          </a:custGeom>
          <a:blipFill rotWithShape="1">
            <a:blip r:embed="rId3">
              <a:alphaModFix/>
            </a:blip>
            <a:stretch>
              <a:fillRect b="0" l="0" r="0" t="0"/>
            </a:stretch>
          </a:blipFill>
          <a:ln>
            <a:noFill/>
          </a:ln>
        </p:spPr>
      </p:sp>
      <p:sp>
        <p:nvSpPr>
          <p:cNvPr id="1533" name="Google Shape;1533;p175"/>
          <p:cNvSpPr/>
          <p:nvPr/>
        </p:nvSpPr>
        <p:spPr>
          <a:xfrm>
            <a:off x="6804826" y="2803994"/>
            <a:ext cx="2339174" cy="1560867"/>
          </a:xfrm>
          <a:custGeom>
            <a:rect b="b" l="l" r="r" t="t"/>
            <a:pathLst>
              <a:path extrusionOk="0" h="3121734" w="4678349">
                <a:moveTo>
                  <a:pt x="0" y="0"/>
                </a:moveTo>
                <a:lnTo>
                  <a:pt x="4678349" y="0"/>
                </a:lnTo>
                <a:lnTo>
                  <a:pt x="4678349" y="3121735"/>
                </a:lnTo>
                <a:lnTo>
                  <a:pt x="0" y="3121735"/>
                </a:lnTo>
                <a:lnTo>
                  <a:pt x="0" y="0"/>
                </a:lnTo>
                <a:close/>
              </a:path>
            </a:pathLst>
          </a:custGeom>
          <a:blipFill rotWithShape="1">
            <a:blip r:embed="rId4">
              <a:alphaModFix/>
            </a:blip>
            <a:stretch>
              <a:fillRect b="0" l="0" r="0" t="0"/>
            </a:stretch>
          </a:blipFill>
          <a:ln>
            <a:noFill/>
          </a:ln>
        </p:spPr>
      </p:sp>
      <p:sp>
        <p:nvSpPr>
          <p:cNvPr id="1534" name="Google Shape;1534;p175"/>
          <p:cNvSpPr txBox="1"/>
          <p:nvPr/>
        </p:nvSpPr>
        <p:spPr>
          <a:xfrm>
            <a:off x="1577441" y="121351"/>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September 14, 2026 – Cloudy day with sunny spells</a:t>
            </a:r>
            <a:endParaRPr sz="700"/>
          </a:p>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Observation location: Piatra Neamț</a:t>
            </a:r>
            <a:endParaRPr sz="700"/>
          </a:p>
          <a:p>
            <a:pPr indent="0" lvl="0" marL="0" marR="0" rtl="0" algn="ctr">
              <a:lnSpc>
                <a:spcPct val="118001"/>
              </a:lnSpc>
              <a:spcBef>
                <a:spcPts val="0"/>
              </a:spcBef>
              <a:spcAft>
                <a:spcPts val="0"/>
              </a:spcAft>
              <a:buNone/>
            </a:pPr>
            <a:r>
              <a:rPr b="1" i="1" lang="en" sz="1500" u="sng" cap="none" strike="noStrike">
                <a:solidFill>
                  <a:srgbClr val="FF66C4"/>
                </a:solidFill>
                <a:latin typeface="Times"/>
                <a:ea typeface="Times"/>
                <a:cs typeface="Times"/>
                <a:sym typeface="Times"/>
              </a:rPr>
              <a:t>Time of observation: throughout the day</a:t>
            </a:r>
            <a:endParaRPr sz="700"/>
          </a:p>
          <a:p>
            <a:pPr indent="0" lvl="0" marL="0" marR="0" rtl="0" algn="ctr">
              <a:lnSpc>
                <a:spcPct val="118001"/>
              </a:lnSpc>
              <a:spcBef>
                <a:spcPts val="0"/>
              </a:spcBef>
              <a:spcAft>
                <a:spcPts val="0"/>
              </a:spcAft>
              <a:buNone/>
            </a:pPr>
            <a:r>
              <a:t/>
            </a:r>
            <a:endParaRPr b="1" i="1" sz="1500" u="sng" cap="none" strike="noStrike">
              <a:solidFill>
                <a:srgbClr val="FF66C4"/>
              </a:solidFill>
              <a:latin typeface="Times"/>
              <a:ea typeface="Times"/>
              <a:cs typeface="Times"/>
              <a:sym typeface="Times"/>
            </a:endParaRPr>
          </a:p>
        </p:txBody>
      </p:sp>
      <p:sp>
        <p:nvSpPr>
          <p:cNvPr id="1535" name="Google Shape;1535;p175"/>
          <p:cNvSpPr txBox="1"/>
          <p:nvPr/>
        </p:nvSpPr>
        <p:spPr>
          <a:xfrm>
            <a:off x="1085625" y="868606"/>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What did I notice?</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September 14th was generally cloudy. The sky remained overcast for most of the day, but the sun appeared at times during the afternoon. It didn't rain, and the temperature was pleasant.</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36" name="Google Shape;1536;p175"/>
          <p:cNvSpPr txBox="1"/>
          <p:nvPr/>
        </p:nvSpPr>
        <p:spPr>
          <a:xfrm>
            <a:off x="1085625" y="2129490"/>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The physical explanation</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The clouds formed because the water vapor in the air cooled and turned into tiny water droplets. When the clouds dissipated, the sun's rays were able to reach the Earth's surface; that is why the sun appeared briefly.</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37" name="Google Shape;1537;p175"/>
          <p:cNvSpPr txBox="1"/>
          <p:nvPr/>
        </p:nvSpPr>
        <p:spPr>
          <a:xfrm>
            <a:off x="996430" y="3579666"/>
            <a:ext cx="5565588" cy="126564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What did I find interesting?</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I found it interesting that, although the day was mostly cloudy, the weather changed from time to time. In the afternoon, the sun broke through the clouds and, for a few moments, the sky cleared up.</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41" name="Shape 1541"/>
        <p:cNvGrpSpPr/>
        <p:nvPr/>
      </p:nvGrpSpPr>
      <p:grpSpPr>
        <a:xfrm>
          <a:off x="0" y="0"/>
          <a:ext cx="0" cy="0"/>
          <a:chOff x="0" y="0"/>
          <a:chExt cx="0" cy="0"/>
        </a:xfrm>
      </p:grpSpPr>
      <p:sp>
        <p:nvSpPr>
          <p:cNvPr id="1542" name="Google Shape;1542;p176"/>
          <p:cNvSpPr/>
          <p:nvPr/>
        </p:nvSpPr>
        <p:spPr>
          <a:xfrm>
            <a:off x="6562018" y="2805760"/>
            <a:ext cx="2532636" cy="1823390"/>
          </a:xfrm>
          <a:custGeom>
            <a:rect b="b" l="l" r="r" t="t"/>
            <a:pathLst>
              <a:path extrusionOk="0" h="3646781" w="5065272">
                <a:moveTo>
                  <a:pt x="0" y="0"/>
                </a:moveTo>
                <a:lnTo>
                  <a:pt x="5065273" y="0"/>
                </a:lnTo>
                <a:lnTo>
                  <a:pt x="5065273" y="3646781"/>
                </a:lnTo>
                <a:lnTo>
                  <a:pt x="0" y="3646781"/>
                </a:lnTo>
                <a:lnTo>
                  <a:pt x="0" y="0"/>
                </a:lnTo>
                <a:close/>
              </a:path>
            </a:pathLst>
          </a:custGeom>
          <a:blipFill rotWithShape="1">
            <a:blip r:embed="rId3">
              <a:alphaModFix/>
            </a:blip>
            <a:stretch>
              <a:fillRect b="0" l="0" r="-8264" t="0"/>
            </a:stretch>
          </a:blipFill>
          <a:ln>
            <a:noFill/>
          </a:ln>
        </p:spPr>
      </p:sp>
      <p:sp>
        <p:nvSpPr>
          <p:cNvPr id="1543" name="Google Shape;1543;p176"/>
          <p:cNvSpPr/>
          <p:nvPr/>
        </p:nvSpPr>
        <p:spPr>
          <a:xfrm>
            <a:off x="6562018" y="840672"/>
            <a:ext cx="2505448" cy="1678650"/>
          </a:xfrm>
          <a:custGeom>
            <a:rect b="b" l="l" r="r" t="t"/>
            <a:pathLst>
              <a:path extrusionOk="0" h="3357300" w="5010896">
                <a:moveTo>
                  <a:pt x="0" y="0"/>
                </a:moveTo>
                <a:lnTo>
                  <a:pt x="5010896" y="0"/>
                </a:lnTo>
                <a:lnTo>
                  <a:pt x="5010896" y="3357300"/>
                </a:lnTo>
                <a:lnTo>
                  <a:pt x="0" y="3357300"/>
                </a:lnTo>
                <a:lnTo>
                  <a:pt x="0" y="0"/>
                </a:lnTo>
                <a:close/>
              </a:path>
            </a:pathLst>
          </a:custGeom>
          <a:blipFill rotWithShape="1">
            <a:blip r:embed="rId4">
              <a:alphaModFix/>
            </a:blip>
            <a:stretch>
              <a:fillRect b="0" l="0" r="0" t="0"/>
            </a:stretch>
          </a:blipFill>
          <a:ln>
            <a:noFill/>
          </a:ln>
        </p:spPr>
      </p:sp>
      <p:sp>
        <p:nvSpPr>
          <p:cNvPr id="1544" name="Google Shape;1544;p176"/>
          <p:cNvSpPr txBox="1"/>
          <p:nvPr/>
        </p:nvSpPr>
        <p:spPr>
          <a:xfrm>
            <a:off x="1577441" y="121351"/>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15 septembrie 2026 – O zi înnorată</a:t>
            </a:r>
            <a:endParaRPr sz="700"/>
          </a:p>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Locul observației: Piatra Neamț, în apropierea locuinței</a:t>
            </a:r>
            <a:endParaRPr sz="700"/>
          </a:p>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Momentul observației: pe parcursul zilei</a:t>
            </a:r>
            <a:endParaRPr sz="700"/>
          </a:p>
          <a:p>
            <a:pPr indent="0" lvl="0" marL="0" marR="0" rtl="0" algn="ctr">
              <a:lnSpc>
                <a:spcPct val="118001"/>
              </a:lnSpc>
              <a:spcBef>
                <a:spcPts val="0"/>
              </a:spcBef>
              <a:spcAft>
                <a:spcPts val="0"/>
              </a:spcAft>
              <a:buNone/>
            </a:pPr>
            <a:r>
              <a:t/>
            </a:r>
            <a:endParaRPr b="1" i="1" sz="1500" u="sng" cap="none" strike="noStrike">
              <a:solidFill>
                <a:srgbClr val="288A0B"/>
              </a:solidFill>
              <a:latin typeface="Times"/>
              <a:ea typeface="Times"/>
              <a:cs typeface="Times"/>
              <a:sym typeface="Times"/>
            </a:endParaRPr>
          </a:p>
        </p:txBody>
      </p:sp>
      <p:sp>
        <p:nvSpPr>
          <p:cNvPr id="1545" name="Google Shape;1545;p176"/>
          <p:cNvSpPr txBox="1"/>
          <p:nvPr/>
        </p:nvSpPr>
        <p:spPr>
          <a:xfrm>
            <a:off x="824056" y="835910"/>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Ce am observat?</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15 septembrie a fost o zi în general înnorată. Cerul a fost acoperit de nori în cea mai mare parte a zilei, iar dimineața a fost mai răcoroasă. Pe parcursul zilei temperatura a crescut, ajungând la aproximativ 22°C. Nu s-au înregistrat precipitații.</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46" name="Google Shape;1546;p176"/>
          <p:cNvSpPr txBox="1"/>
          <p:nvPr/>
        </p:nvSpPr>
        <p:spPr>
          <a:xfrm>
            <a:off x="996430" y="2109231"/>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Explicația fizică</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Norii s-au format prin răcirea vaporilor de apă din atmosferă și transformarea lor în picături foarte mici de apă. Aceștia au împiedicat o parte din razele Soarelui să ajungă la suprafața Pământului, ceea ce a făcut ca lumina și căldura să fie mai reduse.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47" name="Google Shape;1547;p176"/>
          <p:cNvSpPr txBox="1"/>
          <p:nvPr/>
        </p:nvSpPr>
        <p:spPr>
          <a:xfrm>
            <a:off x="824056" y="3573054"/>
            <a:ext cx="5565588" cy="105609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Ce mi s-a părut interesant?</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Mi s-a părut interesant că, deși cerul a fost mai mult acoperit de nori, temperatura a crescut destul de mult pe parcursul zilei.</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51" name="Shape 1551"/>
        <p:cNvGrpSpPr/>
        <p:nvPr/>
      </p:nvGrpSpPr>
      <p:grpSpPr>
        <a:xfrm>
          <a:off x="0" y="0"/>
          <a:ext cx="0" cy="0"/>
          <a:chOff x="0" y="0"/>
          <a:chExt cx="0" cy="0"/>
        </a:xfrm>
      </p:grpSpPr>
      <p:sp>
        <p:nvSpPr>
          <p:cNvPr id="1552" name="Google Shape;1552;p177"/>
          <p:cNvSpPr/>
          <p:nvPr/>
        </p:nvSpPr>
        <p:spPr>
          <a:xfrm>
            <a:off x="6562018" y="2805760"/>
            <a:ext cx="2532636" cy="1823390"/>
          </a:xfrm>
          <a:custGeom>
            <a:rect b="b" l="l" r="r" t="t"/>
            <a:pathLst>
              <a:path extrusionOk="0" h="3646781" w="5065272">
                <a:moveTo>
                  <a:pt x="0" y="0"/>
                </a:moveTo>
                <a:lnTo>
                  <a:pt x="5065273" y="0"/>
                </a:lnTo>
                <a:lnTo>
                  <a:pt x="5065273" y="3646781"/>
                </a:lnTo>
                <a:lnTo>
                  <a:pt x="0" y="3646781"/>
                </a:lnTo>
                <a:lnTo>
                  <a:pt x="0" y="0"/>
                </a:lnTo>
                <a:close/>
              </a:path>
            </a:pathLst>
          </a:custGeom>
          <a:blipFill rotWithShape="1">
            <a:blip r:embed="rId3">
              <a:alphaModFix/>
            </a:blip>
            <a:stretch>
              <a:fillRect b="0" l="0" r="-8264" t="0"/>
            </a:stretch>
          </a:blipFill>
          <a:ln>
            <a:noFill/>
          </a:ln>
        </p:spPr>
      </p:sp>
      <p:sp>
        <p:nvSpPr>
          <p:cNvPr id="1553" name="Google Shape;1553;p177"/>
          <p:cNvSpPr/>
          <p:nvPr/>
        </p:nvSpPr>
        <p:spPr>
          <a:xfrm>
            <a:off x="6562018" y="840672"/>
            <a:ext cx="2505448" cy="1678650"/>
          </a:xfrm>
          <a:custGeom>
            <a:rect b="b" l="l" r="r" t="t"/>
            <a:pathLst>
              <a:path extrusionOk="0" h="3357300" w="5010896">
                <a:moveTo>
                  <a:pt x="0" y="0"/>
                </a:moveTo>
                <a:lnTo>
                  <a:pt x="5010896" y="0"/>
                </a:lnTo>
                <a:lnTo>
                  <a:pt x="5010896" y="3357300"/>
                </a:lnTo>
                <a:lnTo>
                  <a:pt x="0" y="3357300"/>
                </a:lnTo>
                <a:lnTo>
                  <a:pt x="0" y="0"/>
                </a:lnTo>
                <a:close/>
              </a:path>
            </a:pathLst>
          </a:custGeom>
          <a:blipFill rotWithShape="1">
            <a:blip r:embed="rId4">
              <a:alphaModFix/>
            </a:blip>
            <a:stretch>
              <a:fillRect b="0" l="0" r="0" t="0"/>
            </a:stretch>
          </a:blipFill>
          <a:ln>
            <a:noFill/>
          </a:ln>
        </p:spPr>
      </p:sp>
      <p:sp>
        <p:nvSpPr>
          <p:cNvPr id="1554" name="Google Shape;1554;p177"/>
          <p:cNvSpPr txBox="1"/>
          <p:nvPr/>
        </p:nvSpPr>
        <p:spPr>
          <a:xfrm>
            <a:off x="1328892" y="79107"/>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15 septembre 2026 – Une journée nuageuse</a:t>
            </a:r>
            <a:endParaRPr sz="700"/>
          </a:p>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Lieu de l’observation : Piatra Neamț, près de chez moi</a:t>
            </a:r>
            <a:endParaRPr sz="700"/>
          </a:p>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Moment de l’observation : Pendant la journée</a:t>
            </a:r>
            <a:endParaRPr sz="700"/>
          </a:p>
          <a:p>
            <a:pPr indent="0" lvl="0" marL="0" marR="0" rtl="0" algn="ctr">
              <a:lnSpc>
                <a:spcPct val="118001"/>
              </a:lnSpc>
              <a:spcBef>
                <a:spcPts val="0"/>
              </a:spcBef>
              <a:spcAft>
                <a:spcPts val="0"/>
              </a:spcAft>
              <a:buNone/>
            </a:pPr>
            <a:r>
              <a:t/>
            </a:r>
            <a:endParaRPr b="1" i="1" sz="1500" u="sng" cap="none" strike="noStrike">
              <a:solidFill>
                <a:srgbClr val="288A0B"/>
              </a:solidFill>
              <a:latin typeface="Times"/>
              <a:ea typeface="Times"/>
              <a:cs typeface="Times"/>
              <a:sym typeface="Times"/>
            </a:endParaRPr>
          </a:p>
        </p:txBody>
      </p:sp>
      <p:sp>
        <p:nvSpPr>
          <p:cNvPr id="1555" name="Google Shape;1555;p177"/>
          <p:cNvSpPr txBox="1"/>
          <p:nvPr/>
        </p:nvSpPr>
        <p:spPr>
          <a:xfrm>
            <a:off x="824056" y="835910"/>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Qu’ai-je observé ?</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Le 15 septembre a été une journée généralement nuageuse. Le ciel était couvert de nuages pendant la plus grande partie de la journée et le matin était plus frais. Au cours de la journée, la température a augmenté pour atteindre environ 22 °C. Il n’y a pas eu de pluie.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56" name="Google Shape;1556;p177"/>
          <p:cNvSpPr txBox="1"/>
          <p:nvPr/>
        </p:nvSpPr>
        <p:spPr>
          <a:xfrm>
            <a:off x="904859" y="2242258"/>
            <a:ext cx="5565588" cy="147519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Explication physique</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Les nuages se sont formés lorsque la vapeur d’eau présente dans l’atmosphère s’est refroidie et s’est transformée en très petites gouttelettes d’eau. Ils ont empêché une partie des rayons du Soleil d’atteindre la surface de la Terre, ce qui a réduit la lumière et la chaleur.</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57" name="Google Shape;1557;p177"/>
          <p:cNvSpPr txBox="1"/>
          <p:nvPr/>
        </p:nvSpPr>
        <p:spPr>
          <a:xfrm>
            <a:off x="824056" y="3717454"/>
            <a:ext cx="5565600" cy="1232700"/>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Qu’est-ce qui m’a semblé intéressant ?</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J’ai trouvé intéressant que, même si le ciel était surtout couvert de nuages, la température ait beaucoup augmenté au cours de la journée.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61" name="Shape 1561"/>
        <p:cNvGrpSpPr/>
        <p:nvPr/>
      </p:nvGrpSpPr>
      <p:grpSpPr>
        <a:xfrm>
          <a:off x="0" y="0"/>
          <a:ext cx="0" cy="0"/>
          <a:chOff x="0" y="0"/>
          <a:chExt cx="0" cy="0"/>
        </a:xfrm>
      </p:grpSpPr>
      <p:sp>
        <p:nvSpPr>
          <p:cNvPr id="1562" name="Google Shape;1562;p178"/>
          <p:cNvSpPr/>
          <p:nvPr/>
        </p:nvSpPr>
        <p:spPr>
          <a:xfrm>
            <a:off x="6562018" y="2805760"/>
            <a:ext cx="2532636" cy="1823390"/>
          </a:xfrm>
          <a:custGeom>
            <a:rect b="b" l="l" r="r" t="t"/>
            <a:pathLst>
              <a:path extrusionOk="0" h="3646781" w="5065272">
                <a:moveTo>
                  <a:pt x="0" y="0"/>
                </a:moveTo>
                <a:lnTo>
                  <a:pt x="5065273" y="0"/>
                </a:lnTo>
                <a:lnTo>
                  <a:pt x="5065273" y="3646781"/>
                </a:lnTo>
                <a:lnTo>
                  <a:pt x="0" y="3646781"/>
                </a:lnTo>
                <a:lnTo>
                  <a:pt x="0" y="0"/>
                </a:lnTo>
                <a:close/>
              </a:path>
            </a:pathLst>
          </a:custGeom>
          <a:blipFill rotWithShape="1">
            <a:blip r:embed="rId3">
              <a:alphaModFix/>
            </a:blip>
            <a:stretch>
              <a:fillRect b="0" l="0" r="-8264" t="0"/>
            </a:stretch>
          </a:blipFill>
          <a:ln>
            <a:noFill/>
          </a:ln>
        </p:spPr>
      </p:sp>
      <p:sp>
        <p:nvSpPr>
          <p:cNvPr id="1563" name="Google Shape;1563;p178"/>
          <p:cNvSpPr/>
          <p:nvPr/>
        </p:nvSpPr>
        <p:spPr>
          <a:xfrm>
            <a:off x="6562018" y="840672"/>
            <a:ext cx="2505448" cy="1678650"/>
          </a:xfrm>
          <a:custGeom>
            <a:rect b="b" l="l" r="r" t="t"/>
            <a:pathLst>
              <a:path extrusionOk="0" h="3357300" w="5010896">
                <a:moveTo>
                  <a:pt x="0" y="0"/>
                </a:moveTo>
                <a:lnTo>
                  <a:pt x="5010896" y="0"/>
                </a:lnTo>
                <a:lnTo>
                  <a:pt x="5010896" y="3357300"/>
                </a:lnTo>
                <a:lnTo>
                  <a:pt x="0" y="3357300"/>
                </a:lnTo>
                <a:lnTo>
                  <a:pt x="0" y="0"/>
                </a:lnTo>
                <a:close/>
              </a:path>
            </a:pathLst>
          </a:custGeom>
          <a:blipFill rotWithShape="1">
            <a:blip r:embed="rId4">
              <a:alphaModFix/>
            </a:blip>
            <a:stretch>
              <a:fillRect b="0" l="0" r="0" t="0"/>
            </a:stretch>
          </a:blipFill>
          <a:ln>
            <a:noFill/>
          </a:ln>
        </p:spPr>
      </p:sp>
      <p:sp>
        <p:nvSpPr>
          <p:cNvPr id="1564" name="Google Shape;1564;p178"/>
          <p:cNvSpPr txBox="1"/>
          <p:nvPr/>
        </p:nvSpPr>
        <p:spPr>
          <a:xfrm>
            <a:off x="1106505" y="79107"/>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September 15, 2026 – A Cloudy Day</a:t>
            </a:r>
            <a:endParaRPr sz="700"/>
          </a:p>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Place of observation: Piatra Neamț, near my home</a:t>
            </a:r>
            <a:endParaRPr sz="700"/>
          </a:p>
          <a:p>
            <a:pPr indent="0" lvl="0" marL="0" marR="0" rtl="0" algn="ctr">
              <a:lnSpc>
                <a:spcPct val="118001"/>
              </a:lnSpc>
              <a:spcBef>
                <a:spcPts val="0"/>
              </a:spcBef>
              <a:spcAft>
                <a:spcPts val="0"/>
              </a:spcAft>
              <a:buNone/>
            </a:pPr>
            <a:r>
              <a:rPr b="1" i="1" lang="en" sz="1500" u="sng" cap="none" strike="noStrike">
                <a:solidFill>
                  <a:srgbClr val="288A0B"/>
                </a:solidFill>
                <a:latin typeface="Times"/>
                <a:ea typeface="Times"/>
                <a:cs typeface="Times"/>
                <a:sym typeface="Times"/>
              </a:rPr>
              <a:t>Time of observation: During the day</a:t>
            </a:r>
            <a:endParaRPr sz="700"/>
          </a:p>
          <a:p>
            <a:pPr indent="0" lvl="0" marL="0" marR="0" rtl="0" algn="ctr">
              <a:lnSpc>
                <a:spcPct val="118001"/>
              </a:lnSpc>
              <a:spcBef>
                <a:spcPts val="0"/>
              </a:spcBef>
              <a:spcAft>
                <a:spcPts val="0"/>
              </a:spcAft>
              <a:buNone/>
            </a:pPr>
            <a:r>
              <a:t/>
            </a:r>
            <a:endParaRPr b="1" i="1" sz="1500" u="sng" cap="none" strike="noStrike">
              <a:solidFill>
                <a:srgbClr val="288A0B"/>
              </a:solidFill>
              <a:latin typeface="Times"/>
              <a:ea typeface="Times"/>
              <a:cs typeface="Times"/>
              <a:sym typeface="Times"/>
            </a:endParaRPr>
          </a:p>
        </p:txBody>
      </p:sp>
      <p:sp>
        <p:nvSpPr>
          <p:cNvPr id="1565" name="Google Shape;1565;p178"/>
          <p:cNvSpPr txBox="1"/>
          <p:nvPr/>
        </p:nvSpPr>
        <p:spPr>
          <a:xfrm>
            <a:off x="824056" y="835910"/>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What did I observe?</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September 15 was generally a cloudy day. The sky was covered with clouds for most of the day, and the morning was cooler. During the day, the temperature increased, reaching about 22°C. There was no rainfall.</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66" name="Google Shape;1566;p178"/>
          <p:cNvSpPr txBox="1"/>
          <p:nvPr/>
        </p:nvSpPr>
        <p:spPr>
          <a:xfrm>
            <a:off x="904859" y="2242258"/>
            <a:ext cx="5565588" cy="126564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Physical explanation</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The clouds formed because water vapor in the atmosphere cooled and turned into very small water droplets. They blocked some of the Sun’s rays from reaching the Earth’s surface, so there was less light and warmth.</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67" name="Google Shape;1567;p178"/>
          <p:cNvSpPr txBox="1"/>
          <p:nvPr/>
        </p:nvSpPr>
        <p:spPr>
          <a:xfrm>
            <a:off x="824056" y="3573054"/>
            <a:ext cx="5565588" cy="105609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What did I find interesting?</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I found it interesting that, although the sky was mostly covered with clouds, the temperature increased quite a lot during the day.</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71" name="Shape 1571"/>
        <p:cNvGrpSpPr/>
        <p:nvPr/>
      </p:nvGrpSpPr>
      <p:grpSpPr>
        <a:xfrm>
          <a:off x="0" y="0"/>
          <a:ext cx="0" cy="0"/>
          <a:chOff x="0" y="0"/>
          <a:chExt cx="0" cy="0"/>
        </a:xfrm>
      </p:grpSpPr>
      <p:sp>
        <p:nvSpPr>
          <p:cNvPr id="1572" name="Google Shape;1572;p179"/>
          <p:cNvSpPr/>
          <p:nvPr/>
        </p:nvSpPr>
        <p:spPr>
          <a:xfrm>
            <a:off x="6870330" y="315663"/>
            <a:ext cx="2088506" cy="2256088"/>
          </a:xfrm>
          <a:custGeom>
            <a:rect b="b" l="l" r="r" t="t"/>
            <a:pathLst>
              <a:path extrusionOk="0" h="4512175" w="4177011">
                <a:moveTo>
                  <a:pt x="0" y="0"/>
                </a:moveTo>
                <a:lnTo>
                  <a:pt x="4177011" y="0"/>
                </a:lnTo>
                <a:lnTo>
                  <a:pt x="4177011" y="4512175"/>
                </a:lnTo>
                <a:lnTo>
                  <a:pt x="0" y="4512175"/>
                </a:lnTo>
                <a:lnTo>
                  <a:pt x="0" y="0"/>
                </a:lnTo>
                <a:close/>
              </a:path>
            </a:pathLst>
          </a:custGeom>
          <a:blipFill rotWithShape="1">
            <a:blip r:embed="rId3">
              <a:alphaModFix/>
            </a:blip>
            <a:stretch>
              <a:fillRect b="0" l="0" r="0" t="-23429"/>
            </a:stretch>
          </a:blipFill>
          <a:ln>
            <a:noFill/>
          </a:ln>
        </p:spPr>
      </p:sp>
      <p:sp>
        <p:nvSpPr>
          <p:cNvPr id="1573" name="Google Shape;1573;p179"/>
          <p:cNvSpPr/>
          <p:nvPr/>
        </p:nvSpPr>
        <p:spPr>
          <a:xfrm>
            <a:off x="6903026" y="2870475"/>
            <a:ext cx="2156983" cy="2048034"/>
          </a:xfrm>
          <a:custGeom>
            <a:rect b="b" l="l" r="r" t="t"/>
            <a:pathLst>
              <a:path extrusionOk="0" h="4096068" w="4313966">
                <a:moveTo>
                  <a:pt x="0" y="0"/>
                </a:moveTo>
                <a:lnTo>
                  <a:pt x="4313966" y="0"/>
                </a:lnTo>
                <a:lnTo>
                  <a:pt x="4313966" y="4096068"/>
                </a:lnTo>
                <a:lnTo>
                  <a:pt x="0" y="4096068"/>
                </a:lnTo>
                <a:lnTo>
                  <a:pt x="0" y="0"/>
                </a:lnTo>
                <a:close/>
              </a:path>
            </a:pathLst>
          </a:custGeom>
          <a:blipFill rotWithShape="1">
            <a:blip r:embed="rId4">
              <a:alphaModFix/>
            </a:blip>
            <a:stretch>
              <a:fillRect b="-25696" l="0" r="0" t="-14728"/>
            </a:stretch>
          </a:blipFill>
          <a:ln>
            <a:noFill/>
          </a:ln>
        </p:spPr>
      </p:sp>
      <p:sp>
        <p:nvSpPr>
          <p:cNvPr id="1574" name="Google Shape;1574;p179"/>
          <p:cNvSpPr txBox="1"/>
          <p:nvPr/>
        </p:nvSpPr>
        <p:spPr>
          <a:xfrm>
            <a:off x="1577441" y="121351"/>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16 septembrie 2026 – O zi mai luminoasă</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Locul observației: Piatra Neamț, în apropierea locuinței</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Momentul observației: pe parcursul zilei</a:t>
            </a:r>
            <a:endParaRPr sz="700"/>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p:txBody>
      </p:sp>
      <p:sp>
        <p:nvSpPr>
          <p:cNvPr id="1575" name="Google Shape;1575;p179"/>
          <p:cNvSpPr txBox="1"/>
          <p:nvPr/>
        </p:nvSpPr>
        <p:spPr>
          <a:xfrm>
            <a:off x="1085625" y="868606"/>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Ce am observat?</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16 septembrie a fost o zi mai luminoasă decât cea precedentă. Cerul a fost parțial noros, dar au existat și perioade cu soare. Temperatura a fost plăcută pentru începutul toamnei, ajungând la aproximativ 20–23°C. Nu au fost condiții importante de ploaie.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76" name="Google Shape;1576;p179"/>
          <p:cNvSpPr txBox="1"/>
          <p:nvPr/>
        </p:nvSpPr>
        <p:spPr>
          <a:xfrm>
            <a:off x="1085625" y="2318781"/>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Explicația fizică</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Atunci când norii se răresc, o cantitate mai mare de lumină solară ajunge la suprafața Pământului. Energia primită de la Soare încălzește solul, iar acesta transmite căldură aerului din apropiere.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77" name="Google Shape;1577;p179"/>
          <p:cNvSpPr txBox="1"/>
          <p:nvPr/>
        </p:nvSpPr>
        <p:spPr>
          <a:xfrm>
            <a:off x="996430" y="3579666"/>
            <a:ext cx="5565588" cy="126564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Ce mi s-a părut interesant?</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Mi s-a părut interesantă schimbarea vremii față de ziua precedentă. Soarele a apărut mai des printre nori, iar vremea a devenit mai luminoasă și mai plăcută. </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81" name="Shape 1581"/>
        <p:cNvGrpSpPr/>
        <p:nvPr/>
      </p:nvGrpSpPr>
      <p:grpSpPr>
        <a:xfrm>
          <a:off x="0" y="0"/>
          <a:ext cx="0" cy="0"/>
          <a:chOff x="0" y="0"/>
          <a:chExt cx="0" cy="0"/>
        </a:xfrm>
      </p:grpSpPr>
      <p:sp>
        <p:nvSpPr>
          <p:cNvPr id="1582" name="Google Shape;1582;p180"/>
          <p:cNvSpPr/>
          <p:nvPr/>
        </p:nvSpPr>
        <p:spPr>
          <a:xfrm>
            <a:off x="6870330" y="315663"/>
            <a:ext cx="2088506" cy="2256088"/>
          </a:xfrm>
          <a:custGeom>
            <a:rect b="b" l="l" r="r" t="t"/>
            <a:pathLst>
              <a:path extrusionOk="0" h="4512175" w="4177011">
                <a:moveTo>
                  <a:pt x="0" y="0"/>
                </a:moveTo>
                <a:lnTo>
                  <a:pt x="4177011" y="0"/>
                </a:lnTo>
                <a:lnTo>
                  <a:pt x="4177011" y="4512175"/>
                </a:lnTo>
                <a:lnTo>
                  <a:pt x="0" y="4512175"/>
                </a:lnTo>
                <a:lnTo>
                  <a:pt x="0" y="0"/>
                </a:lnTo>
                <a:close/>
              </a:path>
            </a:pathLst>
          </a:custGeom>
          <a:blipFill rotWithShape="1">
            <a:blip r:embed="rId3">
              <a:alphaModFix/>
            </a:blip>
            <a:stretch>
              <a:fillRect b="0" l="0" r="0" t="-23429"/>
            </a:stretch>
          </a:blipFill>
          <a:ln>
            <a:noFill/>
          </a:ln>
        </p:spPr>
      </p:sp>
      <p:sp>
        <p:nvSpPr>
          <p:cNvPr id="1583" name="Google Shape;1583;p180"/>
          <p:cNvSpPr/>
          <p:nvPr/>
        </p:nvSpPr>
        <p:spPr>
          <a:xfrm>
            <a:off x="6903026" y="2870475"/>
            <a:ext cx="2156983" cy="2048034"/>
          </a:xfrm>
          <a:custGeom>
            <a:rect b="b" l="l" r="r" t="t"/>
            <a:pathLst>
              <a:path extrusionOk="0" h="4096068" w="4313966">
                <a:moveTo>
                  <a:pt x="0" y="0"/>
                </a:moveTo>
                <a:lnTo>
                  <a:pt x="4313966" y="0"/>
                </a:lnTo>
                <a:lnTo>
                  <a:pt x="4313966" y="4096068"/>
                </a:lnTo>
                <a:lnTo>
                  <a:pt x="0" y="4096068"/>
                </a:lnTo>
                <a:lnTo>
                  <a:pt x="0" y="0"/>
                </a:lnTo>
                <a:close/>
              </a:path>
            </a:pathLst>
          </a:custGeom>
          <a:blipFill rotWithShape="1">
            <a:blip r:embed="rId4">
              <a:alphaModFix/>
            </a:blip>
            <a:stretch>
              <a:fillRect b="-25696" l="0" r="0" t="-14728"/>
            </a:stretch>
          </a:blipFill>
          <a:ln>
            <a:noFill/>
          </a:ln>
        </p:spPr>
      </p:sp>
      <p:sp>
        <p:nvSpPr>
          <p:cNvPr id="1584" name="Google Shape;1584;p180"/>
          <p:cNvSpPr txBox="1"/>
          <p:nvPr/>
        </p:nvSpPr>
        <p:spPr>
          <a:xfrm>
            <a:off x="1157841" y="170396"/>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16 septembre 2026 – Une journée plus lumineuse</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Lieu de l’observation : Piatra Neamț, près de chez moi</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Moment de l’observation : Pendant la journée</a:t>
            </a:r>
            <a:endParaRPr sz="700"/>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p:txBody>
      </p:sp>
      <p:sp>
        <p:nvSpPr>
          <p:cNvPr id="1585" name="Google Shape;1585;p180"/>
          <p:cNvSpPr txBox="1"/>
          <p:nvPr/>
        </p:nvSpPr>
        <p:spPr>
          <a:xfrm>
            <a:off x="1085625" y="868606"/>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Qu’ai-je observé ?</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Le 16 septembre a été une journée plus lumineuse que la précédente. Le ciel était partiellement nuageux, mais il y a également eu des périodes ensoleillées. La température était agréable pour le début de l’automne, atteignant environ 20–23 °C. Il n’y a pas eu de précipitations importantes.</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86" name="Google Shape;1586;p180"/>
          <p:cNvSpPr txBox="1"/>
          <p:nvPr/>
        </p:nvSpPr>
        <p:spPr>
          <a:xfrm>
            <a:off x="1085625" y="2318781"/>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Explication physique</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Lorsque les nuages deviennent moins denses, davantage de lumière solaire atteint la surface de la Terre. L’énergie reçue du Soleil réchauffe le sol, qui transmet ensuite de la chaleur à l’air situé à proximité.</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87" name="Google Shape;1587;p180"/>
          <p:cNvSpPr txBox="1"/>
          <p:nvPr/>
        </p:nvSpPr>
        <p:spPr>
          <a:xfrm>
            <a:off x="996430" y="3579666"/>
            <a:ext cx="5565588" cy="126564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Qu’est-ce qui m’a semblé intéressant ?</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J’ai trouvé intéressant le changement de temps par rapport à la veille. Le Soleil est apparu plus souvent entre les nuages et le temps est devenu plus lumineux et plus agréable.</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EB"/>
        </a:solidFill>
      </p:bgPr>
    </p:bg>
    <p:spTree>
      <p:nvGrpSpPr>
        <p:cNvPr id="1591" name="Shape 1591"/>
        <p:cNvGrpSpPr/>
        <p:nvPr/>
      </p:nvGrpSpPr>
      <p:grpSpPr>
        <a:xfrm>
          <a:off x="0" y="0"/>
          <a:ext cx="0" cy="0"/>
          <a:chOff x="0" y="0"/>
          <a:chExt cx="0" cy="0"/>
        </a:xfrm>
      </p:grpSpPr>
      <p:sp>
        <p:nvSpPr>
          <p:cNvPr id="1592" name="Google Shape;1592;p181"/>
          <p:cNvSpPr/>
          <p:nvPr/>
        </p:nvSpPr>
        <p:spPr>
          <a:xfrm>
            <a:off x="6870330" y="315663"/>
            <a:ext cx="2088506" cy="2256088"/>
          </a:xfrm>
          <a:custGeom>
            <a:rect b="b" l="l" r="r" t="t"/>
            <a:pathLst>
              <a:path extrusionOk="0" h="4512175" w="4177011">
                <a:moveTo>
                  <a:pt x="0" y="0"/>
                </a:moveTo>
                <a:lnTo>
                  <a:pt x="4177011" y="0"/>
                </a:lnTo>
                <a:lnTo>
                  <a:pt x="4177011" y="4512175"/>
                </a:lnTo>
                <a:lnTo>
                  <a:pt x="0" y="4512175"/>
                </a:lnTo>
                <a:lnTo>
                  <a:pt x="0" y="0"/>
                </a:lnTo>
                <a:close/>
              </a:path>
            </a:pathLst>
          </a:custGeom>
          <a:blipFill rotWithShape="1">
            <a:blip r:embed="rId3">
              <a:alphaModFix/>
            </a:blip>
            <a:stretch>
              <a:fillRect b="0" l="0" r="0" t="-23429"/>
            </a:stretch>
          </a:blipFill>
          <a:ln>
            <a:noFill/>
          </a:ln>
        </p:spPr>
      </p:sp>
      <p:sp>
        <p:nvSpPr>
          <p:cNvPr id="1593" name="Google Shape;1593;p181"/>
          <p:cNvSpPr/>
          <p:nvPr/>
        </p:nvSpPr>
        <p:spPr>
          <a:xfrm>
            <a:off x="6903026" y="2870475"/>
            <a:ext cx="2156983" cy="2048034"/>
          </a:xfrm>
          <a:custGeom>
            <a:rect b="b" l="l" r="r" t="t"/>
            <a:pathLst>
              <a:path extrusionOk="0" h="4096068" w="4313966">
                <a:moveTo>
                  <a:pt x="0" y="0"/>
                </a:moveTo>
                <a:lnTo>
                  <a:pt x="4313966" y="0"/>
                </a:lnTo>
                <a:lnTo>
                  <a:pt x="4313966" y="4096068"/>
                </a:lnTo>
                <a:lnTo>
                  <a:pt x="0" y="4096068"/>
                </a:lnTo>
                <a:lnTo>
                  <a:pt x="0" y="0"/>
                </a:lnTo>
                <a:close/>
              </a:path>
            </a:pathLst>
          </a:custGeom>
          <a:blipFill rotWithShape="1">
            <a:blip r:embed="rId4">
              <a:alphaModFix/>
            </a:blip>
            <a:stretch>
              <a:fillRect b="-25696" l="0" r="0" t="-14728"/>
            </a:stretch>
          </a:blipFill>
          <a:ln>
            <a:noFill/>
          </a:ln>
        </p:spPr>
      </p:sp>
      <p:sp>
        <p:nvSpPr>
          <p:cNvPr id="1594" name="Google Shape;1594;p181"/>
          <p:cNvSpPr txBox="1"/>
          <p:nvPr/>
        </p:nvSpPr>
        <p:spPr>
          <a:xfrm>
            <a:off x="1085625" y="79107"/>
            <a:ext cx="5565588" cy="865724"/>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September 16, 2026 – A Brighter Day</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Place of observation: Piatra Neamț, near my home</a:t>
            </a:r>
            <a:endParaRPr sz="700"/>
          </a:p>
          <a:p>
            <a:pPr indent="0" lvl="0" marL="0" marR="0" rtl="0" algn="ctr">
              <a:lnSpc>
                <a:spcPct val="118001"/>
              </a:lnSpc>
              <a:spcBef>
                <a:spcPts val="0"/>
              </a:spcBef>
              <a:spcAft>
                <a:spcPts val="0"/>
              </a:spcAft>
              <a:buNone/>
            </a:pPr>
            <a:r>
              <a:rPr b="1" i="1" lang="en" sz="1500" u="sng" cap="none" strike="noStrike">
                <a:solidFill>
                  <a:srgbClr val="5E17EB"/>
                </a:solidFill>
                <a:latin typeface="Times"/>
                <a:ea typeface="Times"/>
                <a:cs typeface="Times"/>
                <a:sym typeface="Times"/>
              </a:rPr>
              <a:t>Time of observation: During the day</a:t>
            </a:r>
            <a:endParaRPr sz="700"/>
          </a:p>
          <a:p>
            <a:pPr indent="0" lvl="0" marL="0" marR="0" rtl="0" algn="ctr">
              <a:lnSpc>
                <a:spcPct val="118001"/>
              </a:lnSpc>
              <a:spcBef>
                <a:spcPts val="0"/>
              </a:spcBef>
              <a:spcAft>
                <a:spcPts val="0"/>
              </a:spcAft>
              <a:buNone/>
            </a:pPr>
            <a:r>
              <a:t/>
            </a:r>
            <a:endParaRPr b="1" i="1" sz="1500" u="sng" cap="none" strike="noStrike">
              <a:solidFill>
                <a:srgbClr val="5E17EB"/>
              </a:solidFill>
              <a:latin typeface="Times"/>
              <a:ea typeface="Times"/>
              <a:cs typeface="Times"/>
              <a:sym typeface="Times"/>
            </a:endParaRPr>
          </a:p>
        </p:txBody>
      </p:sp>
      <p:sp>
        <p:nvSpPr>
          <p:cNvPr id="1595" name="Google Shape;1595;p181"/>
          <p:cNvSpPr txBox="1"/>
          <p:nvPr/>
        </p:nvSpPr>
        <p:spPr>
          <a:xfrm>
            <a:off x="1085625" y="868606"/>
            <a:ext cx="5565588" cy="147519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What did I observe?</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September 16 was a brighter day than the previous one. The sky was partly cloudy, but there were also sunny periods. The temperature was pleasant for the beginning of autumn, reaching about 20–23°C. There was no significant rainfall.</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96" name="Google Shape;1596;p181"/>
          <p:cNvSpPr txBox="1"/>
          <p:nvPr/>
        </p:nvSpPr>
        <p:spPr>
          <a:xfrm>
            <a:off x="1085625" y="2318781"/>
            <a:ext cx="5565588" cy="1265647"/>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Physical explanation</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When the clouds become less dense, more sunlight reaches the Earth’s surface. The energy received from the Sun warms the ground, and the ground transfers heat to the nearby air.</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
        <p:nvSpPr>
          <p:cNvPr id="1597" name="Google Shape;1597;p181"/>
          <p:cNvSpPr txBox="1"/>
          <p:nvPr/>
        </p:nvSpPr>
        <p:spPr>
          <a:xfrm>
            <a:off x="996430" y="3579666"/>
            <a:ext cx="5565588" cy="1265646"/>
          </a:xfrm>
          <a:prstGeom prst="rect">
            <a:avLst/>
          </a:prstGeom>
          <a:noFill/>
          <a:ln>
            <a:noFill/>
          </a:ln>
        </p:spPr>
        <p:txBody>
          <a:bodyPr anchorCtr="0" anchor="t" bIns="0" lIns="0" spcFirstLastPara="1" rIns="0" wrap="square" tIns="0">
            <a:spAutoFit/>
          </a:bodyPr>
          <a:lstStyle/>
          <a:p>
            <a:pPr indent="0" lvl="0" marL="0" marR="0" rtl="0" algn="ctr">
              <a:lnSpc>
                <a:spcPct val="118001"/>
              </a:lnSpc>
              <a:spcBef>
                <a:spcPts val="0"/>
              </a:spcBef>
              <a:spcAft>
                <a:spcPts val="0"/>
              </a:spcAft>
              <a:buNone/>
            </a:pPr>
            <a:r>
              <a:rPr b="1" i="1" lang="en" sz="1400" u="sng" cap="none" strike="noStrike">
                <a:solidFill>
                  <a:srgbClr val="F64544"/>
                </a:solidFill>
                <a:latin typeface="Times"/>
                <a:ea typeface="Times"/>
                <a:cs typeface="Times"/>
                <a:sym typeface="Times"/>
              </a:rPr>
              <a:t>What did I find interesting?</a:t>
            </a:r>
            <a:endParaRPr sz="700"/>
          </a:p>
          <a:p>
            <a:pPr indent="0" lvl="0" marL="0" marR="0" rtl="0" algn="ctr">
              <a:lnSpc>
                <a:spcPct val="118001"/>
              </a:lnSpc>
              <a:spcBef>
                <a:spcPts val="0"/>
              </a:spcBef>
              <a:spcAft>
                <a:spcPts val="0"/>
              </a:spcAft>
              <a:buNone/>
            </a:pPr>
            <a:r>
              <a:t/>
            </a:r>
            <a:endParaRPr b="1" i="1" sz="1400" u="sng" cap="none" strike="noStrike">
              <a:solidFill>
                <a:srgbClr val="F64544"/>
              </a:solidFill>
              <a:latin typeface="Times"/>
              <a:ea typeface="Times"/>
              <a:cs typeface="Times"/>
              <a:sym typeface="Times"/>
            </a:endParaRPr>
          </a:p>
          <a:p>
            <a:pPr indent="0" lvl="0" marL="0" marR="0" rtl="0" algn="ctr">
              <a:lnSpc>
                <a:spcPct val="118001"/>
              </a:lnSpc>
              <a:spcBef>
                <a:spcPts val="0"/>
              </a:spcBef>
              <a:spcAft>
                <a:spcPts val="0"/>
              </a:spcAft>
              <a:buNone/>
            </a:pPr>
            <a:r>
              <a:rPr b="1" i="1" lang="en" sz="1400" u="sng" cap="none" strike="noStrike">
                <a:solidFill>
                  <a:srgbClr val="000000"/>
                </a:solidFill>
                <a:latin typeface="Times"/>
                <a:ea typeface="Times"/>
                <a:cs typeface="Times"/>
                <a:sym typeface="Times"/>
              </a:rPr>
              <a:t>I found the change in weather compared with the previous day interesting. The Sun appeared more often between the clouds, and the weather became brighter and more pleasant.</a:t>
            </a:r>
            <a:endParaRPr sz="700"/>
          </a:p>
          <a:p>
            <a:pPr indent="0" lvl="0" marL="0" marR="0" rtl="0" algn="ctr">
              <a:lnSpc>
                <a:spcPct val="118001"/>
              </a:lnSpc>
              <a:spcBef>
                <a:spcPts val="0"/>
              </a:spcBef>
              <a:spcAft>
                <a:spcPts val="0"/>
              </a:spcAft>
              <a:buNone/>
            </a:pPr>
            <a:r>
              <a:t/>
            </a:r>
            <a:endParaRPr b="1" i="1" sz="1400" u="sng" cap="none" strike="noStrike">
              <a:solidFill>
                <a:srgbClr val="000000"/>
              </a:solidFill>
              <a:latin typeface="Times"/>
              <a:ea typeface="Times"/>
              <a:cs typeface="Times"/>
              <a:sym typeface="Time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601" name="Shape 1601"/>
        <p:cNvGrpSpPr/>
        <p:nvPr/>
      </p:nvGrpSpPr>
      <p:grpSpPr>
        <a:xfrm>
          <a:off x="0" y="0"/>
          <a:ext cx="0" cy="0"/>
          <a:chOff x="0" y="0"/>
          <a:chExt cx="0" cy="0"/>
        </a:xfrm>
      </p:grpSpPr>
      <p:grpSp>
        <p:nvGrpSpPr>
          <p:cNvPr id="1602" name="Google Shape;1602;p182"/>
          <p:cNvGrpSpPr/>
          <p:nvPr/>
        </p:nvGrpSpPr>
        <p:grpSpPr>
          <a:xfrm>
            <a:off x="4255143" y="-758803"/>
            <a:ext cx="633714" cy="7109735"/>
            <a:chOff x="0" y="0"/>
            <a:chExt cx="1689903" cy="18959294"/>
          </a:xfrm>
        </p:grpSpPr>
        <p:grpSp>
          <p:nvGrpSpPr>
            <p:cNvPr id="1603" name="Google Shape;1603;p182"/>
            <p:cNvGrpSpPr/>
            <p:nvPr/>
          </p:nvGrpSpPr>
          <p:grpSpPr>
            <a:xfrm>
              <a:off x="0" y="1462223"/>
              <a:ext cx="1531110" cy="14808932"/>
              <a:chOff x="0" y="-38100"/>
              <a:chExt cx="302441" cy="2925221"/>
            </a:xfrm>
          </p:grpSpPr>
          <p:sp>
            <p:nvSpPr>
              <p:cNvPr id="1604" name="Google Shape;1604;p182"/>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2A3977"/>
              </a:solidFill>
              <a:ln>
                <a:noFill/>
              </a:ln>
            </p:spPr>
          </p:sp>
          <p:sp>
            <p:nvSpPr>
              <p:cNvPr id="1605" name="Google Shape;1605;p182"/>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06" name="Google Shape;1606;p182"/>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607" name="Google Shape;1607;p182"/>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sp>
        <p:nvSpPr>
          <p:cNvPr id="1608" name="Google Shape;1608;p182"/>
          <p:cNvSpPr/>
          <p:nvPr/>
        </p:nvSpPr>
        <p:spPr>
          <a:xfrm>
            <a:off x="726864" y="1162792"/>
            <a:ext cx="2839209" cy="2817915"/>
          </a:xfrm>
          <a:custGeom>
            <a:rect b="b" l="l" r="r" t="t"/>
            <a:pathLst>
              <a:path extrusionOk="0" h="5635829" w="5678417">
                <a:moveTo>
                  <a:pt x="0" y="0"/>
                </a:moveTo>
                <a:lnTo>
                  <a:pt x="5678417" y="0"/>
                </a:lnTo>
                <a:lnTo>
                  <a:pt x="5678417" y="5635830"/>
                </a:lnTo>
                <a:lnTo>
                  <a:pt x="0" y="5635830"/>
                </a:lnTo>
                <a:lnTo>
                  <a:pt x="0" y="0"/>
                </a:lnTo>
                <a:close/>
              </a:path>
            </a:pathLst>
          </a:custGeom>
          <a:noFill/>
          <a:ln>
            <a:noFill/>
          </a:ln>
        </p:spPr>
      </p:sp>
      <p:sp>
        <p:nvSpPr>
          <p:cNvPr id="1609" name="Google Shape;1609;p182"/>
          <p:cNvSpPr/>
          <p:nvPr/>
        </p:nvSpPr>
        <p:spPr>
          <a:xfrm>
            <a:off x="5406302" y="3004567"/>
            <a:ext cx="2977358" cy="102854"/>
          </a:xfrm>
          <a:custGeom>
            <a:rect b="b" l="l" r="r" t="t"/>
            <a:pathLst>
              <a:path extrusionOk="0" h="205708" w="5954716">
                <a:moveTo>
                  <a:pt x="0" y="0"/>
                </a:moveTo>
                <a:lnTo>
                  <a:pt x="5954716" y="0"/>
                </a:lnTo>
                <a:lnTo>
                  <a:pt x="5954716" y="205709"/>
                </a:lnTo>
                <a:lnTo>
                  <a:pt x="0" y="205709"/>
                </a:lnTo>
                <a:lnTo>
                  <a:pt x="0" y="0"/>
                </a:lnTo>
                <a:close/>
              </a:path>
            </a:pathLst>
          </a:custGeom>
          <a:noFill/>
          <a:ln>
            <a:noFill/>
          </a:ln>
        </p:spPr>
      </p:sp>
      <p:sp>
        <p:nvSpPr>
          <p:cNvPr id="1610" name="Google Shape;1610;p182"/>
          <p:cNvSpPr txBox="1"/>
          <p:nvPr/>
        </p:nvSpPr>
        <p:spPr>
          <a:xfrm>
            <a:off x="647997" y="1744936"/>
            <a:ext cx="2996942" cy="1596120"/>
          </a:xfrm>
          <a:prstGeom prst="rect">
            <a:avLst/>
          </a:prstGeom>
          <a:noFill/>
          <a:ln>
            <a:noFill/>
          </a:ln>
        </p:spPr>
        <p:txBody>
          <a:bodyPr anchorCtr="0" anchor="t" bIns="0" lIns="0" spcFirstLastPara="1" rIns="0" wrap="square" tIns="0">
            <a:spAutoFit/>
          </a:bodyPr>
          <a:lstStyle/>
          <a:p>
            <a:pPr indent="0" lvl="0" marL="0" marR="0" rtl="0" algn="ctr">
              <a:lnSpc>
                <a:spcPct val="110002"/>
              </a:lnSpc>
              <a:spcBef>
                <a:spcPts val="0"/>
              </a:spcBef>
              <a:spcAft>
                <a:spcPts val="0"/>
              </a:spcAft>
              <a:buNone/>
            </a:pPr>
            <a:r>
              <a:rPr b="0" i="0" lang="en" sz="5300" u="none" cap="none" strike="noStrike">
                <a:solidFill>
                  <a:srgbClr val="0A245E"/>
                </a:solidFill>
                <a:latin typeface="Arial"/>
                <a:ea typeface="Arial"/>
                <a:cs typeface="Arial"/>
                <a:sym typeface="Arial"/>
              </a:rPr>
              <a:t>Proiect Fizica</a:t>
            </a:r>
            <a:endParaRPr sz="700"/>
          </a:p>
        </p:txBody>
      </p:sp>
      <p:sp>
        <p:nvSpPr>
          <p:cNvPr id="1611" name="Google Shape;1611;p182"/>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sp>
        <p:nvSpPr>
          <p:cNvPr id="1612" name="Google Shape;1612;p182"/>
          <p:cNvSpPr txBox="1"/>
          <p:nvPr/>
        </p:nvSpPr>
        <p:spPr>
          <a:xfrm>
            <a:off x="5544451" y="3104451"/>
            <a:ext cx="2839209" cy="9175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none" cap="none" strike="noStrike">
                <a:solidFill>
                  <a:srgbClr val="0A245E"/>
                </a:solidFill>
                <a:latin typeface="Open Sans"/>
                <a:ea typeface="Open Sans"/>
                <a:cs typeface="Open Sans"/>
                <a:sym typeface="Open Sans"/>
              </a:rPr>
              <a:t>Harabagiu Andra</a:t>
            </a:r>
            <a:endParaRPr sz="700"/>
          </a:p>
          <a:p>
            <a:pPr indent="0" lvl="0" marL="0" marR="0" rtl="0" algn="ctr">
              <a:lnSpc>
                <a:spcPct val="140000"/>
              </a:lnSpc>
              <a:spcBef>
                <a:spcPts val="0"/>
              </a:spcBef>
              <a:spcAft>
                <a:spcPts val="0"/>
              </a:spcAft>
              <a:buNone/>
            </a:pPr>
            <a:r>
              <a:rPr b="0" i="0" lang="en" sz="1800" u="none" cap="none" strike="noStrike">
                <a:solidFill>
                  <a:srgbClr val="0A245E"/>
                </a:solidFill>
                <a:latin typeface="Open Sans"/>
                <a:ea typeface="Open Sans"/>
                <a:cs typeface="Open Sans"/>
                <a:sym typeface="Open Sans"/>
              </a:rPr>
              <a:t>Irimiea Maria</a:t>
            </a:r>
            <a:endParaRPr sz="700"/>
          </a:p>
          <a:p>
            <a:pPr indent="0" lvl="0" marL="0" marR="0" rtl="0" algn="ctr">
              <a:lnSpc>
                <a:spcPct val="140000"/>
              </a:lnSpc>
              <a:spcBef>
                <a:spcPts val="0"/>
              </a:spcBef>
              <a:spcAft>
                <a:spcPts val="0"/>
              </a:spcAft>
              <a:buNone/>
            </a:pPr>
            <a:r>
              <a:rPr b="0" i="0" lang="en" sz="1800" u="none" cap="none" strike="noStrike">
                <a:solidFill>
                  <a:srgbClr val="0A245E"/>
                </a:solidFill>
                <a:latin typeface="Open Sans"/>
                <a:ea typeface="Open Sans"/>
                <a:cs typeface="Open Sans"/>
                <a:sym typeface="Open Sans"/>
              </a:rPr>
              <a:t>Miron Sofia</a:t>
            </a:r>
            <a:endParaRPr sz="700"/>
          </a:p>
        </p:txBody>
      </p:sp>
      <p:grpSp>
        <p:nvGrpSpPr>
          <p:cNvPr id="1613" name="Google Shape;1613;p182"/>
          <p:cNvGrpSpPr/>
          <p:nvPr/>
        </p:nvGrpSpPr>
        <p:grpSpPr>
          <a:xfrm>
            <a:off x="5475377" y="548876"/>
            <a:ext cx="2839209" cy="2022873"/>
            <a:chOff x="0" y="-161925"/>
            <a:chExt cx="7571223" cy="5394330"/>
          </a:xfrm>
        </p:grpSpPr>
        <p:sp>
          <p:nvSpPr>
            <p:cNvPr id="1614" name="Google Shape;1614;p182"/>
            <p:cNvSpPr txBox="1"/>
            <p:nvPr/>
          </p:nvSpPr>
          <p:spPr>
            <a:xfrm>
              <a:off x="0" y="-161925"/>
              <a:ext cx="7571223" cy="190606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 sz="2000" u="none" cap="none" strike="noStrike">
                  <a:solidFill>
                    <a:srgbClr val="0A245E"/>
                  </a:solidFill>
                  <a:latin typeface="Arial"/>
                  <a:ea typeface="Arial"/>
                  <a:cs typeface="Arial"/>
                  <a:sym typeface="Arial"/>
                </a:rPr>
                <a:t>Sunetele și luminile verii</a:t>
              </a:r>
              <a:endParaRPr sz="700"/>
            </a:p>
          </p:txBody>
        </p:sp>
        <p:sp>
          <p:nvSpPr>
            <p:cNvPr id="1615" name="Google Shape;1615;p182"/>
            <p:cNvSpPr txBox="1"/>
            <p:nvPr/>
          </p:nvSpPr>
          <p:spPr>
            <a:xfrm>
              <a:off x="0" y="1582210"/>
              <a:ext cx="7571223" cy="190606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 sz="2000" u="none" cap="none" strike="noStrike">
                  <a:solidFill>
                    <a:srgbClr val="0A245E"/>
                  </a:solidFill>
                  <a:latin typeface="Arial"/>
                  <a:ea typeface="Arial"/>
                  <a:cs typeface="Arial"/>
                  <a:sym typeface="Arial"/>
                </a:rPr>
                <a:t>The sounds and lights of summer</a:t>
              </a:r>
              <a:endParaRPr sz="700"/>
            </a:p>
          </p:txBody>
        </p:sp>
        <p:sp>
          <p:nvSpPr>
            <p:cNvPr id="1616" name="Google Shape;1616;p182"/>
            <p:cNvSpPr txBox="1"/>
            <p:nvPr/>
          </p:nvSpPr>
          <p:spPr>
            <a:xfrm>
              <a:off x="0" y="3326345"/>
              <a:ext cx="7571223" cy="190606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 sz="2000" u="none" cap="none" strike="noStrike">
                  <a:solidFill>
                    <a:srgbClr val="0A245E"/>
                  </a:solidFill>
                  <a:latin typeface="Arial"/>
                  <a:ea typeface="Arial"/>
                  <a:cs typeface="Arial"/>
                  <a:sym typeface="Arial"/>
                </a:rPr>
                <a:t>Les sons et les lumières de l'été</a:t>
              </a:r>
              <a:endParaRPr sz="700"/>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620" name="Shape 1620"/>
        <p:cNvGrpSpPr/>
        <p:nvPr/>
      </p:nvGrpSpPr>
      <p:grpSpPr>
        <a:xfrm>
          <a:off x="0" y="0"/>
          <a:ext cx="0" cy="0"/>
          <a:chOff x="0" y="0"/>
          <a:chExt cx="0" cy="0"/>
        </a:xfrm>
      </p:grpSpPr>
      <p:sp>
        <p:nvSpPr>
          <p:cNvPr id="1621" name="Google Shape;1621;p183"/>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grpSp>
        <p:nvGrpSpPr>
          <p:cNvPr id="1622" name="Google Shape;1622;p183"/>
          <p:cNvGrpSpPr/>
          <p:nvPr/>
        </p:nvGrpSpPr>
        <p:grpSpPr>
          <a:xfrm>
            <a:off x="4255143" y="-758803"/>
            <a:ext cx="633714" cy="7109735"/>
            <a:chOff x="0" y="0"/>
            <a:chExt cx="1689903" cy="18959294"/>
          </a:xfrm>
        </p:grpSpPr>
        <p:grpSp>
          <p:nvGrpSpPr>
            <p:cNvPr id="1623" name="Google Shape;1623;p183"/>
            <p:cNvGrpSpPr/>
            <p:nvPr/>
          </p:nvGrpSpPr>
          <p:grpSpPr>
            <a:xfrm>
              <a:off x="0" y="1462223"/>
              <a:ext cx="1531110" cy="14808932"/>
              <a:chOff x="0" y="-38100"/>
              <a:chExt cx="302441" cy="2925221"/>
            </a:xfrm>
          </p:grpSpPr>
          <p:sp>
            <p:nvSpPr>
              <p:cNvPr id="1624" name="Google Shape;1624;p183"/>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625" name="Google Shape;1625;p183"/>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26" name="Google Shape;1626;p183"/>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627" name="Google Shape;1627;p183"/>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628" name="Google Shape;1628;p183"/>
          <p:cNvPicPr preferRelativeResize="0"/>
          <p:nvPr/>
        </p:nvPicPr>
        <p:blipFill rotWithShape="1">
          <a:blip r:embed="rId3">
            <a:alphaModFix/>
          </a:blip>
          <a:srcRect b="0" l="0" r="0" t="0"/>
          <a:stretch/>
        </p:blipFill>
        <p:spPr>
          <a:xfrm>
            <a:off x="5821537" y="514350"/>
            <a:ext cx="2314575" cy="4114800"/>
          </a:xfrm>
          <a:prstGeom prst="rect">
            <a:avLst/>
          </a:prstGeom>
          <a:noFill/>
          <a:ln>
            <a:noFill/>
          </a:ln>
        </p:spPr>
      </p:pic>
      <p:sp>
        <p:nvSpPr>
          <p:cNvPr id="1629" name="Google Shape;1629;p183"/>
          <p:cNvSpPr txBox="1"/>
          <p:nvPr/>
        </p:nvSpPr>
        <p:spPr>
          <a:xfrm>
            <a:off x="0" y="-33337"/>
            <a:ext cx="1804547" cy="2984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Dată: 20.08.2026</a:t>
            </a:r>
            <a:endParaRPr sz="700"/>
          </a:p>
        </p:txBody>
      </p:sp>
      <p:sp>
        <p:nvSpPr>
          <p:cNvPr id="1630" name="Google Shape;1630;p183"/>
          <p:cNvSpPr txBox="1"/>
          <p:nvPr/>
        </p:nvSpPr>
        <p:spPr>
          <a:xfrm>
            <a:off x="-32702" y="353218"/>
            <a:ext cx="2156646" cy="293688"/>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Loc: Malcesine, Italia</a:t>
            </a:r>
            <a:endParaRPr sz="700"/>
          </a:p>
        </p:txBody>
      </p:sp>
      <p:sp>
        <p:nvSpPr>
          <p:cNvPr id="1631" name="Google Shape;1631;p183"/>
          <p:cNvSpPr txBox="1"/>
          <p:nvPr/>
        </p:nvSpPr>
        <p:spPr>
          <a:xfrm>
            <a:off x="0" y="727869"/>
            <a:ext cx="3739928" cy="298747"/>
          </a:xfrm>
          <a:prstGeom prst="rect">
            <a:avLst/>
          </a:prstGeom>
          <a:noFill/>
          <a:ln>
            <a:noFill/>
          </a:ln>
        </p:spPr>
        <p:txBody>
          <a:bodyPr anchorCtr="0" anchor="t" bIns="0" lIns="0" spcFirstLastPara="1" rIns="0" wrap="square" tIns="0">
            <a:spAutoFit/>
          </a:bodyPr>
          <a:lstStyle/>
          <a:p>
            <a:pPr indent="0" lvl="0" marL="0" marR="0" rtl="0" algn="ctr">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Ce am văzut: Ceață deasă pe munte</a:t>
            </a:r>
            <a:endParaRPr sz="700"/>
          </a:p>
        </p:txBody>
      </p:sp>
      <p:sp>
        <p:nvSpPr>
          <p:cNvPr id="1632" name="Google Shape;1632;p183"/>
          <p:cNvSpPr txBox="1"/>
          <p:nvPr/>
        </p:nvSpPr>
        <p:spPr>
          <a:xfrm>
            <a:off x="0" y="1264127"/>
            <a:ext cx="4255143" cy="1531938"/>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Cum explici: Ceața deasă apare când aerul umed se răcește, iar vaporii de apă se transformă în picături foarte mici care rămân în aer. Pe munte, temperatura scăzută favorizează formarea ceții</a:t>
            </a:r>
            <a:endParaRPr sz="700"/>
          </a:p>
        </p:txBody>
      </p:sp>
      <p:sp>
        <p:nvSpPr>
          <p:cNvPr id="1633" name="Google Shape;1633;p183"/>
          <p:cNvSpPr txBox="1"/>
          <p:nvPr/>
        </p:nvSpPr>
        <p:spPr>
          <a:xfrm>
            <a:off x="0" y="3030181"/>
            <a:ext cx="3985195" cy="122237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Ce ți s-a părut interesant: Mi s-a părut interesant că pe munte ceața poate apărea foarte repede din cauza aerului rece și umed</a:t>
            </a:r>
            <a:endParaRPr sz="7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637" name="Shape 1637"/>
        <p:cNvGrpSpPr/>
        <p:nvPr/>
      </p:nvGrpSpPr>
      <p:grpSpPr>
        <a:xfrm>
          <a:off x="0" y="0"/>
          <a:ext cx="0" cy="0"/>
          <a:chOff x="0" y="0"/>
          <a:chExt cx="0" cy="0"/>
        </a:xfrm>
      </p:grpSpPr>
      <p:sp>
        <p:nvSpPr>
          <p:cNvPr id="1638" name="Google Shape;1638;p184"/>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grpSp>
        <p:nvGrpSpPr>
          <p:cNvPr id="1639" name="Google Shape;1639;p184"/>
          <p:cNvGrpSpPr/>
          <p:nvPr/>
        </p:nvGrpSpPr>
        <p:grpSpPr>
          <a:xfrm>
            <a:off x="4255143" y="-758803"/>
            <a:ext cx="633714" cy="7109735"/>
            <a:chOff x="0" y="0"/>
            <a:chExt cx="1689903" cy="18959294"/>
          </a:xfrm>
        </p:grpSpPr>
        <p:grpSp>
          <p:nvGrpSpPr>
            <p:cNvPr id="1640" name="Google Shape;1640;p184"/>
            <p:cNvGrpSpPr/>
            <p:nvPr/>
          </p:nvGrpSpPr>
          <p:grpSpPr>
            <a:xfrm>
              <a:off x="0" y="1462223"/>
              <a:ext cx="1531110" cy="14808932"/>
              <a:chOff x="0" y="-38100"/>
              <a:chExt cx="302441" cy="2925221"/>
            </a:xfrm>
          </p:grpSpPr>
          <p:sp>
            <p:nvSpPr>
              <p:cNvPr id="1641" name="Google Shape;1641;p184"/>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642" name="Google Shape;1642;p184"/>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43" name="Google Shape;1643;p184"/>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644" name="Google Shape;1644;p184"/>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645" name="Google Shape;1645;p184"/>
          <p:cNvPicPr preferRelativeResize="0"/>
          <p:nvPr/>
        </p:nvPicPr>
        <p:blipFill rotWithShape="1">
          <a:blip r:embed="rId3">
            <a:alphaModFix/>
          </a:blip>
          <a:srcRect b="0" l="0" r="0" t="0"/>
          <a:stretch/>
        </p:blipFill>
        <p:spPr>
          <a:xfrm>
            <a:off x="5821537" y="514350"/>
            <a:ext cx="2314575" cy="4114800"/>
          </a:xfrm>
          <a:prstGeom prst="rect">
            <a:avLst/>
          </a:prstGeom>
          <a:noFill/>
          <a:ln>
            <a:noFill/>
          </a:ln>
        </p:spPr>
      </p:pic>
      <p:sp>
        <p:nvSpPr>
          <p:cNvPr id="1646" name="Google Shape;1646;p184"/>
          <p:cNvSpPr txBox="1"/>
          <p:nvPr/>
        </p:nvSpPr>
        <p:spPr>
          <a:xfrm>
            <a:off x="0" y="-33337"/>
            <a:ext cx="1804547" cy="2984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Date: 20.08.2026</a:t>
            </a:r>
            <a:endParaRPr sz="700"/>
          </a:p>
        </p:txBody>
      </p:sp>
      <p:sp>
        <p:nvSpPr>
          <p:cNvPr id="1647" name="Google Shape;1647;p184"/>
          <p:cNvSpPr txBox="1"/>
          <p:nvPr/>
        </p:nvSpPr>
        <p:spPr>
          <a:xfrm>
            <a:off x="0" y="353218"/>
            <a:ext cx="3321693" cy="29368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Place: Malcesine, Italy</a:t>
            </a:r>
            <a:endParaRPr sz="700"/>
          </a:p>
        </p:txBody>
      </p:sp>
      <p:sp>
        <p:nvSpPr>
          <p:cNvPr id="1648" name="Google Shape;1648;p184"/>
          <p:cNvSpPr txBox="1"/>
          <p:nvPr/>
        </p:nvSpPr>
        <p:spPr>
          <a:xfrm>
            <a:off x="0" y="727869"/>
            <a:ext cx="4027010" cy="298401"/>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What I saw: Thick fog on the mountain.</a:t>
            </a:r>
            <a:endParaRPr sz="700"/>
          </a:p>
        </p:txBody>
      </p:sp>
      <p:sp>
        <p:nvSpPr>
          <p:cNvPr id="1649" name="Google Shape;1649;p184"/>
          <p:cNvSpPr txBox="1"/>
          <p:nvPr/>
        </p:nvSpPr>
        <p:spPr>
          <a:xfrm>
            <a:off x="0" y="1372859"/>
            <a:ext cx="4147488" cy="1841501"/>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Here is the explanation: Dense fog forms when moist air cools and water vapor turns into tiny droplets that remain suspended in the air. In the mountains, low temperatures favor the formation of fog.</a:t>
            </a:r>
            <a:endParaRPr sz="700"/>
          </a:p>
        </p:txBody>
      </p:sp>
      <p:sp>
        <p:nvSpPr>
          <p:cNvPr id="1650" name="Google Shape;1650;p184"/>
          <p:cNvSpPr txBox="1"/>
          <p:nvPr/>
        </p:nvSpPr>
        <p:spPr>
          <a:xfrm>
            <a:off x="0" y="3560948"/>
            <a:ext cx="3985195" cy="1222375"/>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What did I find interesting? I found it interesting that fog can appear very quickly on the mountain due to the cold, humid air.</a:t>
            </a:r>
            <a:endParaRPr sz="7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654" name="Shape 1654"/>
        <p:cNvGrpSpPr/>
        <p:nvPr/>
      </p:nvGrpSpPr>
      <p:grpSpPr>
        <a:xfrm>
          <a:off x="0" y="0"/>
          <a:ext cx="0" cy="0"/>
          <a:chOff x="0" y="0"/>
          <a:chExt cx="0" cy="0"/>
        </a:xfrm>
      </p:grpSpPr>
      <p:sp>
        <p:nvSpPr>
          <p:cNvPr id="1655" name="Google Shape;1655;p185"/>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grpSp>
        <p:nvGrpSpPr>
          <p:cNvPr id="1656" name="Google Shape;1656;p185"/>
          <p:cNvGrpSpPr/>
          <p:nvPr/>
        </p:nvGrpSpPr>
        <p:grpSpPr>
          <a:xfrm>
            <a:off x="4255143" y="-758803"/>
            <a:ext cx="633714" cy="7109735"/>
            <a:chOff x="0" y="0"/>
            <a:chExt cx="1689903" cy="18959294"/>
          </a:xfrm>
        </p:grpSpPr>
        <p:grpSp>
          <p:nvGrpSpPr>
            <p:cNvPr id="1657" name="Google Shape;1657;p185"/>
            <p:cNvGrpSpPr/>
            <p:nvPr/>
          </p:nvGrpSpPr>
          <p:grpSpPr>
            <a:xfrm>
              <a:off x="0" y="1462223"/>
              <a:ext cx="1531110" cy="14808932"/>
              <a:chOff x="0" y="-38100"/>
              <a:chExt cx="302441" cy="2925221"/>
            </a:xfrm>
          </p:grpSpPr>
          <p:sp>
            <p:nvSpPr>
              <p:cNvPr id="1658" name="Google Shape;1658;p185"/>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659" name="Google Shape;1659;p185"/>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60" name="Google Shape;1660;p185"/>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661" name="Google Shape;1661;p185"/>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662" name="Google Shape;1662;p185"/>
          <p:cNvPicPr preferRelativeResize="0"/>
          <p:nvPr/>
        </p:nvPicPr>
        <p:blipFill rotWithShape="1">
          <a:blip r:embed="rId3">
            <a:alphaModFix/>
          </a:blip>
          <a:srcRect b="0" l="0" r="0" t="0"/>
          <a:stretch/>
        </p:blipFill>
        <p:spPr>
          <a:xfrm>
            <a:off x="5821537" y="514350"/>
            <a:ext cx="2314575" cy="4114800"/>
          </a:xfrm>
          <a:prstGeom prst="rect">
            <a:avLst/>
          </a:prstGeom>
          <a:noFill/>
          <a:ln>
            <a:noFill/>
          </a:ln>
        </p:spPr>
      </p:pic>
      <p:sp>
        <p:nvSpPr>
          <p:cNvPr id="1663" name="Google Shape;1663;p185"/>
          <p:cNvSpPr txBox="1"/>
          <p:nvPr/>
        </p:nvSpPr>
        <p:spPr>
          <a:xfrm>
            <a:off x="0" y="-33337"/>
            <a:ext cx="1804547" cy="2984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Date: 20.08.2026</a:t>
            </a:r>
            <a:endParaRPr sz="700"/>
          </a:p>
        </p:txBody>
      </p:sp>
      <p:sp>
        <p:nvSpPr>
          <p:cNvPr id="1664" name="Google Shape;1664;p185"/>
          <p:cNvSpPr txBox="1"/>
          <p:nvPr/>
        </p:nvSpPr>
        <p:spPr>
          <a:xfrm>
            <a:off x="0" y="353218"/>
            <a:ext cx="2599230" cy="29368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Lieu: Malcesine, Italie</a:t>
            </a:r>
            <a:endParaRPr sz="700"/>
          </a:p>
        </p:txBody>
      </p:sp>
      <p:sp>
        <p:nvSpPr>
          <p:cNvPr id="1665" name="Google Shape;1665;p185"/>
          <p:cNvSpPr txBox="1"/>
          <p:nvPr/>
        </p:nvSpPr>
        <p:spPr>
          <a:xfrm>
            <a:off x="0" y="727869"/>
            <a:ext cx="3985195" cy="607963"/>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Ce que j'ai vu : Un épais brouillard sur la montagne</a:t>
            </a:r>
            <a:endParaRPr sz="700"/>
          </a:p>
        </p:txBody>
      </p:sp>
      <p:sp>
        <p:nvSpPr>
          <p:cNvPr id="1666" name="Google Shape;1666;p185"/>
          <p:cNvSpPr txBox="1"/>
          <p:nvPr/>
        </p:nvSpPr>
        <p:spPr>
          <a:xfrm>
            <a:off x="0" y="1398165"/>
            <a:ext cx="4164621" cy="2151063"/>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Explication : Le brouillard dense se forme lorsque l’air humide se refroidit et que la vapeur d’eau se transforme en très fines gouttelettes qui restent en suspension dans l’air. En montagne, les basses températures favorisent la formation du brouillard.</a:t>
            </a:r>
            <a:endParaRPr sz="700"/>
          </a:p>
        </p:txBody>
      </p:sp>
      <p:sp>
        <p:nvSpPr>
          <p:cNvPr id="1667" name="Google Shape;1667;p185"/>
          <p:cNvSpPr txBox="1"/>
          <p:nvPr/>
        </p:nvSpPr>
        <p:spPr>
          <a:xfrm>
            <a:off x="0" y="3611562"/>
            <a:ext cx="4164621" cy="1531938"/>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Ce que j'ai trouvé intéressant : J'ai trouvé intéressant que le brouillard puisse apparaître très rapidement en montagne à cause de l'air froid et humide.</a:t>
            </a:r>
            <a:endParaRPr sz="7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671" name="Shape 1671"/>
        <p:cNvGrpSpPr/>
        <p:nvPr/>
      </p:nvGrpSpPr>
      <p:grpSpPr>
        <a:xfrm>
          <a:off x="0" y="0"/>
          <a:ext cx="0" cy="0"/>
          <a:chOff x="0" y="0"/>
          <a:chExt cx="0" cy="0"/>
        </a:xfrm>
      </p:grpSpPr>
      <p:sp>
        <p:nvSpPr>
          <p:cNvPr id="1672" name="Google Shape;1672;p186"/>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grpSp>
        <p:nvGrpSpPr>
          <p:cNvPr id="1673" name="Google Shape;1673;p186"/>
          <p:cNvGrpSpPr/>
          <p:nvPr/>
        </p:nvGrpSpPr>
        <p:grpSpPr>
          <a:xfrm>
            <a:off x="4255143" y="-758803"/>
            <a:ext cx="633714" cy="7109735"/>
            <a:chOff x="0" y="0"/>
            <a:chExt cx="1689903" cy="18959294"/>
          </a:xfrm>
        </p:grpSpPr>
        <p:grpSp>
          <p:nvGrpSpPr>
            <p:cNvPr id="1674" name="Google Shape;1674;p186"/>
            <p:cNvGrpSpPr/>
            <p:nvPr/>
          </p:nvGrpSpPr>
          <p:grpSpPr>
            <a:xfrm>
              <a:off x="0" y="1462223"/>
              <a:ext cx="1531110" cy="14808932"/>
              <a:chOff x="0" y="-38100"/>
              <a:chExt cx="302441" cy="2925221"/>
            </a:xfrm>
          </p:grpSpPr>
          <p:sp>
            <p:nvSpPr>
              <p:cNvPr id="1675" name="Google Shape;1675;p186"/>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676" name="Google Shape;1676;p186"/>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77" name="Google Shape;1677;p186"/>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678" name="Google Shape;1678;p186"/>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679" name="Google Shape;1679;p186"/>
          <p:cNvPicPr preferRelativeResize="0"/>
          <p:nvPr/>
        </p:nvPicPr>
        <p:blipFill rotWithShape="1">
          <a:blip r:embed="rId3">
            <a:alphaModFix/>
          </a:blip>
          <a:srcRect b="0" l="0" r="0" t="0"/>
          <a:stretch/>
        </p:blipFill>
        <p:spPr>
          <a:xfrm>
            <a:off x="5503896" y="186451"/>
            <a:ext cx="2314575" cy="4114800"/>
          </a:xfrm>
          <a:prstGeom prst="rect">
            <a:avLst/>
          </a:prstGeom>
          <a:noFill/>
          <a:ln>
            <a:noFill/>
          </a:ln>
        </p:spPr>
      </p:pic>
      <p:sp>
        <p:nvSpPr>
          <p:cNvPr id="1680" name="Google Shape;1680;p186"/>
          <p:cNvSpPr txBox="1"/>
          <p:nvPr/>
        </p:nvSpPr>
        <p:spPr>
          <a:xfrm>
            <a:off x="0" y="-30957"/>
            <a:ext cx="1708751" cy="2984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Dată:23.08.2026</a:t>
            </a:r>
            <a:endParaRPr sz="700"/>
          </a:p>
        </p:txBody>
      </p:sp>
      <p:sp>
        <p:nvSpPr>
          <p:cNvPr id="1681" name="Google Shape;1681;p186"/>
          <p:cNvSpPr txBox="1"/>
          <p:nvPr/>
        </p:nvSpPr>
        <p:spPr>
          <a:xfrm>
            <a:off x="0" y="353218"/>
            <a:ext cx="2901848" cy="293688"/>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Loc:Piatra Neamț, România</a:t>
            </a:r>
            <a:endParaRPr sz="700"/>
          </a:p>
        </p:txBody>
      </p:sp>
      <p:sp>
        <p:nvSpPr>
          <p:cNvPr id="1682" name="Google Shape;1682;p186"/>
          <p:cNvSpPr txBox="1"/>
          <p:nvPr/>
        </p:nvSpPr>
        <p:spPr>
          <a:xfrm>
            <a:off x="27613" y="727869"/>
            <a:ext cx="3453179" cy="298747"/>
          </a:xfrm>
          <a:prstGeom prst="rect">
            <a:avLst/>
          </a:prstGeom>
          <a:noFill/>
          <a:ln>
            <a:noFill/>
          </a:ln>
        </p:spPr>
        <p:txBody>
          <a:bodyPr anchorCtr="0" anchor="t" bIns="0" lIns="0" spcFirstLastPara="1" rIns="0" wrap="square" tIns="0">
            <a:spAutoFit/>
          </a:bodyPr>
          <a:lstStyle/>
          <a:p>
            <a:pPr indent="0" lvl="0" marL="0" marR="0" rtl="0" algn="ctr">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Ce am auzit: Ecou de la microfon</a:t>
            </a:r>
            <a:endParaRPr sz="700"/>
          </a:p>
        </p:txBody>
      </p:sp>
      <p:sp>
        <p:nvSpPr>
          <p:cNvPr id="1683" name="Google Shape;1683;p186"/>
          <p:cNvSpPr txBox="1"/>
          <p:nvPr/>
        </p:nvSpPr>
        <p:spPr>
          <a:xfrm>
            <a:off x="0" y="1151594"/>
            <a:ext cx="3969095" cy="122237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Cum explici:Ecoul apare când sunetul de la microfon se reflectă de pereți sau alte suprafețe și se întoarce la noi după un scurt timp</a:t>
            </a:r>
            <a:endParaRPr sz="700"/>
          </a:p>
        </p:txBody>
      </p:sp>
      <p:sp>
        <p:nvSpPr>
          <p:cNvPr id="1684" name="Google Shape;1684;p186"/>
          <p:cNvSpPr txBox="1"/>
          <p:nvPr/>
        </p:nvSpPr>
        <p:spPr>
          <a:xfrm>
            <a:off x="0" y="2543175"/>
            <a:ext cx="3680641" cy="1841501"/>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Ce ți s-a părut interesant: Mi s-a părut interesant că sunetul se poate reflecta de suprafețe și se poate auzi din nou sub forma ecoului</a:t>
            </a:r>
            <a:endParaRPr sz="700"/>
          </a:p>
          <a:p>
            <a:pPr indent="0" lvl="0" marL="0" marR="0" rtl="0" algn="ctr">
              <a:lnSpc>
                <a:spcPct val="140011"/>
              </a:lnSpc>
              <a:spcBef>
                <a:spcPts val="0"/>
              </a:spcBef>
              <a:spcAft>
                <a:spcPts val="0"/>
              </a:spcAft>
              <a:buNone/>
            </a:pPr>
            <a:r>
              <a:t/>
            </a:r>
            <a:endParaRPr b="0" i="0" sz="1700" u="none" cap="none" strike="noStrike">
              <a:solidFill>
                <a:srgbClr val="000000"/>
              </a:solidFill>
              <a:latin typeface="Open Sans"/>
              <a:ea typeface="Open Sans"/>
              <a:cs typeface="Open Sans"/>
              <a:sym typeface="Open Sans"/>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688" name="Shape 1688"/>
        <p:cNvGrpSpPr/>
        <p:nvPr/>
      </p:nvGrpSpPr>
      <p:grpSpPr>
        <a:xfrm>
          <a:off x="0" y="0"/>
          <a:ext cx="0" cy="0"/>
          <a:chOff x="0" y="0"/>
          <a:chExt cx="0" cy="0"/>
        </a:xfrm>
      </p:grpSpPr>
      <p:sp>
        <p:nvSpPr>
          <p:cNvPr id="1689" name="Google Shape;1689;p187"/>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grpSp>
        <p:nvGrpSpPr>
          <p:cNvPr id="1690" name="Google Shape;1690;p187"/>
          <p:cNvGrpSpPr/>
          <p:nvPr/>
        </p:nvGrpSpPr>
        <p:grpSpPr>
          <a:xfrm>
            <a:off x="4255143" y="-758803"/>
            <a:ext cx="633714" cy="7109735"/>
            <a:chOff x="0" y="0"/>
            <a:chExt cx="1689903" cy="18959294"/>
          </a:xfrm>
        </p:grpSpPr>
        <p:grpSp>
          <p:nvGrpSpPr>
            <p:cNvPr id="1691" name="Google Shape;1691;p187"/>
            <p:cNvGrpSpPr/>
            <p:nvPr/>
          </p:nvGrpSpPr>
          <p:grpSpPr>
            <a:xfrm>
              <a:off x="0" y="1462223"/>
              <a:ext cx="1531110" cy="14808932"/>
              <a:chOff x="0" y="-38100"/>
              <a:chExt cx="302441" cy="2925221"/>
            </a:xfrm>
          </p:grpSpPr>
          <p:sp>
            <p:nvSpPr>
              <p:cNvPr id="1692" name="Google Shape;1692;p187"/>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693" name="Google Shape;1693;p187"/>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94" name="Google Shape;1694;p187"/>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695" name="Google Shape;1695;p187"/>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696" name="Google Shape;1696;p187"/>
          <p:cNvPicPr preferRelativeResize="0"/>
          <p:nvPr/>
        </p:nvPicPr>
        <p:blipFill rotWithShape="1">
          <a:blip r:embed="rId3">
            <a:alphaModFix/>
          </a:blip>
          <a:srcRect b="0" l="0" r="0" t="0"/>
          <a:stretch/>
        </p:blipFill>
        <p:spPr>
          <a:xfrm>
            <a:off x="5503896" y="186451"/>
            <a:ext cx="2314575" cy="4114800"/>
          </a:xfrm>
          <a:prstGeom prst="rect">
            <a:avLst/>
          </a:prstGeom>
          <a:noFill/>
          <a:ln>
            <a:noFill/>
          </a:ln>
        </p:spPr>
      </p:pic>
      <p:sp>
        <p:nvSpPr>
          <p:cNvPr id="1697" name="Google Shape;1697;p187"/>
          <p:cNvSpPr txBox="1"/>
          <p:nvPr/>
        </p:nvSpPr>
        <p:spPr>
          <a:xfrm>
            <a:off x="0" y="-30957"/>
            <a:ext cx="1708751" cy="2984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Date:23.08.2026</a:t>
            </a:r>
            <a:endParaRPr sz="700"/>
          </a:p>
        </p:txBody>
      </p:sp>
      <p:sp>
        <p:nvSpPr>
          <p:cNvPr id="1698" name="Google Shape;1698;p187"/>
          <p:cNvSpPr txBox="1"/>
          <p:nvPr/>
        </p:nvSpPr>
        <p:spPr>
          <a:xfrm>
            <a:off x="0" y="353218"/>
            <a:ext cx="3380318" cy="29368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Place: Piatra Neamț, Romania</a:t>
            </a:r>
            <a:endParaRPr sz="700"/>
          </a:p>
        </p:txBody>
      </p:sp>
      <p:sp>
        <p:nvSpPr>
          <p:cNvPr id="1699" name="Google Shape;1699;p187"/>
          <p:cNvSpPr txBox="1"/>
          <p:nvPr/>
        </p:nvSpPr>
        <p:spPr>
          <a:xfrm>
            <a:off x="27613" y="727869"/>
            <a:ext cx="3776146" cy="607963"/>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What I Heard: Echo from the microphone</a:t>
            </a:r>
            <a:endParaRPr sz="700"/>
          </a:p>
        </p:txBody>
      </p:sp>
      <p:sp>
        <p:nvSpPr>
          <p:cNvPr id="1700" name="Google Shape;1700;p187"/>
          <p:cNvSpPr txBox="1"/>
          <p:nvPr/>
        </p:nvSpPr>
        <p:spPr>
          <a:xfrm>
            <a:off x="0" y="1688123"/>
            <a:ext cx="4067107" cy="1531938"/>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Here is the explanation: An echo occurs when sound from the microphone reflects off walls or other surfaces and returns to us after a short delay.</a:t>
            </a:r>
            <a:endParaRPr sz="700"/>
          </a:p>
        </p:txBody>
      </p:sp>
      <p:sp>
        <p:nvSpPr>
          <p:cNvPr id="1701" name="Google Shape;1701;p187"/>
          <p:cNvSpPr txBox="1"/>
          <p:nvPr/>
        </p:nvSpPr>
        <p:spPr>
          <a:xfrm>
            <a:off x="27613" y="3572352"/>
            <a:ext cx="4039493" cy="1222375"/>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What did you find interesting? I found it interesting that sound can reflect off surfaces and be heard again as an echo.</a:t>
            </a:r>
            <a:endParaRPr sz="7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705" name="Shape 1705"/>
        <p:cNvGrpSpPr/>
        <p:nvPr/>
      </p:nvGrpSpPr>
      <p:grpSpPr>
        <a:xfrm>
          <a:off x="0" y="0"/>
          <a:ext cx="0" cy="0"/>
          <a:chOff x="0" y="0"/>
          <a:chExt cx="0" cy="0"/>
        </a:xfrm>
      </p:grpSpPr>
      <p:sp>
        <p:nvSpPr>
          <p:cNvPr id="1706" name="Google Shape;1706;p188"/>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grpSp>
        <p:nvGrpSpPr>
          <p:cNvPr id="1707" name="Google Shape;1707;p188"/>
          <p:cNvGrpSpPr/>
          <p:nvPr/>
        </p:nvGrpSpPr>
        <p:grpSpPr>
          <a:xfrm>
            <a:off x="4255143" y="-758803"/>
            <a:ext cx="633714" cy="7109735"/>
            <a:chOff x="0" y="0"/>
            <a:chExt cx="1689903" cy="18959294"/>
          </a:xfrm>
        </p:grpSpPr>
        <p:grpSp>
          <p:nvGrpSpPr>
            <p:cNvPr id="1708" name="Google Shape;1708;p188"/>
            <p:cNvGrpSpPr/>
            <p:nvPr/>
          </p:nvGrpSpPr>
          <p:grpSpPr>
            <a:xfrm>
              <a:off x="0" y="1462223"/>
              <a:ext cx="1531110" cy="14808932"/>
              <a:chOff x="0" y="-38100"/>
              <a:chExt cx="302441" cy="2925221"/>
            </a:xfrm>
          </p:grpSpPr>
          <p:sp>
            <p:nvSpPr>
              <p:cNvPr id="1709" name="Google Shape;1709;p188"/>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710" name="Google Shape;1710;p188"/>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711" name="Google Shape;1711;p188"/>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712" name="Google Shape;1712;p188"/>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713" name="Google Shape;1713;p188"/>
          <p:cNvPicPr preferRelativeResize="0"/>
          <p:nvPr/>
        </p:nvPicPr>
        <p:blipFill rotWithShape="1">
          <a:blip r:embed="rId3">
            <a:alphaModFix/>
          </a:blip>
          <a:srcRect b="0" l="0" r="0" t="0"/>
          <a:stretch/>
        </p:blipFill>
        <p:spPr>
          <a:xfrm>
            <a:off x="5503896" y="186451"/>
            <a:ext cx="2314575" cy="4114800"/>
          </a:xfrm>
          <a:prstGeom prst="rect">
            <a:avLst/>
          </a:prstGeom>
          <a:noFill/>
          <a:ln>
            <a:noFill/>
          </a:ln>
        </p:spPr>
      </p:pic>
      <p:sp>
        <p:nvSpPr>
          <p:cNvPr id="1714" name="Google Shape;1714;p188"/>
          <p:cNvSpPr txBox="1"/>
          <p:nvPr/>
        </p:nvSpPr>
        <p:spPr>
          <a:xfrm>
            <a:off x="0" y="-30957"/>
            <a:ext cx="1708751" cy="2984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Date:23.08.2026</a:t>
            </a:r>
            <a:endParaRPr sz="700"/>
          </a:p>
        </p:txBody>
      </p:sp>
      <p:sp>
        <p:nvSpPr>
          <p:cNvPr id="1715" name="Google Shape;1715;p188"/>
          <p:cNvSpPr txBox="1"/>
          <p:nvPr/>
        </p:nvSpPr>
        <p:spPr>
          <a:xfrm>
            <a:off x="0" y="353218"/>
            <a:ext cx="3332471" cy="29368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Lieu: Piatra Neamț, Roumanie</a:t>
            </a:r>
            <a:endParaRPr sz="700"/>
          </a:p>
        </p:txBody>
      </p:sp>
      <p:sp>
        <p:nvSpPr>
          <p:cNvPr id="1716" name="Google Shape;1716;p188"/>
          <p:cNvSpPr txBox="1"/>
          <p:nvPr/>
        </p:nvSpPr>
        <p:spPr>
          <a:xfrm>
            <a:off x="27613" y="727869"/>
            <a:ext cx="3764184" cy="607963"/>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Ce que j'ai entendu : un écho du microphone</a:t>
            </a:r>
            <a:endParaRPr sz="700"/>
          </a:p>
        </p:txBody>
      </p:sp>
      <p:sp>
        <p:nvSpPr>
          <p:cNvPr id="1717" name="Google Shape;1717;p188"/>
          <p:cNvSpPr txBox="1"/>
          <p:nvPr/>
        </p:nvSpPr>
        <p:spPr>
          <a:xfrm>
            <a:off x="0" y="1573689"/>
            <a:ext cx="3969095" cy="1531938"/>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Explication : L'écho se produit lorsque le son capté par un microphone se réfléchit sur les murs ou d'autres surfaces et nous revient après un court laps de temps.</a:t>
            </a:r>
            <a:endParaRPr sz="700"/>
          </a:p>
        </p:txBody>
      </p:sp>
      <p:sp>
        <p:nvSpPr>
          <p:cNvPr id="1718" name="Google Shape;1718;p188"/>
          <p:cNvSpPr txBox="1"/>
          <p:nvPr/>
        </p:nvSpPr>
        <p:spPr>
          <a:xfrm>
            <a:off x="27613" y="3343752"/>
            <a:ext cx="3941481" cy="1531938"/>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Ce qui m'a paru intéressant : J'ai trouvé intéressant que le son puisse se réfléchir sur les surfaces et être entendu à nouveau sous forme d'écho.</a:t>
            </a:r>
            <a:endParaRPr sz="7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722" name="Shape 1722"/>
        <p:cNvGrpSpPr/>
        <p:nvPr/>
      </p:nvGrpSpPr>
      <p:grpSpPr>
        <a:xfrm>
          <a:off x="0" y="0"/>
          <a:ext cx="0" cy="0"/>
          <a:chOff x="0" y="0"/>
          <a:chExt cx="0" cy="0"/>
        </a:xfrm>
      </p:grpSpPr>
      <p:sp>
        <p:nvSpPr>
          <p:cNvPr id="1723" name="Google Shape;1723;p189"/>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sp>
        <p:nvSpPr>
          <p:cNvPr id="1724" name="Google Shape;1724;p189"/>
          <p:cNvSpPr/>
          <p:nvPr/>
        </p:nvSpPr>
        <p:spPr>
          <a:xfrm>
            <a:off x="5727781" y="1262661"/>
            <a:ext cx="2600132" cy="2426789"/>
          </a:xfrm>
          <a:custGeom>
            <a:rect b="b" l="l" r="r" t="t"/>
            <a:pathLst>
              <a:path extrusionOk="0" h="4853578" w="5200263">
                <a:moveTo>
                  <a:pt x="0" y="0"/>
                </a:moveTo>
                <a:lnTo>
                  <a:pt x="5200262" y="0"/>
                </a:lnTo>
                <a:lnTo>
                  <a:pt x="5200262" y="4853578"/>
                </a:lnTo>
                <a:lnTo>
                  <a:pt x="0" y="4853578"/>
                </a:lnTo>
                <a:lnTo>
                  <a:pt x="0" y="0"/>
                </a:lnTo>
                <a:close/>
              </a:path>
            </a:pathLst>
          </a:custGeom>
          <a:blipFill rotWithShape="1">
            <a:blip r:embed="rId3">
              <a:alphaModFix/>
            </a:blip>
            <a:stretch>
              <a:fillRect b="0" l="0" r="0" t="0"/>
            </a:stretch>
          </a:blipFill>
          <a:ln>
            <a:noFill/>
          </a:ln>
        </p:spPr>
      </p:sp>
      <p:sp>
        <p:nvSpPr>
          <p:cNvPr id="1725" name="Google Shape;1725;p189"/>
          <p:cNvSpPr txBox="1"/>
          <p:nvPr/>
        </p:nvSpPr>
        <p:spPr>
          <a:xfrm>
            <a:off x="17839" y="78627"/>
            <a:ext cx="1708751" cy="2984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Dată:14.09.2026</a:t>
            </a:r>
            <a:endParaRPr sz="700"/>
          </a:p>
        </p:txBody>
      </p:sp>
      <p:sp>
        <p:nvSpPr>
          <p:cNvPr id="1726" name="Google Shape;1726;p189"/>
          <p:cNvSpPr txBox="1"/>
          <p:nvPr/>
        </p:nvSpPr>
        <p:spPr>
          <a:xfrm>
            <a:off x="0" y="419940"/>
            <a:ext cx="2901848" cy="293688"/>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Loc:Piatra Neamț, România</a:t>
            </a:r>
            <a:endParaRPr sz="700"/>
          </a:p>
        </p:txBody>
      </p:sp>
      <p:sp>
        <p:nvSpPr>
          <p:cNvPr id="1727" name="Google Shape;1727;p189"/>
          <p:cNvSpPr txBox="1"/>
          <p:nvPr/>
        </p:nvSpPr>
        <p:spPr>
          <a:xfrm>
            <a:off x="0" y="751728"/>
            <a:ext cx="3453179" cy="608657"/>
          </a:xfrm>
          <a:prstGeom prst="rect">
            <a:avLst/>
          </a:prstGeom>
          <a:noFill/>
          <a:ln>
            <a:noFill/>
          </a:ln>
        </p:spPr>
        <p:txBody>
          <a:bodyPr anchorCtr="0" anchor="t" bIns="0" lIns="0" spcFirstLastPara="1" rIns="0" wrap="square" tIns="0">
            <a:spAutoFit/>
          </a:bodyPr>
          <a:lstStyle/>
          <a:p>
            <a:pPr indent="0" lvl="0" marL="0" marR="0" rtl="0" algn="ctr">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Ce am auzit: Ciripitul unor păsări din apropiere.</a:t>
            </a:r>
            <a:endParaRPr sz="700"/>
          </a:p>
        </p:txBody>
      </p:sp>
      <p:sp>
        <p:nvSpPr>
          <p:cNvPr id="1728" name="Google Shape;1728;p189"/>
          <p:cNvSpPr txBox="1"/>
          <p:nvPr/>
        </p:nvSpPr>
        <p:spPr>
          <a:xfrm>
            <a:off x="0" y="1474685"/>
            <a:ext cx="4572000" cy="18415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Cum explic: Ciripitul este un sunet produs prin vibrațiile organelor vocale ale păsărilor. Aceste vibrații pun aerul în mișcare și formează unde sonore, care se propagă prin aer până la urechile noastre, unde sunt percepute ca sunet.</a:t>
            </a:r>
            <a:endParaRPr sz="700"/>
          </a:p>
        </p:txBody>
      </p:sp>
      <p:sp>
        <p:nvSpPr>
          <p:cNvPr id="1729" name="Google Shape;1729;p189"/>
          <p:cNvSpPr txBox="1"/>
          <p:nvPr/>
        </p:nvSpPr>
        <p:spPr>
          <a:xfrm>
            <a:off x="0" y="3428697"/>
            <a:ext cx="4572000" cy="1531938"/>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Ce mi s-a părut interesant: Mi s-a părut interesant că sunetul produs de păsări se poate propaga prin aer pe o anumită distanță și poate fi auzit chiar dacă nu vedem pasărea care îl produce.</a:t>
            </a:r>
            <a:endParaRPr sz="700"/>
          </a:p>
        </p:txBody>
      </p:sp>
      <p:grpSp>
        <p:nvGrpSpPr>
          <p:cNvPr id="1730" name="Google Shape;1730;p189"/>
          <p:cNvGrpSpPr/>
          <p:nvPr/>
        </p:nvGrpSpPr>
        <p:grpSpPr>
          <a:xfrm>
            <a:off x="4681057" y="-646717"/>
            <a:ext cx="633714" cy="7109735"/>
            <a:chOff x="0" y="0"/>
            <a:chExt cx="1689903" cy="18959294"/>
          </a:xfrm>
        </p:grpSpPr>
        <p:grpSp>
          <p:nvGrpSpPr>
            <p:cNvPr id="1731" name="Google Shape;1731;p189"/>
            <p:cNvGrpSpPr/>
            <p:nvPr/>
          </p:nvGrpSpPr>
          <p:grpSpPr>
            <a:xfrm>
              <a:off x="0" y="1462223"/>
              <a:ext cx="1531110" cy="14808932"/>
              <a:chOff x="0" y="-38100"/>
              <a:chExt cx="302441" cy="2925221"/>
            </a:xfrm>
          </p:grpSpPr>
          <p:sp>
            <p:nvSpPr>
              <p:cNvPr id="1732" name="Google Shape;1732;p189"/>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733" name="Google Shape;1733;p189"/>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734" name="Google Shape;1734;p189"/>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735" name="Google Shape;1735;p189"/>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736" name="Google Shape;1736;p189"/>
          <p:cNvPicPr preferRelativeResize="0"/>
          <p:nvPr/>
        </p:nvPicPr>
        <p:blipFill rotWithShape="1">
          <a:blip r:embed="rId4">
            <a:alphaModFix/>
          </a:blip>
          <a:srcRect b="0" l="0" r="0" t="0"/>
          <a:stretch/>
        </p:blipFill>
        <p:spPr>
          <a:xfrm>
            <a:off x="6912590" y="3758998"/>
            <a:ext cx="243682" cy="2436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6"/>
                                        </p:tgtEl>
                                        <p:attrNameLst>
                                          <p:attrName>style.visibility</p:attrName>
                                        </p:attrNameLst>
                                      </p:cBhvr>
                                      <p:to>
                                        <p:strVal val="visible"/>
                                      </p:to>
                                    </p:set>
                                    <p:animEffect filter="fade" transition="in">
                                      <p:cBhvr>
                                        <p:cTn dur="5000"/>
                                        <p:tgtEl>
                                          <p:spTgt spid="17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740" name="Shape 1740"/>
        <p:cNvGrpSpPr/>
        <p:nvPr/>
      </p:nvGrpSpPr>
      <p:grpSpPr>
        <a:xfrm>
          <a:off x="0" y="0"/>
          <a:ext cx="0" cy="0"/>
          <a:chOff x="0" y="0"/>
          <a:chExt cx="0" cy="0"/>
        </a:xfrm>
      </p:grpSpPr>
      <p:sp>
        <p:nvSpPr>
          <p:cNvPr id="1741" name="Google Shape;1741;p190"/>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sp>
        <p:nvSpPr>
          <p:cNvPr id="1742" name="Google Shape;1742;p190"/>
          <p:cNvSpPr/>
          <p:nvPr/>
        </p:nvSpPr>
        <p:spPr>
          <a:xfrm>
            <a:off x="5727781" y="1262661"/>
            <a:ext cx="2600132" cy="2426789"/>
          </a:xfrm>
          <a:custGeom>
            <a:rect b="b" l="l" r="r" t="t"/>
            <a:pathLst>
              <a:path extrusionOk="0" h="4853578" w="5200263">
                <a:moveTo>
                  <a:pt x="0" y="0"/>
                </a:moveTo>
                <a:lnTo>
                  <a:pt x="5200262" y="0"/>
                </a:lnTo>
                <a:lnTo>
                  <a:pt x="5200262" y="4853578"/>
                </a:lnTo>
                <a:lnTo>
                  <a:pt x="0" y="4853578"/>
                </a:lnTo>
                <a:lnTo>
                  <a:pt x="0" y="0"/>
                </a:lnTo>
                <a:close/>
              </a:path>
            </a:pathLst>
          </a:custGeom>
          <a:blipFill rotWithShape="1">
            <a:blip r:embed="rId3">
              <a:alphaModFix/>
            </a:blip>
            <a:stretch>
              <a:fillRect b="0" l="0" r="0" t="0"/>
            </a:stretch>
          </a:blipFill>
          <a:ln>
            <a:noFill/>
          </a:ln>
        </p:spPr>
      </p:sp>
      <p:sp>
        <p:nvSpPr>
          <p:cNvPr id="1743" name="Google Shape;1743;p190"/>
          <p:cNvSpPr txBox="1"/>
          <p:nvPr/>
        </p:nvSpPr>
        <p:spPr>
          <a:xfrm>
            <a:off x="17839" y="78627"/>
            <a:ext cx="1708751" cy="2984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Date:14.09.2026</a:t>
            </a:r>
            <a:endParaRPr sz="700"/>
          </a:p>
        </p:txBody>
      </p:sp>
      <p:sp>
        <p:nvSpPr>
          <p:cNvPr id="1744" name="Google Shape;1744;p190"/>
          <p:cNvSpPr txBox="1"/>
          <p:nvPr/>
        </p:nvSpPr>
        <p:spPr>
          <a:xfrm>
            <a:off x="0" y="419940"/>
            <a:ext cx="3990366" cy="29368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Place:Piatra Neamț, Romania</a:t>
            </a:r>
            <a:endParaRPr sz="700"/>
          </a:p>
        </p:txBody>
      </p:sp>
      <p:sp>
        <p:nvSpPr>
          <p:cNvPr id="1745" name="Google Shape;1745;p190"/>
          <p:cNvSpPr txBox="1"/>
          <p:nvPr/>
        </p:nvSpPr>
        <p:spPr>
          <a:xfrm>
            <a:off x="0" y="751728"/>
            <a:ext cx="3453179" cy="607963"/>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What I heard: The chirping of nearby birds.</a:t>
            </a:r>
            <a:endParaRPr sz="700"/>
          </a:p>
        </p:txBody>
      </p:sp>
      <p:sp>
        <p:nvSpPr>
          <p:cNvPr id="1746" name="Google Shape;1746;p190"/>
          <p:cNvSpPr txBox="1"/>
          <p:nvPr/>
        </p:nvSpPr>
        <p:spPr>
          <a:xfrm>
            <a:off x="0" y="1474685"/>
            <a:ext cx="4572000" cy="1841500"/>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Here is how I explain it: Chirping is a sound produced by the vibrations of birds' vocal organs. These vibrations set the air in motion and create sound waves, which travel through the air to our ears, where they are perceived as sound.</a:t>
            </a:r>
            <a:endParaRPr sz="700"/>
          </a:p>
        </p:txBody>
      </p:sp>
      <p:sp>
        <p:nvSpPr>
          <p:cNvPr id="1747" name="Google Shape;1747;p190"/>
          <p:cNvSpPr txBox="1"/>
          <p:nvPr/>
        </p:nvSpPr>
        <p:spPr>
          <a:xfrm>
            <a:off x="0" y="3428697"/>
            <a:ext cx="4572000" cy="153193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What I found interesting: I found it interesting that the sound produced by birds can travel through the air for a certain distance and can be heard even if we do not see the bird producing it.</a:t>
            </a:r>
            <a:endParaRPr sz="700"/>
          </a:p>
        </p:txBody>
      </p:sp>
      <p:grpSp>
        <p:nvGrpSpPr>
          <p:cNvPr id="1748" name="Google Shape;1748;p190"/>
          <p:cNvGrpSpPr/>
          <p:nvPr/>
        </p:nvGrpSpPr>
        <p:grpSpPr>
          <a:xfrm>
            <a:off x="4681057" y="-646717"/>
            <a:ext cx="633714" cy="7109735"/>
            <a:chOff x="0" y="0"/>
            <a:chExt cx="1689903" cy="18959294"/>
          </a:xfrm>
        </p:grpSpPr>
        <p:grpSp>
          <p:nvGrpSpPr>
            <p:cNvPr id="1749" name="Google Shape;1749;p190"/>
            <p:cNvGrpSpPr/>
            <p:nvPr/>
          </p:nvGrpSpPr>
          <p:grpSpPr>
            <a:xfrm>
              <a:off x="0" y="1462223"/>
              <a:ext cx="1531110" cy="14808932"/>
              <a:chOff x="0" y="-38100"/>
              <a:chExt cx="302441" cy="2925221"/>
            </a:xfrm>
          </p:grpSpPr>
          <p:sp>
            <p:nvSpPr>
              <p:cNvPr id="1750" name="Google Shape;1750;p190"/>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751" name="Google Shape;1751;p190"/>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752" name="Google Shape;1752;p190"/>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753" name="Google Shape;1753;p190"/>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754" name="Google Shape;1754;p190"/>
          <p:cNvPicPr preferRelativeResize="0"/>
          <p:nvPr/>
        </p:nvPicPr>
        <p:blipFill rotWithShape="1">
          <a:blip r:embed="rId4">
            <a:alphaModFix/>
          </a:blip>
          <a:srcRect b="0" l="0" r="0" t="0"/>
          <a:stretch/>
        </p:blipFill>
        <p:spPr>
          <a:xfrm>
            <a:off x="6912590" y="3758998"/>
            <a:ext cx="243682" cy="2436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4"/>
                                        </p:tgtEl>
                                        <p:attrNameLst>
                                          <p:attrName>style.visibility</p:attrName>
                                        </p:attrNameLst>
                                      </p:cBhvr>
                                      <p:to>
                                        <p:strVal val="visible"/>
                                      </p:to>
                                    </p:set>
                                    <p:animEffect filter="fade" transition="in">
                                      <p:cBhvr>
                                        <p:cTn dur="5000"/>
                                        <p:tgtEl>
                                          <p:spTgt spid="17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DF1"/>
        </a:solidFill>
      </p:bgPr>
    </p:bg>
    <p:spTree>
      <p:nvGrpSpPr>
        <p:cNvPr id="1758" name="Shape 1758"/>
        <p:cNvGrpSpPr/>
        <p:nvPr/>
      </p:nvGrpSpPr>
      <p:grpSpPr>
        <a:xfrm>
          <a:off x="0" y="0"/>
          <a:ext cx="0" cy="0"/>
          <a:chOff x="0" y="0"/>
          <a:chExt cx="0" cy="0"/>
        </a:xfrm>
      </p:grpSpPr>
      <p:sp>
        <p:nvSpPr>
          <p:cNvPr id="1759" name="Google Shape;1759;p191"/>
          <p:cNvSpPr/>
          <p:nvPr/>
        </p:nvSpPr>
        <p:spPr>
          <a:xfrm flipH="1" rot="10800000">
            <a:off x="7468962" y="4052394"/>
            <a:ext cx="1717901" cy="1124444"/>
          </a:xfrm>
          <a:custGeom>
            <a:rect b="b" l="l" r="r" t="t"/>
            <a:pathLst>
              <a:path extrusionOk="0" h="2248888" w="3435801">
                <a:moveTo>
                  <a:pt x="0" y="2248888"/>
                </a:moveTo>
                <a:lnTo>
                  <a:pt x="3435801" y="2248888"/>
                </a:lnTo>
                <a:lnTo>
                  <a:pt x="3435801" y="0"/>
                </a:lnTo>
                <a:lnTo>
                  <a:pt x="0" y="0"/>
                </a:lnTo>
                <a:lnTo>
                  <a:pt x="0" y="2248888"/>
                </a:lnTo>
                <a:close/>
              </a:path>
            </a:pathLst>
          </a:custGeom>
          <a:noFill/>
          <a:ln>
            <a:noFill/>
          </a:ln>
        </p:spPr>
      </p:sp>
      <p:sp>
        <p:nvSpPr>
          <p:cNvPr id="1760" name="Google Shape;1760;p191"/>
          <p:cNvSpPr/>
          <p:nvPr/>
        </p:nvSpPr>
        <p:spPr>
          <a:xfrm>
            <a:off x="5727781" y="1262661"/>
            <a:ext cx="2600132" cy="2426789"/>
          </a:xfrm>
          <a:custGeom>
            <a:rect b="b" l="l" r="r" t="t"/>
            <a:pathLst>
              <a:path extrusionOk="0" h="4853578" w="5200263">
                <a:moveTo>
                  <a:pt x="0" y="0"/>
                </a:moveTo>
                <a:lnTo>
                  <a:pt x="5200262" y="0"/>
                </a:lnTo>
                <a:lnTo>
                  <a:pt x="5200262" y="4853578"/>
                </a:lnTo>
                <a:lnTo>
                  <a:pt x="0" y="4853578"/>
                </a:lnTo>
                <a:lnTo>
                  <a:pt x="0" y="0"/>
                </a:lnTo>
                <a:close/>
              </a:path>
            </a:pathLst>
          </a:custGeom>
          <a:blipFill rotWithShape="1">
            <a:blip r:embed="rId3">
              <a:alphaModFix/>
            </a:blip>
            <a:stretch>
              <a:fillRect b="0" l="0" r="0" t="0"/>
            </a:stretch>
          </a:blipFill>
          <a:ln>
            <a:noFill/>
          </a:ln>
        </p:spPr>
      </p:sp>
      <p:sp>
        <p:nvSpPr>
          <p:cNvPr id="1761" name="Google Shape;1761;p191"/>
          <p:cNvSpPr txBox="1"/>
          <p:nvPr/>
        </p:nvSpPr>
        <p:spPr>
          <a:xfrm>
            <a:off x="53190" y="-33337"/>
            <a:ext cx="1708751" cy="2984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800" u="none" cap="none" strike="noStrike">
                <a:solidFill>
                  <a:srgbClr val="000000"/>
                </a:solidFill>
                <a:latin typeface="Open Sans"/>
                <a:ea typeface="Open Sans"/>
                <a:cs typeface="Open Sans"/>
                <a:sym typeface="Open Sans"/>
              </a:rPr>
              <a:t>Date:14.09.2026</a:t>
            </a:r>
            <a:endParaRPr sz="700"/>
          </a:p>
        </p:txBody>
      </p:sp>
      <p:sp>
        <p:nvSpPr>
          <p:cNvPr id="1762" name="Google Shape;1762;p191"/>
          <p:cNvSpPr txBox="1"/>
          <p:nvPr/>
        </p:nvSpPr>
        <p:spPr>
          <a:xfrm>
            <a:off x="53190" y="307975"/>
            <a:ext cx="3631514" cy="293688"/>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Lieu:Piatra Neamț, Roumanie</a:t>
            </a:r>
            <a:endParaRPr sz="700"/>
          </a:p>
        </p:txBody>
      </p:sp>
      <p:sp>
        <p:nvSpPr>
          <p:cNvPr id="1763" name="Google Shape;1763;p191"/>
          <p:cNvSpPr txBox="1"/>
          <p:nvPr/>
        </p:nvSpPr>
        <p:spPr>
          <a:xfrm>
            <a:off x="35351" y="639763"/>
            <a:ext cx="3453179" cy="607963"/>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800" u="none" cap="none" strike="noStrike">
                <a:solidFill>
                  <a:srgbClr val="000000"/>
                </a:solidFill>
                <a:latin typeface="Open Sans"/>
                <a:ea typeface="Open Sans"/>
                <a:cs typeface="Open Sans"/>
                <a:sym typeface="Open Sans"/>
              </a:rPr>
              <a:t>Ce que j'ai entendu : le chant des oiseaux voisins.</a:t>
            </a:r>
            <a:endParaRPr sz="700"/>
          </a:p>
        </p:txBody>
      </p:sp>
      <p:sp>
        <p:nvSpPr>
          <p:cNvPr id="1764" name="Google Shape;1764;p191"/>
          <p:cNvSpPr txBox="1"/>
          <p:nvPr/>
        </p:nvSpPr>
        <p:spPr>
          <a:xfrm>
            <a:off x="35351" y="1370782"/>
            <a:ext cx="4812636" cy="1841500"/>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Voici comment je l'explique : le gazouillis est un son produit par les vibrations des organes vocaux des oiseaux. Ces vibrations mettent l'air en mouvement et forment des ondes sonores qui se propagent jusqu'à nos oreilles, où elles sont perçues comme un son.</a:t>
            </a:r>
            <a:endParaRPr sz="700"/>
          </a:p>
        </p:txBody>
      </p:sp>
      <p:sp>
        <p:nvSpPr>
          <p:cNvPr id="1765" name="Google Shape;1765;p191"/>
          <p:cNvSpPr txBox="1"/>
          <p:nvPr/>
        </p:nvSpPr>
        <p:spPr>
          <a:xfrm>
            <a:off x="53190" y="3335337"/>
            <a:ext cx="4759446" cy="1531938"/>
          </a:xfrm>
          <a:prstGeom prst="rect">
            <a:avLst/>
          </a:prstGeom>
          <a:noFill/>
          <a:ln>
            <a:noFill/>
          </a:ln>
        </p:spPr>
        <p:txBody>
          <a:bodyPr anchorCtr="0" anchor="t" bIns="0" lIns="0" spcFirstLastPara="1" rIns="0" wrap="square" tIns="0">
            <a:spAutoFit/>
          </a:bodyPr>
          <a:lstStyle/>
          <a:p>
            <a:pPr indent="0" lvl="0" marL="0" marR="0" rtl="0" algn="just">
              <a:lnSpc>
                <a:spcPct val="140011"/>
              </a:lnSpc>
              <a:spcBef>
                <a:spcPts val="0"/>
              </a:spcBef>
              <a:spcAft>
                <a:spcPts val="0"/>
              </a:spcAft>
              <a:buNone/>
            </a:pPr>
            <a:r>
              <a:rPr b="0" i="0" lang="en" sz="1700" u="none" cap="none" strike="noStrike">
                <a:solidFill>
                  <a:srgbClr val="000000"/>
                </a:solidFill>
                <a:latin typeface="Open Sans"/>
                <a:ea typeface="Open Sans"/>
                <a:cs typeface="Open Sans"/>
                <a:sym typeface="Open Sans"/>
              </a:rPr>
              <a:t>Ce que j'ai trouvé intéressant : J'ai trouvé intéressant que le son produit par les oiseaux puisse se propager dans l'air sur une certaine distance et qu'on puisse l'entendre même si l'on ne voit pas l'oiseau qui le produit.</a:t>
            </a:r>
            <a:endParaRPr sz="700"/>
          </a:p>
        </p:txBody>
      </p:sp>
      <p:grpSp>
        <p:nvGrpSpPr>
          <p:cNvPr id="1766" name="Google Shape;1766;p191"/>
          <p:cNvGrpSpPr/>
          <p:nvPr/>
        </p:nvGrpSpPr>
        <p:grpSpPr>
          <a:xfrm>
            <a:off x="4887562" y="-622794"/>
            <a:ext cx="633714" cy="7109735"/>
            <a:chOff x="0" y="0"/>
            <a:chExt cx="1689903" cy="18959294"/>
          </a:xfrm>
        </p:grpSpPr>
        <p:grpSp>
          <p:nvGrpSpPr>
            <p:cNvPr id="1767" name="Google Shape;1767;p191"/>
            <p:cNvGrpSpPr/>
            <p:nvPr/>
          </p:nvGrpSpPr>
          <p:grpSpPr>
            <a:xfrm>
              <a:off x="0" y="1462223"/>
              <a:ext cx="1531110" cy="14808932"/>
              <a:chOff x="0" y="-38100"/>
              <a:chExt cx="302441" cy="2925221"/>
            </a:xfrm>
          </p:grpSpPr>
          <p:sp>
            <p:nvSpPr>
              <p:cNvPr id="1768" name="Google Shape;1768;p191"/>
              <p:cNvSpPr/>
              <p:nvPr/>
            </p:nvSpPr>
            <p:spPr>
              <a:xfrm>
                <a:off x="0" y="0"/>
                <a:ext cx="302441" cy="2887121"/>
              </a:xfrm>
              <a:custGeom>
                <a:rect b="b" l="l" r="r" t="t"/>
                <a:pathLst>
                  <a:path extrusionOk="0" h="2887121" w="302441">
                    <a:moveTo>
                      <a:pt x="0" y="0"/>
                    </a:moveTo>
                    <a:lnTo>
                      <a:pt x="302441" y="0"/>
                    </a:lnTo>
                    <a:lnTo>
                      <a:pt x="302441" y="2887121"/>
                    </a:lnTo>
                    <a:lnTo>
                      <a:pt x="0" y="2887121"/>
                    </a:lnTo>
                    <a:close/>
                  </a:path>
                </a:pathLst>
              </a:custGeom>
              <a:solidFill>
                <a:srgbClr val="0A245E"/>
              </a:solidFill>
              <a:ln>
                <a:noFill/>
              </a:ln>
            </p:spPr>
          </p:sp>
          <p:sp>
            <p:nvSpPr>
              <p:cNvPr id="1769" name="Google Shape;1769;p191"/>
              <p:cNvSpPr txBox="1"/>
              <p:nvPr/>
            </p:nvSpPr>
            <p:spPr>
              <a:xfrm>
                <a:off x="0" y="-38100"/>
                <a:ext cx="302441" cy="29252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770" name="Google Shape;1770;p191"/>
            <p:cNvSpPr/>
            <p:nvPr/>
          </p:nvSpPr>
          <p:spPr>
            <a:xfrm>
              <a:off x="513539" y="0"/>
              <a:ext cx="1176364" cy="9376813"/>
            </a:xfrm>
            <a:custGeom>
              <a:rect b="b" l="l" r="r" t="t"/>
              <a:pathLst>
                <a:path extrusionOk="0" h="9376813" w="1176364">
                  <a:moveTo>
                    <a:pt x="0" y="0"/>
                  </a:moveTo>
                  <a:lnTo>
                    <a:pt x="1176364" y="0"/>
                  </a:lnTo>
                  <a:lnTo>
                    <a:pt x="1176364" y="9376813"/>
                  </a:lnTo>
                  <a:lnTo>
                    <a:pt x="0" y="9376813"/>
                  </a:lnTo>
                  <a:lnTo>
                    <a:pt x="0" y="0"/>
                  </a:lnTo>
                  <a:close/>
                </a:path>
              </a:pathLst>
            </a:custGeom>
            <a:noFill/>
            <a:ln>
              <a:noFill/>
            </a:ln>
          </p:spPr>
        </p:sp>
        <p:sp>
          <p:nvSpPr>
            <p:cNvPr id="1771" name="Google Shape;1771;p191"/>
            <p:cNvSpPr/>
            <p:nvPr/>
          </p:nvSpPr>
          <p:spPr>
            <a:xfrm>
              <a:off x="513539" y="9582481"/>
              <a:ext cx="1176364" cy="9376813"/>
            </a:xfrm>
            <a:custGeom>
              <a:rect b="b" l="l" r="r" t="t"/>
              <a:pathLst>
                <a:path extrusionOk="0" h="9376813" w="1176364">
                  <a:moveTo>
                    <a:pt x="0" y="0"/>
                  </a:moveTo>
                  <a:lnTo>
                    <a:pt x="1176364" y="0"/>
                  </a:lnTo>
                  <a:lnTo>
                    <a:pt x="1176364" y="9376812"/>
                  </a:lnTo>
                  <a:lnTo>
                    <a:pt x="0" y="9376812"/>
                  </a:lnTo>
                  <a:lnTo>
                    <a:pt x="0" y="0"/>
                  </a:lnTo>
                  <a:close/>
                </a:path>
              </a:pathLst>
            </a:custGeom>
            <a:noFill/>
            <a:ln>
              <a:noFill/>
            </a:ln>
          </p:spPr>
        </p:sp>
      </p:grpSp>
      <p:pic>
        <p:nvPicPr>
          <p:cNvPr id="1772" name="Google Shape;1772;p191"/>
          <p:cNvPicPr preferRelativeResize="0"/>
          <p:nvPr/>
        </p:nvPicPr>
        <p:blipFill rotWithShape="1">
          <a:blip r:embed="rId4">
            <a:alphaModFix/>
          </a:blip>
          <a:srcRect b="0" l="0" r="0" t="0"/>
          <a:stretch/>
        </p:blipFill>
        <p:spPr>
          <a:xfrm>
            <a:off x="6912590" y="3758998"/>
            <a:ext cx="243682" cy="2436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2"/>
                                        </p:tgtEl>
                                        <p:attrNameLst>
                                          <p:attrName>style.visibility</p:attrName>
                                        </p:attrNameLst>
                                      </p:cBhvr>
                                      <p:to>
                                        <p:strVal val="visible"/>
                                      </p:to>
                                    </p:set>
                                    <p:animEffect filter="fade" transition="in">
                                      <p:cBhvr>
                                        <p:cTn dur="5000"/>
                                        <p:tgtEl>
                                          <p:spTgt spid="17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6" name="Shape 1776"/>
        <p:cNvGrpSpPr/>
        <p:nvPr/>
      </p:nvGrpSpPr>
      <p:grpSpPr>
        <a:xfrm>
          <a:off x="0" y="0"/>
          <a:ext cx="0" cy="0"/>
          <a:chOff x="0" y="0"/>
          <a:chExt cx="0" cy="0"/>
        </a:xfrm>
      </p:grpSpPr>
      <p:sp>
        <p:nvSpPr>
          <p:cNvPr id="1777" name="Google Shape;1777;p192"/>
          <p:cNvSpPr txBox="1"/>
          <p:nvPr>
            <p:ph type="ctrTitle"/>
          </p:nvPr>
        </p:nvSpPr>
        <p:spPr>
          <a:xfrm>
            <a:off x="3615902" y="1803400"/>
            <a:ext cx="1912200" cy="1234800"/>
          </a:xfrm>
          <a:prstGeom prst="rect">
            <a:avLst/>
          </a:prstGeom>
          <a:noFill/>
          <a:ln>
            <a:noFill/>
          </a:ln>
        </p:spPr>
        <p:txBody>
          <a:bodyPr anchorCtr="0" anchor="b" bIns="34275" lIns="68575" spcFirstLastPara="1" rIns="68575" wrap="square" tIns="34275">
            <a:noAutofit/>
          </a:bodyPr>
          <a:lstStyle/>
          <a:p>
            <a:pPr indent="0" lvl="0" marL="0" rtl="0" algn="r">
              <a:spcBef>
                <a:spcPts val="0"/>
              </a:spcBef>
              <a:spcAft>
                <a:spcPts val="0"/>
              </a:spcAft>
              <a:buClr>
                <a:schemeClr val="accent1"/>
              </a:buClr>
              <a:buSzPts val="4100"/>
              <a:buFont typeface="Trebuchet MS"/>
              <a:buNone/>
            </a:pPr>
            <a:r>
              <a:rPr lang="en" sz="1400">
                <a:solidFill>
                  <a:srgbClr val="7F7F7F"/>
                </a:solidFill>
              </a:rPr>
              <a:t>Proiect realizat de:</a:t>
            </a:r>
            <a:endParaRPr sz="1400">
              <a:solidFill>
                <a:srgbClr val="7F7F7F"/>
              </a:solidFill>
            </a:endParaRPr>
          </a:p>
          <a:p>
            <a:pPr indent="0" lvl="0" marL="0" rtl="0" algn="r">
              <a:spcBef>
                <a:spcPts val="0"/>
              </a:spcBef>
              <a:spcAft>
                <a:spcPts val="0"/>
              </a:spcAft>
              <a:buClr>
                <a:schemeClr val="accent1"/>
              </a:buClr>
              <a:buSzPts val="4100"/>
              <a:buFont typeface="Trebuchet MS"/>
              <a:buNone/>
            </a:pPr>
            <a:r>
              <a:rPr lang="en" sz="1400">
                <a:solidFill>
                  <a:srgbClr val="7F7F7F"/>
                </a:solidFill>
              </a:rPr>
              <a:t>Balanuta Daniel</a:t>
            </a:r>
            <a:endParaRPr sz="1400">
              <a:solidFill>
                <a:srgbClr val="7F7F7F"/>
              </a:solidFill>
            </a:endParaRPr>
          </a:p>
          <a:p>
            <a:pPr indent="0" lvl="0" marL="0" rtl="0" algn="r">
              <a:spcBef>
                <a:spcPts val="0"/>
              </a:spcBef>
              <a:spcAft>
                <a:spcPts val="0"/>
              </a:spcAft>
              <a:buClr>
                <a:schemeClr val="accent1"/>
              </a:buClr>
              <a:buSzPts val="4100"/>
              <a:buFont typeface="Trebuchet MS"/>
              <a:buNone/>
            </a:pPr>
            <a:r>
              <a:rPr lang="en" sz="1400">
                <a:solidFill>
                  <a:srgbClr val="7F7F7F"/>
                </a:solidFill>
              </a:rPr>
              <a:t>Olariu Stefan</a:t>
            </a:r>
            <a:endParaRPr sz="1400">
              <a:solidFill>
                <a:srgbClr val="7F7F7F"/>
              </a:solidFill>
            </a:endParaRPr>
          </a:p>
          <a:p>
            <a:pPr indent="0" lvl="0" marL="0" rtl="0" algn="r">
              <a:spcBef>
                <a:spcPts val="0"/>
              </a:spcBef>
              <a:spcAft>
                <a:spcPts val="0"/>
              </a:spcAft>
              <a:buClr>
                <a:schemeClr val="accent1"/>
              </a:buClr>
              <a:buSzPts val="4100"/>
              <a:buFont typeface="Trebuchet MS"/>
              <a:buNone/>
            </a:pPr>
            <a:r>
              <a:rPr lang="en" sz="1400">
                <a:solidFill>
                  <a:srgbClr val="7F7F7F"/>
                </a:solidFill>
              </a:rPr>
              <a:t>Plesca Patrick</a:t>
            </a:r>
            <a:endParaRPr sz="1400">
              <a:solidFill>
                <a:srgbClr val="7F7F7F"/>
              </a:solidFill>
            </a:endParaRPr>
          </a:p>
        </p:txBody>
      </p:sp>
      <p:sp>
        <p:nvSpPr>
          <p:cNvPr id="1778" name="Google Shape;1778;p192"/>
          <p:cNvSpPr txBox="1"/>
          <p:nvPr>
            <p:ph idx="1" type="subTitle"/>
          </p:nvPr>
        </p:nvSpPr>
        <p:spPr>
          <a:xfrm>
            <a:off x="1069250" y="3514375"/>
            <a:ext cx="5825100" cy="822600"/>
          </a:xfrm>
          <a:prstGeom prst="rect">
            <a:avLst/>
          </a:prstGeom>
          <a:noFill/>
          <a:ln>
            <a:noFill/>
          </a:ln>
        </p:spPr>
        <p:txBody>
          <a:bodyPr anchorCtr="0" anchor="t" bIns="34275" lIns="68575" spcFirstLastPara="1" rIns="68575" wrap="square" tIns="34275">
            <a:normAutofit/>
          </a:bodyPr>
          <a:lstStyle/>
          <a:p>
            <a:pPr indent="0" lvl="0" marL="0" rtl="0" algn="ctr">
              <a:spcBef>
                <a:spcPts val="0"/>
              </a:spcBef>
              <a:spcAft>
                <a:spcPts val="0"/>
              </a:spcAft>
              <a:buSzPts val="11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2" name="Shape 1782"/>
        <p:cNvGrpSpPr/>
        <p:nvPr/>
      </p:nvGrpSpPr>
      <p:grpSpPr>
        <a:xfrm>
          <a:off x="0" y="0"/>
          <a:ext cx="0" cy="0"/>
          <a:chOff x="0" y="0"/>
          <a:chExt cx="0" cy="0"/>
        </a:xfrm>
      </p:grpSpPr>
      <p:sp>
        <p:nvSpPr>
          <p:cNvPr id="1783" name="Google Shape;1783;p193"/>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784" name="Google Shape;1784;p193"/>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6 septembrie – Zi însorită și caldă</a:t>
            </a:r>
            <a:endParaRPr/>
          </a:p>
          <a:p>
            <a:pPr indent="-255111" lvl="0" marL="254000" rtl="0" algn="l">
              <a:spcBef>
                <a:spcPts val="800"/>
              </a:spcBef>
              <a:spcAft>
                <a:spcPts val="0"/>
              </a:spcAft>
              <a:buSzPct val="78571"/>
              <a:buChar char="►"/>
            </a:pPr>
            <a:r>
              <a:rPr lang="en"/>
              <a:t> Locul observației: Piatra Neamț, în apropierea locuinței</a:t>
            </a:r>
            <a:endParaRPr/>
          </a:p>
          <a:p>
            <a:pPr indent="-255111" lvl="0" marL="254000" rtl="0" algn="l">
              <a:spcBef>
                <a:spcPts val="800"/>
              </a:spcBef>
              <a:spcAft>
                <a:spcPts val="0"/>
              </a:spcAft>
              <a:buSzPct val="78571"/>
              <a:buChar char="►"/>
            </a:pPr>
            <a:r>
              <a:rPr lang="en"/>
              <a:t>Momentul observației: Pe parcursul zilei</a:t>
            </a:r>
            <a:endParaRPr/>
          </a:p>
          <a:p>
            <a:pPr indent="-255111" lvl="0" marL="254000" rtl="0" algn="l">
              <a:spcBef>
                <a:spcPts val="800"/>
              </a:spcBef>
              <a:spcAft>
                <a:spcPts val="0"/>
              </a:spcAft>
              <a:buSzPct val="78571"/>
              <a:buChar char="►"/>
            </a:pPr>
            <a:r>
              <a:rPr lang="en"/>
              <a:t> Ce am observat?</a:t>
            </a:r>
            <a:endParaRPr/>
          </a:p>
          <a:p>
            <a:pPr indent="-255111" lvl="0" marL="254000" rtl="0" algn="l">
              <a:spcBef>
                <a:spcPts val="800"/>
              </a:spcBef>
              <a:spcAft>
                <a:spcPts val="0"/>
              </a:spcAft>
              <a:buSzPct val="78571"/>
              <a:buChar char="►"/>
            </a:pPr>
            <a:r>
              <a:rPr lang="en"/>
              <a:t>Cerul a fost senin în cea mai mare parte a zilei, iar Soarele a strălucit puternic. Temperatura a fost ridicată, plăcută, fără vânt puternic sau precipitații.</a:t>
            </a:r>
            <a:endParaRPr/>
          </a:p>
          <a:p>
            <a:pPr indent="-255111" lvl="0" marL="254000" rtl="0" algn="l">
              <a:spcBef>
                <a:spcPts val="800"/>
              </a:spcBef>
              <a:spcAft>
                <a:spcPts val="0"/>
              </a:spcAft>
              <a:buSzPct val="78571"/>
              <a:buChar char="►"/>
            </a:pPr>
            <a:r>
              <a:rPr lang="en"/>
              <a:t>Explicația fizică:Absența norilor permite radiației solare să ajungă direct pe suprafața Pământului. Radiațiile sunt absorbite de sol, iar acesta încălzește aerul de deasupra prin transmisie termică (convecție).</a:t>
            </a:r>
            <a:endParaRPr/>
          </a:p>
          <a:p>
            <a:pPr indent="-255111" lvl="0" marL="254000" rtl="0" algn="l">
              <a:spcBef>
                <a:spcPts val="800"/>
              </a:spcBef>
              <a:spcAft>
                <a:spcPts val="0"/>
              </a:spcAft>
              <a:buSzPct val="78571"/>
              <a:buChar char="►"/>
            </a:pPr>
            <a:r>
              <a:rPr lang="en"/>
              <a:t>Ce mi s-a părut interesant?</a:t>
            </a:r>
            <a:endParaRPr/>
          </a:p>
          <a:p>
            <a:pPr indent="-255111" lvl="0" marL="254000" rtl="0" algn="l">
              <a:spcBef>
                <a:spcPts val="800"/>
              </a:spcBef>
              <a:spcAft>
                <a:spcPts val="0"/>
              </a:spcAft>
              <a:buSzPct val="78571"/>
              <a:buChar char="►"/>
            </a:pPr>
            <a:r>
              <a:rPr lang="en"/>
              <a:t>Cât de rapid se poate încălzi aerul atunci când cerul este complet senin și nu există nori care să blocheze lumina Soarelui.</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sp>
        <p:nvSpPr>
          <p:cNvPr id="1789" name="Google Shape;1789;p194"/>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790" name="Google Shape;1790;p194"/>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lnSpcReduction="10000"/>
          </a:bodyPr>
          <a:lstStyle/>
          <a:p>
            <a:pPr indent="-260350" lvl="0" marL="254000" rtl="0" algn="l">
              <a:spcBef>
                <a:spcPts val="0"/>
              </a:spcBef>
              <a:spcAft>
                <a:spcPts val="0"/>
              </a:spcAft>
              <a:buSzPts val="1100"/>
              <a:buChar char="►"/>
            </a:pPr>
            <a:r>
              <a:rPr lang="en"/>
              <a:t>7 septembrie – Cer parțial înnorat </a:t>
            </a:r>
            <a:endParaRPr/>
          </a:p>
          <a:p>
            <a:pPr indent="-260350" lvl="0" marL="254000" rtl="0" algn="l">
              <a:spcBef>
                <a:spcPts val="800"/>
              </a:spcBef>
              <a:spcAft>
                <a:spcPts val="0"/>
              </a:spcAft>
              <a:buSzPts val="1100"/>
              <a:buChar char="►"/>
            </a:pPr>
            <a:r>
              <a:rPr lang="en"/>
              <a:t>Locul observației: Piatra Neamț, în apropierea locuinței</a:t>
            </a:r>
            <a:endParaRPr/>
          </a:p>
          <a:p>
            <a:pPr indent="-260350" lvl="0" marL="254000" rtl="0" algn="l">
              <a:spcBef>
                <a:spcPts val="800"/>
              </a:spcBef>
              <a:spcAft>
                <a:spcPts val="0"/>
              </a:spcAft>
              <a:buSzPts val="1100"/>
              <a:buChar char="►"/>
            </a:pPr>
            <a:r>
              <a:rPr lang="en"/>
              <a:t> Momentul observației: Pe parcursul zilei</a:t>
            </a:r>
            <a:endParaRPr/>
          </a:p>
          <a:p>
            <a:pPr indent="-260350" lvl="0" marL="254000" rtl="0" algn="l">
              <a:spcBef>
                <a:spcPts val="800"/>
              </a:spcBef>
              <a:spcAft>
                <a:spcPts val="0"/>
              </a:spcAft>
              <a:buSzPts val="1100"/>
              <a:buChar char="►"/>
            </a:pPr>
            <a:r>
              <a:rPr lang="en"/>
              <a:t>Ce am observat?</a:t>
            </a:r>
            <a:endParaRPr/>
          </a:p>
          <a:p>
            <a:pPr indent="-260350" lvl="0" marL="254000" rtl="0" algn="l">
              <a:spcBef>
                <a:spcPts val="800"/>
              </a:spcBef>
              <a:spcAft>
                <a:spcPts val="0"/>
              </a:spcAft>
              <a:buSzPts val="1100"/>
              <a:buChar char="►"/>
            </a:pPr>
            <a:r>
              <a:rPr lang="en"/>
              <a:t>Pe cer au apărut nori răsfirați (cumulus), dar Soarele a continuat să apară periodic. Vremea a rămas caldă și plăcută, cu scurte perioade de umbră.</a:t>
            </a:r>
            <a:endParaRPr/>
          </a:p>
          <a:p>
            <a:pPr indent="-260350" lvl="0" marL="254000" rtl="0" algn="l">
              <a:spcBef>
                <a:spcPts val="800"/>
              </a:spcBef>
              <a:spcAft>
                <a:spcPts val="0"/>
              </a:spcAft>
              <a:buSzPts val="1100"/>
              <a:buChar char="►"/>
            </a:pPr>
            <a:r>
              <a:rPr lang="en"/>
              <a:t>Explicația fizică:Atunci când apa din aer se condensează la înălțime, se formează norii. Când aceștia acoperă parțial Soarele, cantitatea de radiație care ajunge la sol scade temporar.</a:t>
            </a:r>
            <a:endParaRPr/>
          </a:p>
          <a:p>
            <a:pPr indent="-260350" lvl="0" marL="254000" rtl="0" algn="l">
              <a:spcBef>
                <a:spcPts val="800"/>
              </a:spcBef>
              <a:spcAft>
                <a:spcPts val="0"/>
              </a:spcAft>
              <a:buSzPts val="1100"/>
              <a:buChar char="►"/>
            </a:pPr>
            <a:r>
              <a:rPr lang="en"/>
              <a:t>Ce mi s-a părut interesant?</a:t>
            </a:r>
            <a:endParaRPr/>
          </a:p>
          <a:p>
            <a:pPr indent="-260350" lvl="0" marL="254000" rtl="0" algn="l">
              <a:spcBef>
                <a:spcPts val="800"/>
              </a:spcBef>
              <a:spcAft>
                <a:spcPts val="0"/>
              </a:spcAft>
              <a:buSzPts val="1100"/>
              <a:buChar char="►"/>
            </a:pPr>
            <a:r>
              <a:rPr lang="en"/>
              <a:t>Jocul de lumini și umbre de pe sol atunci când norii se mișcau rapid pe cer.</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195"/>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796" name="Google Shape;1796;p195"/>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8 septembrie – Apariția vântului și răcirea aerului</a:t>
            </a:r>
            <a:endParaRPr/>
          </a:p>
          <a:p>
            <a:pPr indent="-255111" lvl="0" marL="254000" rtl="0" algn="l">
              <a:spcBef>
                <a:spcPts val="800"/>
              </a:spcBef>
              <a:spcAft>
                <a:spcPts val="0"/>
              </a:spcAft>
              <a:buSzPct val="78571"/>
              <a:buChar char="►"/>
            </a:pPr>
            <a:r>
              <a:rPr lang="en"/>
              <a:t> Locul observației: Piatra Neamț, în apropierea locuinței</a:t>
            </a:r>
            <a:endParaRPr/>
          </a:p>
          <a:p>
            <a:pPr indent="-255111" lvl="0" marL="254000" rtl="0" algn="l">
              <a:spcBef>
                <a:spcPts val="800"/>
              </a:spcBef>
              <a:spcAft>
                <a:spcPts val="0"/>
              </a:spcAft>
              <a:buSzPct val="78571"/>
              <a:buChar char="►"/>
            </a:pPr>
            <a:r>
              <a:rPr lang="en"/>
              <a:t> Momentul observației: După-amiază.</a:t>
            </a:r>
            <a:endParaRPr/>
          </a:p>
          <a:p>
            <a:pPr indent="-255111" lvl="0" marL="254000" rtl="0" algn="l">
              <a:spcBef>
                <a:spcPts val="800"/>
              </a:spcBef>
              <a:spcAft>
                <a:spcPts val="0"/>
              </a:spcAft>
              <a:buSzPct val="78571"/>
              <a:buChar char="►"/>
            </a:pPr>
            <a:r>
              <a:rPr lang="en"/>
              <a:t>Ce am observat?</a:t>
            </a:r>
            <a:endParaRPr/>
          </a:p>
          <a:p>
            <a:pPr indent="-255111" lvl="0" marL="254000" rtl="0" algn="l">
              <a:spcBef>
                <a:spcPts val="800"/>
              </a:spcBef>
              <a:spcAft>
                <a:spcPts val="0"/>
              </a:spcAft>
              <a:buSzPct val="78571"/>
              <a:buChar char="►"/>
            </a:pPr>
            <a:r>
              <a:rPr lang="en"/>
              <a:t>Cerul s-a acoperit treptat cu nori, iar vântul a început să bată mai tare. Temperatura a scăzut simțitor față de zilele precedente.</a:t>
            </a:r>
            <a:endParaRPr/>
          </a:p>
          <a:p>
            <a:pPr indent="-255111" lvl="0" marL="254000" rtl="0" algn="l">
              <a:spcBef>
                <a:spcPts val="800"/>
              </a:spcBef>
              <a:spcAft>
                <a:spcPts val="0"/>
              </a:spcAft>
              <a:buSzPct val="78571"/>
              <a:buChar char="►"/>
            </a:pPr>
            <a:r>
              <a:rPr lang="en"/>
              <a:t>Explicația fizică:Mișcarea aerului (vântul) apare din cauza diferențelor de presiune și temperatură dintre două zone. Aerul rece înlocuiește aerul cald, determinând scăderea temperaturii.</a:t>
            </a:r>
            <a:endParaRPr/>
          </a:p>
          <a:p>
            <a:pPr indent="-255111" lvl="0" marL="254000" rtl="0" algn="l">
              <a:spcBef>
                <a:spcPts val="800"/>
              </a:spcBef>
              <a:spcAft>
                <a:spcPts val="0"/>
              </a:spcAft>
              <a:buSzPct val="78571"/>
              <a:buChar char="►"/>
            </a:pPr>
            <a:r>
              <a:rPr lang="en"/>
              <a:t>Ce mi s-a părut interesant?</a:t>
            </a:r>
            <a:endParaRPr/>
          </a:p>
          <a:p>
            <a:pPr indent="-255111" lvl="0" marL="254000" rtl="0" algn="l">
              <a:spcBef>
                <a:spcPts val="800"/>
              </a:spcBef>
              <a:spcAft>
                <a:spcPts val="0"/>
              </a:spcAft>
              <a:buSzPct val="78571"/>
              <a:buChar char="►"/>
            </a:pPr>
            <a:r>
              <a:rPr lang="en"/>
              <a:t>Cum o simplă intensificare a vântului poate schimba într-un timp foarte scurt senzația de temperatură la nivelul pielii.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0" name="Shape 1800"/>
        <p:cNvGrpSpPr/>
        <p:nvPr/>
      </p:nvGrpSpPr>
      <p:grpSpPr>
        <a:xfrm>
          <a:off x="0" y="0"/>
          <a:ext cx="0" cy="0"/>
          <a:chOff x="0" y="0"/>
          <a:chExt cx="0" cy="0"/>
        </a:xfrm>
      </p:grpSpPr>
      <p:sp>
        <p:nvSpPr>
          <p:cNvPr id="1801" name="Google Shape;1801;p196"/>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02" name="Google Shape;1802;p196"/>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a:bodyPr>
          <a:lstStyle/>
          <a:p>
            <a:pPr indent="-260350" lvl="0" marL="254000" rtl="0" algn="l">
              <a:spcBef>
                <a:spcPts val="0"/>
              </a:spcBef>
              <a:spcAft>
                <a:spcPts val="0"/>
              </a:spcAft>
              <a:buSzPts val="1100"/>
              <a:buChar char="►"/>
            </a:pPr>
            <a:r>
              <a:rPr lang="en"/>
              <a:t>9 septembrie – Zi ploioasă</a:t>
            </a:r>
            <a:endParaRPr/>
          </a:p>
          <a:p>
            <a:pPr indent="-260350" lvl="0" marL="254000" rtl="0" algn="l">
              <a:spcBef>
                <a:spcPts val="800"/>
              </a:spcBef>
              <a:spcAft>
                <a:spcPts val="0"/>
              </a:spcAft>
              <a:buSzPts val="1100"/>
              <a:buChar char="►"/>
            </a:pPr>
            <a:r>
              <a:rPr lang="en"/>
              <a:t> Locul observației: Piatra Neamț, în apropierea locuinței</a:t>
            </a:r>
            <a:endParaRPr/>
          </a:p>
          <a:p>
            <a:pPr indent="-260350" lvl="0" marL="254000" rtl="0" algn="l">
              <a:spcBef>
                <a:spcPts val="800"/>
              </a:spcBef>
              <a:spcAft>
                <a:spcPts val="0"/>
              </a:spcAft>
              <a:buSzPts val="1100"/>
              <a:buChar char="►"/>
            </a:pPr>
            <a:r>
              <a:rPr lang="en"/>
              <a:t> Momentul observației: Pe parcursul zileiCe am observat?</a:t>
            </a:r>
            <a:endParaRPr/>
          </a:p>
          <a:p>
            <a:pPr indent="-260350" lvl="0" marL="254000" rtl="0" algn="l">
              <a:spcBef>
                <a:spcPts val="800"/>
              </a:spcBef>
              <a:spcAft>
                <a:spcPts val="0"/>
              </a:spcAft>
              <a:buSzPts val="1100"/>
              <a:buChar char="►"/>
            </a:pPr>
            <a:r>
              <a:rPr lang="en"/>
              <a:t>Cerul a fost complet acoperit de nori gri (nimbostratus), iar pe parcursul zilei a plouat continuu. Aerul a devenit mai rece și umed.</a:t>
            </a:r>
            <a:endParaRPr/>
          </a:p>
          <a:p>
            <a:pPr indent="-260350" lvl="0" marL="254000" rtl="0" algn="l">
              <a:spcBef>
                <a:spcPts val="800"/>
              </a:spcBef>
              <a:spcAft>
                <a:spcPts val="0"/>
              </a:spcAft>
              <a:buSzPts val="1100"/>
              <a:buChar char="►"/>
            </a:pPr>
            <a:r>
              <a:rPr lang="en"/>
              <a:t>Explicația fizică:Picăturile mici de apă din nori s-au unit, au devenit prea grele pentru a mai pluti în aer și au căzut pe Pământ sub formă de precipitații (ploaie) datorită gravitației.</a:t>
            </a:r>
            <a:endParaRPr/>
          </a:p>
          <a:p>
            <a:pPr indent="-260350" lvl="0" marL="254000" rtl="0" algn="l">
              <a:spcBef>
                <a:spcPts val="800"/>
              </a:spcBef>
              <a:spcAft>
                <a:spcPts val="0"/>
              </a:spcAft>
              <a:buSzPts val="1100"/>
              <a:buChar char="►"/>
            </a:pPr>
            <a:r>
              <a:rPr lang="en"/>
              <a:t>Ce mi s-a părut interesant?</a:t>
            </a:r>
            <a:endParaRPr/>
          </a:p>
          <a:p>
            <a:pPr indent="-260350" lvl="0" marL="254000" rtl="0" algn="l">
              <a:spcBef>
                <a:spcPts val="800"/>
              </a:spcBef>
              <a:spcAft>
                <a:spcPts val="0"/>
              </a:spcAft>
              <a:buSzPts val="1100"/>
              <a:buChar char="►"/>
            </a:pPr>
            <a:r>
              <a:rPr lang="en"/>
              <a:t>Faptul că picăturile de ploaie se formează din vapori de apă invizibili care s-au ridicat anterior în atmosferă.</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6" name="Shape 1806"/>
        <p:cNvGrpSpPr/>
        <p:nvPr/>
      </p:nvGrpSpPr>
      <p:grpSpPr>
        <a:xfrm>
          <a:off x="0" y="0"/>
          <a:ext cx="0" cy="0"/>
          <a:chOff x="0" y="0"/>
          <a:chExt cx="0" cy="0"/>
        </a:xfrm>
      </p:grpSpPr>
      <p:sp>
        <p:nvSpPr>
          <p:cNvPr id="1807" name="Google Shape;1807;p197"/>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08" name="Google Shape;1808;p197"/>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10 septembrie – Nebuloasă și ceață matinală</a:t>
            </a:r>
            <a:endParaRPr/>
          </a:p>
          <a:p>
            <a:pPr indent="-255111" lvl="0" marL="254000" rtl="0" algn="l">
              <a:spcBef>
                <a:spcPts val="800"/>
              </a:spcBef>
              <a:spcAft>
                <a:spcPts val="0"/>
              </a:spcAft>
              <a:buSzPct val="78571"/>
              <a:buChar char="►"/>
            </a:pPr>
            <a:r>
              <a:rPr lang="en"/>
              <a:t> Locul observației: Piatra Neamț, în apropierea locuinței </a:t>
            </a:r>
            <a:endParaRPr/>
          </a:p>
          <a:p>
            <a:pPr indent="-255111" lvl="0" marL="254000" rtl="0" algn="l">
              <a:spcBef>
                <a:spcPts val="800"/>
              </a:spcBef>
              <a:spcAft>
                <a:spcPts val="0"/>
              </a:spcAft>
              <a:buSzPct val="78571"/>
              <a:buChar char="►"/>
            </a:pPr>
            <a:r>
              <a:rPr lang="en"/>
              <a:t>Momentul observației: Dimineața</a:t>
            </a:r>
            <a:endParaRPr/>
          </a:p>
          <a:p>
            <a:pPr indent="-255111" lvl="0" marL="254000" rtl="0" algn="l">
              <a:spcBef>
                <a:spcPts val="800"/>
              </a:spcBef>
              <a:spcAft>
                <a:spcPts val="0"/>
              </a:spcAft>
              <a:buSzPct val="78571"/>
              <a:buChar char="►"/>
            </a:pPr>
            <a:r>
              <a:rPr lang="en"/>
              <a:t>Ce am observat?</a:t>
            </a:r>
            <a:endParaRPr/>
          </a:p>
          <a:p>
            <a:pPr indent="-255111" lvl="0" marL="254000" rtl="0" algn="l">
              <a:spcBef>
                <a:spcPts val="800"/>
              </a:spcBef>
              <a:spcAft>
                <a:spcPts val="0"/>
              </a:spcAft>
              <a:buSzPct val="78571"/>
              <a:buChar char="►"/>
            </a:pPr>
            <a:r>
              <a:rPr lang="en"/>
              <a:t>Dimineața devreme s-a format un strat ușor de ceață, vizibilitatea fiind redusă. Spre prânz, ceața s-a risipit și cerul s-a luminat.</a:t>
            </a:r>
            <a:endParaRPr/>
          </a:p>
          <a:p>
            <a:pPr indent="-255111" lvl="0" marL="254000" rtl="0" algn="l">
              <a:spcBef>
                <a:spcPts val="800"/>
              </a:spcBef>
              <a:spcAft>
                <a:spcPts val="0"/>
              </a:spcAft>
              <a:buSzPct val="78571"/>
              <a:buChar char="►"/>
            </a:pPr>
            <a:r>
              <a:rPr lang="en"/>
              <a:t>Explicația fizică:Ceața este de fapt un nor aflat chiar la suprafața solului. Ea apare când aerul umed se răcește brusc în timpul nopții, iar vaporii de apă se condensează aproape de pământ.</a:t>
            </a:r>
            <a:endParaRPr/>
          </a:p>
          <a:p>
            <a:pPr indent="-255111" lvl="0" marL="254000" rtl="0" algn="l">
              <a:spcBef>
                <a:spcPts val="800"/>
              </a:spcBef>
              <a:spcAft>
                <a:spcPts val="0"/>
              </a:spcAft>
              <a:buSzPct val="78571"/>
              <a:buChar char="►"/>
            </a:pPr>
            <a:r>
              <a:rPr lang="en"/>
              <a:t>Ce mi s-a părut interesant?</a:t>
            </a:r>
            <a:endParaRPr/>
          </a:p>
          <a:p>
            <a:pPr indent="-255111" lvl="0" marL="254000" rtl="0" algn="l">
              <a:spcBef>
                <a:spcPts val="800"/>
              </a:spcBef>
              <a:spcAft>
                <a:spcPts val="0"/>
              </a:spcAft>
              <a:buSzPct val="78571"/>
              <a:buChar char="►"/>
            </a:pPr>
            <a:r>
              <a:rPr lang="en"/>
              <a:t>Viteza cu care ceața a dispărut imediat ce Soarele a răsărit și a început să încălzească solul.</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2" name="Shape 1812"/>
        <p:cNvGrpSpPr/>
        <p:nvPr/>
      </p:nvGrpSpPr>
      <p:grpSpPr>
        <a:xfrm>
          <a:off x="0" y="0"/>
          <a:ext cx="0" cy="0"/>
          <a:chOff x="0" y="0"/>
          <a:chExt cx="0" cy="0"/>
        </a:xfrm>
      </p:grpSpPr>
      <p:sp>
        <p:nvSpPr>
          <p:cNvPr id="1813" name="Google Shape;1813;p198"/>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14" name="Google Shape;1814;p198"/>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lnSpcReduction="10000"/>
          </a:bodyPr>
          <a:lstStyle/>
          <a:p>
            <a:pPr indent="-260350" lvl="0" marL="254000" rtl="0" algn="l">
              <a:spcBef>
                <a:spcPts val="0"/>
              </a:spcBef>
              <a:spcAft>
                <a:spcPts val="0"/>
              </a:spcAft>
              <a:buSzPts val="1100"/>
              <a:buChar char="►"/>
            </a:pPr>
            <a:r>
              <a:rPr lang="en"/>
              <a:t>11 septembrie – Vreme stabilă de toamnă</a:t>
            </a:r>
            <a:endParaRPr/>
          </a:p>
          <a:p>
            <a:pPr indent="-260350" lvl="0" marL="254000" rtl="0" algn="l">
              <a:spcBef>
                <a:spcPts val="800"/>
              </a:spcBef>
              <a:spcAft>
                <a:spcPts val="0"/>
              </a:spcAft>
              <a:buSzPts val="1100"/>
              <a:buChar char="►"/>
            </a:pPr>
            <a:r>
              <a:rPr lang="en"/>
              <a:t> Locul observației: Piatra Neamț, în apropierea locuinței</a:t>
            </a:r>
            <a:endParaRPr/>
          </a:p>
          <a:p>
            <a:pPr indent="-260350" lvl="0" marL="254000" rtl="0" algn="l">
              <a:spcBef>
                <a:spcPts val="800"/>
              </a:spcBef>
              <a:spcAft>
                <a:spcPts val="0"/>
              </a:spcAft>
              <a:buSzPts val="1100"/>
              <a:buChar char="►"/>
            </a:pPr>
            <a:r>
              <a:rPr lang="en"/>
              <a:t> Momentul observației: Pe parcursul zilei</a:t>
            </a:r>
            <a:endParaRPr/>
          </a:p>
          <a:p>
            <a:pPr indent="-260350" lvl="0" marL="254000" rtl="0" algn="l">
              <a:spcBef>
                <a:spcPts val="800"/>
              </a:spcBef>
              <a:spcAft>
                <a:spcPts val="0"/>
              </a:spcAft>
              <a:buSzPts val="1100"/>
              <a:buChar char="►"/>
            </a:pPr>
            <a:r>
              <a:rPr lang="en"/>
              <a:t>Ce am observat?</a:t>
            </a:r>
            <a:endParaRPr/>
          </a:p>
          <a:p>
            <a:pPr indent="-260350" lvl="0" marL="254000" rtl="0" algn="l">
              <a:spcBef>
                <a:spcPts val="800"/>
              </a:spcBef>
              <a:spcAft>
                <a:spcPts val="0"/>
              </a:spcAft>
              <a:buSzPts val="1100"/>
              <a:buChar char="►"/>
            </a:pPr>
            <a:r>
              <a:rPr lang="en"/>
              <a:t>După ploaie și ceață, cerul s-a curățat. Vremea a devenit senină, cu o temperatură moderată și plăcută, specifică începutului de toamnă.</a:t>
            </a:r>
            <a:endParaRPr/>
          </a:p>
          <a:p>
            <a:pPr indent="-260350" lvl="0" marL="254000" rtl="0" algn="l">
              <a:spcBef>
                <a:spcPts val="800"/>
              </a:spcBef>
              <a:spcAft>
                <a:spcPts val="0"/>
              </a:spcAft>
              <a:buSzPts val="1100"/>
              <a:buChar char="►"/>
            </a:pPr>
            <a:r>
              <a:rPr lang="en"/>
              <a:t>Explicația fizică:Ploaia a curățat aerul de impurități și particule de praf, iar presiunea atmosferică a crescut, aducând un timp stabil și senin.</a:t>
            </a:r>
            <a:endParaRPr/>
          </a:p>
          <a:p>
            <a:pPr indent="-260350" lvl="0" marL="254000" rtl="0" algn="l">
              <a:spcBef>
                <a:spcPts val="800"/>
              </a:spcBef>
              <a:spcAft>
                <a:spcPts val="0"/>
              </a:spcAft>
              <a:buSzPts val="1100"/>
              <a:buChar char="►"/>
            </a:pPr>
            <a:r>
              <a:rPr lang="en"/>
              <a:t>Ce mi s-a părut interesant?</a:t>
            </a:r>
            <a:endParaRPr/>
          </a:p>
          <a:p>
            <a:pPr indent="-260350" lvl="0" marL="254000" rtl="0" algn="l">
              <a:spcBef>
                <a:spcPts val="800"/>
              </a:spcBef>
              <a:spcAft>
                <a:spcPts val="0"/>
              </a:spcAft>
              <a:buSzPts val="1100"/>
              <a:buChar char="►"/>
            </a:pPr>
            <a:r>
              <a:rPr lang="en"/>
              <a:t>Claritatea aerului și modul în care culorile din jur se vedeau mult mai vii după ce ploaia a curățat atmosfera.</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8" name="Shape 1818"/>
        <p:cNvGrpSpPr/>
        <p:nvPr/>
      </p:nvGrpSpPr>
      <p:grpSpPr>
        <a:xfrm>
          <a:off x="0" y="0"/>
          <a:ext cx="0" cy="0"/>
          <a:chOff x="0" y="0"/>
          <a:chExt cx="0" cy="0"/>
        </a:xfrm>
      </p:grpSpPr>
      <p:sp>
        <p:nvSpPr>
          <p:cNvPr id="1819" name="Google Shape;1819;p199"/>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20" name="Google Shape;1820;p199"/>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20000"/>
          </a:bodyPr>
          <a:lstStyle/>
          <a:p>
            <a:pPr indent="-255111" lvl="0" marL="254000" rtl="0" algn="l">
              <a:spcBef>
                <a:spcPts val="0"/>
              </a:spcBef>
              <a:spcAft>
                <a:spcPts val="0"/>
              </a:spcAft>
              <a:buSzPct val="78571"/>
              <a:buChar char="►"/>
            </a:pPr>
            <a:r>
              <a:rPr lang="en"/>
              <a:t>6 septembre – Journée ensoleillée et chaude.</a:t>
            </a:r>
            <a:endParaRPr/>
          </a:p>
          <a:p>
            <a:pPr indent="-255111" lvl="0" marL="254000" rtl="0" algn="l">
              <a:spcBef>
                <a:spcPts val="800"/>
              </a:spcBef>
              <a:spcAft>
                <a:spcPts val="0"/>
              </a:spcAft>
              <a:buSzPct val="78571"/>
              <a:buChar char="►"/>
            </a:pPr>
            <a:r>
              <a:rPr lang="en"/>
              <a:t> Lieu d'observation : Piatra Neamț, près du domicile</a:t>
            </a:r>
            <a:endParaRPr/>
          </a:p>
          <a:p>
            <a:pPr indent="-255111" lvl="0" marL="254000" rtl="0" algn="l">
              <a:spcBef>
                <a:spcPts val="800"/>
              </a:spcBef>
              <a:spcAft>
                <a:spcPts val="0"/>
              </a:spcAft>
              <a:buSzPct val="78571"/>
              <a:buChar char="►"/>
            </a:pPr>
            <a:r>
              <a:rPr lang="en"/>
              <a:t> Moment de l'observation : Au cours de la journée</a:t>
            </a:r>
            <a:endParaRPr/>
          </a:p>
          <a:p>
            <a:pPr indent="-255111" lvl="0" marL="254000" rtl="0" algn="l">
              <a:spcBef>
                <a:spcPts val="800"/>
              </a:spcBef>
              <a:spcAft>
                <a:spcPts val="0"/>
              </a:spcAft>
              <a:buSzPct val="78571"/>
              <a:buChar char="►"/>
            </a:pPr>
            <a:r>
              <a:rPr lang="en"/>
              <a:t>Qu'ai-je observé ?</a:t>
            </a:r>
            <a:endParaRPr/>
          </a:p>
          <a:p>
            <a:pPr indent="-255111" lvl="0" marL="254000" rtl="0" algn="l">
              <a:spcBef>
                <a:spcPts val="800"/>
              </a:spcBef>
              <a:spcAft>
                <a:spcPts val="0"/>
              </a:spcAft>
              <a:buSzPct val="78571"/>
              <a:buChar char="►"/>
            </a:pPr>
            <a:r>
              <a:rPr lang="en"/>
              <a:t>Le ciel a été dégagé pendant la majeure partie de la journée et le Soleil a brillé intensément. La température était élevée et agréable, sans vent fort ni précipitations.</a:t>
            </a:r>
            <a:endParaRPr/>
          </a:p>
          <a:p>
            <a:pPr indent="-255111" lvl="0" marL="254000" rtl="0" algn="l">
              <a:spcBef>
                <a:spcPts val="800"/>
              </a:spcBef>
              <a:spcAft>
                <a:spcPts val="0"/>
              </a:spcAft>
              <a:buSzPct val="78571"/>
              <a:buChar char="►"/>
            </a:pPr>
            <a:r>
              <a:rPr lang="en"/>
              <a:t>Explication physique:L'absence de nuages permet aux radiations solaires d'atteindre directement la surface de la Terre. Ces radiations sont absorbées par le sol, qui chauffe ensuite l'air au-dessus par transmission thermique (convection).Ce qui m'a paru intéressant?</a:t>
            </a:r>
            <a:endParaRPr/>
          </a:p>
          <a:p>
            <a:pPr indent="-255111" lvl="0" marL="254000" rtl="0" algn="l">
              <a:spcBef>
                <a:spcPts val="800"/>
              </a:spcBef>
              <a:spcAft>
                <a:spcPts val="0"/>
              </a:spcAft>
              <a:buSzPct val="78571"/>
              <a:buChar char="►"/>
            </a:pPr>
            <a:r>
              <a:rPr lang="en"/>
              <a:t>La rapidité avec laquelle l'air peut se réchauffer lorsque le ciel est totalement dégagé et qu'aucun nuage ne bloque la lumière du Soleil.</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4" name="Shape 1824"/>
        <p:cNvGrpSpPr/>
        <p:nvPr/>
      </p:nvGrpSpPr>
      <p:grpSpPr>
        <a:xfrm>
          <a:off x="0" y="0"/>
          <a:ext cx="0" cy="0"/>
          <a:chOff x="0" y="0"/>
          <a:chExt cx="0" cy="0"/>
        </a:xfrm>
      </p:grpSpPr>
      <p:sp>
        <p:nvSpPr>
          <p:cNvPr id="1825" name="Google Shape;1825;p200"/>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26" name="Google Shape;1826;p200"/>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20000"/>
          </a:bodyPr>
          <a:lstStyle/>
          <a:p>
            <a:pPr indent="-255111" lvl="0" marL="254000" rtl="0" algn="l">
              <a:spcBef>
                <a:spcPts val="0"/>
              </a:spcBef>
              <a:spcAft>
                <a:spcPts val="0"/>
              </a:spcAft>
              <a:buSzPct val="78571"/>
              <a:buChar char="►"/>
            </a:pPr>
            <a:r>
              <a:rPr lang="en"/>
              <a:t>7 septembre – Ciel partiellement nuageux</a:t>
            </a:r>
            <a:endParaRPr/>
          </a:p>
          <a:p>
            <a:pPr indent="-255111" lvl="0" marL="254000" rtl="0" algn="l">
              <a:spcBef>
                <a:spcPts val="800"/>
              </a:spcBef>
              <a:spcAft>
                <a:spcPts val="0"/>
              </a:spcAft>
              <a:buSzPct val="78571"/>
              <a:buChar char="►"/>
            </a:pPr>
            <a:r>
              <a:rPr lang="en"/>
              <a:t> Lieu d'observation : Piatra Neamț, près du domicile Moment de l'observation : Au cours de la journée</a:t>
            </a:r>
            <a:endParaRPr/>
          </a:p>
          <a:p>
            <a:pPr indent="-255111" lvl="0" marL="254000" rtl="0" algn="l">
              <a:spcBef>
                <a:spcPts val="800"/>
              </a:spcBef>
              <a:spcAft>
                <a:spcPts val="0"/>
              </a:spcAft>
              <a:buSzPct val="78571"/>
              <a:buChar char="►"/>
            </a:pPr>
            <a:r>
              <a:rPr lang="en"/>
              <a:t>Qu'ai-je observé ?</a:t>
            </a:r>
            <a:endParaRPr/>
          </a:p>
          <a:p>
            <a:pPr indent="-255111" lvl="0" marL="254000" rtl="0" algn="l">
              <a:spcBef>
                <a:spcPts val="800"/>
              </a:spcBef>
              <a:spcAft>
                <a:spcPts val="0"/>
              </a:spcAft>
              <a:buSzPct val="78571"/>
              <a:buChar char="►"/>
            </a:pPr>
            <a:r>
              <a:rPr lang="en"/>
              <a:t>Des nuages épars (cumulus) sont apparus dans le ciel, mais le Soleil a continué de briller périodiquement. Le temps est resté chaud et agréable, avec de courtes périodes d'ombre.</a:t>
            </a:r>
            <a:endParaRPr/>
          </a:p>
          <a:p>
            <a:pPr indent="-255111" lvl="0" marL="254000" rtl="0" algn="l">
              <a:spcBef>
                <a:spcPts val="800"/>
              </a:spcBef>
              <a:spcAft>
                <a:spcPts val="0"/>
              </a:spcAft>
              <a:buSzPct val="78571"/>
              <a:buChar char="►"/>
            </a:pPr>
            <a:r>
              <a:rPr lang="en"/>
              <a:t>Explication physique:Lorsque l'eau présente dans l'air se condense en altitude, des nuages se forment. Lorsqu'ils masquent partiellement le Soleil, la quantité de radiations atteignant le sol diminue temporairement.</a:t>
            </a:r>
            <a:endParaRPr/>
          </a:p>
          <a:p>
            <a:pPr indent="-255111" lvl="0" marL="254000" rtl="0" algn="l">
              <a:spcBef>
                <a:spcPts val="800"/>
              </a:spcBef>
              <a:spcAft>
                <a:spcPts val="0"/>
              </a:spcAft>
              <a:buSzPct val="78571"/>
              <a:buChar char="►"/>
            </a:pPr>
            <a:r>
              <a:rPr lang="en"/>
              <a:t>Ce qui m'a paru intéressant? </a:t>
            </a:r>
            <a:endParaRPr/>
          </a:p>
          <a:p>
            <a:pPr indent="-255111" lvl="0" marL="254000" rtl="0" algn="l">
              <a:spcBef>
                <a:spcPts val="800"/>
              </a:spcBef>
              <a:spcAft>
                <a:spcPts val="0"/>
              </a:spcAft>
              <a:buSzPct val="78571"/>
              <a:buChar char="►"/>
            </a:pPr>
            <a:r>
              <a:rPr lang="en"/>
              <a:t>Le jeu d'ombres et de lumières sur le sol lorsque les nuages se déplaçaient rapidement dans le ciel.</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0" name="Shape 1830"/>
        <p:cNvGrpSpPr/>
        <p:nvPr/>
      </p:nvGrpSpPr>
      <p:grpSpPr>
        <a:xfrm>
          <a:off x="0" y="0"/>
          <a:ext cx="0" cy="0"/>
          <a:chOff x="0" y="0"/>
          <a:chExt cx="0" cy="0"/>
        </a:xfrm>
      </p:grpSpPr>
      <p:sp>
        <p:nvSpPr>
          <p:cNvPr id="1831" name="Google Shape;1831;p201"/>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32" name="Google Shape;1832;p201"/>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lnSpcReduction="10000"/>
          </a:bodyPr>
          <a:lstStyle/>
          <a:p>
            <a:pPr indent="-260350" lvl="0" marL="254000" rtl="0" algn="l">
              <a:spcBef>
                <a:spcPts val="0"/>
              </a:spcBef>
              <a:spcAft>
                <a:spcPts val="0"/>
              </a:spcAft>
              <a:buSzPts val="1100"/>
              <a:buChar char="►"/>
            </a:pPr>
            <a:r>
              <a:rPr lang="en"/>
              <a:t>8 septembre – Apparition du vent et rafraîchissement de l'air</a:t>
            </a:r>
            <a:endParaRPr/>
          </a:p>
          <a:p>
            <a:pPr indent="-260350" lvl="0" marL="254000" rtl="0" algn="l">
              <a:spcBef>
                <a:spcPts val="800"/>
              </a:spcBef>
              <a:spcAft>
                <a:spcPts val="0"/>
              </a:spcAft>
              <a:buSzPts val="1100"/>
              <a:buChar char="►"/>
            </a:pPr>
            <a:r>
              <a:rPr lang="en"/>
              <a:t> Lieu d'observation : Piatra Neamț, près du domicile Moment de l'observation : L'après-midiQu'ai-je observé ?</a:t>
            </a:r>
            <a:endParaRPr/>
          </a:p>
          <a:p>
            <a:pPr indent="-260350" lvl="0" marL="254000" rtl="0" algn="l">
              <a:spcBef>
                <a:spcPts val="800"/>
              </a:spcBef>
              <a:spcAft>
                <a:spcPts val="0"/>
              </a:spcAft>
              <a:buSzPts val="1100"/>
              <a:buChar char="►"/>
            </a:pPr>
            <a:r>
              <a:rPr lang="en"/>
              <a:t>Le ciel s'est progressivement couvert de nuages et le vent a commencé à souffler plus fort. La température a nettement baissé par rapport aux jours précédents.</a:t>
            </a:r>
            <a:endParaRPr/>
          </a:p>
          <a:p>
            <a:pPr indent="-260350" lvl="0" marL="254000" rtl="0" algn="l">
              <a:spcBef>
                <a:spcPts val="800"/>
              </a:spcBef>
              <a:spcAft>
                <a:spcPts val="0"/>
              </a:spcAft>
              <a:buSzPts val="1100"/>
              <a:buChar char="►"/>
            </a:pPr>
            <a:r>
              <a:rPr lang="en"/>
              <a:t>Explication physique:Le mouvement de l'air (le vent) apparaît en raison des différences de pression et de température entre deux zones. L'air froid remplace l'air chaud, entraînant une baisse de la température.</a:t>
            </a:r>
            <a:endParaRPr/>
          </a:p>
          <a:p>
            <a:pPr indent="-260350" lvl="0" marL="254000" rtl="0" algn="l">
              <a:spcBef>
                <a:spcPts val="800"/>
              </a:spcBef>
              <a:spcAft>
                <a:spcPts val="0"/>
              </a:spcAft>
              <a:buSzPts val="1100"/>
              <a:buChar char="►"/>
            </a:pPr>
            <a:r>
              <a:rPr lang="en"/>
              <a:t>Ce qui m'a paru intéressant?</a:t>
            </a:r>
            <a:endParaRPr/>
          </a:p>
          <a:p>
            <a:pPr indent="-260350" lvl="0" marL="254000" rtl="0" algn="l">
              <a:spcBef>
                <a:spcPts val="800"/>
              </a:spcBef>
              <a:spcAft>
                <a:spcPts val="0"/>
              </a:spcAft>
              <a:buSzPts val="1100"/>
              <a:buChar char="►"/>
            </a:pPr>
            <a:r>
              <a:rPr lang="en"/>
              <a:t>Comment une simple intensification du vent peut modifier très rapidement la sensation de température sur la peau.</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sp>
        <p:nvSpPr>
          <p:cNvPr id="1837" name="Google Shape;1837;p202"/>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38" name="Google Shape;1838;p202"/>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9 septembre – Journée pluvieuse</a:t>
            </a:r>
            <a:endParaRPr/>
          </a:p>
          <a:p>
            <a:pPr indent="-255111" lvl="0" marL="254000" rtl="0" algn="l">
              <a:spcBef>
                <a:spcPts val="800"/>
              </a:spcBef>
              <a:spcAft>
                <a:spcPts val="0"/>
              </a:spcAft>
              <a:buSzPct val="78571"/>
              <a:buChar char="►"/>
            </a:pPr>
            <a:r>
              <a:rPr lang="en"/>
              <a:t> Lieu d'observation : Piatra Neamț, près du domicile</a:t>
            </a:r>
            <a:endParaRPr/>
          </a:p>
          <a:p>
            <a:pPr indent="-255111" lvl="0" marL="254000" rtl="0" algn="l">
              <a:spcBef>
                <a:spcPts val="800"/>
              </a:spcBef>
              <a:spcAft>
                <a:spcPts val="0"/>
              </a:spcAft>
              <a:buSzPct val="78571"/>
              <a:buChar char="►"/>
            </a:pPr>
            <a:r>
              <a:rPr lang="en"/>
              <a:t> Moment de l'observation : Au cours de la journée</a:t>
            </a:r>
            <a:endParaRPr/>
          </a:p>
          <a:p>
            <a:pPr indent="-255111" lvl="0" marL="254000" rtl="0" algn="l">
              <a:spcBef>
                <a:spcPts val="800"/>
              </a:spcBef>
              <a:spcAft>
                <a:spcPts val="0"/>
              </a:spcAft>
              <a:buSzPct val="78571"/>
              <a:buChar char="►"/>
            </a:pPr>
            <a:r>
              <a:rPr lang="en"/>
              <a:t>Qu'ai-je observé ?</a:t>
            </a:r>
            <a:endParaRPr/>
          </a:p>
          <a:p>
            <a:pPr indent="-255111" lvl="0" marL="254000" rtl="0" algn="l">
              <a:spcBef>
                <a:spcPts val="800"/>
              </a:spcBef>
              <a:spcAft>
                <a:spcPts val="0"/>
              </a:spcAft>
              <a:buSzPct val="78571"/>
              <a:buChar char="►"/>
            </a:pPr>
            <a:r>
              <a:rPr lang="en"/>
              <a:t>Le ciel était complètement recouvert de nuages gris (nimbostratus) et il a plu de manière continue durant la journée. L'air est devenu plus froid et humide.</a:t>
            </a:r>
            <a:endParaRPr/>
          </a:p>
          <a:p>
            <a:pPr indent="-255111" lvl="0" marL="254000" rtl="0" algn="l">
              <a:spcBef>
                <a:spcPts val="800"/>
              </a:spcBef>
              <a:spcAft>
                <a:spcPts val="0"/>
              </a:spcAft>
              <a:buSzPct val="78571"/>
              <a:buChar char="►"/>
            </a:pPr>
            <a:r>
              <a:rPr lang="en"/>
              <a:t>Explication physique:Les petites gouttes d'eau contenues dans les nuages se sont regroupées, devenant trop lourdes pour flotter dans l'air, et sont tombées sur la Terre sous forme de précipitations (pluie) en raison de la gravité.</a:t>
            </a:r>
            <a:endParaRPr/>
          </a:p>
          <a:p>
            <a:pPr indent="-255111" lvl="0" marL="254000" rtl="0" algn="l">
              <a:spcBef>
                <a:spcPts val="800"/>
              </a:spcBef>
              <a:spcAft>
                <a:spcPts val="0"/>
              </a:spcAft>
              <a:buSzPct val="78571"/>
              <a:buChar char="►"/>
            </a:pPr>
            <a:r>
              <a:rPr lang="en"/>
              <a:t>Ce qui m'a paru intéressant ?</a:t>
            </a:r>
            <a:endParaRPr/>
          </a:p>
          <a:p>
            <a:pPr indent="-255111" lvl="0" marL="254000" rtl="0" algn="l">
              <a:spcBef>
                <a:spcPts val="800"/>
              </a:spcBef>
              <a:spcAft>
                <a:spcPts val="0"/>
              </a:spcAft>
              <a:buSzPct val="78571"/>
              <a:buChar char="►"/>
            </a:pPr>
            <a:r>
              <a:rPr lang="en"/>
              <a:t>Le fait que les gouttes de pluie se forment à partir de vapeur d'eau invisible qui s'était auparavant élevée dans l'atmosphère.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2" name="Shape 1842"/>
        <p:cNvGrpSpPr/>
        <p:nvPr/>
      </p:nvGrpSpPr>
      <p:grpSpPr>
        <a:xfrm>
          <a:off x="0" y="0"/>
          <a:ext cx="0" cy="0"/>
          <a:chOff x="0" y="0"/>
          <a:chExt cx="0" cy="0"/>
        </a:xfrm>
      </p:grpSpPr>
      <p:sp>
        <p:nvSpPr>
          <p:cNvPr id="1843" name="Google Shape;1843;p203"/>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44" name="Google Shape;1844;p203"/>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10 septembre – Nébulosité et brouillard matinal </a:t>
            </a:r>
            <a:endParaRPr/>
          </a:p>
          <a:p>
            <a:pPr indent="-255111" lvl="0" marL="254000" rtl="0" algn="l">
              <a:spcBef>
                <a:spcPts val="800"/>
              </a:spcBef>
              <a:spcAft>
                <a:spcPts val="0"/>
              </a:spcAft>
              <a:buSzPct val="78571"/>
              <a:buChar char="►"/>
            </a:pPr>
            <a:r>
              <a:rPr lang="en"/>
              <a:t>Lieu d'observation : Piatra Neamț, près du domicile</a:t>
            </a:r>
            <a:endParaRPr/>
          </a:p>
          <a:p>
            <a:pPr indent="-255111" lvl="0" marL="254000" rtl="0" algn="l">
              <a:spcBef>
                <a:spcPts val="800"/>
              </a:spcBef>
              <a:spcAft>
                <a:spcPts val="0"/>
              </a:spcAft>
              <a:buSzPct val="78571"/>
              <a:buChar char="►"/>
            </a:pPr>
            <a:r>
              <a:rPr lang="en"/>
              <a:t>Moment de l'observation : Le matin</a:t>
            </a:r>
            <a:endParaRPr/>
          </a:p>
          <a:p>
            <a:pPr indent="-255111" lvl="0" marL="254000" rtl="0" algn="l">
              <a:spcBef>
                <a:spcPts val="800"/>
              </a:spcBef>
              <a:spcAft>
                <a:spcPts val="0"/>
              </a:spcAft>
              <a:buSzPct val="78571"/>
              <a:buChar char="►"/>
            </a:pPr>
            <a:r>
              <a:rPr lang="en"/>
              <a:t>Qu'ai-je observé ?</a:t>
            </a:r>
            <a:endParaRPr/>
          </a:p>
          <a:p>
            <a:pPr indent="-255111" lvl="0" marL="254000" rtl="0" algn="l">
              <a:spcBef>
                <a:spcPts val="800"/>
              </a:spcBef>
              <a:spcAft>
                <a:spcPts val="0"/>
              </a:spcAft>
              <a:buSzPct val="78571"/>
              <a:buChar char="►"/>
            </a:pPr>
            <a:r>
              <a:rPr lang="en"/>
              <a:t>Tôt le matin, une légère couche de brouillard s'est formée, réduisant la visibilité. Vers la mi-journée, le brouillard s'est dissipé et le ciel s'est éclairci.</a:t>
            </a:r>
            <a:endParaRPr/>
          </a:p>
          <a:p>
            <a:pPr indent="-255111" lvl="0" marL="254000" rtl="0" algn="l">
              <a:spcBef>
                <a:spcPts val="800"/>
              </a:spcBef>
              <a:spcAft>
                <a:spcPts val="0"/>
              </a:spcAft>
              <a:buSzPct val="78571"/>
              <a:buChar char="►"/>
            </a:pPr>
            <a:r>
              <a:rPr lang="en"/>
              <a:t>Explication physique:Le brouillard est en réalité un nuage situé directement à la surface du sol. Il apparaît lorsque l'air humide se refroidit brusquement pendant la nuit, provoquant la condensation de la vapeur d'eau près du sol.</a:t>
            </a:r>
            <a:endParaRPr/>
          </a:p>
          <a:p>
            <a:pPr indent="-255111" lvl="0" marL="254000" rtl="0" algn="l">
              <a:spcBef>
                <a:spcPts val="800"/>
              </a:spcBef>
              <a:spcAft>
                <a:spcPts val="0"/>
              </a:spcAft>
              <a:buSzPct val="78571"/>
              <a:buChar char="►"/>
            </a:pPr>
            <a:r>
              <a:rPr lang="en"/>
              <a:t>Ce qui m'a paru intéressant :</a:t>
            </a:r>
            <a:endParaRPr/>
          </a:p>
          <a:p>
            <a:pPr indent="-255111" lvl="0" marL="254000" rtl="0" algn="l">
              <a:spcBef>
                <a:spcPts val="800"/>
              </a:spcBef>
              <a:spcAft>
                <a:spcPts val="0"/>
              </a:spcAft>
              <a:buSzPct val="78571"/>
              <a:buChar char="►"/>
            </a:pPr>
            <a:r>
              <a:rPr lang="en"/>
              <a:t>La vitesse à laquelle le brouillard a disparu dès que le Soleil s'est levé et a commencé à réchauffer le sol.</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204"/>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50" name="Google Shape;1850;p204"/>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11 septembre – Temps automnal stable</a:t>
            </a:r>
            <a:endParaRPr/>
          </a:p>
          <a:p>
            <a:pPr indent="-255111" lvl="0" marL="254000" rtl="0" algn="l">
              <a:spcBef>
                <a:spcPts val="800"/>
              </a:spcBef>
              <a:spcAft>
                <a:spcPts val="0"/>
              </a:spcAft>
              <a:buSzPct val="78571"/>
              <a:buChar char="►"/>
            </a:pPr>
            <a:r>
              <a:rPr lang="en"/>
              <a:t> Lieu d'observation : Piatra Neamț, près du domicile</a:t>
            </a:r>
            <a:endParaRPr/>
          </a:p>
          <a:p>
            <a:pPr indent="-255111" lvl="0" marL="254000" rtl="0" algn="l">
              <a:spcBef>
                <a:spcPts val="800"/>
              </a:spcBef>
              <a:spcAft>
                <a:spcPts val="0"/>
              </a:spcAft>
              <a:buSzPct val="78571"/>
              <a:buChar char="►"/>
            </a:pPr>
            <a:r>
              <a:rPr lang="en"/>
              <a:t> Moment de l'observation : Au cours de la journée</a:t>
            </a:r>
            <a:endParaRPr/>
          </a:p>
          <a:p>
            <a:pPr indent="-255111" lvl="0" marL="254000" rtl="0" algn="l">
              <a:spcBef>
                <a:spcPts val="800"/>
              </a:spcBef>
              <a:spcAft>
                <a:spcPts val="0"/>
              </a:spcAft>
              <a:buSzPct val="78571"/>
              <a:buChar char="►"/>
            </a:pPr>
            <a:r>
              <a:rPr lang="en"/>
              <a:t>Qu'ai-je observé ?</a:t>
            </a:r>
            <a:endParaRPr/>
          </a:p>
          <a:p>
            <a:pPr indent="-255111" lvl="0" marL="254000" rtl="0" algn="l">
              <a:spcBef>
                <a:spcPts val="800"/>
              </a:spcBef>
              <a:spcAft>
                <a:spcPts val="0"/>
              </a:spcAft>
              <a:buSzPct val="78571"/>
              <a:buChar char="►"/>
            </a:pPr>
            <a:r>
              <a:rPr lang="en"/>
              <a:t>Après la pluie et le brouillard, le ciel s'est dégagé. Le temps est devenu ensoleillé avec une température modérée et agréable, typique du début de l'automne.</a:t>
            </a:r>
            <a:endParaRPr/>
          </a:p>
          <a:p>
            <a:pPr indent="-255111" lvl="0" marL="254000" rtl="0" algn="l">
              <a:spcBef>
                <a:spcPts val="800"/>
              </a:spcBef>
              <a:spcAft>
                <a:spcPts val="0"/>
              </a:spcAft>
              <a:buSzPct val="78571"/>
              <a:buChar char="►"/>
            </a:pPr>
            <a:r>
              <a:rPr lang="en"/>
              <a:t>Explication physique:La pluie a nettoyé l'air des impuretés et des poussières, tandis que la pression atmosphérique a augmenté, apportant un temps stable et dégagé.</a:t>
            </a:r>
            <a:endParaRPr/>
          </a:p>
          <a:p>
            <a:pPr indent="-255111" lvl="0" marL="254000" rtl="0" algn="l">
              <a:spcBef>
                <a:spcPts val="800"/>
              </a:spcBef>
              <a:spcAft>
                <a:spcPts val="0"/>
              </a:spcAft>
              <a:buSzPct val="78571"/>
              <a:buChar char="►"/>
            </a:pPr>
            <a:r>
              <a:rPr lang="en"/>
              <a:t>Ce qui m'a paru intéressant :</a:t>
            </a:r>
            <a:endParaRPr/>
          </a:p>
          <a:p>
            <a:pPr indent="-255111" lvl="0" marL="254000" rtl="0" algn="l">
              <a:spcBef>
                <a:spcPts val="800"/>
              </a:spcBef>
              <a:spcAft>
                <a:spcPts val="0"/>
              </a:spcAft>
              <a:buSzPct val="78571"/>
              <a:buChar char="►"/>
            </a:pPr>
            <a:r>
              <a:rPr lang="en"/>
              <a:t>La clarté de l'air et la façon dont les couleurs environnantes paraissaient beaucoup plus vives après que la pluie a nettoyé l'atmosphère.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4" name="Shape 1854"/>
        <p:cNvGrpSpPr/>
        <p:nvPr/>
      </p:nvGrpSpPr>
      <p:grpSpPr>
        <a:xfrm>
          <a:off x="0" y="0"/>
          <a:ext cx="0" cy="0"/>
          <a:chOff x="0" y="0"/>
          <a:chExt cx="0" cy="0"/>
        </a:xfrm>
      </p:grpSpPr>
      <p:sp>
        <p:nvSpPr>
          <p:cNvPr id="1855" name="Google Shape;1855;p205"/>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56" name="Google Shape;1856;p205"/>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September 6 – Sunny and Warm</a:t>
            </a:r>
            <a:endParaRPr/>
          </a:p>
          <a:p>
            <a:pPr indent="-255111" lvl="0" marL="254000" rtl="0" algn="l">
              <a:spcBef>
                <a:spcPts val="800"/>
              </a:spcBef>
              <a:spcAft>
                <a:spcPts val="0"/>
              </a:spcAft>
              <a:buSzPct val="78571"/>
              <a:buChar char="►"/>
            </a:pPr>
            <a:r>
              <a:rPr lang="en"/>
              <a:t> Day Observation location: Piatra Neamț, near my home</a:t>
            </a:r>
            <a:endParaRPr/>
          </a:p>
          <a:p>
            <a:pPr indent="-255111" lvl="0" marL="254000" rtl="0" algn="l">
              <a:spcBef>
                <a:spcPts val="800"/>
              </a:spcBef>
              <a:spcAft>
                <a:spcPts val="0"/>
              </a:spcAft>
              <a:buSzPct val="78571"/>
              <a:buChar char="►"/>
            </a:pPr>
            <a:r>
              <a:rPr lang="en"/>
              <a:t>Time of observation: Throughout the day</a:t>
            </a:r>
            <a:endParaRPr/>
          </a:p>
          <a:p>
            <a:pPr indent="-255111" lvl="0" marL="254000" rtl="0" algn="l">
              <a:spcBef>
                <a:spcPts val="800"/>
              </a:spcBef>
              <a:spcAft>
                <a:spcPts val="0"/>
              </a:spcAft>
              <a:buSzPct val="78571"/>
              <a:buChar char="►"/>
            </a:pPr>
            <a:r>
              <a:rPr lang="en"/>
              <a:t>What did I observe?</a:t>
            </a:r>
            <a:endParaRPr/>
          </a:p>
          <a:p>
            <a:pPr indent="-255111" lvl="0" marL="254000" rtl="0" algn="l">
              <a:spcBef>
                <a:spcPts val="800"/>
              </a:spcBef>
              <a:spcAft>
                <a:spcPts val="0"/>
              </a:spcAft>
              <a:buSzPct val="78571"/>
              <a:buChar char="►"/>
            </a:pPr>
            <a:r>
              <a:rPr lang="en"/>
              <a:t>The sky was clear for most of the day, and the Sun was shining brightly. The temperature was high and pleasant, with no strong wind or precipitation.</a:t>
            </a:r>
            <a:endParaRPr/>
          </a:p>
          <a:p>
            <a:pPr indent="-255111" lvl="0" marL="254000" rtl="0" algn="l">
              <a:spcBef>
                <a:spcPts val="800"/>
              </a:spcBef>
              <a:spcAft>
                <a:spcPts val="0"/>
              </a:spcAft>
              <a:buSzPct val="78571"/>
              <a:buChar char="►"/>
            </a:pPr>
            <a:r>
              <a:rPr lang="en"/>
              <a:t>Physical explanation:The absence of clouds allows solar radiation to reach the Earth's surface directly. The radiation is absorbed by the ground, which then warms the air above it through heat transfer (convection).</a:t>
            </a:r>
            <a:endParaRPr/>
          </a:p>
          <a:p>
            <a:pPr indent="-255111" lvl="0" marL="254000" rtl="0" algn="l">
              <a:spcBef>
                <a:spcPts val="800"/>
              </a:spcBef>
              <a:spcAft>
                <a:spcPts val="0"/>
              </a:spcAft>
              <a:buSzPct val="78571"/>
              <a:buChar char="►"/>
            </a:pPr>
            <a:r>
              <a:rPr lang="en"/>
              <a:t>What did I find interesting?</a:t>
            </a:r>
            <a:endParaRPr/>
          </a:p>
          <a:p>
            <a:pPr indent="-255111" lvl="0" marL="254000" rtl="0" algn="l">
              <a:spcBef>
                <a:spcPts val="800"/>
              </a:spcBef>
              <a:spcAft>
                <a:spcPts val="0"/>
              </a:spcAft>
              <a:buSzPct val="78571"/>
              <a:buChar char="►"/>
            </a:pPr>
            <a:r>
              <a:rPr lang="en"/>
              <a:t>How quickly the air can warm up when the sky is completely clear and there are no clouds blocking the sunlight.</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p206"/>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62" name="Google Shape;1862;p206"/>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20000"/>
          </a:bodyPr>
          <a:lstStyle/>
          <a:p>
            <a:pPr indent="-255111" lvl="0" marL="254000" rtl="0" algn="l">
              <a:spcBef>
                <a:spcPts val="0"/>
              </a:spcBef>
              <a:spcAft>
                <a:spcPts val="0"/>
              </a:spcAft>
              <a:buSzPct val="78571"/>
              <a:buChar char="►"/>
            </a:pPr>
            <a:r>
              <a:rPr lang="en"/>
              <a:t>September 7 – Partly Cloudy </a:t>
            </a:r>
            <a:endParaRPr/>
          </a:p>
          <a:p>
            <a:pPr indent="-255111" lvl="0" marL="254000" rtl="0" algn="l">
              <a:spcBef>
                <a:spcPts val="800"/>
              </a:spcBef>
              <a:spcAft>
                <a:spcPts val="0"/>
              </a:spcAft>
              <a:buSzPct val="78571"/>
              <a:buChar char="►"/>
            </a:pPr>
            <a:r>
              <a:rPr lang="en"/>
              <a:t>Sky Observation location: Piatra Neamț, near my home</a:t>
            </a:r>
            <a:endParaRPr/>
          </a:p>
          <a:p>
            <a:pPr indent="-255111" lvl="0" marL="254000" rtl="0" algn="l">
              <a:spcBef>
                <a:spcPts val="800"/>
              </a:spcBef>
              <a:spcAft>
                <a:spcPts val="0"/>
              </a:spcAft>
              <a:buSzPct val="78571"/>
              <a:buChar char="►"/>
            </a:pPr>
            <a:r>
              <a:rPr lang="en"/>
              <a:t>Time of observation: Throughout the day</a:t>
            </a:r>
            <a:endParaRPr/>
          </a:p>
          <a:p>
            <a:pPr indent="-255111" lvl="0" marL="254000" rtl="0" algn="l">
              <a:spcBef>
                <a:spcPts val="800"/>
              </a:spcBef>
              <a:spcAft>
                <a:spcPts val="0"/>
              </a:spcAft>
              <a:buSzPct val="78571"/>
              <a:buChar char="►"/>
            </a:pPr>
            <a:r>
              <a:rPr lang="en"/>
              <a:t>What did I observe?</a:t>
            </a:r>
            <a:endParaRPr/>
          </a:p>
          <a:p>
            <a:pPr indent="-255111" lvl="0" marL="254000" rtl="0" algn="l">
              <a:spcBef>
                <a:spcPts val="800"/>
              </a:spcBef>
              <a:spcAft>
                <a:spcPts val="0"/>
              </a:spcAft>
              <a:buSzPct val="78571"/>
              <a:buChar char="►"/>
            </a:pPr>
            <a:r>
              <a:rPr lang="en"/>
              <a:t>Scattered clouds (cumulus) appeared in the sky, but the Sun continued to appear periodically. The weather remained warm and pleasant, with short periods of shade.</a:t>
            </a:r>
            <a:endParaRPr/>
          </a:p>
          <a:p>
            <a:pPr indent="-255111" lvl="0" marL="254000" rtl="0" algn="l">
              <a:spcBef>
                <a:spcPts val="800"/>
              </a:spcBef>
              <a:spcAft>
                <a:spcPts val="0"/>
              </a:spcAft>
              <a:buSzPct val="78571"/>
              <a:buChar char="►"/>
            </a:pPr>
            <a:r>
              <a:rPr lang="en"/>
              <a:t>Physical explanation:When water in the air condenses at higher altitudes, clouds form. When these clouds partially cover the Sun, the amount of radiation reaching the ground temporarily decreases.</a:t>
            </a:r>
            <a:endParaRPr/>
          </a:p>
          <a:p>
            <a:pPr indent="-255111" lvl="0" marL="254000" rtl="0" algn="l">
              <a:spcBef>
                <a:spcPts val="800"/>
              </a:spcBef>
              <a:spcAft>
                <a:spcPts val="0"/>
              </a:spcAft>
              <a:buSzPct val="78571"/>
              <a:buChar char="►"/>
            </a:pPr>
            <a:r>
              <a:rPr lang="en"/>
              <a:t>What did I find interesting?</a:t>
            </a:r>
            <a:endParaRPr/>
          </a:p>
          <a:p>
            <a:pPr indent="-255111" lvl="0" marL="254000" rtl="0" algn="l">
              <a:spcBef>
                <a:spcPts val="800"/>
              </a:spcBef>
              <a:spcAft>
                <a:spcPts val="0"/>
              </a:spcAft>
              <a:buSzPct val="78571"/>
              <a:buChar char="►"/>
            </a:pPr>
            <a:r>
              <a:rPr lang="en"/>
              <a:t>The play of light and shadows on the ground when the clouds moved quickly across the sky.</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6" name="Shape 1866"/>
        <p:cNvGrpSpPr/>
        <p:nvPr/>
      </p:nvGrpSpPr>
      <p:grpSpPr>
        <a:xfrm>
          <a:off x="0" y="0"/>
          <a:ext cx="0" cy="0"/>
          <a:chOff x="0" y="0"/>
          <a:chExt cx="0" cy="0"/>
        </a:xfrm>
      </p:grpSpPr>
      <p:sp>
        <p:nvSpPr>
          <p:cNvPr id="1867" name="Google Shape;1867;p207"/>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68" name="Google Shape;1868;p207"/>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lang="en"/>
              <a:t>September 8 – Wind and Cooling of the AirObservation</a:t>
            </a:r>
            <a:endParaRPr/>
          </a:p>
          <a:p>
            <a:pPr indent="-255111" lvl="0" marL="254000" rtl="0" algn="l">
              <a:spcBef>
                <a:spcPts val="800"/>
              </a:spcBef>
              <a:spcAft>
                <a:spcPts val="0"/>
              </a:spcAft>
              <a:buSzPct val="78571"/>
              <a:buChar char="►"/>
            </a:pPr>
            <a:r>
              <a:rPr lang="en"/>
              <a:t> location: Piatra Neamț, near my home</a:t>
            </a:r>
            <a:endParaRPr/>
          </a:p>
          <a:p>
            <a:pPr indent="-255111" lvl="0" marL="254000" rtl="0" algn="l">
              <a:spcBef>
                <a:spcPts val="800"/>
              </a:spcBef>
              <a:spcAft>
                <a:spcPts val="0"/>
              </a:spcAft>
              <a:buSzPct val="78571"/>
              <a:buChar char="►"/>
            </a:pPr>
            <a:r>
              <a:rPr lang="en"/>
              <a:t>Time of observation: In the afternoon</a:t>
            </a:r>
            <a:endParaRPr/>
          </a:p>
          <a:p>
            <a:pPr indent="-255111" lvl="0" marL="254000" rtl="0" algn="l">
              <a:spcBef>
                <a:spcPts val="800"/>
              </a:spcBef>
              <a:spcAft>
                <a:spcPts val="0"/>
              </a:spcAft>
              <a:buSzPct val="78571"/>
              <a:buChar char="►"/>
            </a:pPr>
            <a:r>
              <a:rPr lang="en"/>
              <a:t>What did I observe?</a:t>
            </a:r>
            <a:endParaRPr/>
          </a:p>
          <a:p>
            <a:pPr indent="-255111" lvl="0" marL="254000" rtl="0" algn="l">
              <a:spcBef>
                <a:spcPts val="800"/>
              </a:spcBef>
              <a:spcAft>
                <a:spcPts val="0"/>
              </a:spcAft>
              <a:buSzPct val="78571"/>
              <a:buChar char="►"/>
            </a:pPr>
            <a:r>
              <a:rPr lang="en"/>
              <a:t>The sky gradually became covered with clouds, and the wind started blowing more strongly. The temperature dropped noticeably compared to the previous days</a:t>
            </a:r>
            <a:endParaRPr/>
          </a:p>
          <a:p>
            <a:pPr indent="-255111" lvl="0" marL="254000" rtl="0" algn="l">
              <a:spcBef>
                <a:spcPts val="800"/>
              </a:spcBef>
              <a:spcAft>
                <a:spcPts val="0"/>
              </a:spcAft>
              <a:buSzPct val="78571"/>
              <a:buChar char="►"/>
            </a:pPr>
            <a:r>
              <a:rPr lang="en"/>
              <a:t>Physical explanation:Air movement (wind) occurs because of differences in pressure and temperature between two areas. Cold air replaces warm air, causing the temperature to decrease.</a:t>
            </a:r>
            <a:endParaRPr/>
          </a:p>
          <a:p>
            <a:pPr indent="-255111" lvl="0" marL="254000" rtl="0" algn="l">
              <a:spcBef>
                <a:spcPts val="800"/>
              </a:spcBef>
              <a:spcAft>
                <a:spcPts val="0"/>
              </a:spcAft>
              <a:buSzPct val="78571"/>
              <a:buChar char="►"/>
            </a:pPr>
            <a:r>
              <a:rPr lang="en"/>
              <a:t>What did I find interesting?</a:t>
            </a:r>
            <a:endParaRPr/>
          </a:p>
          <a:p>
            <a:pPr indent="-255111" lvl="0" marL="254000" rtl="0" algn="l">
              <a:spcBef>
                <a:spcPts val="800"/>
              </a:spcBef>
              <a:spcAft>
                <a:spcPts val="0"/>
              </a:spcAft>
              <a:buSzPct val="78571"/>
              <a:buChar char="►"/>
            </a:pPr>
            <a:r>
              <a:rPr lang="en"/>
              <a:t>How a simple increase in wind speed can quickly change the way the temperature feels on the skin.</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2" name="Shape 1872"/>
        <p:cNvGrpSpPr/>
        <p:nvPr/>
      </p:nvGrpSpPr>
      <p:grpSpPr>
        <a:xfrm>
          <a:off x="0" y="0"/>
          <a:ext cx="0" cy="0"/>
          <a:chOff x="0" y="0"/>
          <a:chExt cx="0" cy="0"/>
        </a:xfrm>
      </p:grpSpPr>
      <p:sp>
        <p:nvSpPr>
          <p:cNvPr id="1873" name="Google Shape;1873;p208"/>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74" name="Google Shape;1874;p208"/>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fontScale="92500" lnSpcReduction="10000"/>
          </a:bodyPr>
          <a:lstStyle/>
          <a:p>
            <a:pPr indent="-255111" lvl="0" marL="254000" rtl="0" algn="l">
              <a:spcBef>
                <a:spcPts val="0"/>
              </a:spcBef>
              <a:spcAft>
                <a:spcPts val="0"/>
              </a:spcAft>
              <a:buSzPct val="78571"/>
              <a:buChar char="►"/>
            </a:pPr>
            <a:r>
              <a:rPr b="1" lang="en">
                <a:solidFill>
                  <a:schemeClr val="dk1"/>
                </a:solidFill>
              </a:rPr>
              <a:t>September 9 – Rainy</a:t>
            </a:r>
            <a:endParaRPr/>
          </a:p>
          <a:p>
            <a:pPr indent="-255111" lvl="0" marL="254000" rtl="0" algn="l">
              <a:spcBef>
                <a:spcPts val="800"/>
              </a:spcBef>
              <a:spcAft>
                <a:spcPts val="0"/>
              </a:spcAft>
              <a:buSzPct val="78571"/>
              <a:buChar char="►"/>
            </a:pPr>
            <a:r>
              <a:rPr b="1" lang="en">
                <a:solidFill>
                  <a:schemeClr val="dk1"/>
                </a:solidFill>
              </a:rPr>
              <a:t> DayObservation location: Piatra Neamț, near my home</a:t>
            </a:r>
            <a:endParaRPr/>
          </a:p>
          <a:p>
            <a:pPr indent="-255111" lvl="0" marL="254000" rtl="0" algn="l">
              <a:spcBef>
                <a:spcPts val="800"/>
              </a:spcBef>
              <a:spcAft>
                <a:spcPts val="0"/>
              </a:spcAft>
              <a:buSzPct val="78571"/>
              <a:buChar char="►"/>
            </a:pPr>
            <a:r>
              <a:rPr b="1" lang="en">
                <a:solidFill>
                  <a:schemeClr val="dk1"/>
                </a:solidFill>
              </a:rPr>
              <a:t>Time of observation: Throughout the day</a:t>
            </a:r>
            <a:endParaRPr/>
          </a:p>
          <a:p>
            <a:pPr indent="-255111" lvl="0" marL="254000" rtl="0" algn="l">
              <a:spcBef>
                <a:spcPts val="800"/>
              </a:spcBef>
              <a:spcAft>
                <a:spcPts val="0"/>
              </a:spcAft>
              <a:buSzPct val="78571"/>
              <a:buChar char="►"/>
            </a:pPr>
            <a:r>
              <a:rPr b="1" lang="en">
                <a:solidFill>
                  <a:schemeClr val="dk1"/>
                </a:solidFill>
              </a:rPr>
              <a:t>What did I observe?</a:t>
            </a:r>
            <a:endParaRPr/>
          </a:p>
          <a:p>
            <a:pPr indent="-255111" lvl="0" marL="254000" rtl="0" algn="l">
              <a:spcBef>
                <a:spcPts val="800"/>
              </a:spcBef>
              <a:spcAft>
                <a:spcPts val="0"/>
              </a:spcAft>
              <a:buSzPct val="78571"/>
              <a:buChar char="►"/>
            </a:pPr>
            <a:r>
              <a:rPr b="1" lang="en">
                <a:solidFill>
                  <a:schemeClr val="dk1"/>
                </a:solidFill>
              </a:rPr>
              <a:t>The sky was completely covered with gray clouds (nimbostratus), and it rained continuously throughout the day. The air became colder and more humid.</a:t>
            </a:r>
            <a:endParaRPr/>
          </a:p>
          <a:p>
            <a:pPr indent="-255111" lvl="0" marL="254000" rtl="0" algn="l">
              <a:spcBef>
                <a:spcPts val="800"/>
              </a:spcBef>
              <a:spcAft>
                <a:spcPts val="0"/>
              </a:spcAft>
              <a:buSzPct val="78571"/>
              <a:buChar char="►"/>
            </a:pPr>
            <a:r>
              <a:rPr b="1" lang="en">
                <a:solidFill>
                  <a:schemeClr val="dk1"/>
                </a:solidFill>
              </a:rPr>
              <a:t>Physical explanation:The small water droplets in the clouds joined together, became too heavy to remain suspended in the air, and fell to the ground as precipitation (rain) due to gravity</a:t>
            </a:r>
            <a:endParaRPr b="1">
              <a:solidFill>
                <a:schemeClr val="dk1"/>
              </a:solidFill>
            </a:endParaRPr>
          </a:p>
          <a:p>
            <a:pPr indent="-255111" lvl="0" marL="254000" rtl="0" algn="l">
              <a:spcBef>
                <a:spcPts val="800"/>
              </a:spcBef>
              <a:spcAft>
                <a:spcPts val="0"/>
              </a:spcAft>
              <a:buSzPct val="78571"/>
              <a:buChar char="►"/>
            </a:pPr>
            <a:r>
              <a:rPr b="1" lang="en">
                <a:solidFill>
                  <a:schemeClr val="dk1"/>
                </a:solidFill>
              </a:rPr>
              <a:t>What did I find interesting?</a:t>
            </a:r>
            <a:endParaRPr/>
          </a:p>
          <a:p>
            <a:pPr indent="-255111" lvl="0" marL="254000" rtl="0" algn="l">
              <a:spcBef>
                <a:spcPts val="800"/>
              </a:spcBef>
              <a:spcAft>
                <a:spcPts val="0"/>
              </a:spcAft>
              <a:buSzPct val="78571"/>
              <a:buChar char="►"/>
            </a:pPr>
            <a:r>
              <a:rPr b="1" lang="en">
                <a:solidFill>
                  <a:schemeClr val="dk1"/>
                </a:solidFill>
              </a:rPr>
              <a:t>The fact that raindrops form from invisible water vapor that had previously risen into the atmosphere.</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8" name="Shape 1878"/>
        <p:cNvGrpSpPr/>
        <p:nvPr/>
      </p:nvGrpSpPr>
      <p:grpSpPr>
        <a:xfrm>
          <a:off x="0" y="0"/>
          <a:ext cx="0" cy="0"/>
          <a:chOff x="0" y="0"/>
          <a:chExt cx="0" cy="0"/>
        </a:xfrm>
      </p:grpSpPr>
      <p:sp>
        <p:nvSpPr>
          <p:cNvPr id="1879" name="Google Shape;1879;p209"/>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80" name="Google Shape;1880;p209"/>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lnSpcReduction="10000"/>
          </a:bodyPr>
          <a:lstStyle/>
          <a:p>
            <a:pPr indent="-260350" lvl="0" marL="254000" rtl="0" algn="l">
              <a:spcBef>
                <a:spcPts val="0"/>
              </a:spcBef>
              <a:spcAft>
                <a:spcPts val="0"/>
              </a:spcAft>
              <a:buSzPts val="1100"/>
              <a:buChar char="►"/>
            </a:pPr>
            <a:r>
              <a:rPr b="1" lang="en"/>
              <a:t>September 10 – Cloudiness and Morning</a:t>
            </a:r>
            <a:endParaRPr/>
          </a:p>
          <a:p>
            <a:pPr indent="-260350" lvl="0" marL="254000" rtl="0" algn="l">
              <a:spcBef>
                <a:spcPts val="800"/>
              </a:spcBef>
              <a:spcAft>
                <a:spcPts val="0"/>
              </a:spcAft>
              <a:buSzPts val="1100"/>
              <a:buChar char="►"/>
            </a:pPr>
            <a:r>
              <a:rPr b="1" lang="en"/>
              <a:t> FogObservation location: Piatra Neamț, near my homeTime of observation: In the morning</a:t>
            </a:r>
            <a:endParaRPr/>
          </a:p>
          <a:p>
            <a:pPr indent="-260350" lvl="0" marL="254000" rtl="0" algn="l">
              <a:spcBef>
                <a:spcPts val="800"/>
              </a:spcBef>
              <a:spcAft>
                <a:spcPts val="0"/>
              </a:spcAft>
              <a:buSzPts val="1100"/>
              <a:buChar char="►"/>
            </a:pPr>
            <a:r>
              <a:rPr b="1" lang="en"/>
              <a:t>What did I observe?</a:t>
            </a:r>
            <a:endParaRPr/>
          </a:p>
          <a:p>
            <a:pPr indent="-260350" lvl="0" marL="254000" rtl="0" algn="l">
              <a:spcBef>
                <a:spcPts val="800"/>
              </a:spcBef>
              <a:spcAft>
                <a:spcPts val="0"/>
              </a:spcAft>
              <a:buSzPts val="1100"/>
              <a:buChar char="►"/>
            </a:pPr>
            <a:r>
              <a:rPr b="1" lang="en"/>
              <a:t>Early in the morning, a thin layer of fog formed, reducing visibility. Towards noon, the fog disappeared and the sky became brighter.</a:t>
            </a:r>
            <a:endParaRPr/>
          </a:p>
          <a:p>
            <a:pPr indent="-260350" lvl="0" marL="254000" rtl="0" algn="l">
              <a:spcBef>
                <a:spcPts val="800"/>
              </a:spcBef>
              <a:spcAft>
                <a:spcPts val="0"/>
              </a:spcAft>
              <a:buSzPts val="1100"/>
              <a:buChar char="►"/>
            </a:pPr>
            <a:r>
              <a:rPr b="1" lang="en"/>
              <a:t>Physical explanation:Fog is actually a cloud located right at ground level. It forms when humid air cools rapidly during the night, causing water vapor to condense close to the ground.</a:t>
            </a:r>
            <a:endParaRPr/>
          </a:p>
          <a:p>
            <a:pPr indent="-260350" lvl="0" marL="254000" rtl="0" algn="l">
              <a:spcBef>
                <a:spcPts val="800"/>
              </a:spcBef>
              <a:spcAft>
                <a:spcPts val="0"/>
              </a:spcAft>
              <a:buSzPts val="1100"/>
              <a:buChar char="►"/>
            </a:pPr>
            <a:r>
              <a:rPr b="1" lang="en"/>
              <a:t>What did I find interesting?</a:t>
            </a:r>
            <a:endParaRPr/>
          </a:p>
          <a:p>
            <a:pPr indent="-260350" lvl="0" marL="254000" rtl="0" algn="l">
              <a:spcBef>
                <a:spcPts val="800"/>
              </a:spcBef>
              <a:spcAft>
                <a:spcPts val="0"/>
              </a:spcAft>
              <a:buSzPts val="1100"/>
              <a:buChar char="►"/>
            </a:pPr>
            <a:r>
              <a:rPr b="1" lang="en"/>
              <a:t>How quickly the fog disappeared once the Sun rose and began warming the ground.</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4" name="Shape 1884"/>
        <p:cNvGrpSpPr/>
        <p:nvPr/>
      </p:nvGrpSpPr>
      <p:grpSpPr>
        <a:xfrm>
          <a:off x="0" y="0"/>
          <a:ext cx="0" cy="0"/>
          <a:chOff x="0" y="0"/>
          <a:chExt cx="0" cy="0"/>
        </a:xfrm>
      </p:grpSpPr>
      <p:sp>
        <p:nvSpPr>
          <p:cNvPr id="1885" name="Google Shape;1885;p210"/>
          <p:cNvSpPr txBox="1"/>
          <p:nvPr>
            <p:ph type="title"/>
          </p:nvPr>
        </p:nvSpPr>
        <p:spPr>
          <a:xfrm>
            <a:off x="508000" y="457200"/>
            <a:ext cx="6447501"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t/>
            </a:r>
            <a:endParaRPr/>
          </a:p>
        </p:txBody>
      </p:sp>
      <p:sp>
        <p:nvSpPr>
          <p:cNvPr id="1886" name="Google Shape;1886;p210"/>
          <p:cNvSpPr txBox="1"/>
          <p:nvPr>
            <p:ph idx="1" type="body"/>
          </p:nvPr>
        </p:nvSpPr>
        <p:spPr>
          <a:xfrm>
            <a:off x="508000" y="1620442"/>
            <a:ext cx="6447501" cy="2910580"/>
          </a:xfrm>
          <a:prstGeom prst="rect">
            <a:avLst/>
          </a:prstGeom>
          <a:noFill/>
          <a:ln>
            <a:noFill/>
          </a:ln>
        </p:spPr>
        <p:txBody>
          <a:bodyPr anchorCtr="0" anchor="t" bIns="34275" lIns="68575" spcFirstLastPara="1" rIns="68575" wrap="square" tIns="34275">
            <a:normAutofit lnSpcReduction="10000"/>
          </a:bodyPr>
          <a:lstStyle/>
          <a:p>
            <a:pPr indent="-260350" lvl="0" marL="254000" rtl="0" algn="l">
              <a:spcBef>
                <a:spcPts val="0"/>
              </a:spcBef>
              <a:spcAft>
                <a:spcPts val="0"/>
              </a:spcAft>
              <a:buSzPts val="1100"/>
              <a:buChar char="►"/>
            </a:pPr>
            <a:r>
              <a:rPr b="1" lang="en"/>
              <a:t>September 11 – Stable Autumn</a:t>
            </a:r>
            <a:endParaRPr/>
          </a:p>
          <a:p>
            <a:pPr indent="-260350" lvl="0" marL="254000" rtl="0" algn="l">
              <a:spcBef>
                <a:spcPts val="800"/>
              </a:spcBef>
              <a:spcAft>
                <a:spcPts val="0"/>
              </a:spcAft>
              <a:buSzPts val="1100"/>
              <a:buChar char="►"/>
            </a:pPr>
            <a:r>
              <a:rPr b="1" lang="en"/>
              <a:t>WeatherObservation location: Piatra Neamț, near my homeTime of observation: Throughout the day</a:t>
            </a:r>
            <a:endParaRPr/>
          </a:p>
          <a:p>
            <a:pPr indent="-260350" lvl="0" marL="254000" rtl="0" algn="l">
              <a:spcBef>
                <a:spcPts val="800"/>
              </a:spcBef>
              <a:spcAft>
                <a:spcPts val="0"/>
              </a:spcAft>
              <a:buSzPts val="1100"/>
              <a:buChar char="►"/>
            </a:pPr>
            <a:r>
              <a:rPr b="1" lang="en"/>
              <a:t>What did I observe?</a:t>
            </a:r>
            <a:endParaRPr/>
          </a:p>
          <a:p>
            <a:pPr indent="-260350" lvl="0" marL="254000" rtl="0" algn="l">
              <a:spcBef>
                <a:spcPts val="800"/>
              </a:spcBef>
              <a:spcAft>
                <a:spcPts val="0"/>
              </a:spcAft>
              <a:buSzPts val="1100"/>
              <a:buChar char="►"/>
            </a:pPr>
            <a:r>
              <a:rPr b="1" lang="en"/>
              <a:t>After the rain and fog, the sky cleared. The weather became sunny, with a moderate and pleasant temperature, typical of the beginning of autumn.</a:t>
            </a:r>
            <a:endParaRPr/>
          </a:p>
          <a:p>
            <a:pPr indent="-260350" lvl="0" marL="254000" rtl="0" algn="l">
              <a:spcBef>
                <a:spcPts val="800"/>
              </a:spcBef>
              <a:spcAft>
                <a:spcPts val="0"/>
              </a:spcAft>
              <a:buSzPts val="1100"/>
              <a:buChar char="►"/>
            </a:pPr>
            <a:r>
              <a:rPr b="1" lang="en"/>
              <a:t>Physical explanation:The rain removed impurities and dust particles from the air, while atmospheric pressure increased, bringing stable and clear weather.</a:t>
            </a:r>
            <a:endParaRPr/>
          </a:p>
          <a:p>
            <a:pPr indent="-260350" lvl="0" marL="254000" rtl="0" algn="l">
              <a:spcBef>
                <a:spcPts val="800"/>
              </a:spcBef>
              <a:spcAft>
                <a:spcPts val="0"/>
              </a:spcAft>
              <a:buSzPts val="1100"/>
              <a:buChar char="►"/>
            </a:pPr>
            <a:r>
              <a:rPr b="1" lang="en"/>
              <a:t>What did I find interesting?</a:t>
            </a:r>
            <a:endParaRPr/>
          </a:p>
          <a:p>
            <a:pPr indent="-260350" lvl="0" marL="254000" rtl="0" algn="l">
              <a:spcBef>
                <a:spcPts val="800"/>
              </a:spcBef>
              <a:spcAft>
                <a:spcPts val="0"/>
              </a:spcAft>
              <a:buSzPts val="1100"/>
              <a:buChar char="►"/>
            </a:pPr>
            <a:r>
              <a:rPr b="1" lang="en"/>
              <a:t>The clarity of the air and how the colors around me looked much more vivid after the rain had cleared the atmosphere.</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0" name="Shape 1890"/>
        <p:cNvGrpSpPr/>
        <p:nvPr/>
      </p:nvGrpSpPr>
      <p:grpSpPr>
        <a:xfrm>
          <a:off x="0" y="0"/>
          <a:ext cx="0" cy="0"/>
          <a:chOff x="0" y="0"/>
          <a:chExt cx="0" cy="0"/>
        </a:xfrm>
      </p:grpSpPr>
      <p:pic>
        <p:nvPicPr>
          <p:cNvPr descr="slide_01.jpg" id="1891" name="Google Shape;1891;p21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892" name="Google Shape;1892;p211"/>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2"/>
                                        </p:tgtEl>
                                        <p:attrNameLst>
                                          <p:attrName>style.visibility</p:attrName>
                                        </p:attrNameLst>
                                      </p:cBhvr>
                                      <p:to>
                                        <p:strVal val="visible"/>
                                      </p:to>
                                    </p:set>
                                    <p:animEffect filter="fade" transition="in">
                                      <p:cBhvr>
                                        <p:cTn dur="5000"/>
                                        <p:tgtEl>
                                          <p:spTgt spid="18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6" name="Shape 1896"/>
        <p:cNvGrpSpPr/>
        <p:nvPr/>
      </p:nvGrpSpPr>
      <p:grpSpPr>
        <a:xfrm>
          <a:off x="0" y="0"/>
          <a:ext cx="0" cy="0"/>
          <a:chOff x="0" y="0"/>
          <a:chExt cx="0" cy="0"/>
        </a:xfrm>
      </p:grpSpPr>
      <p:pic>
        <p:nvPicPr>
          <p:cNvPr descr="slide_02.jpg" id="1897" name="Google Shape;1897;p21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898" name="Google Shape;1898;p212"/>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8"/>
                                        </p:tgtEl>
                                        <p:attrNameLst>
                                          <p:attrName>style.visibility</p:attrName>
                                        </p:attrNameLst>
                                      </p:cBhvr>
                                      <p:to>
                                        <p:strVal val="visible"/>
                                      </p:to>
                                    </p:set>
                                    <p:animEffect filter="fade" transition="in">
                                      <p:cBhvr>
                                        <p:cTn dur="5000"/>
                                        <p:tgtEl>
                                          <p:spTgt spid="18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2" name="Shape 1902"/>
        <p:cNvGrpSpPr/>
        <p:nvPr/>
      </p:nvGrpSpPr>
      <p:grpSpPr>
        <a:xfrm>
          <a:off x="0" y="0"/>
          <a:ext cx="0" cy="0"/>
          <a:chOff x="0" y="0"/>
          <a:chExt cx="0" cy="0"/>
        </a:xfrm>
      </p:grpSpPr>
      <p:pic>
        <p:nvPicPr>
          <p:cNvPr descr="slide_03.jpg" id="1903" name="Google Shape;1903;p21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04" name="Google Shape;1904;p213"/>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4"/>
                                        </p:tgtEl>
                                        <p:attrNameLst>
                                          <p:attrName>style.visibility</p:attrName>
                                        </p:attrNameLst>
                                      </p:cBhvr>
                                      <p:to>
                                        <p:strVal val="visible"/>
                                      </p:to>
                                    </p:set>
                                    <p:animEffect filter="fade" transition="in">
                                      <p:cBhvr>
                                        <p:cTn dur="5000"/>
                                        <p:tgtEl>
                                          <p:spTgt spid="19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pic>
        <p:nvPicPr>
          <p:cNvPr descr="slide_04.jpg" id="1909" name="Google Shape;1909;p21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10" name="Google Shape;1910;p214"/>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0"/>
                                        </p:tgtEl>
                                        <p:attrNameLst>
                                          <p:attrName>style.visibility</p:attrName>
                                        </p:attrNameLst>
                                      </p:cBhvr>
                                      <p:to>
                                        <p:strVal val="visible"/>
                                      </p:to>
                                    </p:set>
                                    <p:animEffect filter="fade" transition="in">
                                      <p:cBhvr>
                                        <p:cTn dur="5000"/>
                                        <p:tgtEl>
                                          <p:spTgt spid="19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pic>
        <p:nvPicPr>
          <p:cNvPr descr="slide_05.jpg" id="1915" name="Google Shape;1915;p21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16" name="Google Shape;1916;p215"/>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6"/>
                                        </p:tgtEl>
                                        <p:attrNameLst>
                                          <p:attrName>style.visibility</p:attrName>
                                        </p:attrNameLst>
                                      </p:cBhvr>
                                      <p:to>
                                        <p:strVal val="visible"/>
                                      </p:to>
                                    </p:set>
                                    <p:animEffect filter="fade" transition="in">
                                      <p:cBhvr>
                                        <p:cTn dur="5000"/>
                                        <p:tgtEl>
                                          <p:spTgt spid="19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0" name="Shape 1920"/>
        <p:cNvGrpSpPr/>
        <p:nvPr/>
      </p:nvGrpSpPr>
      <p:grpSpPr>
        <a:xfrm>
          <a:off x="0" y="0"/>
          <a:ext cx="0" cy="0"/>
          <a:chOff x="0" y="0"/>
          <a:chExt cx="0" cy="0"/>
        </a:xfrm>
      </p:grpSpPr>
      <p:pic>
        <p:nvPicPr>
          <p:cNvPr descr="slide_06.jpg" id="1921" name="Google Shape;1921;p21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22" name="Google Shape;1922;p216"/>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2"/>
                                        </p:tgtEl>
                                        <p:attrNameLst>
                                          <p:attrName>style.visibility</p:attrName>
                                        </p:attrNameLst>
                                      </p:cBhvr>
                                      <p:to>
                                        <p:strVal val="visible"/>
                                      </p:to>
                                    </p:set>
                                    <p:animEffect filter="fade" transition="in">
                                      <p:cBhvr>
                                        <p:cTn dur="5000"/>
                                        <p:tgtEl>
                                          <p:spTgt spid="19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pic>
        <p:nvPicPr>
          <p:cNvPr descr="slide_07.jpg" id="1927" name="Google Shape;1927;p21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28" name="Google Shape;1928;p217"/>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8"/>
                                        </p:tgtEl>
                                        <p:attrNameLst>
                                          <p:attrName>style.visibility</p:attrName>
                                        </p:attrNameLst>
                                      </p:cBhvr>
                                      <p:to>
                                        <p:strVal val="visible"/>
                                      </p:to>
                                    </p:set>
                                    <p:animEffect filter="fade" transition="in">
                                      <p:cBhvr>
                                        <p:cTn dur="5000"/>
                                        <p:tgtEl>
                                          <p:spTgt spid="19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2" name="Shape 1932"/>
        <p:cNvGrpSpPr/>
        <p:nvPr/>
      </p:nvGrpSpPr>
      <p:grpSpPr>
        <a:xfrm>
          <a:off x="0" y="0"/>
          <a:ext cx="0" cy="0"/>
          <a:chOff x="0" y="0"/>
          <a:chExt cx="0" cy="0"/>
        </a:xfrm>
      </p:grpSpPr>
      <p:pic>
        <p:nvPicPr>
          <p:cNvPr descr="slide_08.jpg" id="1933" name="Google Shape;1933;p21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34" name="Google Shape;1934;p218"/>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4"/>
                                        </p:tgtEl>
                                        <p:attrNameLst>
                                          <p:attrName>style.visibility</p:attrName>
                                        </p:attrNameLst>
                                      </p:cBhvr>
                                      <p:to>
                                        <p:strVal val="visible"/>
                                      </p:to>
                                    </p:set>
                                    <p:animEffect filter="fade" transition="in">
                                      <p:cBhvr>
                                        <p:cTn dur="5000"/>
                                        <p:tgtEl>
                                          <p:spTgt spid="19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8" name="Shape 1938"/>
        <p:cNvGrpSpPr/>
        <p:nvPr/>
      </p:nvGrpSpPr>
      <p:grpSpPr>
        <a:xfrm>
          <a:off x="0" y="0"/>
          <a:ext cx="0" cy="0"/>
          <a:chOff x="0" y="0"/>
          <a:chExt cx="0" cy="0"/>
        </a:xfrm>
      </p:grpSpPr>
      <p:pic>
        <p:nvPicPr>
          <p:cNvPr descr="slide_09.jpg" id="1939" name="Google Shape;1939;p21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40" name="Google Shape;1940;p219"/>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0"/>
                                        </p:tgtEl>
                                        <p:attrNameLst>
                                          <p:attrName>style.visibility</p:attrName>
                                        </p:attrNameLst>
                                      </p:cBhvr>
                                      <p:to>
                                        <p:strVal val="visible"/>
                                      </p:to>
                                    </p:set>
                                    <p:animEffect filter="fade" transition="in">
                                      <p:cBhvr>
                                        <p:cTn dur="5000"/>
                                        <p:tgtEl>
                                          <p:spTgt spid="19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4" name="Shape 1944"/>
        <p:cNvGrpSpPr/>
        <p:nvPr/>
      </p:nvGrpSpPr>
      <p:grpSpPr>
        <a:xfrm>
          <a:off x="0" y="0"/>
          <a:ext cx="0" cy="0"/>
          <a:chOff x="0" y="0"/>
          <a:chExt cx="0" cy="0"/>
        </a:xfrm>
      </p:grpSpPr>
      <p:pic>
        <p:nvPicPr>
          <p:cNvPr descr="slide_10.jpg" id="1945" name="Google Shape;1945;p22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46" name="Google Shape;1946;p220"/>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6"/>
                                        </p:tgtEl>
                                        <p:attrNameLst>
                                          <p:attrName>style.visibility</p:attrName>
                                        </p:attrNameLst>
                                      </p:cBhvr>
                                      <p:to>
                                        <p:strVal val="visible"/>
                                      </p:to>
                                    </p:set>
                                    <p:animEffect filter="fade" transition="in">
                                      <p:cBhvr>
                                        <p:cTn dur="5000"/>
                                        <p:tgtEl>
                                          <p:spTgt spid="19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pic>
        <p:nvPicPr>
          <p:cNvPr descr="slide_11.jpg" id="1951" name="Google Shape;1951;p22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52" name="Google Shape;1952;p221"/>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2"/>
                                        </p:tgtEl>
                                        <p:attrNameLst>
                                          <p:attrName>style.visibility</p:attrName>
                                        </p:attrNameLst>
                                      </p:cBhvr>
                                      <p:to>
                                        <p:strVal val="visible"/>
                                      </p:to>
                                    </p:set>
                                    <p:animEffect filter="fade" transition="in">
                                      <p:cBhvr>
                                        <p:cTn dur="5000"/>
                                        <p:tgtEl>
                                          <p:spTgt spid="19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6" name="Shape 1956"/>
        <p:cNvGrpSpPr/>
        <p:nvPr/>
      </p:nvGrpSpPr>
      <p:grpSpPr>
        <a:xfrm>
          <a:off x="0" y="0"/>
          <a:ext cx="0" cy="0"/>
          <a:chOff x="0" y="0"/>
          <a:chExt cx="0" cy="0"/>
        </a:xfrm>
      </p:grpSpPr>
      <p:pic>
        <p:nvPicPr>
          <p:cNvPr descr="slide_12.jpg" id="1957" name="Google Shape;1957;p22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58" name="Google Shape;1958;p222"/>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8"/>
                                        </p:tgtEl>
                                        <p:attrNameLst>
                                          <p:attrName>style.visibility</p:attrName>
                                        </p:attrNameLst>
                                      </p:cBhvr>
                                      <p:to>
                                        <p:strVal val="visible"/>
                                      </p:to>
                                    </p:set>
                                    <p:animEffect filter="fade" transition="in">
                                      <p:cBhvr>
                                        <p:cTn dur="5000"/>
                                        <p:tgtEl>
                                          <p:spTgt spid="19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2" name="Shape 1962"/>
        <p:cNvGrpSpPr/>
        <p:nvPr/>
      </p:nvGrpSpPr>
      <p:grpSpPr>
        <a:xfrm>
          <a:off x="0" y="0"/>
          <a:ext cx="0" cy="0"/>
          <a:chOff x="0" y="0"/>
          <a:chExt cx="0" cy="0"/>
        </a:xfrm>
      </p:grpSpPr>
      <p:pic>
        <p:nvPicPr>
          <p:cNvPr descr="slide_13.jpg" id="1963" name="Google Shape;1963;p22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64" name="Google Shape;1964;p223"/>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4"/>
                                        </p:tgtEl>
                                        <p:attrNameLst>
                                          <p:attrName>style.visibility</p:attrName>
                                        </p:attrNameLst>
                                      </p:cBhvr>
                                      <p:to>
                                        <p:strVal val="visible"/>
                                      </p:to>
                                    </p:set>
                                    <p:animEffect filter="fade" transition="in">
                                      <p:cBhvr>
                                        <p:cTn dur="5000"/>
                                        <p:tgtEl>
                                          <p:spTgt spid="19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pic>
        <p:nvPicPr>
          <p:cNvPr descr="slide_14.jpg" id="1969" name="Google Shape;1969;p22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70" name="Google Shape;1970;p224"/>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0"/>
                                        </p:tgtEl>
                                        <p:attrNameLst>
                                          <p:attrName>style.visibility</p:attrName>
                                        </p:attrNameLst>
                                      </p:cBhvr>
                                      <p:to>
                                        <p:strVal val="visible"/>
                                      </p:to>
                                    </p:set>
                                    <p:animEffect filter="fade" transition="in">
                                      <p:cBhvr>
                                        <p:cTn dur="5000"/>
                                        <p:tgtEl>
                                          <p:spTgt spid="19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pic>
        <p:nvPicPr>
          <p:cNvPr descr="slide_15.jpg" id="1975" name="Google Shape;1975;p22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76" name="Google Shape;1976;p225"/>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6"/>
                                        </p:tgtEl>
                                        <p:attrNameLst>
                                          <p:attrName>style.visibility</p:attrName>
                                        </p:attrNameLst>
                                      </p:cBhvr>
                                      <p:to>
                                        <p:strVal val="visible"/>
                                      </p:to>
                                    </p:set>
                                    <p:animEffect filter="fade" transition="in">
                                      <p:cBhvr>
                                        <p:cTn dur="5000"/>
                                        <p:tgtEl>
                                          <p:spTgt spid="19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0" name="Shape 1980"/>
        <p:cNvGrpSpPr/>
        <p:nvPr/>
      </p:nvGrpSpPr>
      <p:grpSpPr>
        <a:xfrm>
          <a:off x="0" y="0"/>
          <a:ext cx="0" cy="0"/>
          <a:chOff x="0" y="0"/>
          <a:chExt cx="0" cy="0"/>
        </a:xfrm>
      </p:grpSpPr>
      <p:pic>
        <p:nvPicPr>
          <p:cNvPr descr="slide_16.jpg" id="1981" name="Google Shape;1981;p22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982" name="Google Shape;1982;p226"/>
          <p:cNvPicPr preferRelativeResize="0"/>
          <p:nvPr/>
        </p:nvPicPr>
        <p:blipFill rotWithShape="1">
          <a:blip r:embed="rId4">
            <a:alphaModFix/>
          </a:blip>
          <a:srcRect b="0" l="0" r="0" t="0"/>
          <a:stretch/>
        </p:blipFill>
        <p:spPr>
          <a:xfrm>
            <a:off x="8732520" y="4732020"/>
            <a:ext cx="274320" cy="2743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2"/>
                                        </p:tgtEl>
                                        <p:attrNameLst>
                                          <p:attrName>style.visibility</p:attrName>
                                        </p:attrNameLst>
                                      </p:cBhvr>
                                      <p:to>
                                        <p:strVal val="visible"/>
                                      </p:to>
                                    </p:set>
                                    <p:animEffect filter="fade" transition="in">
                                      <p:cBhvr>
                                        <p:cTn dur="5000"/>
                                        <p:tgtEl>
                                          <p:spTgt spid="19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6" name="Shape 1986"/>
        <p:cNvGrpSpPr/>
        <p:nvPr/>
      </p:nvGrpSpPr>
      <p:grpSpPr>
        <a:xfrm>
          <a:off x="0" y="0"/>
          <a:ext cx="0" cy="0"/>
          <a:chOff x="0" y="0"/>
          <a:chExt cx="0" cy="0"/>
        </a:xfrm>
      </p:grpSpPr>
      <p:sp>
        <p:nvSpPr>
          <p:cNvPr id="1987" name="Google Shape;1987;p227"/>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sp>
        <p:nvSpPr>
          <p:cNvPr id="1988" name="Google Shape;1988;p227"/>
          <p:cNvSpPr/>
          <p:nvPr/>
        </p:nvSpPr>
        <p:spPr>
          <a:xfrm rot="5400000">
            <a:off x="0" y="0"/>
            <a:ext cx="2057400" cy="2057400"/>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4">
              <a:alphaModFix/>
            </a:blip>
            <a:stretch>
              <a:fillRect b="0" l="0" r="0" t="0"/>
            </a:stretch>
          </a:blipFill>
          <a:ln>
            <a:noFill/>
          </a:ln>
        </p:spPr>
      </p:sp>
      <p:sp>
        <p:nvSpPr>
          <p:cNvPr id="1989" name="Google Shape;1989;p227"/>
          <p:cNvSpPr txBox="1"/>
          <p:nvPr/>
        </p:nvSpPr>
        <p:spPr>
          <a:xfrm>
            <a:off x="639237" y="340767"/>
            <a:ext cx="7865400" cy="3359100"/>
          </a:xfrm>
          <a:prstGeom prst="rect">
            <a:avLst/>
          </a:prstGeom>
          <a:noFill/>
          <a:ln>
            <a:noFill/>
          </a:ln>
        </p:spPr>
        <p:txBody>
          <a:bodyPr anchorCtr="0" anchor="t" bIns="0" lIns="0" spcFirstLastPara="1" rIns="0" wrap="square" tIns="0">
            <a:spAutoFit/>
          </a:bodyPr>
          <a:lstStyle/>
          <a:p>
            <a:pPr indent="0" lvl="0" marL="0" marR="0" rtl="0" algn="ctr">
              <a:lnSpc>
                <a:spcPct val="96994"/>
              </a:lnSpc>
              <a:spcBef>
                <a:spcPts val="0"/>
              </a:spcBef>
              <a:spcAft>
                <a:spcPts val="0"/>
              </a:spcAft>
              <a:buNone/>
            </a:pPr>
            <a:r>
              <a:rPr b="1" i="0" lang="en" sz="7500" u="none" cap="none" strike="noStrike">
                <a:solidFill>
                  <a:srgbClr val="E34B50"/>
                </a:solidFill>
                <a:latin typeface="Arial"/>
                <a:ea typeface="Arial"/>
                <a:cs typeface="Arial"/>
                <a:sym typeface="Arial"/>
              </a:rPr>
              <a:t>Observații despre sunete și lumini</a:t>
            </a:r>
            <a:endParaRPr sz="700"/>
          </a:p>
        </p:txBody>
      </p:sp>
      <p:sp>
        <p:nvSpPr>
          <p:cNvPr id="1990" name="Google Shape;1990;p227"/>
          <p:cNvSpPr txBox="1"/>
          <p:nvPr/>
        </p:nvSpPr>
        <p:spPr>
          <a:xfrm>
            <a:off x="1028700" y="3532329"/>
            <a:ext cx="3360344" cy="927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800" u="none" cap="none" strike="noStrike">
                <a:solidFill>
                  <a:srgbClr val="2D304E"/>
                </a:solidFill>
                <a:latin typeface="Arial"/>
                <a:ea typeface="Arial"/>
                <a:cs typeface="Arial"/>
                <a:sym typeface="Arial"/>
              </a:rPr>
              <a:t>Realizat de: Brașoveanu Raluca</a:t>
            </a:r>
            <a:endParaRPr sz="700"/>
          </a:p>
          <a:p>
            <a:pPr indent="0" lvl="0" marL="0" marR="0" rtl="0" algn="l">
              <a:lnSpc>
                <a:spcPct val="140000"/>
              </a:lnSpc>
              <a:spcBef>
                <a:spcPts val="0"/>
              </a:spcBef>
              <a:spcAft>
                <a:spcPts val="0"/>
              </a:spcAft>
              <a:buNone/>
            </a:pPr>
            <a:r>
              <a:rPr b="0" i="0" lang="en" sz="1800" u="none" cap="none" strike="noStrike">
                <a:solidFill>
                  <a:srgbClr val="2D304E"/>
                </a:solidFill>
                <a:latin typeface="Arial"/>
                <a:ea typeface="Arial"/>
                <a:cs typeface="Arial"/>
                <a:sym typeface="Arial"/>
              </a:rPr>
              <a:t>                      Gîdioi Diana</a:t>
            </a:r>
            <a:endParaRPr sz="700"/>
          </a:p>
          <a:p>
            <a:pPr indent="0" lvl="0" marL="0" marR="0" rtl="0" algn="l">
              <a:lnSpc>
                <a:spcPct val="140000"/>
              </a:lnSpc>
              <a:spcBef>
                <a:spcPts val="0"/>
              </a:spcBef>
              <a:spcAft>
                <a:spcPts val="0"/>
              </a:spcAft>
              <a:buNone/>
            </a:pPr>
            <a:r>
              <a:rPr b="0" i="0" lang="en" sz="1800" u="none" cap="none" strike="noStrike">
                <a:solidFill>
                  <a:srgbClr val="2D304E"/>
                </a:solidFill>
                <a:latin typeface="Arial"/>
                <a:ea typeface="Arial"/>
                <a:cs typeface="Arial"/>
                <a:sym typeface="Arial"/>
              </a:rPr>
              <a:t>                      Rînja Casia</a:t>
            </a:r>
            <a:endParaRPr sz="70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4" name="Shape 1994"/>
        <p:cNvGrpSpPr/>
        <p:nvPr/>
      </p:nvGrpSpPr>
      <p:grpSpPr>
        <a:xfrm>
          <a:off x="0" y="0"/>
          <a:ext cx="0" cy="0"/>
          <a:chOff x="0" y="0"/>
          <a:chExt cx="0" cy="0"/>
        </a:xfrm>
      </p:grpSpPr>
      <p:sp>
        <p:nvSpPr>
          <p:cNvPr id="1995" name="Google Shape;1995;p228"/>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1996" name="Google Shape;1996;p228"/>
          <p:cNvGrpSpPr/>
          <p:nvPr/>
        </p:nvGrpSpPr>
        <p:grpSpPr>
          <a:xfrm>
            <a:off x="300685" y="1618946"/>
            <a:ext cx="6590571" cy="3166926"/>
            <a:chOff x="0" y="-38100"/>
            <a:chExt cx="3471577" cy="1668175"/>
          </a:xfrm>
        </p:grpSpPr>
        <p:sp>
          <p:nvSpPr>
            <p:cNvPr id="1997" name="Google Shape;1997;p228"/>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1998" name="Google Shape;1998;p228"/>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pic>
        <p:nvPicPr>
          <p:cNvPr id="1999" name="Google Shape;1999;p228"/>
          <p:cNvPicPr preferRelativeResize="0"/>
          <p:nvPr/>
        </p:nvPicPr>
        <p:blipFill rotWithShape="1">
          <a:blip r:embed="rId4">
            <a:alphaModFix/>
          </a:blip>
          <a:srcRect b="0" l="0" r="0" t="0"/>
          <a:stretch/>
        </p:blipFill>
        <p:spPr>
          <a:xfrm>
            <a:off x="7414603" y="2150140"/>
            <a:ext cx="1001260" cy="2176869"/>
          </a:xfrm>
          <a:prstGeom prst="rect">
            <a:avLst/>
          </a:prstGeom>
          <a:noFill/>
          <a:ln>
            <a:noFill/>
          </a:ln>
        </p:spPr>
      </p:pic>
      <p:sp>
        <p:nvSpPr>
          <p:cNvPr id="2000" name="Google Shape;2000;p228"/>
          <p:cNvSpPr/>
          <p:nvPr/>
        </p:nvSpPr>
        <p:spPr>
          <a:xfrm>
            <a:off x="7058654" y="1691276"/>
            <a:ext cx="1713159" cy="3064948"/>
          </a:xfrm>
          <a:custGeom>
            <a:rect b="b" l="l" r="r" t="t"/>
            <a:pathLst>
              <a:path extrusionOk="0" h="6129895" w="3426317">
                <a:moveTo>
                  <a:pt x="0" y="0"/>
                </a:moveTo>
                <a:lnTo>
                  <a:pt x="3426317" y="0"/>
                </a:lnTo>
                <a:lnTo>
                  <a:pt x="3426317" y="6129896"/>
                </a:lnTo>
                <a:lnTo>
                  <a:pt x="0" y="6129896"/>
                </a:lnTo>
                <a:lnTo>
                  <a:pt x="0" y="0"/>
                </a:lnTo>
                <a:close/>
              </a:path>
            </a:pathLst>
          </a:custGeom>
          <a:blipFill rotWithShape="1">
            <a:blip r:embed="rId5">
              <a:alphaModFix/>
            </a:blip>
            <a:stretch>
              <a:fillRect b="0" l="0" r="0" t="0"/>
            </a:stretch>
          </a:blipFill>
          <a:ln>
            <a:noFill/>
          </a:ln>
        </p:spPr>
      </p:sp>
      <p:sp>
        <p:nvSpPr>
          <p:cNvPr id="2001" name="Google Shape;2001;p228"/>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Sunetele unui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eveniment din oraș</a:t>
            </a:r>
            <a:endParaRPr sz="700"/>
          </a:p>
        </p:txBody>
      </p:sp>
      <p:sp>
        <p:nvSpPr>
          <p:cNvPr id="2002" name="Google Shape;2002;p228"/>
          <p:cNvSpPr txBox="1"/>
          <p:nvPr/>
        </p:nvSpPr>
        <p:spPr>
          <a:xfrm>
            <a:off x="374855" y="1692349"/>
            <a:ext cx="6442230" cy="30638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t>
            </a:r>
            <a:r>
              <a:rPr b="0" i="1" lang="en" sz="1200" u="none" cap="none" strike="noStrike">
                <a:solidFill>
                  <a:srgbClr val="2D304E"/>
                </a:solidFill>
                <a:latin typeface="Arial"/>
                <a:ea typeface="Arial"/>
                <a:cs typeface="Arial"/>
                <a:sym typeface="Arial"/>
              </a:rPr>
              <a:t> 12 septembrie 2026</a:t>
            </a:r>
            <a:endParaRPr sz="700"/>
          </a:p>
          <a:p>
            <a:pPr indent="0" lvl="0" marL="0" marR="0" rtl="0" algn="just">
              <a:lnSpc>
                <a:spcPct val="140016"/>
              </a:lnSpc>
              <a:spcBef>
                <a:spcPts val="0"/>
              </a:spcBef>
              <a:spcAft>
                <a:spcPts val="0"/>
              </a:spcAft>
              <a:buNone/>
            </a:pPr>
            <a:r>
              <a:rPr b="0" i="1" lang="en" sz="1200" u="none" cap="none" strike="noStrike">
                <a:solidFill>
                  <a:srgbClr val="2D304E"/>
                </a:solidFill>
                <a:latin typeface="Arial"/>
                <a:ea typeface="Arial"/>
                <a:cs typeface="Arial"/>
                <a:sym typeface="Arial"/>
              </a:rPr>
              <a:t>📍 Curtea Domnească, 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auzit diferite sunete produse în timpul ceremoniei, precum vocile oamenilor, comenzile și zgomotele produse de participanți.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Toate aceste surse produc vibrații care se propagă prin aer sub formă de unde sonore și ajung la urechile noastre.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într-un singur loc, puteam auzi simultan mai multe surse de sunet.</a:t>
            </a:r>
            <a:endParaRPr sz="700"/>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6" name="Shape 2006"/>
        <p:cNvGrpSpPr/>
        <p:nvPr/>
      </p:nvGrpSpPr>
      <p:grpSpPr>
        <a:xfrm>
          <a:off x="0" y="0"/>
          <a:ext cx="0" cy="0"/>
          <a:chOff x="0" y="0"/>
          <a:chExt cx="0" cy="0"/>
        </a:xfrm>
      </p:grpSpPr>
      <p:sp>
        <p:nvSpPr>
          <p:cNvPr id="2007" name="Google Shape;2007;p22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08" name="Google Shape;2008;p229"/>
          <p:cNvGrpSpPr/>
          <p:nvPr/>
        </p:nvGrpSpPr>
        <p:grpSpPr>
          <a:xfrm>
            <a:off x="300685" y="1618946"/>
            <a:ext cx="6590571" cy="3166926"/>
            <a:chOff x="0" y="-38100"/>
            <a:chExt cx="3471577" cy="1668175"/>
          </a:xfrm>
        </p:grpSpPr>
        <p:sp>
          <p:nvSpPr>
            <p:cNvPr id="2009" name="Google Shape;2009;p229"/>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10" name="Google Shape;2010;p229"/>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11" name="Google Shape;2011;p229"/>
          <p:cNvSpPr/>
          <p:nvPr/>
        </p:nvSpPr>
        <p:spPr>
          <a:xfrm>
            <a:off x="7002937" y="1691276"/>
            <a:ext cx="1890084" cy="3094596"/>
          </a:xfrm>
          <a:custGeom>
            <a:rect b="b" l="l" r="r" t="t"/>
            <a:pathLst>
              <a:path extrusionOk="0" h="6189191" w="3780168">
                <a:moveTo>
                  <a:pt x="0" y="0"/>
                </a:moveTo>
                <a:lnTo>
                  <a:pt x="3780167" y="0"/>
                </a:lnTo>
                <a:lnTo>
                  <a:pt x="3780167" y="6189191"/>
                </a:lnTo>
                <a:lnTo>
                  <a:pt x="0" y="6189191"/>
                </a:lnTo>
                <a:lnTo>
                  <a:pt x="0" y="0"/>
                </a:lnTo>
                <a:close/>
              </a:path>
            </a:pathLst>
          </a:custGeom>
          <a:blipFill rotWithShape="1">
            <a:blip r:embed="rId4">
              <a:alphaModFix/>
            </a:blip>
            <a:stretch>
              <a:fillRect b="0" l="-85837" r="-32466" t="0"/>
            </a:stretch>
          </a:blipFill>
          <a:ln>
            <a:noFill/>
          </a:ln>
        </p:spPr>
      </p:sp>
      <p:sp>
        <p:nvSpPr>
          <p:cNvPr id="2012" name="Google Shape;2012;p229"/>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sounds of an event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in the city</a:t>
            </a:r>
            <a:endParaRPr sz="700"/>
          </a:p>
        </p:txBody>
      </p:sp>
      <p:sp>
        <p:nvSpPr>
          <p:cNvPr id="2013" name="Google Shape;2013;p229"/>
          <p:cNvSpPr txBox="1"/>
          <p:nvPr/>
        </p:nvSpPr>
        <p:spPr>
          <a:xfrm>
            <a:off x="374855" y="2020962"/>
            <a:ext cx="644223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heard different sounds during the ceremony, such as people’s voices, commands and noises made by the participants.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All these sources produce vibrations that travel through the air as sound waves and reach our ears.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in one place, I could hear several sound sources at the same time.</a:t>
            </a:r>
            <a:endParaRPr sz="7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7" name="Shape 2017"/>
        <p:cNvGrpSpPr/>
        <p:nvPr/>
      </p:nvGrpSpPr>
      <p:grpSpPr>
        <a:xfrm>
          <a:off x="0" y="0"/>
          <a:ext cx="0" cy="0"/>
          <a:chOff x="0" y="0"/>
          <a:chExt cx="0" cy="0"/>
        </a:xfrm>
      </p:grpSpPr>
      <p:sp>
        <p:nvSpPr>
          <p:cNvPr id="2018" name="Google Shape;2018;p23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19" name="Google Shape;2019;p230"/>
          <p:cNvGrpSpPr/>
          <p:nvPr/>
        </p:nvGrpSpPr>
        <p:grpSpPr>
          <a:xfrm>
            <a:off x="300685" y="1618946"/>
            <a:ext cx="6590571" cy="3166926"/>
            <a:chOff x="0" y="-38100"/>
            <a:chExt cx="3471577" cy="1668175"/>
          </a:xfrm>
        </p:grpSpPr>
        <p:sp>
          <p:nvSpPr>
            <p:cNvPr id="2020" name="Google Shape;2020;p230"/>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21" name="Google Shape;2021;p230"/>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22" name="Google Shape;2022;p230"/>
          <p:cNvSpPr/>
          <p:nvPr/>
        </p:nvSpPr>
        <p:spPr>
          <a:xfrm>
            <a:off x="7006349" y="1691276"/>
            <a:ext cx="1924557" cy="3094596"/>
          </a:xfrm>
          <a:custGeom>
            <a:rect b="b" l="l" r="r" t="t"/>
            <a:pathLst>
              <a:path extrusionOk="0" h="6189191" w="3849114">
                <a:moveTo>
                  <a:pt x="0" y="0"/>
                </a:moveTo>
                <a:lnTo>
                  <a:pt x="3849115" y="0"/>
                </a:lnTo>
                <a:lnTo>
                  <a:pt x="3849115" y="6189191"/>
                </a:lnTo>
                <a:lnTo>
                  <a:pt x="0" y="6189191"/>
                </a:lnTo>
                <a:lnTo>
                  <a:pt x="0" y="0"/>
                </a:lnTo>
                <a:close/>
              </a:path>
            </a:pathLst>
          </a:custGeom>
          <a:blipFill rotWithShape="1">
            <a:blip r:embed="rId4">
              <a:alphaModFix/>
            </a:blip>
            <a:stretch>
              <a:fillRect b="0" l="-112452" r="-1938" t="0"/>
            </a:stretch>
          </a:blipFill>
          <a:ln>
            <a:noFill/>
          </a:ln>
        </p:spPr>
      </p:sp>
      <p:sp>
        <p:nvSpPr>
          <p:cNvPr id="2023" name="Google Shape;2023;p230"/>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Les sons d'un événement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en ville</a:t>
            </a:r>
            <a:endParaRPr sz="700"/>
          </a:p>
        </p:txBody>
      </p:sp>
      <p:sp>
        <p:nvSpPr>
          <p:cNvPr id="2024" name="Google Shape;2024;p230"/>
          <p:cNvSpPr txBox="1"/>
          <p:nvPr/>
        </p:nvSpPr>
        <p:spPr>
          <a:xfrm>
            <a:off x="385320" y="2020962"/>
            <a:ext cx="642130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Qu’ai-je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entendu différents sons pendant la cérémonie, comme les voix des personnes, les commandes et les bruits produits par les participants.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le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Toutes ces sources produisent des vibrations qui se propagent dans l’air sous forme d’ondes sonores et arrivent jusqu’à nos oreilles.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dans un seul endroit, je puisse entendre plusieurs sources sonores en même temps.</a:t>
            </a:r>
            <a:endParaRPr sz="70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8" name="Shape 2028"/>
        <p:cNvGrpSpPr/>
        <p:nvPr/>
      </p:nvGrpSpPr>
      <p:grpSpPr>
        <a:xfrm>
          <a:off x="0" y="0"/>
          <a:ext cx="0" cy="0"/>
          <a:chOff x="0" y="0"/>
          <a:chExt cx="0" cy="0"/>
        </a:xfrm>
      </p:grpSpPr>
      <p:sp>
        <p:nvSpPr>
          <p:cNvPr id="2029" name="Google Shape;2029;p231"/>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30" name="Google Shape;2030;p231"/>
          <p:cNvGrpSpPr/>
          <p:nvPr/>
        </p:nvGrpSpPr>
        <p:grpSpPr>
          <a:xfrm>
            <a:off x="2039079" y="1618946"/>
            <a:ext cx="6590571" cy="3166926"/>
            <a:chOff x="0" y="-38100"/>
            <a:chExt cx="3471577" cy="1668175"/>
          </a:xfrm>
        </p:grpSpPr>
        <p:sp>
          <p:nvSpPr>
            <p:cNvPr id="2031" name="Google Shape;2031;p231"/>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32" name="Google Shape;2032;p231"/>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pic>
        <p:nvPicPr>
          <p:cNvPr id="2033" name="Google Shape;2033;p231"/>
          <p:cNvPicPr preferRelativeResize="0"/>
          <p:nvPr/>
        </p:nvPicPr>
        <p:blipFill rotWithShape="1">
          <a:blip r:embed="rId4">
            <a:alphaModFix/>
          </a:blip>
          <a:srcRect b="0" l="12053" r="0" t="0"/>
          <a:stretch/>
        </p:blipFill>
        <p:spPr>
          <a:xfrm>
            <a:off x="365108" y="1691276"/>
            <a:ext cx="1522242" cy="3094596"/>
          </a:xfrm>
          <a:prstGeom prst="rect">
            <a:avLst/>
          </a:prstGeom>
          <a:noFill/>
          <a:ln>
            <a:noFill/>
          </a:ln>
        </p:spPr>
      </p:pic>
      <p:sp>
        <p:nvSpPr>
          <p:cNvPr id="2034" name="Google Shape;2034;p231"/>
          <p:cNvSpPr txBox="1"/>
          <p:nvPr/>
        </p:nvSpPr>
        <p:spPr>
          <a:xfrm>
            <a:off x="2123715" y="1692349"/>
            <a:ext cx="6421300" cy="30638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1" lang="en" sz="1200" u="none" cap="none" strike="noStrike">
                <a:solidFill>
                  <a:srgbClr val="2D304E"/>
                </a:solidFill>
                <a:latin typeface="Arial"/>
                <a:ea typeface="Arial"/>
                <a:cs typeface="Arial"/>
                <a:sym typeface="Arial"/>
              </a:rPr>
              <a:t>🗓️ 13 septembrie 2026</a:t>
            </a:r>
            <a:endParaRPr sz="700"/>
          </a:p>
          <a:p>
            <a:pPr indent="0" lvl="0" marL="0" marR="0" rtl="0" algn="just">
              <a:lnSpc>
                <a:spcPct val="140016"/>
              </a:lnSpc>
              <a:spcBef>
                <a:spcPts val="0"/>
              </a:spcBef>
              <a:spcAft>
                <a:spcPts val="0"/>
              </a:spcAft>
              <a:buNone/>
            </a:pPr>
            <a:r>
              <a:rPr b="0" i="1" lang="en" sz="1200" u="none" cap="none" strike="noStrike">
                <a:solidFill>
                  <a:srgbClr val="2D304E"/>
                </a:solidFill>
                <a:latin typeface="Arial"/>
                <a:ea typeface="Arial"/>
                <a:cs typeface="Arial"/>
                <a:sym typeface="Arial"/>
              </a:rPr>
              <a:t>📍 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după ce am deschis o sticlă de apă minerală, se auzeau mici pocnituri și un fâsâit produs de bulele care se ridicau la suprafață.</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Apa minerală conține dioxid de carbon dizolvat. Când deschidem sticla, presiunea scade, iar gazul începe să iasă din apă sub formă de bule. Mișcarea bulelor produce vibrații care ajung la urechile noastre sub formă de sunet.</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niște bule atât de mici pot produce un sunet care se aude clar.</a:t>
            </a:r>
            <a:endParaRPr sz="700"/>
          </a:p>
        </p:txBody>
      </p:sp>
      <p:sp>
        <p:nvSpPr>
          <p:cNvPr id="2035" name="Google Shape;2035;p231"/>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Zgomotul bulelor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din apa minerală</a:t>
            </a:r>
            <a:endParaRPr sz="7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9" name="Shape 2039"/>
        <p:cNvGrpSpPr/>
        <p:nvPr/>
      </p:nvGrpSpPr>
      <p:grpSpPr>
        <a:xfrm>
          <a:off x="0" y="0"/>
          <a:ext cx="0" cy="0"/>
          <a:chOff x="0" y="0"/>
          <a:chExt cx="0" cy="0"/>
        </a:xfrm>
      </p:grpSpPr>
      <p:sp>
        <p:nvSpPr>
          <p:cNvPr id="2040" name="Google Shape;2040;p232"/>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41" name="Google Shape;2041;p232"/>
          <p:cNvGrpSpPr/>
          <p:nvPr/>
        </p:nvGrpSpPr>
        <p:grpSpPr>
          <a:xfrm>
            <a:off x="2039079" y="1618946"/>
            <a:ext cx="6590571" cy="3166926"/>
            <a:chOff x="0" y="-38100"/>
            <a:chExt cx="3471577" cy="1668175"/>
          </a:xfrm>
        </p:grpSpPr>
        <p:sp>
          <p:nvSpPr>
            <p:cNvPr id="2042" name="Google Shape;2042;p232"/>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43" name="Google Shape;2043;p232"/>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44" name="Google Shape;2044;p232"/>
          <p:cNvSpPr/>
          <p:nvPr/>
        </p:nvSpPr>
        <p:spPr>
          <a:xfrm>
            <a:off x="224107" y="1691276"/>
            <a:ext cx="1686149" cy="3094596"/>
          </a:xfrm>
          <a:custGeom>
            <a:rect b="b" l="l" r="r" t="t"/>
            <a:pathLst>
              <a:path extrusionOk="0" h="6189191" w="3372297">
                <a:moveTo>
                  <a:pt x="0" y="0"/>
                </a:moveTo>
                <a:lnTo>
                  <a:pt x="3372297" y="0"/>
                </a:lnTo>
                <a:lnTo>
                  <a:pt x="3372297" y="6189191"/>
                </a:lnTo>
                <a:lnTo>
                  <a:pt x="0" y="6189191"/>
                </a:lnTo>
                <a:lnTo>
                  <a:pt x="0" y="0"/>
                </a:lnTo>
                <a:close/>
              </a:path>
            </a:pathLst>
          </a:custGeom>
          <a:blipFill rotWithShape="1">
            <a:blip r:embed="rId4">
              <a:alphaModFix/>
            </a:blip>
            <a:stretch>
              <a:fillRect b="0" l="-12607" r="-9745" t="0"/>
            </a:stretch>
          </a:blipFill>
          <a:ln>
            <a:noFill/>
          </a:ln>
        </p:spPr>
      </p:sp>
      <p:sp>
        <p:nvSpPr>
          <p:cNvPr id="2045" name="Google Shape;2045;p232"/>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sound of bubbles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in mineral water</a:t>
            </a:r>
            <a:endParaRPr sz="700"/>
          </a:p>
        </p:txBody>
      </p:sp>
      <p:sp>
        <p:nvSpPr>
          <p:cNvPr id="2046" name="Google Shape;2046;p232"/>
          <p:cNvSpPr txBox="1"/>
          <p:nvPr/>
        </p:nvSpPr>
        <p:spPr>
          <a:xfrm>
            <a:off x="2123715" y="1911424"/>
            <a:ext cx="6421300"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observed that, after I opened a bottle of sparkling water, I could hear small popping sounds and a hissing sound produced by the bubbles rising to the surface.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Sparkling water contains dissolved carbon dioxide. When we open the bottle, the pressure decreases, and the gas starts to escape from the water in the form of bubbles. The movement of the bubbles produces vibrations that reach our ears as sound.</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such tiny bubbles can produce a sound that can be heard clearly.</a:t>
            </a:r>
            <a:endParaRPr sz="70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0" name="Shape 2050"/>
        <p:cNvGrpSpPr/>
        <p:nvPr/>
      </p:nvGrpSpPr>
      <p:grpSpPr>
        <a:xfrm>
          <a:off x="0" y="0"/>
          <a:ext cx="0" cy="0"/>
          <a:chOff x="0" y="0"/>
          <a:chExt cx="0" cy="0"/>
        </a:xfrm>
      </p:grpSpPr>
      <p:sp>
        <p:nvSpPr>
          <p:cNvPr id="2051" name="Google Shape;2051;p233"/>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52" name="Google Shape;2052;p233"/>
          <p:cNvGrpSpPr/>
          <p:nvPr/>
        </p:nvGrpSpPr>
        <p:grpSpPr>
          <a:xfrm>
            <a:off x="2039079" y="1618946"/>
            <a:ext cx="6590571" cy="3166926"/>
            <a:chOff x="0" y="-38100"/>
            <a:chExt cx="3471577" cy="1668175"/>
          </a:xfrm>
        </p:grpSpPr>
        <p:sp>
          <p:nvSpPr>
            <p:cNvPr id="2053" name="Google Shape;2053;p233"/>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54" name="Google Shape;2054;p233"/>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55" name="Google Shape;2055;p233"/>
          <p:cNvSpPr/>
          <p:nvPr/>
        </p:nvSpPr>
        <p:spPr>
          <a:xfrm>
            <a:off x="214184" y="1691276"/>
            <a:ext cx="1702090" cy="3094596"/>
          </a:xfrm>
          <a:custGeom>
            <a:rect b="b" l="l" r="r" t="t"/>
            <a:pathLst>
              <a:path extrusionOk="0" h="6189191" w="3404179">
                <a:moveTo>
                  <a:pt x="0" y="0"/>
                </a:moveTo>
                <a:lnTo>
                  <a:pt x="3404179" y="0"/>
                </a:lnTo>
                <a:lnTo>
                  <a:pt x="3404179" y="6189191"/>
                </a:lnTo>
                <a:lnTo>
                  <a:pt x="0" y="6189191"/>
                </a:lnTo>
                <a:lnTo>
                  <a:pt x="0" y="0"/>
                </a:lnTo>
                <a:close/>
              </a:path>
            </a:pathLst>
          </a:custGeom>
          <a:blipFill rotWithShape="1">
            <a:blip r:embed="rId4">
              <a:alphaModFix/>
            </a:blip>
            <a:stretch>
              <a:fillRect b="0" l="-12445" r="-8761" t="0"/>
            </a:stretch>
          </a:blipFill>
          <a:ln>
            <a:noFill/>
          </a:ln>
        </p:spPr>
      </p:sp>
      <p:sp>
        <p:nvSpPr>
          <p:cNvPr id="2056" name="Google Shape;2056;p233"/>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bruit des bulles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dans l'eau minérale</a:t>
            </a:r>
            <a:endParaRPr sz="700"/>
          </a:p>
        </p:txBody>
      </p:sp>
      <p:sp>
        <p:nvSpPr>
          <p:cNvPr id="2057" name="Google Shape;2057;p233"/>
          <p:cNvSpPr txBox="1"/>
          <p:nvPr/>
        </p:nvSpPr>
        <p:spPr>
          <a:xfrm>
            <a:off x="2123715" y="1801886"/>
            <a:ext cx="6421300" cy="28448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Qu’ai-je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observé qu’après avoir ouvert une bouteille d’eau gazeuse, j’entendais de petits crépitements et un sifflement produits par les bulles qui remontaient à la surface.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le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L’eau gazeuse contient du dioxyde de carbone dissous. Lorsqu’on ouvre la bouteille, la pression diminue et le gaz commence à sortir de l’eau sous forme de bulles. Le mouvement des bulles produit des vibrations qui arrivent jusqu’à nos oreilles sous forme de son.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de si petites bulles puissent produire un son que l’on peut entendre clairement.</a:t>
            </a:r>
            <a:endParaRPr sz="70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1" name="Shape 2061"/>
        <p:cNvGrpSpPr/>
        <p:nvPr/>
      </p:nvGrpSpPr>
      <p:grpSpPr>
        <a:xfrm>
          <a:off x="0" y="0"/>
          <a:ext cx="0" cy="0"/>
          <a:chOff x="0" y="0"/>
          <a:chExt cx="0" cy="0"/>
        </a:xfrm>
      </p:grpSpPr>
      <p:sp>
        <p:nvSpPr>
          <p:cNvPr id="2062" name="Google Shape;2062;p234"/>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63" name="Google Shape;2063;p234"/>
          <p:cNvGrpSpPr/>
          <p:nvPr/>
        </p:nvGrpSpPr>
        <p:grpSpPr>
          <a:xfrm>
            <a:off x="300685" y="1618946"/>
            <a:ext cx="6590571" cy="3166926"/>
            <a:chOff x="0" y="-38100"/>
            <a:chExt cx="3471577" cy="1668175"/>
          </a:xfrm>
        </p:grpSpPr>
        <p:sp>
          <p:nvSpPr>
            <p:cNvPr id="2064" name="Google Shape;2064;p234"/>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65" name="Google Shape;2065;p234"/>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66" name="Google Shape;2066;p234"/>
          <p:cNvSpPr/>
          <p:nvPr/>
        </p:nvSpPr>
        <p:spPr>
          <a:xfrm>
            <a:off x="6992326" y="1691276"/>
            <a:ext cx="1874581" cy="3094596"/>
          </a:xfrm>
          <a:custGeom>
            <a:rect b="b" l="l" r="r" t="t"/>
            <a:pathLst>
              <a:path extrusionOk="0" h="6189191" w="3749161">
                <a:moveTo>
                  <a:pt x="0" y="0"/>
                </a:moveTo>
                <a:lnTo>
                  <a:pt x="3749161" y="0"/>
                </a:lnTo>
                <a:lnTo>
                  <a:pt x="3749161" y="6189191"/>
                </a:lnTo>
                <a:lnTo>
                  <a:pt x="0" y="6189191"/>
                </a:lnTo>
                <a:lnTo>
                  <a:pt x="0" y="0"/>
                </a:lnTo>
                <a:close/>
              </a:path>
            </a:pathLst>
          </a:custGeom>
          <a:blipFill rotWithShape="1">
            <a:blip r:embed="rId4">
              <a:alphaModFix/>
            </a:blip>
            <a:stretch>
              <a:fillRect b="0" l="0" r="-21541" t="0"/>
            </a:stretch>
          </a:blipFill>
          <a:ln>
            <a:noFill/>
          </a:ln>
        </p:spPr>
      </p:sp>
      <p:sp>
        <p:nvSpPr>
          <p:cNvPr id="2067" name="Google Shape;2067;p234"/>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Cerul senin și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lumina lunii</a:t>
            </a:r>
            <a:endParaRPr sz="700"/>
          </a:p>
        </p:txBody>
      </p:sp>
      <p:sp>
        <p:nvSpPr>
          <p:cNvPr id="2068" name="Google Shape;2068;p234"/>
          <p:cNvSpPr txBox="1"/>
          <p:nvPr/>
        </p:nvSpPr>
        <p:spPr>
          <a:xfrm>
            <a:off x="374855" y="1911424"/>
            <a:ext cx="6442230"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1" lang="en" sz="1200" u="none" cap="none" strike="noStrike">
                <a:solidFill>
                  <a:srgbClr val="2D304E"/>
                </a:solidFill>
                <a:latin typeface="Arial"/>
                <a:ea typeface="Arial"/>
                <a:cs typeface="Arial"/>
                <a:sym typeface="Arial"/>
              </a:rPr>
              <a:t>🗓️ 14 septembrie 2026</a:t>
            </a:r>
            <a:endParaRPr sz="700"/>
          </a:p>
          <a:p>
            <a:pPr indent="0" lvl="0" marL="0" marR="0" rtl="0" algn="just">
              <a:lnSpc>
                <a:spcPct val="140016"/>
              </a:lnSpc>
              <a:spcBef>
                <a:spcPts val="0"/>
              </a:spcBef>
              <a:spcAft>
                <a:spcPts val="0"/>
              </a:spcAft>
              <a:buNone/>
            </a:pPr>
            <a:r>
              <a:rPr b="0" i="1" lang="en" sz="1200" u="none" cap="none" strike="noStrike">
                <a:solidFill>
                  <a:srgbClr val="2D304E"/>
                </a:solidFill>
                <a:latin typeface="Arial"/>
                <a:ea typeface="Arial"/>
                <a:cs typeface="Arial"/>
                <a:sym typeface="Arial"/>
              </a:rPr>
              <a:t>📍 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Seara, după ce s-a întunecat, am observat lumina lunii pe cerul aproape senin.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Luna nu produce lumină proprie. Noi vedem lumina soarelui reflectată de suprafața ei. În seara de 17 septembrie, vremea era parțial noros la începutul serii și senină mai târziu.</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deși este noapte, luna poate lumina vizibil împrejurimile.</a:t>
            </a:r>
            <a:endParaRPr sz="700"/>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2" name="Shape 2072"/>
        <p:cNvGrpSpPr/>
        <p:nvPr/>
      </p:nvGrpSpPr>
      <p:grpSpPr>
        <a:xfrm>
          <a:off x="0" y="0"/>
          <a:ext cx="0" cy="0"/>
          <a:chOff x="0" y="0"/>
          <a:chExt cx="0" cy="0"/>
        </a:xfrm>
      </p:grpSpPr>
      <p:sp>
        <p:nvSpPr>
          <p:cNvPr id="2073" name="Google Shape;2073;p235"/>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74" name="Google Shape;2074;p235"/>
          <p:cNvGrpSpPr/>
          <p:nvPr/>
        </p:nvGrpSpPr>
        <p:grpSpPr>
          <a:xfrm>
            <a:off x="300685" y="1618946"/>
            <a:ext cx="6590571" cy="3166926"/>
            <a:chOff x="0" y="-38100"/>
            <a:chExt cx="3471577" cy="1668175"/>
          </a:xfrm>
        </p:grpSpPr>
        <p:sp>
          <p:nvSpPr>
            <p:cNvPr id="2075" name="Google Shape;2075;p235"/>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76" name="Google Shape;2076;p235"/>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77" name="Google Shape;2077;p235"/>
          <p:cNvSpPr/>
          <p:nvPr/>
        </p:nvSpPr>
        <p:spPr>
          <a:xfrm>
            <a:off x="7008194" y="1691276"/>
            <a:ext cx="1836926" cy="3094596"/>
          </a:xfrm>
          <a:custGeom>
            <a:rect b="b" l="l" r="r" t="t"/>
            <a:pathLst>
              <a:path extrusionOk="0" h="6189191" w="3673851">
                <a:moveTo>
                  <a:pt x="0" y="0"/>
                </a:moveTo>
                <a:lnTo>
                  <a:pt x="3673852" y="0"/>
                </a:lnTo>
                <a:lnTo>
                  <a:pt x="3673852" y="6189191"/>
                </a:lnTo>
                <a:lnTo>
                  <a:pt x="0" y="6189191"/>
                </a:lnTo>
                <a:lnTo>
                  <a:pt x="0" y="0"/>
                </a:lnTo>
                <a:close/>
              </a:path>
            </a:pathLst>
          </a:custGeom>
          <a:blipFill rotWithShape="1">
            <a:blip r:embed="rId4">
              <a:alphaModFix/>
            </a:blip>
            <a:stretch>
              <a:fillRect b="0" l="-19273" r="-19140" t="0"/>
            </a:stretch>
          </a:blipFill>
          <a:ln>
            <a:noFill/>
          </a:ln>
        </p:spPr>
      </p:sp>
      <p:sp>
        <p:nvSpPr>
          <p:cNvPr id="2078" name="Google Shape;2078;p235"/>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clear sky and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moonlight</a:t>
            </a:r>
            <a:endParaRPr sz="700"/>
          </a:p>
        </p:txBody>
      </p:sp>
      <p:sp>
        <p:nvSpPr>
          <p:cNvPr id="2079" name="Google Shape;2079;p235"/>
          <p:cNvSpPr txBox="1"/>
          <p:nvPr/>
        </p:nvSpPr>
        <p:spPr>
          <a:xfrm>
            <a:off x="374855" y="1973971"/>
            <a:ext cx="6442230" cy="2510155"/>
          </a:xfrm>
          <a:prstGeom prst="rect">
            <a:avLst/>
          </a:prstGeom>
          <a:noFill/>
          <a:ln>
            <a:noFill/>
          </a:ln>
        </p:spPr>
        <p:txBody>
          <a:bodyPr anchorCtr="0" anchor="t" bIns="0" lIns="0" spcFirstLastPara="1" rIns="0" wrap="square" tIns="0">
            <a:spAutoFit/>
          </a:bodyPr>
          <a:lstStyle/>
          <a:p>
            <a:pPr indent="0" lvl="0" marL="0" marR="0" rtl="0" algn="l">
              <a:lnSpc>
                <a:spcPct val="93277"/>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In the evening, after it got dark, I observed the Moon shining in the almost clear sky.</a:t>
            </a:r>
            <a:endParaRPr sz="700"/>
          </a:p>
          <a:p>
            <a:pPr indent="0" lvl="0" marL="0" marR="0" rtl="0" algn="just">
              <a:lnSpc>
                <a:spcPct val="140016"/>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The Moon does not produce its own light. We see sunlight reflected from its surface. On the evening of September 17, the weather was partly cloudy at the beginning of the evening and clear later.</a:t>
            </a:r>
            <a:endParaRPr sz="700"/>
          </a:p>
          <a:p>
            <a:pPr indent="0" lvl="0" marL="0" marR="0" rtl="0" algn="just">
              <a:lnSpc>
                <a:spcPct val="140016"/>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000000"/>
                </a:solidFill>
                <a:latin typeface="Arial"/>
                <a:ea typeface="Arial"/>
                <a:cs typeface="Arial"/>
                <a:sym typeface="Arial"/>
              </a:rPr>
              <a:t>I found it interesting that, even though it is nighttime, the Moon can visibly light up the surroundings.</a:t>
            </a:r>
            <a:endParaRPr sz="7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3" name="Shape 2083"/>
        <p:cNvGrpSpPr/>
        <p:nvPr/>
      </p:nvGrpSpPr>
      <p:grpSpPr>
        <a:xfrm>
          <a:off x="0" y="0"/>
          <a:ext cx="0" cy="0"/>
          <a:chOff x="0" y="0"/>
          <a:chExt cx="0" cy="0"/>
        </a:xfrm>
      </p:grpSpPr>
      <p:sp>
        <p:nvSpPr>
          <p:cNvPr id="2084" name="Google Shape;2084;p236"/>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85" name="Google Shape;2085;p236"/>
          <p:cNvGrpSpPr/>
          <p:nvPr/>
        </p:nvGrpSpPr>
        <p:grpSpPr>
          <a:xfrm>
            <a:off x="300685" y="1618946"/>
            <a:ext cx="6590571" cy="3166926"/>
            <a:chOff x="0" y="-38100"/>
            <a:chExt cx="3471577" cy="1668175"/>
          </a:xfrm>
        </p:grpSpPr>
        <p:sp>
          <p:nvSpPr>
            <p:cNvPr id="2086" name="Google Shape;2086;p236"/>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087" name="Google Shape;2087;p236"/>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88" name="Google Shape;2088;p236"/>
          <p:cNvSpPr/>
          <p:nvPr/>
        </p:nvSpPr>
        <p:spPr>
          <a:xfrm>
            <a:off x="7047774" y="1691276"/>
            <a:ext cx="1881878" cy="3094596"/>
          </a:xfrm>
          <a:custGeom>
            <a:rect b="b" l="l" r="r" t="t"/>
            <a:pathLst>
              <a:path extrusionOk="0" h="6189191" w="3763756">
                <a:moveTo>
                  <a:pt x="0" y="0"/>
                </a:moveTo>
                <a:lnTo>
                  <a:pt x="3763757" y="0"/>
                </a:lnTo>
                <a:lnTo>
                  <a:pt x="3763757" y="6189191"/>
                </a:lnTo>
                <a:lnTo>
                  <a:pt x="0" y="6189191"/>
                </a:lnTo>
                <a:lnTo>
                  <a:pt x="0" y="0"/>
                </a:lnTo>
                <a:close/>
              </a:path>
            </a:pathLst>
          </a:custGeom>
          <a:blipFill rotWithShape="1">
            <a:blip r:embed="rId4">
              <a:alphaModFix/>
            </a:blip>
            <a:stretch>
              <a:fillRect b="-16023" l="-8317" r="-24950" t="0"/>
            </a:stretch>
          </a:blipFill>
          <a:ln>
            <a:noFill/>
          </a:ln>
        </p:spPr>
      </p:sp>
      <p:sp>
        <p:nvSpPr>
          <p:cNvPr id="2089" name="Google Shape;2089;p236"/>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ciel clair et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clair de lune</a:t>
            </a:r>
            <a:endParaRPr sz="700"/>
          </a:p>
        </p:txBody>
      </p:sp>
      <p:sp>
        <p:nvSpPr>
          <p:cNvPr id="2090" name="Google Shape;2090;p236"/>
          <p:cNvSpPr txBox="1"/>
          <p:nvPr/>
        </p:nvSpPr>
        <p:spPr>
          <a:xfrm>
            <a:off x="374855" y="1911424"/>
            <a:ext cx="6442230"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Qu’ai-je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 soir, après la tombée de la nuit, j’ai observé la Lune qui brillait dans un ciel presque dégagé.</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le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La Lune ne produit pas sa propre lumière. Nous voyons la lumière du Soleil réfléchie par sa surface. Le soir du 17 septembre, le temps était partiellement nuageux au début de la soirée, puis le ciel est devenu dégagé.</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même s’il fait nuit, la Lune puisse éclairer visiblement les alentours.</a:t>
            </a:r>
            <a:endParaRPr sz="7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237"/>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096" name="Google Shape;2096;p237"/>
          <p:cNvGrpSpPr/>
          <p:nvPr/>
        </p:nvGrpSpPr>
        <p:grpSpPr>
          <a:xfrm>
            <a:off x="1914655" y="1618946"/>
            <a:ext cx="6714995" cy="3166926"/>
            <a:chOff x="0" y="-38100"/>
            <a:chExt cx="3537117" cy="1668175"/>
          </a:xfrm>
        </p:grpSpPr>
        <p:sp>
          <p:nvSpPr>
            <p:cNvPr id="2097" name="Google Shape;2097;p237"/>
            <p:cNvSpPr/>
            <p:nvPr/>
          </p:nvSpPr>
          <p:spPr>
            <a:xfrm>
              <a:off x="0" y="0"/>
              <a:ext cx="3537117" cy="1630075"/>
            </a:xfrm>
            <a:custGeom>
              <a:rect b="b" l="l" r="r" t="t"/>
              <a:pathLst>
                <a:path extrusionOk="0" h="1630075" w="3537117">
                  <a:moveTo>
                    <a:pt x="0" y="0"/>
                  </a:moveTo>
                  <a:lnTo>
                    <a:pt x="3537117" y="0"/>
                  </a:lnTo>
                  <a:lnTo>
                    <a:pt x="3537117" y="1630075"/>
                  </a:lnTo>
                  <a:lnTo>
                    <a:pt x="0" y="1630075"/>
                  </a:lnTo>
                  <a:close/>
                </a:path>
              </a:pathLst>
            </a:custGeom>
            <a:solidFill>
              <a:srgbClr val="B2DAEB"/>
            </a:solidFill>
            <a:ln>
              <a:noFill/>
            </a:ln>
          </p:spPr>
        </p:sp>
        <p:sp>
          <p:nvSpPr>
            <p:cNvPr id="2098" name="Google Shape;2098;p237"/>
            <p:cNvSpPr txBox="1"/>
            <p:nvPr/>
          </p:nvSpPr>
          <p:spPr>
            <a:xfrm>
              <a:off x="0" y="-38100"/>
              <a:ext cx="353711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99" name="Google Shape;2099;p237"/>
          <p:cNvSpPr/>
          <p:nvPr/>
        </p:nvSpPr>
        <p:spPr>
          <a:xfrm>
            <a:off x="202654" y="1691276"/>
            <a:ext cx="1608118" cy="3094596"/>
          </a:xfrm>
          <a:custGeom>
            <a:rect b="b" l="l" r="r" t="t"/>
            <a:pathLst>
              <a:path extrusionOk="0" h="6189191" w="3216236">
                <a:moveTo>
                  <a:pt x="0" y="0"/>
                </a:moveTo>
                <a:lnTo>
                  <a:pt x="3216236" y="0"/>
                </a:lnTo>
                <a:lnTo>
                  <a:pt x="3216236" y="6189191"/>
                </a:lnTo>
                <a:lnTo>
                  <a:pt x="0" y="6189191"/>
                </a:lnTo>
                <a:lnTo>
                  <a:pt x="0" y="0"/>
                </a:lnTo>
                <a:close/>
              </a:path>
            </a:pathLst>
          </a:custGeom>
          <a:blipFill rotWithShape="1">
            <a:blip r:embed="rId4">
              <a:alphaModFix/>
            </a:blip>
            <a:stretch>
              <a:fillRect b="0" l="-30767" r="-32800" t="0"/>
            </a:stretch>
          </a:blipFill>
          <a:ln>
            <a:noFill/>
          </a:ln>
        </p:spPr>
      </p:sp>
      <p:sp>
        <p:nvSpPr>
          <p:cNvPr id="2100" name="Google Shape;2100;p237"/>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Lumina care trece printre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crengile copacilor</a:t>
            </a:r>
            <a:endParaRPr sz="700"/>
          </a:p>
        </p:txBody>
      </p:sp>
      <p:sp>
        <p:nvSpPr>
          <p:cNvPr id="2101" name="Google Shape;2101;p237"/>
          <p:cNvSpPr txBox="1"/>
          <p:nvPr/>
        </p:nvSpPr>
        <p:spPr>
          <a:xfrm>
            <a:off x="1981146" y="1748864"/>
            <a:ext cx="6582014" cy="2950845"/>
          </a:xfrm>
          <a:prstGeom prst="rect">
            <a:avLst/>
          </a:prstGeom>
          <a:noFill/>
          <a:ln>
            <a:noFill/>
          </a:ln>
        </p:spPr>
        <p:txBody>
          <a:bodyPr anchorCtr="0" anchor="t" bIns="0" lIns="0" spcFirstLastPara="1" rIns="0" wrap="square" tIns="0">
            <a:spAutoFit/>
          </a:bodyPr>
          <a:lstStyle/>
          <a:p>
            <a:pPr indent="0" lvl="0" marL="0" marR="0" rtl="0" algn="just">
              <a:lnSpc>
                <a:spcPct val="139958"/>
              </a:lnSpc>
              <a:spcBef>
                <a:spcPts val="0"/>
              </a:spcBef>
              <a:spcAft>
                <a:spcPts val="0"/>
              </a:spcAft>
              <a:buNone/>
            </a:pPr>
            <a:r>
              <a:rPr b="0" i="1" lang="en" sz="1200" u="none" cap="none" strike="noStrike">
                <a:solidFill>
                  <a:srgbClr val="2D304E"/>
                </a:solidFill>
                <a:latin typeface="Arial"/>
                <a:ea typeface="Arial"/>
                <a:cs typeface="Arial"/>
                <a:sym typeface="Arial"/>
              </a:rPr>
              <a:t>🗓️ 14 septembrie 2026</a:t>
            </a:r>
            <a:endParaRPr sz="700"/>
          </a:p>
          <a:p>
            <a:pPr indent="0" lvl="0" marL="0" marR="0" rtl="0" algn="just">
              <a:lnSpc>
                <a:spcPct val="139958"/>
              </a:lnSpc>
              <a:spcBef>
                <a:spcPts val="0"/>
              </a:spcBef>
              <a:spcAft>
                <a:spcPts val="0"/>
              </a:spcAft>
              <a:buNone/>
            </a:pPr>
            <a:r>
              <a:rPr b="0" i="1" lang="en" sz="1200" u="none" cap="none" strike="noStrike">
                <a:solidFill>
                  <a:srgbClr val="2D304E"/>
                </a:solidFill>
                <a:latin typeface="Arial"/>
                <a:ea typeface="Arial"/>
                <a:cs typeface="Arial"/>
                <a:sym typeface="Arial"/>
              </a:rPr>
              <a:t>📍 Piatra-Neamț</a:t>
            </a:r>
            <a:endParaRPr sz="700"/>
          </a:p>
          <a:p>
            <a:pPr indent="0" lvl="0" marL="0" marR="0" rtl="0" algn="just">
              <a:lnSpc>
                <a:spcPct val="139958"/>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39958"/>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cum lumina Soarelui trecea printre crengile și frunzele copacilor, formând mici pete luminoase pe jos.</a:t>
            </a:r>
            <a:endParaRPr sz="700"/>
          </a:p>
          <a:p>
            <a:pPr indent="0" lvl="0" marL="0" marR="0" rtl="0" algn="just">
              <a:lnSpc>
                <a:spcPct val="134413"/>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39958"/>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39958"/>
              </a:lnSpc>
              <a:spcBef>
                <a:spcPts val="0"/>
              </a:spcBef>
              <a:spcAft>
                <a:spcPts val="0"/>
              </a:spcAft>
              <a:buNone/>
            </a:pPr>
            <a:r>
              <a:rPr b="0" i="0" lang="en" sz="1200" u="none" cap="none" strike="noStrike">
                <a:solidFill>
                  <a:srgbClr val="2D304E"/>
                </a:solidFill>
                <a:latin typeface="Arial"/>
                <a:ea typeface="Arial"/>
                <a:cs typeface="Arial"/>
                <a:sym typeface="Arial"/>
              </a:rPr>
              <a:t>Lumina Soarelui se propagă în linie dreaptă. Crengile și frunzele blochează o parte din lumină, iar aceasta trece prin spațiile libere dintre ele, formând zone luminate și zone umbrite.</a:t>
            </a:r>
            <a:endParaRPr sz="700"/>
          </a:p>
          <a:p>
            <a:pPr indent="0" lvl="0" marL="0" marR="0" rtl="0" algn="just">
              <a:lnSpc>
                <a:spcPct val="139958"/>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39958"/>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39958"/>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deși lumina vine de la aceeași sursă, copacii pot crea pe sol un model format din multe pete de lumină și umbră.</a:t>
            </a:r>
            <a:endParaRPr sz="70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5" name="Shape 2105"/>
        <p:cNvGrpSpPr/>
        <p:nvPr/>
      </p:nvGrpSpPr>
      <p:grpSpPr>
        <a:xfrm>
          <a:off x="0" y="0"/>
          <a:ext cx="0" cy="0"/>
          <a:chOff x="0" y="0"/>
          <a:chExt cx="0" cy="0"/>
        </a:xfrm>
      </p:grpSpPr>
      <p:sp>
        <p:nvSpPr>
          <p:cNvPr id="2106" name="Google Shape;2106;p238"/>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07" name="Google Shape;2107;p238"/>
          <p:cNvGrpSpPr/>
          <p:nvPr/>
        </p:nvGrpSpPr>
        <p:grpSpPr>
          <a:xfrm>
            <a:off x="2179055" y="1618946"/>
            <a:ext cx="6450595" cy="3166926"/>
            <a:chOff x="0" y="-38100"/>
            <a:chExt cx="3397844" cy="1668175"/>
          </a:xfrm>
        </p:grpSpPr>
        <p:sp>
          <p:nvSpPr>
            <p:cNvPr id="2108" name="Google Shape;2108;p238"/>
            <p:cNvSpPr/>
            <p:nvPr/>
          </p:nvSpPr>
          <p:spPr>
            <a:xfrm>
              <a:off x="0" y="0"/>
              <a:ext cx="3397844" cy="1630075"/>
            </a:xfrm>
            <a:custGeom>
              <a:rect b="b" l="l" r="r" t="t"/>
              <a:pathLst>
                <a:path extrusionOk="0" h="1630075" w="3397844">
                  <a:moveTo>
                    <a:pt x="0" y="0"/>
                  </a:moveTo>
                  <a:lnTo>
                    <a:pt x="3397844" y="0"/>
                  </a:lnTo>
                  <a:lnTo>
                    <a:pt x="3397844" y="1630075"/>
                  </a:lnTo>
                  <a:lnTo>
                    <a:pt x="0" y="1630075"/>
                  </a:lnTo>
                  <a:close/>
                </a:path>
              </a:pathLst>
            </a:custGeom>
            <a:solidFill>
              <a:srgbClr val="B2DAEB"/>
            </a:solidFill>
            <a:ln>
              <a:noFill/>
            </a:ln>
          </p:spPr>
        </p:sp>
        <p:sp>
          <p:nvSpPr>
            <p:cNvPr id="2109" name="Google Shape;2109;p238"/>
            <p:cNvSpPr txBox="1"/>
            <p:nvPr/>
          </p:nvSpPr>
          <p:spPr>
            <a:xfrm>
              <a:off x="0" y="-38100"/>
              <a:ext cx="3397844"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10" name="Google Shape;2110;p238"/>
          <p:cNvSpPr/>
          <p:nvPr/>
        </p:nvSpPr>
        <p:spPr>
          <a:xfrm>
            <a:off x="312043" y="1691276"/>
            <a:ext cx="1763462" cy="3094596"/>
          </a:xfrm>
          <a:custGeom>
            <a:rect b="b" l="l" r="r" t="t"/>
            <a:pathLst>
              <a:path extrusionOk="0" h="6189191" w="3526924">
                <a:moveTo>
                  <a:pt x="0" y="0"/>
                </a:moveTo>
                <a:lnTo>
                  <a:pt x="3526924" y="0"/>
                </a:lnTo>
                <a:lnTo>
                  <a:pt x="3526924" y="6189191"/>
                </a:lnTo>
                <a:lnTo>
                  <a:pt x="0" y="6189191"/>
                </a:lnTo>
                <a:lnTo>
                  <a:pt x="0" y="0"/>
                </a:lnTo>
                <a:close/>
              </a:path>
            </a:pathLst>
          </a:custGeom>
          <a:blipFill rotWithShape="1">
            <a:blip r:embed="rId4">
              <a:alphaModFix/>
            </a:blip>
            <a:stretch>
              <a:fillRect b="-2709" l="-110695" r="-59663" t="0"/>
            </a:stretch>
          </a:blipFill>
          <a:ln>
            <a:noFill/>
          </a:ln>
        </p:spPr>
      </p:sp>
      <p:sp>
        <p:nvSpPr>
          <p:cNvPr id="2111" name="Google Shape;2111;p238"/>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light passing through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tree branches</a:t>
            </a:r>
            <a:endParaRPr sz="700"/>
          </a:p>
        </p:txBody>
      </p:sp>
      <p:sp>
        <p:nvSpPr>
          <p:cNvPr id="2112" name="Google Shape;2112;p238"/>
          <p:cNvSpPr txBox="1"/>
          <p:nvPr/>
        </p:nvSpPr>
        <p:spPr>
          <a:xfrm>
            <a:off x="2245546" y="1911424"/>
            <a:ext cx="6317614"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observed how sunlight passed through the branches and leaves of the trees, forming small bright spots on the ground.</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Sunlight travels in a straight line. The branches and leaves block some of the light, while the rest passes through the gaps between them, creating areas of light and shadow.</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although the light comes from the same source, the trees can create a pattern of many spots of light and shadow on the ground.</a:t>
            </a:r>
            <a:endParaRPr sz="70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6" name="Shape 2116"/>
        <p:cNvGrpSpPr/>
        <p:nvPr/>
      </p:nvGrpSpPr>
      <p:grpSpPr>
        <a:xfrm>
          <a:off x="0" y="0"/>
          <a:ext cx="0" cy="0"/>
          <a:chOff x="0" y="0"/>
          <a:chExt cx="0" cy="0"/>
        </a:xfrm>
      </p:grpSpPr>
      <p:sp>
        <p:nvSpPr>
          <p:cNvPr id="2117" name="Google Shape;2117;p23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18" name="Google Shape;2118;p239"/>
          <p:cNvGrpSpPr/>
          <p:nvPr/>
        </p:nvGrpSpPr>
        <p:grpSpPr>
          <a:xfrm>
            <a:off x="2184240" y="1618946"/>
            <a:ext cx="6445411" cy="3166926"/>
            <a:chOff x="0" y="-38100"/>
            <a:chExt cx="3395113" cy="1668175"/>
          </a:xfrm>
        </p:grpSpPr>
        <p:sp>
          <p:nvSpPr>
            <p:cNvPr id="2119" name="Google Shape;2119;p239"/>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120" name="Google Shape;2120;p239"/>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21" name="Google Shape;2121;p239"/>
          <p:cNvSpPr/>
          <p:nvPr/>
        </p:nvSpPr>
        <p:spPr>
          <a:xfrm>
            <a:off x="319413" y="1691276"/>
            <a:ext cx="1732069" cy="3094596"/>
          </a:xfrm>
          <a:custGeom>
            <a:rect b="b" l="l" r="r" t="t"/>
            <a:pathLst>
              <a:path extrusionOk="0" h="6189191" w="3464137">
                <a:moveTo>
                  <a:pt x="0" y="0"/>
                </a:moveTo>
                <a:lnTo>
                  <a:pt x="3464136" y="0"/>
                </a:lnTo>
                <a:lnTo>
                  <a:pt x="3464136" y="6189191"/>
                </a:lnTo>
                <a:lnTo>
                  <a:pt x="0" y="6189191"/>
                </a:lnTo>
                <a:lnTo>
                  <a:pt x="0" y="0"/>
                </a:lnTo>
                <a:close/>
              </a:path>
            </a:pathLst>
          </a:custGeom>
          <a:blipFill rotWithShape="1">
            <a:blip r:embed="rId4">
              <a:alphaModFix/>
            </a:blip>
            <a:stretch>
              <a:fillRect b="-5447" l="-17723" r="-7664" t="0"/>
            </a:stretch>
          </a:blipFill>
          <a:ln>
            <a:noFill/>
          </a:ln>
        </p:spPr>
      </p:sp>
      <p:sp>
        <p:nvSpPr>
          <p:cNvPr id="2122" name="Google Shape;2122;p239"/>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La lumière traversant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les branches de l'arbre</a:t>
            </a:r>
            <a:endParaRPr sz="700"/>
          </a:p>
        </p:txBody>
      </p:sp>
      <p:sp>
        <p:nvSpPr>
          <p:cNvPr id="2123" name="Google Shape;2123;p239"/>
          <p:cNvSpPr txBox="1"/>
          <p:nvPr/>
        </p:nvSpPr>
        <p:spPr>
          <a:xfrm>
            <a:off x="2253323" y="1911424"/>
            <a:ext cx="6307245"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Qu’ai-je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observé comment la lumière du Soleil passait entre les branches et les feuilles des arbres, formant de petites taches lumineuses sur le sol.</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le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La lumière du Soleil se propage en ligne droite. Les branches et les feuilles bloquent une partie de la lumière, tandis que celle-ci passe à travers les espaces entre elles, formant des zones éclairées et des zones d’ombre.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même si la lumière vient de la même source, les arbres puissent créer sur le sol un motif composé de nombreuses taches de lumière et d’ombre.</a:t>
            </a:r>
            <a:endParaRPr sz="70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7" name="Shape 2127"/>
        <p:cNvGrpSpPr/>
        <p:nvPr/>
      </p:nvGrpSpPr>
      <p:grpSpPr>
        <a:xfrm>
          <a:off x="0" y="0"/>
          <a:ext cx="0" cy="0"/>
          <a:chOff x="0" y="0"/>
          <a:chExt cx="0" cy="0"/>
        </a:xfrm>
      </p:grpSpPr>
      <p:sp>
        <p:nvSpPr>
          <p:cNvPr id="2128" name="Google Shape;2128;p24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29" name="Google Shape;2129;p240"/>
          <p:cNvGrpSpPr/>
          <p:nvPr/>
        </p:nvGrpSpPr>
        <p:grpSpPr>
          <a:xfrm>
            <a:off x="300685" y="1618946"/>
            <a:ext cx="6590571" cy="3166926"/>
            <a:chOff x="0" y="-38100"/>
            <a:chExt cx="3471577" cy="1668175"/>
          </a:xfrm>
        </p:grpSpPr>
        <p:sp>
          <p:nvSpPr>
            <p:cNvPr id="2130" name="Google Shape;2130;p240"/>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131" name="Google Shape;2131;p240"/>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pic>
        <p:nvPicPr>
          <p:cNvPr id="2132" name="Google Shape;2132;p240"/>
          <p:cNvPicPr preferRelativeResize="0"/>
          <p:nvPr/>
        </p:nvPicPr>
        <p:blipFill rotWithShape="1">
          <a:blip r:embed="rId4">
            <a:alphaModFix/>
          </a:blip>
          <a:srcRect b="0" l="0" r="0" t="0"/>
          <a:stretch/>
        </p:blipFill>
        <p:spPr>
          <a:xfrm>
            <a:off x="7298709" y="1892233"/>
            <a:ext cx="1330942" cy="2893638"/>
          </a:xfrm>
          <a:prstGeom prst="rect">
            <a:avLst/>
          </a:prstGeom>
          <a:noFill/>
          <a:ln>
            <a:noFill/>
          </a:ln>
        </p:spPr>
      </p:pic>
      <p:sp>
        <p:nvSpPr>
          <p:cNvPr id="2133" name="Google Shape;2133;p240"/>
          <p:cNvSpPr/>
          <p:nvPr/>
        </p:nvSpPr>
        <p:spPr>
          <a:xfrm>
            <a:off x="7014105" y="1691276"/>
            <a:ext cx="1900149" cy="3094596"/>
          </a:xfrm>
          <a:custGeom>
            <a:rect b="b" l="l" r="r" t="t"/>
            <a:pathLst>
              <a:path extrusionOk="0" h="6189191" w="3800298">
                <a:moveTo>
                  <a:pt x="0" y="0"/>
                </a:moveTo>
                <a:lnTo>
                  <a:pt x="3800297" y="0"/>
                </a:lnTo>
                <a:lnTo>
                  <a:pt x="3800297" y="6189191"/>
                </a:lnTo>
                <a:lnTo>
                  <a:pt x="0" y="6189191"/>
                </a:lnTo>
                <a:lnTo>
                  <a:pt x="0" y="0"/>
                </a:lnTo>
                <a:close/>
              </a:path>
            </a:pathLst>
          </a:custGeom>
          <a:blipFill rotWithShape="1">
            <a:blip r:embed="rId5">
              <a:alphaModFix/>
            </a:blip>
            <a:stretch>
              <a:fillRect b="0" l="-80769" r="-63904" t="0"/>
            </a:stretch>
          </a:blipFill>
          <a:ln>
            <a:noFill/>
          </a:ln>
        </p:spPr>
      </p:sp>
      <p:sp>
        <p:nvSpPr>
          <p:cNvPr id="2134" name="Google Shape;2134;p240"/>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Sunetul produs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de chei</a:t>
            </a:r>
            <a:endParaRPr sz="700"/>
          </a:p>
        </p:txBody>
      </p:sp>
      <p:sp>
        <p:nvSpPr>
          <p:cNvPr id="2135" name="Google Shape;2135;p240"/>
          <p:cNvSpPr txBox="1"/>
          <p:nvPr/>
        </p:nvSpPr>
        <p:spPr>
          <a:xfrm>
            <a:off x="374855" y="1911424"/>
            <a:ext cx="6442230"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15 septembrie 2026</a:t>
            </a:r>
            <a:endParaRPr sz="700"/>
          </a:p>
          <a:p>
            <a:pPr indent="0" lvl="0" marL="0" marR="0" rtl="0" algn="just">
              <a:lnSpc>
                <a:spcPct val="140016"/>
              </a:lnSpc>
              <a:spcBef>
                <a:spcPts val="0"/>
              </a:spcBef>
              <a:spcAft>
                <a:spcPts val="0"/>
              </a:spcAft>
              <a:buNone/>
            </a:pP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un mănunchi de chei produce sunete metalice atunci când îl mișc, iar la o mișcare mai puternică sunetul devine mai intens.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Cheile se lovesc și vibrează, iar vibrațiile se transmit prin aer sub formă de unde sonore.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intensitatea sunetului depinde de cât de puternic mișc cheile.</a:t>
            </a:r>
            <a:endParaRPr sz="70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9" name="Shape 2139"/>
        <p:cNvGrpSpPr/>
        <p:nvPr/>
      </p:nvGrpSpPr>
      <p:grpSpPr>
        <a:xfrm>
          <a:off x="0" y="0"/>
          <a:ext cx="0" cy="0"/>
          <a:chOff x="0" y="0"/>
          <a:chExt cx="0" cy="0"/>
        </a:xfrm>
      </p:grpSpPr>
      <p:sp>
        <p:nvSpPr>
          <p:cNvPr id="2140" name="Google Shape;2140;p241"/>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41" name="Google Shape;2141;p241"/>
          <p:cNvGrpSpPr/>
          <p:nvPr/>
        </p:nvGrpSpPr>
        <p:grpSpPr>
          <a:xfrm>
            <a:off x="300685" y="1618946"/>
            <a:ext cx="6590571" cy="3166926"/>
            <a:chOff x="0" y="-38100"/>
            <a:chExt cx="3471577" cy="1668175"/>
          </a:xfrm>
        </p:grpSpPr>
        <p:sp>
          <p:nvSpPr>
            <p:cNvPr id="2142" name="Google Shape;2142;p241"/>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143" name="Google Shape;2143;p241"/>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44" name="Google Shape;2144;p241"/>
          <p:cNvSpPr/>
          <p:nvPr/>
        </p:nvSpPr>
        <p:spPr>
          <a:xfrm>
            <a:off x="6991437" y="1691276"/>
            <a:ext cx="1907848" cy="3094596"/>
          </a:xfrm>
          <a:custGeom>
            <a:rect b="b" l="l" r="r" t="t"/>
            <a:pathLst>
              <a:path extrusionOk="0" h="6189191" w="3815696">
                <a:moveTo>
                  <a:pt x="0" y="0"/>
                </a:moveTo>
                <a:lnTo>
                  <a:pt x="3815696" y="0"/>
                </a:lnTo>
                <a:lnTo>
                  <a:pt x="3815696" y="6189191"/>
                </a:lnTo>
                <a:lnTo>
                  <a:pt x="0" y="6189191"/>
                </a:lnTo>
                <a:lnTo>
                  <a:pt x="0" y="0"/>
                </a:lnTo>
                <a:close/>
              </a:path>
            </a:pathLst>
          </a:custGeom>
          <a:blipFill rotWithShape="1">
            <a:blip r:embed="rId4">
              <a:alphaModFix/>
            </a:blip>
            <a:stretch>
              <a:fillRect b="0" l="-55641" r="-78656" t="0"/>
            </a:stretch>
          </a:blipFill>
          <a:ln>
            <a:noFill/>
          </a:ln>
        </p:spPr>
      </p:sp>
      <p:sp>
        <p:nvSpPr>
          <p:cNvPr id="2145" name="Google Shape;2145;p241"/>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sound produced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by keys</a:t>
            </a:r>
            <a:endParaRPr sz="700"/>
          </a:p>
        </p:txBody>
      </p:sp>
      <p:sp>
        <p:nvSpPr>
          <p:cNvPr id="2146" name="Google Shape;2146;p241"/>
          <p:cNvSpPr txBox="1"/>
          <p:nvPr/>
        </p:nvSpPr>
        <p:spPr>
          <a:xfrm>
            <a:off x="374855" y="2020962"/>
            <a:ext cx="644223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a bunch of keys produces metallic sounds when I move it, and the sound becomes louder when I move it more strongly.</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The keys hit each other and vibrate, and the vibrations travel through the air as sound waves.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the intensity of the sound depends on how strongly I move the keys.</a:t>
            </a:r>
            <a:endParaRPr sz="700"/>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sp>
        <p:nvSpPr>
          <p:cNvPr id="2151" name="Google Shape;2151;p242"/>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52" name="Google Shape;2152;p242"/>
          <p:cNvGrpSpPr/>
          <p:nvPr/>
        </p:nvGrpSpPr>
        <p:grpSpPr>
          <a:xfrm>
            <a:off x="300685" y="1618946"/>
            <a:ext cx="6590571" cy="3166926"/>
            <a:chOff x="0" y="-38100"/>
            <a:chExt cx="3471577" cy="1668175"/>
          </a:xfrm>
        </p:grpSpPr>
        <p:sp>
          <p:nvSpPr>
            <p:cNvPr id="2153" name="Google Shape;2153;p242"/>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154" name="Google Shape;2154;p242"/>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55" name="Google Shape;2155;p242"/>
          <p:cNvSpPr/>
          <p:nvPr/>
        </p:nvSpPr>
        <p:spPr>
          <a:xfrm>
            <a:off x="6988089" y="1691276"/>
            <a:ext cx="1847738" cy="3094596"/>
          </a:xfrm>
          <a:custGeom>
            <a:rect b="b" l="l" r="r" t="t"/>
            <a:pathLst>
              <a:path extrusionOk="0" h="6189191" w="3695476">
                <a:moveTo>
                  <a:pt x="0" y="0"/>
                </a:moveTo>
                <a:lnTo>
                  <a:pt x="3695475" y="0"/>
                </a:lnTo>
                <a:lnTo>
                  <a:pt x="3695475" y="6189191"/>
                </a:lnTo>
                <a:lnTo>
                  <a:pt x="0" y="6189191"/>
                </a:lnTo>
                <a:lnTo>
                  <a:pt x="0" y="0"/>
                </a:lnTo>
                <a:close/>
              </a:path>
            </a:pathLst>
          </a:custGeom>
          <a:blipFill rotWithShape="1">
            <a:blip r:embed="rId4">
              <a:alphaModFix/>
            </a:blip>
            <a:stretch>
              <a:fillRect b="-3061" l="-88309" r="-134824" t="0"/>
            </a:stretch>
          </a:blipFill>
          <a:ln>
            <a:noFill/>
          </a:ln>
        </p:spPr>
      </p:sp>
      <p:sp>
        <p:nvSpPr>
          <p:cNvPr id="2156" name="Google Shape;2156;p242"/>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son produit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par des clés</a:t>
            </a:r>
            <a:endParaRPr sz="700"/>
          </a:p>
        </p:txBody>
      </p:sp>
      <p:sp>
        <p:nvSpPr>
          <p:cNvPr id="2157" name="Google Shape;2157;p242"/>
          <p:cNvSpPr txBox="1"/>
          <p:nvPr/>
        </p:nvSpPr>
        <p:spPr>
          <a:xfrm>
            <a:off x="374855" y="2020962"/>
            <a:ext cx="644223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qu’un trousseau de clés produit des sons métalliques quand je le bouge et que le son devient plus fort si je le bouge davantage.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Les clés se heurtent et vibrent, et les vibrations se propagent dans l’air sous forme d’ondes sonores.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l’intensité du son dépende de la force avec laquelle je bouge les clés.</a:t>
            </a:r>
            <a:endParaRPr sz="700"/>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1" name="Shape 2161"/>
        <p:cNvGrpSpPr/>
        <p:nvPr/>
      </p:nvGrpSpPr>
      <p:grpSpPr>
        <a:xfrm>
          <a:off x="0" y="0"/>
          <a:ext cx="0" cy="0"/>
          <a:chOff x="0" y="0"/>
          <a:chExt cx="0" cy="0"/>
        </a:xfrm>
      </p:grpSpPr>
      <p:sp>
        <p:nvSpPr>
          <p:cNvPr id="2162" name="Google Shape;2162;p243"/>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63" name="Google Shape;2163;p243"/>
          <p:cNvGrpSpPr/>
          <p:nvPr/>
        </p:nvGrpSpPr>
        <p:grpSpPr>
          <a:xfrm>
            <a:off x="2184240" y="1618946"/>
            <a:ext cx="6445411" cy="3166926"/>
            <a:chOff x="0" y="-38100"/>
            <a:chExt cx="3395113" cy="1668175"/>
          </a:xfrm>
        </p:grpSpPr>
        <p:sp>
          <p:nvSpPr>
            <p:cNvPr id="2164" name="Google Shape;2164;p243"/>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165" name="Google Shape;2165;p243"/>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pic>
        <p:nvPicPr>
          <p:cNvPr id="2166" name="Google Shape;2166;p243"/>
          <p:cNvPicPr preferRelativeResize="0"/>
          <p:nvPr/>
        </p:nvPicPr>
        <p:blipFill rotWithShape="1">
          <a:blip r:embed="rId4">
            <a:alphaModFix/>
          </a:blip>
          <a:srcRect b="0" l="0" r="0" t="0"/>
          <a:stretch/>
        </p:blipFill>
        <p:spPr>
          <a:xfrm>
            <a:off x="322926" y="1701388"/>
            <a:ext cx="1664988" cy="2997637"/>
          </a:xfrm>
          <a:prstGeom prst="rect">
            <a:avLst/>
          </a:prstGeom>
          <a:noFill/>
          <a:ln>
            <a:noFill/>
          </a:ln>
        </p:spPr>
      </p:pic>
      <p:sp>
        <p:nvSpPr>
          <p:cNvPr id="2167" name="Google Shape;2167;p243"/>
          <p:cNvSpPr/>
          <p:nvPr/>
        </p:nvSpPr>
        <p:spPr>
          <a:xfrm>
            <a:off x="267070" y="1691276"/>
            <a:ext cx="1720844" cy="3088262"/>
          </a:xfrm>
          <a:custGeom>
            <a:rect b="b" l="l" r="r" t="t"/>
            <a:pathLst>
              <a:path extrusionOk="0" h="6176525" w="3441688">
                <a:moveTo>
                  <a:pt x="0" y="0"/>
                </a:moveTo>
                <a:lnTo>
                  <a:pt x="3441688" y="0"/>
                </a:lnTo>
                <a:lnTo>
                  <a:pt x="3441688" y="6176526"/>
                </a:lnTo>
                <a:lnTo>
                  <a:pt x="0" y="6176526"/>
                </a:lnTo>
                <a:lnTo>
                  <a:pt x="0" y="0"/>
                </a:lnTo>
                <a:close/>
              </a:path>
            </a:pathLst>
          </a:custGeom>
          <a:blipFill rotWithShape="1">
            <a:blip r:embed="rId5">
              <a:alphaModFix/>
            </a:blip>
            <a:stretch>
              <a:fillRect b="0" l="-72831" r="-88204" t="0"/>
            </a:stretch>
          </a:blipFill>
          <a:ln>
            <a:noFill/>
          </a:ln>
        </p:spPr>
      </p:sp>
      <p:sp>
        <p:nvSpPr>
          <p:cNvPr id="2168" name="Google Shape;2168;p243"/>
          <p:cNvSpPr txBox="1"/>
          <p:nvPr/>
        </p:nvSpPr>
        <p:spPr>
          <a:xfrm>
            <a:off x="2253323" y="1692349"/>
            <a:ext cx="6307245" cy="30638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16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ruperea lentă a unei foi produce mici pocnituri, iar dacă o rup mai repede, acestea par să formeze un zgomot continuu.</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Fibrele hârtiei se rup succesiv și produc vibrații care se transmit prin aer sub formă de unde sonore.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un zgomot continuu este format din numeroase sunete foarte scurte.</a:t>
            </a:r>
            <a:endParaRPr sz="700"/>
          </a:p>
        </p:txBody>
      </p:sp>
      <p:sp>
        <p:nvSpPr>
          <p:cNvPr id="2169" name="Google Shape;2169;p243"/>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Sunetul produs de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ruperea hârtiei</a:t>
            </a:r>
            <a:endParaRPr sz="700"/>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3" name="Shape 2173"/>
        <p:cNvGrpSpPr/>
        <p:nvPr/>
      </p:nvGrpSpPr>
      <p:grpSpPr>
        <a:xfrm>
          <a:off x="0" y="0"/>
          <a:ext cx="0" cy="0"/>
          <a:chOff x="0" y="0"/>
          <a:chExt cx="0" cy="0"/>
        </a:xfrm>
      </p:grpSpPr>
      <p:sp>
        <p:nvSpPr>
          <p:cNvPr id="2174" name="Google Shape;2174;p244"/>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75" name="Google Shape;2175;p244"/>
          <p:cNvGrpSpPr/>
          <p:nvPr/>
        </p:nvGrpSpPr>
        <p:grpSpPr>
          <a:xfrm>
            <a:off x="2184240" y="1618946"/>
            <a:ext cx="6445411" cy="3166926"/>
            <a:chOff x="0" y="-38100"/>
            <a:chExt cx="3395113" cy="1668175"/>
          </a:xfrm>
        </p:grpSpPr>
        <p:sp>
          <p:nvSpPr>
            <p:cNvPr id="2176" name="Google Shape;2176;p244"/>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177" name="Google Shape;2177;p244"/>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78" name="Google Shape;2178;p244"/>
          <p:cNvSpPr/>
          <p:nvPr/>
        </p:nvSpPr>
        <p:spPr>
          <a:xfrm>
            <a:off x="214057" y="1691276"/>
            <a:ext cx="1846506" cy="3094596"/>
          </a:xfrm>
          <a:custGeom>
            <a:rect b="b" l="l" r="r" t="t"/>
            <a:pathLst>
              <a:path extrusionOk="0" h="6189191" w="3693012">
                <a:moveTo>
                  <a:pt x="0" y="0"/>
                </a:moveTo>
                <a:lnTo>
                  <a:pt x="3693012" y="0"/>
                </a:lnTo>
                <a:lnTo>
                  <a:pt x="3693012" y="6189191"/>
                </a:lnTo>
                <a:lnTo>
                  <a:pt x="0" y="6189191"/>
                </a:lnTo>
                <a:lnTo>
                  <a:pt x="0" y="0"/>
                </a:lnTo>
                <a:close/>
              </a:path>
            </a:pathLst>
          </a:custGeom>
          <a:blipFill rotWithShape="1">
            <a:blip r:embed="rId4">
              <a:alphaModFix/>
            </a:blip>
            <a:stretch>
              <a:fillRect b="0" l="-101575" r="-89013" t="0"/>
            </a:stretch>
          </a:blipFill>
          <a:ln>
            <a:noFill/>
          </a:ln>
        </p:spPr>
      </p:sp>
      <p:sp>
        <p:nvSpPr>
          <p:cNvPr id="2179" name="Google Shape;2179;p244"/>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sound of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tearing paper</a:t>
            </a:r>
            <a:endParaRPr sz="700"/>
          </a:p>
        </p:txBody>
      </p:sp>
      <p:sp>
        <p:nvSpPr>
          <p:cNvPr id="2180" name="Google Shape;2180;p244"/>
          <p:cNvSpPr txBox="1"/>
          <p:nvPr/>
        </p:nvSpPr>
        <p:spPr>
          <a:xfrm>
            <a:off x="2253323" y="2130499"/>
            <a:ext cx="6307245"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tearing paper slowly produces small cracking sounds, while tearing it quickly creates an almost continuous noise.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The paper fibres break one after another and produce vibrations that travel through the air as sound waves.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a continuous noise is made up of many very short sounds.</a:t>
            </a:r>
            <a:endParaRPr sz="700"/>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4" name="Shape 2184"/>
        <p:cNvGrpSpPr/>
        <p:nvPr/>
      </p:nvGrpSpPr>
      <p:grpSpPr>
        <a:xfrm>
          <a:off x="0" y="0"/>
          <a:ext cx="0" cy="0"/>
          <a:chOff x="0" y="0"/>
          <a:chExt cx="0" cy="0"/>
        </a:xfrm>
      </p:grpSpPr>
      <p:sp>
        <p:nvSpPr>
          <p:cNvPr id="2185" name="Google Shape;2185;p245"/>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86" name="Google Shape;2186;p245"/>
          <p:cNvGrpSpPr/>
          <p:nvPr/>
        </p:nvGrpSpPr>
        <p:grpSpPr>
          <a:xfrm>
            <a:off x="2184240" y="1618946"/>
            <a:ext cx="6445411" cy="3166926"/>
            <a:chOff x="0" y="-38100"/>
            <a:chExt cx="3395113" cy="1668175"/>
          </a:xfrm>
        </p:grpSpPr>
        <p:sp>
          <p:nvSpPr>
            <p:cNvPr id="2187" name="Google Shape;2187;p245"/>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188" name="Google Shape;2188;p245"/>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89" name="Google Shape;2189;p245"/>
          <p:cNvSpPr/>
          <p:nvPr/>
        </p:nvSpPr>
        <p:spPr>
          <a:xfrm>
            <a:off x="290738" y="1691276"/>
            <a:ext cx="1789908" cy="3094596"/>
          </a:xfrm>
          <a:custGeom>
            <a:rect b="b" l="l" r="r" t="t"/>
            <a:pathLst>
              <a:path extrusionOk="0" h="6189191" w="3579815">
                <a:moveTo>
                  <a:pt x="0" y="0"/>
                </a:moveTo>
                <a:lnTo>
                  <a:pt x="3579815" y="0"/>
                </a:lnTo>
                <a:lnTo>
                  <a:pt x="3579815" y="6189191"/>
                </a:lnTo>
                <a:lnTo>
                  <a:pt x="0" y="6189191"/>
                </a:lnTo>
                <a:lnTo>
                  <a:pt x="0" y="0"/>
                </a:lnTo>
                <a:close/>
              </a:path>
            </a:pathLst>
          </a:custGeom>
          <a:blipFill rotWithShape="1">
            <a:blip r:embed="rId4">
              <a:alphaModFix/>
            </a:blip>
            <a:stretch>
              <a:fillRect b="-13585" l="-15997" r="-15750" t="0"/>
            </a:stretch>
          </a:blipFill>
          <a:ln>
            <a:noFill/>
          </a:ln>
        </p:spPr>
      </p:sp>
      <p:sp>
        <p:nvSpPr>
          <p:cNvPr id="2190" name="Google Shape;2190;p245"/>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son produit quand on</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déchire du papier</a:t>
            </a:r>
            <a:endParaRPr sz="700"/>
          </a:p>
        </p:txBody>
      </p:sp>
      <p:sp>
        <p:nvSpPr>
          <p:cNvPr id="2191" name="Google Shape;2191;p245"/>
          <p:cNvSpPr txBox="1"/>
          <p:nvPr/>
        </p:nvSpPr>
        <p:spPr>
          <a:xfrm>
            <a:off x="2253323" y="2130499"/>
            <a:ext cx="6307245"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qu’en déchirant lentement une feuille, j’entends de petits craquements, tandis qu’en la déchirant rapidement, le bruit semble continu.</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Les fibres du papier se cassent successivement et produisent des vibrations qui se propagent dans l’air sous forme d’ondes sonores.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qu’un bruit continu soit formé de nombreux sons très courts.</a:t>
            </a:r>
            <a:endParaRPr sz="70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5" name="Shape 2195"/>
        <p:cNvGrpSpPr/>
        <p:nvPr/>
      </p:nvGrpSpPr>
      <p:grpSpPr>
        <a:xfrm>
          <a:off x="0" y="0"/>
          <a:ext cx="0" cy="0"/>
          <a:chOff x="0" y="0"/>
          <a:chExt cx="0" cy="0"/>
        </a:xfrm>
      </p:grpSpPr>
      <p:sp>
        <p:nvSpPr>
          <p:cNvPr id="2196" name="Google Shape;2196;p246"/>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197" name="Google Shape;2197;p246"/>
          <p:cNvGrpSpPr/>
          <p:nvPr/>
        </p:nvGrpSpPr>
        <p:grpSpPr>
          <a:xfrm>
            <a:off x="300685" y="1618946"/>
            <a:ext cx="6590571" cy="3166926"/>
            <a:chOff x="0" y="-38100"/>
            <a:chExt cx="3471577" cy="1668175"/>
          </a:xfrm>
        </p:grpSpPr>
        <p:sp>
          <p:nvSpPr>
            <p:cNvPr id="2198" name="Google Shape;2198;p246"/>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199" name="Google Shape;2199;p246"/>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00" name="Google Shape;2200;p246"/>
          <p:cNvSpPr/>
          <p:nvPr/>
        </p:nvSpPr>
        <p:spPr>
          <a:xfrm>
            <a:off x="7039471" y="1691276"/>
            <a:ext cx="1744431" cy="3094596"/>
          </a:xfrm>
          <a:custGeom>
            <a:rect b="b" l="l" r="r" t="t"/>
            <a:pathLst>
              <a:path extrusionOk="0" h="6189191" w="3488861">
                <a:moveTo>
                  <a:pt x="0" y="0"/>
                </a:moveTo>
                <a:lnTo>
                  <a:pt x="3488861" y="0"/>
                </a:lnTo>
                <a:lnTo>
                  <a:pt x="3488861" y="6189191"/>
                </a:lnTo>
                <a:lnTo>
                  <a:pt x="0" y="6189191"/>
                </a:lnTo>
                <a:lnTo>
                  <a:pt x="0" y="0"/>
                </a:lnTo>
                <a:close/>
              </a:path>
            </a:pathLst>
          </a:custGeom>
          <a:blipFill rotWithShape="1">
            <a:blip r:embed="rId4">
              <a:alphaModFix/>
            </a:blip>
            <a:stretch>
              <a:fillRect b="0" l="-9557" r="-16173" t="0"/>
            </a:stretch>
          </a:blipFill>
          <a:ln>
            <a:noFill/>
          </a:ln>
        </p:spPr>
      </p:sp>
      <p:sp>
        <p:nvSpPr>
          <p:cNvPr id="2201" name="Google Shape;2201;p246"/>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Reflexia luminii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pe o lingură</a:t>
            </a:r>
            <a:endParaRPr sz="700"/>
          </a:p>
        </p:txBody>
      </p:sp>
      <p:sp>
        <p:nvSpPr>
          <p:cNvPr id="2202" name="Google Shape;2202;p246"/>
          <p:cNvSpPr txBox="1"/>
          <p:nvPr/>
        </p:nvSpPr>
        <p:spPr>
          <a:xfrm>
            <a:off x="374855" y="1801886"/>
            <a:ext cx="6442230" cy="28448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17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imaginea feței mele se reflectă diferit pe partea interioară și pe cea exterioară a unei linguri.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Suprafața lucioasă reflectă lumina, iar forma curbată a lingurii modifică direcția razelor reflectate și aspectul imaginii.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aceeași lingură poate forma imagini atât de diferite.</a:t>
            </a:r>
            <a:endParaRPr sz="70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247"/>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08" name="Google Shape;2208;p247"/>
          <p:cNvGrpSpPr/>
          <p:nvPr/>
        </p:nvGrpSpPr>
        <p:grpSpPr>
          <a:xfrm>
            <a:off x="300685" y="1618946"/>
            <a:ext cx="6590571" cy="3166926"/>
            <a:chOff x="0" y="-38100"/>
            <a:chExt cx="3471577" cy="1668175"/>
          </a:xfrm>
        </p:grpSpPr>
        <p:sp>
          <p:nvSpPr>
            <p:cNvPr id="2209" name="Google Shape;2209;p247"/>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210" name="Google Shape;2210;p247"/>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11" name="Google Shape;2211;p247"/>
          <p:cNvSpPr/>
          <p:nvPr/>
        </p:nvSpPr>
        <p:spPr>
          <a:xfrm>
            <a:off x="7006678" y="1691276"/>
            <a:ext cx="1845526" cy="3094596"/>
          </a:xfrm>
          <a:custGeom>
            <a:rect b="b" l="l" r="r" t="t"/>
            <a:pathLst>
              <a:path extrusionOk="0" h="6189191" w="3691052">
                <a:moveTo>
                  <a:pt x="0" y="0"/>
                </a:moveTo>
                <a:lnTo>
                  <a:pt x="3691051" y="0"/>
                </a:lnTo>
                <a:lnTo>
                  <a:pt x="3691051" y="6189191"/>
                </a:lnTo>
                <a:lnTo>
                  <a:pt x="0" y="6189191"/>
                </a:lnTo>
                <a:lnTo>
                  <a:pt x="0" y="0"/>
                </a:lnTo>
                <a:close/>
              </a:path>
            </a:pathLst>
          </a:custGeom>
          <a:blipFill rotWithShape="1">
            <a:blip r:embed="rId4">
              <a:alphaModFix/>
            </a:blip>
            <a:stretch>
              <a:fillRect b="0" l="-11328" r="-18414" t="0"/>
            </a:stretch>
          </a:blipFill>
          <a:ln>
            <a:noFill/>
          </a:ln>
        </p:spPr>
      </p:sp>
      <p:sp>
        <p:nvSpPr>
          <p:cNvPr id="2212" name="Google Shape;2212;p247"/>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Reflection of light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on a spoon</a:t>
            </a:r>
            <a:endParaRPr sz="700"/>
          </a:p>
        </p:txBody>
      </p:sp>
      <p:sp>
        <p:nvSpPr>
          <p:cNvPr id="2213" name="Google Shape;2213;p247"/>
          <p:cNvSpPr txBox="1"/>
          <p:nvPr/>
        </p:nvSpPr>
        <p:spPr>
          <a:xfrm>
            <a:off x="374855" y="2130499"/>
            <a:ext cx="6442230"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the reflection of my face looks different on the inner and outer sides of a spoon.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The shiny surface reflects light, while the curved shape of the spoon changes the direction of the reflected rays and the image.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the same spoon can produce such different images.</a:t>
            </a:r>
            <a:endParaRPr sz="700"/>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7" name="Shape 2217"/>
        <p:cNvGrpSpPr/>
        <p:nvPr/>
      </p:nvGrpSpPr>
      <p:grpSpPr>
        <a:xfrm>
          <a:off x="0" y="0"/>
          <a:ext cx="0" cy="0"/>
          <a:chOff x="0" y="0"/>
          <a:chExt cx="0" cy="0"/>
        </a:xfrm>
      </p:grpSpPr>
      <p:sp>
        <p:nvSpPr>
          <p:cNvPr id="2218" name="Google Shape;2218;p248"/>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19" name="Google Shape;2219;p248"/>
          <p:cNvGrpSpPr/>
          <p:nvPr/>
        </p:nvGrpSpPr>
        <p:grpSpPr>
          <a:xfrm>
            <a:off x="300685" y="1618946"/>
            <a:ext cx="6590571" cy="3166926"/>
            <a:chOff x="0" y="-38100"/>
            <a:chExt cx="3471577" cy="1668175"/>
          </a:xfrm>
        </p:grpSpPr>
        <p:sp>
          <p:nvSpPr>
            <p:cNvPr id="2220" name="Google Shape;2220;p248"/>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221" name="Google Shape;2221;p248"/>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22" name="Google Shape;2222;p248"/>
          <p:cNvSpPr/>
          <p:nvPr/>
        </p:nvSpPr>
        <p:spPr>
          <a:xfrm>
            <a:off x="7083712" y="1691276"/>
            <a:ext cx="1748417" cy="3094596"/>
          </a:xfrm>
          <a:custGeom>
            <a:rect b="b" l="l" r="r" t="t"/>
            <a:pathLst>
              <a:path extrusionOk="0" h="6189191" w="3496834">
                <a:moveTo>
                  <a:pt x="0" y="0"/>
                </a:moveTo>
                <a:lnTo>
                  <a:pt x="3496834" y="0"/>
                </a:lnTo>
                <a:lnTo>
                  <a:pt x="3496834" y="6189191"/>
                </a:lnTo>
                <a:lnTo>
                  <a:pt x="0" y="6189191"/>
                </a:lnTo>
                <a:lnTo>
                  <a:pt x="0" y="0"/>
                </a:lnTo>
                <a:close/>
              </a:path>
            </a:pathLst>
          </a:custGeom>
          <a:blipFill rotWithShape="1">
            <a:blip r:embed="rId4">
              <a:alphaModFix/>
            </a:blip>
            <a:stretch>
              <a:fillRect b="-24587" l="-10738" r="-54646" t="0"/>
            </a:stretch>
          </a:blipFill>
          <a:ln>
            <a:noFill/>
          </a:ln>
        </p:spPr>
      </p:sp>
      <p:sp>
        <p:nvSpPr>
          <p:cNvPr id="2223" name="Google Shape;2223;p248"/>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La réflexion de la lumière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sur une cuillère</a:t>
            </a:r>
            <a:endParaRPr sz="700"/>
          </a:p>
        </p:txBody>
      </p:sp>
      <p:sp>
        <p:nvSpPr>
          <p:cNvPr id="2224" name="Google Shape;2224;p248"/>
          <p:cNvSpPr txBox="1"/>
          <p:nvPr/>
        </p:nvSpPr>
        <p:spPr>
          <a:xfrm>
            <a:off x="374855" y="2240037"/>
            <a:ext cx="6442230" cy="19685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que le reflet de mon visage est différent sur les deux côtés d’une cuillère.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La surface brillante réfléchit la lumière et la forme courbée de la cuillère modifie la direction des rayons réfléchis et l’image.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la même cuillère puisse former des images si différentes.</a:t>
            </a:r>
            <a:endParaRPr sz="700"/>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8" name="Shape 2228"/>
        <p:cNvGrpSpPr/>
        <p:nvPr/>
      </p:nvGrpSpPr>
      <p:grpSpPr>
        <a:xfrm>
          <a:off x="0" y="0"/>
          <a:ext cx="0" cy="0"/>
          <a:chOff x="0" y="0"/>
          <a:chExt cx="0" cy="0"/>
        </a:xfrm>
      </p:grpSpPr>
      <p:sp>
        <p:nvSpPr>
          <p:cNvPr id="2229" name="Google Shape;2229;p24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30" name="Google Shape;2230;p249"/>
          <p:cNvGrpSpPr/>
          <p:nvPr/>
        </p:nvGrpSpPr>
        <p:grpSpPr>
          <a:xfrm>
            <a:off x="2184240" y="1618946"/>
            <a:ext cx="6445411" cy="3166926"/>
            <a:chOff x="0" y="-38100"/>
            <a:chExt cx="3395113" cy="1668175"/>
          </a:xfrm>
        </p:grpSpPr>
        <p:sp>
          <p:nvSpPr>
            <p:cNvPr id="2231" name="Google Shape;2231;p249"/>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232" name="Google Shape;2232;p249"/>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33" name="Google Shape;2233;p249"/>
          <p:cNvSpPr txBox="1"/>
          <p:nvPr/>
        </p:nvSpPr>
        <p:spPr>
          <a:xfrm>
            <a:off x="2253323" y="1692349"/>
            <a:ext cx="6307245" cy="30638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18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atunci când înclin un CD în lumină, pe suprafața lui apar mai multe culori care își schimbă poziția.</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Șanțurile foarte fine ale CD-ului produc difracția și interferența luminii, separând culorile care alcătuiesc lumina albă.</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lumina albă poate forma atât de multe culori pe suprafața CD-ului.</a:t>
            </a:r>
            <a:endParaRPr sz="700"/>
          </a:p>
        </p:txBody>
      </p:sp>
      <p:sp>
        <p:nvSpPr>
          <p:cNvPr id="2234" name="Google Shape;2234;p249"/>
          <p:cNvSpPr/>
          <p:nvPr/>
        </p:nvSpPr>
        <p:spPr>
          <a:xfrm>
            <a:off x="127417" y="2278997"/>
            <a:ext cx="1955724" cy="1919154"/>
          </a:xfrm>
          <a:custGeom>
            <a:rect b="b" l="l" r="r" t="t"/>
            <a:pathLst>
              <a:path extrusionOk="0" h="3838308" w="3911448">
                <a:moveTo>
                  <a:pt x="0" y="0"/>
                </a:moveTo>
                <a:lnTo>
                  <a:pt x="3911448" y="0"/>
                </a:lnTo>
                <a:lnTo>
                  <a:pt x="3911448" y="3838307"/>
                </a:lnTo>
                <a:lnTo>
                  <a:pt x="0" y="3838307"/>
                </a:lnTo>
                <a:lnTo>
                  <a:pt x="0" y="0"/>
                </a:lnTo>
                <a:close/>
              </a:path>
            </a:pathLst>
          </a:custGeom>
          <a:blipFill rotWithShape="1">
            <a:blip r:embed="rId4">
              <a:alphaModFix/>
            </a:blip>
            <a:stretch>
              <a:fillRect b="-8436" l="-7133" r="-8369" t="-9268"/>
            </a:stretch>
          </a:blipFill>
          <a:ln>
            <a:noFill/>
          </a:ln>
        </p:spPr>
      </p:sp>
      <p:sp>
        <p:nvSpPr>
          <p:cNvPr id="2235" name="Google Shape;2235;p249"/>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Culorile observate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pe un CD</a:t>
            </a:r>
            <a:endParaRPr sz="700"/>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9" name="Shape 2239"/>
        <p:cNvGrpSpPr/>
        <p:nvPr/>
      </p:nvGrpSpPr>
      <p:grpSpPr>
        <a:xfrm>
          <a:off x="0" y="0"/>
          <a:ext cx="0" cy="0"/>
          <a:chOff x="0" y="0"/>
          <a:chExt cx="0" cy="0"/>
        </a:xfrm>
      </p:grpSpPr>
      <p:sp>
        <p:nvSpPr>
          <p:cNvPr id="2240" name="Google Shape;2240;p25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41" name="Google Shape;2241;p250"/>
          <p:cNvGrpSpPr/>
          <p:nvPr/>
        </p:nvGrpSpPr>
        <p:grpSpPr>
          <a:xfrm>
            <a:off x="2184240" y="1618946"/>
            <a:ext cx="6445411" cy="3166926"/>
            <a:chOff x="0" y="-38100"/>
            <a:chExt cx="3395113" cy="1668175"/>
          </a:xfrm>
        </p:grpSpPr>
        <p:sp>
          <p:nvSpPr>
            <p:cNvPr id="2242" name="Google Shape;2242;p250"/>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243" name="Google Shape;2243;p250"/>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44" name="Google Shape;2244;p250"/>
          <p:cNvSpPr/>
          <p:nvPr/>
        </p:nvSpPr>
        <p:spPr>
          <a:xfrm>
            <a:off x="192371" y="1691276"/>
            <a:ext cx="1872653" cy="3094596"/>
          </a:xfrm>
          <a:custGeom>
            <a:rect b="b" l="l" r="r" t="t"/>
            <a:pathLst>
              <a:path extrusionOk="0" h="6189191" w="3745306">
                <a:moveTo>
                  <a:pt x="0" y="0"/>
                </a:moveTo>
                <a:lnTo>
                  <a:pt x="3745306" y="0"/>
                </a:lnTo>
                <a:lnTo>
                  <a:pt x="3745306" y="6189191"/>
                </a:lnTo>
                <a:lnTo>
                  <a:pt x="0" y="6189191"/>
                </a:lnTo>
                <a:lnTo>
                  <a:pt x="0" y="0"/>
                </a:lnTo>
                <a:close/>
              </a:path>
            </a:pathLst>
          </a:custGeom>
          <a:blipFill rotWithShape="1">
            <a:blip r:embed="rId4">
              <a:alphaModFix/>
            </a:blip>
            <a:stretch>
              <a:fillRect b="0" l="-37704" r="-27547" t="0"/>
            </a:stretch>
          </a:blipFill>
          <a:ln>
            <a:noFill/>
          </a:ln>
        </p:spPr>
      </p:sp>
      <p:sp>
        <p:nvSpPr>
          <p:cNvPr id="2245" name="Google Shape;2245;p250"/>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Colours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on a CD</a:t>
            </a:r>
            <a:endParaRPr sz="700"/>
          </a:p>
        </p:txBody>
      </p:sp>
      <p:sp>
        <p:nvSpPr>
          <p:cNvPr id="2246" name="Google Shape;2246;p250"/>
          <p:cNvSpPr txBox="1"/>
          <p:nvPr/>
        </p:nvSpPr>
        <p:spPr>
          <a:xfrm>
            <a:off x="2253323" y="2130499"/>
            <a:ext cx="6307245"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when I tilt a CD in the light, different colours appear on its surface and change position.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The very fine grooves on the CD cause diffraction and interference of light, separating the colours that make up white light.</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white light can produce so many colours on a CD.</a:t>
            </a:r>
            <a:endParaRPr sz="700"/>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sp>
        <p:nvSpPr>
          <p:cNvPr id="2251" name="Google Shape;2251;p251"/>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52" name="Google Shape;2252;p251"/>
          <p:cNvGrpSpPr/>
          <p:nvPr/>
        </p:nvGrpSpPr>
        <p:grpSpPr>
          <a:xfrm>
            <a:off x="2184240" y="1618946"/>
            <a:ext cx="6445411" cy="3166926"/>
            <a:chOff x="0" y="-38100"/>
            <a:chExt cx="3395113" cy="1668175"/>
          </a:xfrm>
        </p:grpSpPr>
        <p:sp>
          <p:nvSpPr>
            <p:cNvPr id="2253" name="Google Shape;2253;p251"/>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254" name="Google Shape;2254;p251"/>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55" name="Google Shape;2255;p251"/>
          <p:cNvSpPr/>
          <p:nvPr/>
        </p:nvSpPr>
        <p:spPr>
          <a:xfrm>
            <a:off x="184634" y="1691276"/>
            <a:ext cx="1872083" cy="3094596"/>
          </a:xfrm>
          <a:custGeom>
            <a:rect b="b" l="l" r="r" t="t"/>
            <a:pathLst>
              <a:path extrusionOk="0" h="6189191" w="3744165">
                <a:moveTo>
                  <a:pt x="0" y="0"/>
                </a:moveTo>
                <a:lnTo>
                  <a:pt x="3744165" y="0"/>
                </a:lnTo>
                <a:lnTo>
                  <a:pt x="3744165" y="6189191"/>
                </a:lnTo>
                <a:lnTo>
                  <a:pt x="0" y="6189191"/>
                </a:lnTo>
                <a:lnTo>
                  <a:pt x="0" y="0"/>
                </a:lnTo>
                <a:close/>
              </a:path>
            </a:pathLst>
          </a:custGeom>
          <a:blipFill rotWithShape="1">
            <a:blip r:embed="rId4">
              <a:alphaModFix/>
            </a:blip>
            <a:stretch>
              <a:fillRect b="-1215" l="0" r="-26991" t="-1215"/>
            </a:stretch>
          </a:blipFill>
          <a:ln>
            <a:noFill/>
          </a:ln>
        </p:spPr>
      </p:sp>
      <p:sp>
        <p:nvSpPr>
          <p:cNvPr id="2256" name="Google Shape;2256;p251"/>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Les couleurs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sur un CD</a:t>
            </a:r>
            <a:endParaRPr sz="700"/>
          </a:p>
        </p:txBody>
      </p:sp>
      <p:sp>
        <p:nvSpPr>
          <p:cNvPr id="2257" name="Google Shape;2257;p251"/>
          <p:cNvSpPr txBox="1"/>
          <p:nvPr/>
        </p:nvSpPr>
        <p:spPr>
          <a:xfrm>
            <a:off x="2253323" y="2020962"/>
            <a:ext cx="6307245"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que lorsque j’incline un CD dans la lumière, différentes couleurs apparaissent sur sa surface et changent de position.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Les sillons très fins du CD provoquent la diffraction et l’interférence de la lumière, séparant les couleurs qui composent la lumière blanche.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la lumière blanche puisse produire autant de couleurs</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sur un CD.</a:t>
            </a:r>
            <a:endParaRPr sz="700"/>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1" name="Shape 2261"/>
        <p:cNvGrpSpPr/>
        <p:nvPr/>
      </p:nvGrpSpPr>
      <p:grpSpPr>
        <a:xfrm>
          <a:off x="0" y="0"/>
          <a:ext cx="0" cy="0"/>
          <a:chOff x="0" y="0"/>
          <a:chExt cx="0" cy="0"/>
        </a:xfrm>
      </p:grpSpPr>
      <p:sp>
        <p:nvSpPr>
          <p:cNvPr id="2262" name="Google Shape;2262;p252"/>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63" name="Google Shape;2263;p252"/>
          <p:cNvGrpSpPr/>
          <p:nvPr/>
        </p:nvGrpSpPr>
        <p:grpSpPr>
          <a:xfrm>
            <a:off x="300685" y="1618946"/>
            <a:ext cx="6590571" cy="3166926"/>
            <a:chOff x="0" y="-38100"/>
            <a:chExt cx="3471577" cy="1668175"/>
          </a:xfrm>
        </p:grpSpPr>
        <p:sp>
          <p:nvSpPr>
            <p:cNvPr id="2264" name="Google Shape;2264;p252"/>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265" name="Google Shape;2265;p252"/>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pic>
        <p:nvPicPr>
          <p:cNvPr id="2266" name="Google Shape;2266;p252"/>
          <p:cNvPicPr preferRelativeResize="0"/>
          <p:nvPr/>
        </p:nvPicPr>
        <p:blipFill rotWithShape="1">
          <a:blip r:embed="rId4">
            <a:alphaModFix/>
          </a:blip>
          <a:srcRect b="0" l="0" r="0" t="0"/>
          <a:stretch/>
        </p:blipFill>
        <p:spPr>
          <a:xfrm>
            <a:off x="7245509" y="2710279"/>
            <a:ext cx="1384141" cy="1026943"/>
          </a:xfrm>
          <a:prstGeom prst="rect">
            <a:avLst/>
          </a:prstGeom>
          <a:noFill/>
          <a:ln>
            <a:noFill/>
          </a:ln>
        </p:spPr>
      </p:pic>
      <p:sp>
        <p:nvSpPr>
          <p:cNvPr id="2267" name="Google Shape;2267;p252"/>
          <p:cNvSpPr/>
          <p:nvPr/>
        </p:nvSpPr>
        <p:spPr>
          <a:xfrm>
            <a:off x="7010731" y="1691276"/>
            <a:ext cx="1827079" cy="3064948"/>
          </a:xfrm>
          <a:custGeom>
            <a:rect b="b" l="l" r="r" t="t"/>
            <a:pathLst>
              <a:path extrusionOk="0" h="6129895" w="3654157">
                <a:moveTo>
                  <a:pt x="0" y="0"/>
                </a:moveTo>
                <a:lnTo>
                  <a:pt x="3654157" y="0"/>
                </a:lnTo>
                <a:lnTo>
                  <a:pt x="3654157" y="6129896"/>
                </a:lnTo>
                <a:lnTo>
                  <a:pt x="0" y="6129896"/>
                </a:lnTo>
                <a:lnTo>
                  <a:pt x="0" y="0"/>
                </a:lnTo>
                <a:close/>
              </a:path>
            </a:pathLst>
          </a:custGeom>
          <a:blipFill rotWithShape="1">
            <a:blip r:embed="rId5">
              <a:alphaModFix/>
            </a:blip>
            <a:stretch>
              <a:fillRect b="-967" l="-52127" r="-107263" t="0"/>
            </a:stretch>
          </a:blipFill>
          <a:ln>
            <a:noFill/>
          </a:ln>
        </p:spPr>
      </p:sp>
      <p:sp>
        <p:nvSpPr>
          <p:cNvPr id="2268" name="Google Shape;2268;p252"/>
          <p:cNvSpPr txBox="1"/>
          <p:nvPr/>
        </p:nvSpPr>
        <p:spPr>
          <a:xfrm>
            <a:off x="374855" y="1692349"/>
            <a:ext cx="6442230" cy="30638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19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pașii mei se aud diferit pe gresie și pe covor. Pe gresie sunetul este mai clar, iar pe covor este mult mai slab.</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Gresia reflectă mai bine undele sonore, în timp ce materialul moale al covorului absoarbe o parte din energia acestora.</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aceeași mișcare poate produce sunete diferite în funcție de suprafață.</a:t>
            </a:r>
            <a:endParaRPr sz="700"/>
          </a:p>
        </p:txBody>
      </p:sp>
      <p:sp>
        <p:nvSpPr>
          <p:cNvPr id="2269" name="Google Shape;2269;p252"/>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Sunetul pașilor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pe suprafețe diferite</a:t>
            </a:r>
            <a:endParaRPr sz="700"/>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3" name="Shape 2273"/>
        <p:cNvGrpSpPr/>
        <p:nvPr/>
      </p:nvGrpSpPr>
      <p:grpSpPr>
        <a:xfrm>
          <a:off x="0" y="0"/>
          <a:ext cx="0" cy="0"/>
          <a:chOff x="0" y="0"/>
          <a:chExt cx="0" cy="0"/>
        </a:xfrm>
      </p:grpSpPr>
      <p:sp>
        <p:nvSpPr>
          <p:cNvPr id="2274" name="Google Shape;2274;p253"/>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75" name="Google Shape;2275;p253"/>
          <p:cNvGrpSpPr/>
          <p:nvPr/>
        </p:nvGrpSpPr>
        <p:grpSpPr>
          <a:xfrm>
            <a:off x="300685" y="1618946"/>
            <a:ext cx="6590571" cy="3166926"/>
            <a:chOff x="0" y="-38100"/>
            <a:chExt cx="3471577" cy="1668175"/>
          </a:xfrm>
        </p:grpSpPr>
        <p:sp>
          <p:nvSpPr>
            <p:cNvPr id="2276" name="Google Shape;2276;p253"/>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277" name="Google Shape;2277;p253"/>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78" name="Google Shape;2278;p253"/>
          <p:cNvSpPr/>
          <p:nvPr/>
        </p:nvSpPr>
        <p:spPr>
          <a:xfrm>
            <a:off x="6974174" y="1691276"/>
            <a:ext cx="1920502" cy="3067521"/>
          </a:xfrm>
          <a:custGeom>
            <a:rect b="b" l="l" r="r" t="t"/>
            <a:pathLst>
              <a:path extrusionOk="0" h="6135041" w="3841004">
                <a:moveTo>
                  <a:pt x="0" y="0"/>
                </a:moveTo>
                <a:lnTo>
                  <a:pt x="3841004" y="0"/>
                </a:lnTo>
                <a:lnTo>
                  <a:pt x="3841004" y="6135041"/>
                </a:lnTo>
                <a:lnTo>
                  <a:pt x="0" y="6135041"/>
                </a:lnTo>
                <a:lnTo>
                  <a:pt x="0" y="0"/>
                </a:lnTo>
                <a:close/>
              </a:path>
            </a:pathLst>
          </a:custGeom>
          <a:blipFill rotWithShape="1">
            <a:blip r:embed="rId4">
              <a:alphaModFix/>
            </a:blip>
            <a:stretch>
              <a:fillRect b="-4003" l="-152076" r="-45605" t="0"/>
            </a:stretch>
          </a:blipFill>
          <a:ln>
            <a:noFill/>
          </a:ln>
        </p:spPr>
      </p:sp>
      <p:sp>
        <p:nvSpPr>
          <p:cNvPr id="2279" name="Google Shape;2279;p253"/>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sound of footsteps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on different surfaces</a:t>
            </a:r>
            <a:endParaRPr sz="700"/>
          </a:p>
        </p:txBody>
      </p:sp>
      <p:sp>
        <p:nvSpPr>
          <p:cNvPr id="2280" name="Google Shape;2280;p253"/>
          <p:cNvSpPr txBox="1"/>
          <p:nvPr/>
        </p:nvSpPr>
        <p:spPr>
          <a:xfrm>
            <a:off x="374855" y="2020962"/>
            <a:ext cx="644223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my footsteps sound different on tiles and on a carpet. On tiles the sound is clearer, while on the carpet it is much quieter.</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Tiles reflect sound waves better, while the soft material of the carpet absorbs some of their energy.</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the same movement can produce different sounds depending on the surface.</a:t>
            </a:r>
            <a:endParaRPr sz="700"/>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4" name="Shape 2284"/>
        <p:cNvGrpSpPr/>
        <p:nvPr/>
      </p:nvGrpSpPr>
      <p:grpSpPr>
        <a:xfrm>
          <a:off x="0" y="0"/>
          <a:ext cx="0" cy="0"/>
          <a:chOff x="0" y="0"/>
          <a:chExt cx="0" cy="0"/>
        </a:xfrm>
      </p:grpSpPr>
      <p:sp>
        <p:nvSpPr>
          <p:cNvPr id="2285" name="Google Shape;2285;p254"/>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86" name="Google Shape;2286;p254"/>
          <p:cNvGrpSpPr/>
          <p:nvPr/>
        </p:nvGrpSpPr>
        <p:grpSpPr>
          <a:xfrm>
            <a:off x="300685" y="1618946"/>
            <a:ext cx="6590571" cy="3166926"/>
            <a:chOff x="0" y="-38100"/>
            <a:chExt cx="3471577" cy="1668175"/>
          </a:xfrm>
        </p:grpSpPr>
        <p:sp>
          <p:nvSpPr>
            <p:cNvPr id="2287" name="Google Shape;2287;p254"/>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288" name="Google Shape;2288;p254"/>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89" name="Google Shape;2289;p254"/>
          <p:cNvSpPr/>
          <p:nvPr/>
        </p:nvSpPr>
        <p:spPr>
          <a:xfrm>
            <a:off x="6997407" y="1691276"/>
            <a:ext cx="1805946" cy="3094596"/>
          </a:xfrm>
          <a:custGeom>
            <a:rect b="b" l="l" r="r" t="t"/>
            <a:pathLst>
              <a:path extrusionOk="0" h="6189191" w="3611891">
                <a:moveTo>
                  <a:pt x="0" y="0"/>
                </a:moveTo>
                <a:lnTo>
                  <a:pt x="3611892" y="0"/>
                </a:lnTo>
                <a:lnTo>
                  <a:pt x="3611892" y="6189191"/>
                </a:lnTo>
                <a:lnTo>
                  <a:pt x="0" y="6189191"/>
                </a:lnTo>
                <a:lnTo>
                  <a:pt x="0" y="0"/>
                </a:lnTo>
                <a:close/>
              </a:path>
            </a:pathLst>
          </a:custGeom>
          <a:blipFill rotWithShape="1">
            <a:blip r:embed="rId4">
              <a:alphaModFix/>
            </a:blip>
            <a:stretch>
              <a:fillRect b="-9806" l="-127107" r="-110082" t="0"/>
            </a:stretch>
          </a:blipFill>
          <a:ln>
            <a:noFill/>
          </a:ln>
        </p:spPr>
      </p:sp>
      <p:sp>
        <p:nvSpPr>
          <p:cNvPr id="2290" name="Google Shape;2290;p254"/>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bruit des pas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sur différentes surfaces</a:t>
            </a:r>
            <a:endParaRPr sz="700"/>
          </a:p>
        </p:txBody>
      </p:sp>
      <p:sp>
        <p:nvSpPr>
          <p:cNvPr id="2291" name="Google Shape;2291;p254"/>
          <p:cNvSpPr txBox="1"/>
          <p:nvPr/>
        </p:nvSpPr>
        <p:spPr>
          <a:xfrm>
            <a:off x="374855" y="2020962"/>
            <a:ext cx="644223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que mes pas produisent des sons différents sur le carrelage et sur un tapis. Sur le carrelage, le son est plus clair, tandis que sur le tapis il est plus faible.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 carrelage réfléchit mieux les ondes sonores, tandis que le matériau souple du tapis absorbe une partie de leur énergie.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le même mouvement puisse produire des sons différents selon la surface.</a:t>
            </a:r>
            <a:endParaRPr sz="700"/>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255"/>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297" name="Google Shape;2297;p255"/>
          <p:cNvGrpSpPr/>
          <p:nvPr/>
        </p:nvGrpSpPr>
        <p:grpSpPr>
          <a:xfrm>
            <a:off x="2184240" y="1618946"/>
            <a:ext cx="6445411" cy="3166926"/>
            <a:chOff x="0" y="-38100"/>
            <a:chExt cx="3395113" cy="1668175"/>
          </a:xfrm>
        </p:grpSpPr>
        <p:sp>
          <p:nvSpPr>
            <p:cNvPr id="2298" name="Google Shape;2298;p255"/>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299" name="Google Shape;2299;p255"/>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pic>
        <p:nvPicPr>
          <p:cNvPr id="2300" name="Google Shape;2300;p255"/>
          <p:cNvPicPr preferRelativeResize="0"/>
          <p:nvPr/>
        </p:nvPicPr>
        <p:blipFill rotWithShape="1">
          <a:blip r:embed="rId4">
            <a:alphaModFix/>
          </a:blip>
          <a:srcRect b="0" l="0" r="0" t="0"/>
          <a:stretch/>
        </p:blipFill>
        <p:spPr>
          <a:xfrm>
            <a:off x="287069" y="1691276"/>
            <a:ext cx="1720386" cy="3094596"/>
          </a:xfrm>
          <a:prstGeom prst="rect">
            <a:avLst/>
          </a:prstGeom>
          <a:noFill/>
          <a:ln>
            <a:noFill/>
          </a:ln>
        </p:spPr>
      </p:pic>
      <p:sp>
        <p:nvSpPr>
          <p:cNvPr id="2301" name="Google Shape;2301;p255"/>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Zumzetul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unei albine</a:t>
            </a:r>
            <a:endParaRPr sz="700"/>
          </a:p>
        </p:txBody>
      </p:sp>
      <p:sp>
        <p:nvSpPr>
          <p:cNvPr id="2302" name="Google Shape;2302;p255"/>
          <p:cNvSpPr txBox="1"/>
          <p:nvPr/>
        </p:nvSpPr>
        <p:spPr>
          <a:xfrm>
            <a:off x="2253323" y="1801886"/>
            <a:ext cx="6307245" cy="28448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20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o albină care zbura în apropierea florilor producea un zumzet continuu, care devenea mai puternic atunci când se apropia de mine.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Mișcarea rapidă a aripilor produce vibrații ale aerului, care se propagă sub formă de unde sonore.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mișcarea unor aripi atât de mici poate produce un sunet clar.</a:t>
            </a:r>
            <a:endParaRPr sz="700"/>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6" name="Shape 2306"/>
        <p:cNvGrpSpPr/>
        <p:nvPr/>
      </p:nvGrpSpPr>
      <p:grpSpPr>
        <a:xfrm>
          <a:off x="0" y="0"/>
          <a:ext cx="0" cy="0"/>
          <a:chOff x="0" y="0"/>
          <a:chExt cx="0" cy="0"/>
        </a:xfrm>
      </p:grpSpPr>
      <p:sp>
        <p:nvSpPr>
          <p:cNvPr id="2307" name="Google Shape;2307;p256"/>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08" name="Google Shape;2308;p256"/>
          <p:cNvGrpSpPr/>
          <p:nvPr/>
        </p:nvGrpSpPr>
        <p:grpSpPr>
          <a:xfrm>
            <a:off x="2184240" y="1618946"/>
            <a:ext cx="6445411" cy="3166926"/>
            <a:chOff x="0" y="-38100"/>
            <a:chExt cx="3395113" cy="1668175"/>
          </a:xfrm>
        </p:grpSpPr>
        <p:sp>
          <p:nvSpPr>
            <p:cNvPr id="2309" name="Google Shape;2309;p256"/>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310" name="Google Shape;2310;p256"/>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11" name="Google Shape;2311;p256"/>
          <p:cNvSpPr/>
          <p:nvPr/>
        </p:nvSpPr>
        <p:spPr>
          <a:xfrm>
            <a:off x="207272" y="1691276"/>
            <a:ext cx="1867060" cy="3094596"/>
          </a:xfrm>
          <a:custGeom>
            <a:rect b="b" l="l" r="r" t="t"/>
            <a:pathLst>
              <a:path extrusionOk="0" h="6189191" w="3734120">
                <a:moveTo>
                  <a:pt x="0" y="0"/>
                </a:moveTo>
                <a:lnTo>
                  <a:pt x="3734120" y="0"/>
                </a:lnTo>
                <a:lnTo>
                  <a:pt x="3734120" y="6189191"/>
                </a:lnTo>
                <a:lnTo>
                  <a:pt x="0" y="6189191"/>
                </a:lnTo>
                <a:lnTo>
                  <a:pt x="0" y="0"/>
                </a:lnTo>
                <a:close/>
              </a:path>
            </a:pathLst>
          </a:custGeom>
          <a:blipFill rotWithShape="1">
            <a:blip r:embed="rId4">
              <a:alphaModFix/>
            </a:blip>
            <a:stretch>
              <a:fillRect b="0" l="-51917" r="-55263" t="0"/>
            </a:stretch>
          </a:blipFill>
          <a:ln>
            <a:noFill/>
          </a:ln>
        </p:spPr>
      </p:sp>
      <p:sp>
        <p:nvSpPr>
          <p:cNvPr id="2312" name="Google Shape;2312;p256"/>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buzzing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of a bee</a:t>
            </a:r>
            <a:endParaRPr sz="700"/>
          </a:p>
        </p:txBody>
      </p:sp>
      <p:sp>
        <p:nvSpPr>
          <p:cNvPr id="2313" name="Google Shape;2313;p256"/>
          <p:cNvSpPr txBox="1"/>
          <p:nvPr/>
        </p:nvSpPr>
        <p:spPr>
          <a:xfrm>
            <a:off x="2253323" y="2130499"/>
            <a:ext cx="6307245"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a bee flying near the flowers produced a continuous buzzing sound, which became louder when it came closer to me.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The rapid movement of the wings produces vibrations in the air, which travel as sound waves.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such small wings can produce a clear sound.</a:t>
            </a:r>
            <a:endParaRPr sz="700"/>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7" name="Shape 2317"/>
        <p:cNvGrpSpPr/>
        <p:nvPr/>
      </p:nvGrpSpPr>
      <p:grpSpPr>
        <a:xfrm>
          <a:off x="0" y="0"/>
          <a:ext cx="0" cy="0"/>
          <a:chOff x="0" y="0"/>
          <a:chExt cx="0" cy="0"/>
        </a:xfrm>
      </p:grpSpPr>
      <p:sp>
        <p:nvSpPr>
          <p:cNvPr id="2318" name="Google Shape;2318;p257"/>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19" name="Google Shape;2319;p257"/>
          <p:cNvGrpSpPr/>
          <p:nvPr/>
        </p:nvGrpSpPr>
        <p:grpSpPr>
          <a:xfrm>
            <a:off x="2184240" y="1618946"/>
            <a:ext cx="6445411" cy="3166926"/>
            <a:chOff x="0" y="-38100"/>
            <a:chExt cx="3395113" cy="1668175"/>
          </a:xfrm>
        </p:grpSpPr>
        <p:sp>
          <p:nvSpPr>
            <p:cNvPr id="2320" name="Google Shape;2320;p257"/>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321" name="Google Shape;2321;p257"/>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22" name="Google Shape;2322;p257"/>
          <p:cNvSpPr/>
          <p:nvPr/>
        </p:nvSpPr>
        <p:spPr>
          <a:xfrm>
            <a:off x="236310" y="1691276"/>
            <a:ext cx="1862661" cy="3073492"/>
          </a:xfrm>
          <a:custGeom>
            <a:rect b="b" l="l" r="r" t="t"/>
            <a:pathLst>
              <a:path extrusionOk="0" h="6146983" w="3725322">
                <a:moveTo>
                  <a:pt x="0" y="0"/>
                </a:moveTo>
                <a:lnTo>
                  <a:pt x="3725322" y="0"/>
                </a:lnTo>
                <a:lnTo>
                  <a:pt x="3725322" y="6146984"/>
                </a:lnTo>
                <a:lnTo>
                  <a:pt x="0" y="6146984"/>
                </a:lnTo>
                <a:lnTo>
                  <a:pt x="0" y="0"/>
                </a:lnTo>
                <a:close/>
              </a:path>
            </a:pathLst>
          </a:custGeom>
          <a:blipFill rotWithShape="1">
            <a:blip r:embed="rId4">
              <a:alphaModFix/>
            </a:blip>
            <a:stretch>
              <a:fillRect b="0" l="-42603" r="-23361" t="0"/>
            </a:stretch>
          </a:blipFill>
          <a:ln>
            <a:noFill/>
          </a:ln>
        </p:spPr>
      </p:sp>
      <p:sp>
        <p:nvSpPr>
          <p:cNvPr id="2323" name="Google Shape;2323;p257"/>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 bourdonnement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d’une abeille</a:t>
            </a:r>
            <a:endParaRPr sz="700"/>
          </a:p>
        </p:txBody>
      </p:sp>
      <p:sp>
        <p:nvSpPr>
          <p:cNvPr id="2324" name="Google Shape;2324;p257"/>
          <p:cNvSpPr txBox="1"/>
          <p:nvPr/>
        </p:nvSpPr>
        <p:spPr>
          <a:xfrm>
            <a:off x="2253323" y="2130499"/>
            <a:ext cx="6307245"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qu’une abeille qui volait près des fleurs produisait un bourdonnement continu, plus fort lorsqu’elle s’approchait de moi.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 mouvement rapide des ailes produit des vibrations dans l’air, qui se propagent sous forme d’ondes sonores.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de si petites ailes puissent produire un son aussi clair.</a:t>
            </a:r>
            <a:endParaRPr sz="700"/>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8" name="Shape 2328"/>
        <p:cNvGrpSpPr/>
        <p:nvPr/>
      </p:nvGrpSpPr>
      <p:grpSpPr>
        <a:xfrm>
          <a:off x="0" y="0"/>
          <a:ext cx="0" cy="0"/>
          <a:chOff x="0" y="0"/>
          <a:chExt cx="0" cy="0"/>
        </a:xfrm>
      </p:grpSpPr>
      <p:sp>
        <p:nvSpPr>
          <p:cNvPr id="2329" name="Google Shape;2329;p258"/>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30" name="Google Shape;2330;p258"/>
          <p:cNvGrpSpPr/>
          <p:nvPr/>
        </p:nvGrpSpPr>
        <p:grpSpPr>
          <a:xfrm>
            <a:off x="300685" y="1618946"/>
            <a:ext cx="6590571" cy="3166926"/>
            <a:chOff x="0" y="-38100"/>
            <a:chExt cx="3471577" cy="1668175"/>
          </a:xfrm>
        </p:grpSpPr>
        <p:sp>
          <p:nvSpPr>
            <p:cNvPr id="2331" name="Google Shape;2331;p258"/>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332" name="Google Shape;2332;p258"/>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33" name="Google Shape;2333;p258"/>
          <p:cNvSpPr/>
          <p:nvPr/>
        </p:nvSpPr>
        <p:spPr>
          <a:xfrm>
            <a:off x="7007366" y="1691276"/>
            <a:ext cx="1859258" cy="3094596"/>
          </a:xfrm>
          <a:custGeom>
            <a:rect b="b" l="l" r="r" t="t"/>
            <a:pathLst>
              <a:path extrusionOk="0" h="6189191" w="3718516">
                <a:moveTo>
                  <a:pt x="0" y="0"/>
                </a:moveTo>
                <a:lnTo>
                  <a:pt x="3718516" y="0"/>
                </a:lnTo>
                <a:lnTo>
                  <a:pt x="3718516" y="6189191"/>
                </a:lnTo>
                <a:lnTo>
                  <a:pt x="0" y="6189191"/>
                </a:lnTo>
                <a:lnTo>
                  <a:pt x="0" y="0"/>
                </a:lnTo>
                <a:close/>
              </a:path>
            </a:pathLst>
          </a:custGeom>
          <a:blipFill rotWithShape="1">
            <a:blip r:embed="rId4">
              <a:alphaModFix/>
            </a:blip>
            <a:stretch>
              <a:fillRect b="-3506" l="-33584" r="0" t="-3506"/>
            </a:stretch>
          </a:blipFill>
          <a:ln>
            <a:noFill/>
          </a:ln>
        </p:spPr>
      </p:sp>
      <p:sp>
        <p:nvSpPr>
          <p:cNvPr id="2334" name="Google Shape;2334;p258"/>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Picăturile de apă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care strălucesc în lumină</a:t>
            </a:r>
            <a:endParaRPr sz="700"/>
          </a:p>
        </p:txBody>
      </p:sp>
      <p:sp>
        <p:nvSpPr>
          <p:cNvPr id="2335" name="Google Shape;2335;p258"/>
          <p:cNvSpPr txBox="1"/>
          <p:nvPr/>
        </p:nvSpPr>
        <p:spPr>
          <a:xfrm>
            <a:off x="374855" y="1801886"/>
            <a:ext cx="6442230" cy="28448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21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Am observat că dimineața, atunci când lumina Soarelui ajunge pe picăturile de apă de pe frunze, unele dintre ele strălucesc foarte puternic.</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Lumina este reflectată și refractată la suprafața picăturilor de apă, iar în anumite direcții ajunge mai multă lumină spre ochii mei.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picăturile foarte mici pot produce reflexii atât de luminoase.</a:t>
            </a:r>
            <a:endParaRPr sz="700"/>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9" name="Shape 2339"/>
        <p:cNvGrpSpPr/>
        <p:nvPr/>
      </p:nvGrpSpPr>
      <p:grpSpPr>
        <a:xfrm>
          <a:off x="0" y="0"/>
          <a:ext cx="0" cy="0"/>
          <a:chOff x="0" y="0"/>
          <a:chExt cx="0" cy="0"/>
        </a:xfrm>
      </p:grpSpPr>
      <p:sp>
        <p:nvSpPr>
          <p:cNvPr id="2340" name="Google Shape;2340;p25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41" name="Google Shape;2341;p259"/>
          <p:cNvGrpSpPr/>
          <p:nvPr/>
        </p:nvGrpSpPr>
        <p:grpSpPr>
          <a:xfrm>
            <a:off x="300685" y="1618946"/>
            <a:ext cx="6590571" cy="3166926"/>
            <a:chOff x="0" y="-38100"/>
            <a:chExt cx="3471577" cy="1668175"/>
          </a:xfrm>
        </p:grpSpPr>
        <p:sp>
          <p:nvSpPr>
            <p:cNvPr id="2342" name="Google Shape;2342;p259"/>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343" name="Google Shape;2343;p259"/>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44" name="Google Shape;2344;p259"/>
          <p:cNvSpPr/>
          <p:nvPr/>
        </p:nvSpPr>
        <p:spPr>
          <a:xfrm>
            <a:off x="7003910" y="1691276"/>
            <a:ext cx="1830404" cy="3094596"/>
          </a:xfrm>
          <a:custGeom>
            <a:rect b="b" l="l" r="r" t="t"/>
            <a:pathLst>
              <a:path extrusionOk="0" h="6189191" w="3660809">
                <a:moveTo>
                  <a:pt x="0" y="0"/>
                </a:moveTo>
                <a:lnTo>
                  <a:pt x="3660809" y="0"/>
                </a:lnTo>
                <a:lnTo>
                  <a:pt x="3660809" y="6189191"/>
                </a:lnTo>
                <a:lnTo>
                  <a:pt x="0" y="6189191"/>
                </a:lnTo>
                <a:lnTo>
                  <a:pt x="0" y="0"/>
                </a:lnTo>
                <a:close/>
              </a:path>
            </a:pathLst>
          </a:custGeom>
          <a:blipFill rotWithShape="1">
            <a:blip r:embed="rId4">
              <a:alphaModFix/>
            </a:blip>
            <a:stretch>
              <a:fillRect b="-5916" l="0" r="-5955" t="-5916"/>
            </a:stretch>
          </a:blipFill>
          <a:ln>
            <a:noFill/>
          </a:ln>
        </p:spPr>
      </p:sp>
      <p:sp>
        <p:nvSpPr>
          <p:cNvPr id="2345" name="Google Shape;2345;p259"/>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Water drops shining</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in sunlight</a:t>
            </a:r>
            <a:endParaRPr sz="700"/>
          </a:p>
        </p:txBody>
      </p:sp>
      <p:sp>
        <p:nvSpPr>
          <p:cNvPr id="2346" name="Google Shape;2346;p259"/>
          <p:cNvSpPr txBox="1"/>
          <p:nvPr/>
        </p:nvSpPr>
        <p:spPr>
          <a:xfrm>
            <a:off x="374855" y="2130499"/>
            <a:ext cx="6442230" cy="218757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noticed that in the morning, some water drops on leaves shine very brightly when sunlight reaches them.</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Light is reflected and refracted by the water drops, and in certain directions more light reaches my eyes.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very small drops can produce such bright reflections.</a:t>
            </a:r>
            <a:endParaRPr sz="700"/>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0" name="Shape 2350"/>
        <p:cNvGrpSpPr/>
        <p:nvPr/>
      </p:nvGrpSpPr>
      <p:grpSpPr>
        <a:xfrm>
          <a:off x="0" y="0"/>
          <a:ext cx="0" cy="0"/>
          <a:chOff x="0" y="0"/>
          <a:chExt cx="0" cy="0"/>
        </a:xfrm>
      </p:grpSpPr>
      <p:sp>
        <p:nvSpPr>
          <p:cNvPr id="2351" name="Google Shape;2351;p26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52" name="Google Shape;2352;p260"/>
          <p:cNvGrpSpPr/>
          <p:nvPr/>
        </p:nvGrpSpPr>
        <p:grpSpPr>
          <a:xfrm>
            <a:off x="300685" y="1618946"/>
            <a:ext cx="6590571" cy="3166926"/>
            <a:chOff x="0" y="-38100"/>
            <a:chExt cx="3471577" cy="1668175"/>
          </a:xfrm>
        </p:grpSpPr>
        <p:sp>
          <p:nvSpPr>
            <p:cNvPr id="2353" name="Google Shape;2353;p260"/>
            <p:cNvSpPr/>
            <p:nvPr/>
          </p:nvSpPr>
          <p:spPr>
            <a:xfrm>
              <a:off x="0" y="0"/>
              <a:ext cx="3471576" cy="1630075"/>
            </a:xfrm>
            <a:custGeom>
              <a:rect b="b" l="l" r="r" t="t"/>
              <a:pathLst>
                <a:path extrusionOk="0" h="1630075" w="3471576">
                  <a:moveTo>
                    <a:pt x="0" y="0"/>
                  </a:moveTo>
                  <a:lnTo>
                    <a:pt x="3471576" y="0"/>
                  </a:lnTo>
                  <a:lnTo>
                    <a:pt x="3471576" y="1630075"/>
                  </a:lnTo>
                  <a:lnTo>
                    <a:pt x="0" y="1630075"/>
                  </a:lnTo>
                  <a:close/>
                </a:path>
              </a:pathLst>
            </a:custGeom>
            <a:solidFill>
              <a:srgbClr val="B2DAEB"/>
            </a:solidFill>
            <a:ln>
              <a:noFill/>
            </a:ln>
          </p:spPr>
        </p:sp>
        <p:sp>
          <p:nvSpPr>
            <p:cNvPr id="2354" name="Google Shape;2354;p260"/>
            <p:cNvSpPr txBox="1"/>
            <p:nvPr/>
          </p:nvSpPr>
          <p:spPr>
            <a:xfrm>
              <a:off x="0" y="-38100"/>
              <a:ext cx="347157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55" name="Google Shape;2355;p260"/>
          <p:cNvSpPr/>
          <p:nvPr/>
        </p:nvSpPr>
        <p:spPr>
          <a:xfrm>
            <a:off x="6984694" y="1691276"/>
            <a:ext cx="1822990" cy="3094596"/>
          </a:xfrm>
          <a:custGeom>
            <a:rect b="b" l="l" r="r" t="t"/>
            <a:pathLst>
              <a:path extrusionOk="0" h="6189191" w="3645980">
                <a:moveTo>
                  <a:pt x="0" y="0"/>
                </a:moveTo>
                <a:lnTo>
                  <a:pt x="3645979" y="0"/>
                </a:lnTo>
                <a:lnTo>
                  <a:pt x="3645979" y="6189191"/>
                </a:lnTo>
                <a:lnTo>
                  <a:pt x="0" y="6189191"/>
                </a:lnTo>
                <a:lnTo>
                  <a:pt x="0" y="0"/>
                </a:lnTo>
                <a:close/>
              </a:path>
            </a:pathLst>
          </a:custGeom>
          <a:blipFill rotWithShape="1">
            <a:blip r:embed="rId4">
              <a:alphaModFix/>
            </a:blip>
            <a:stretch>
              <a:fillRect b="0" l="-199324" r="-2463" t="0"/>
            </a:stretch>
          </a:blipFill>
          <a:ln>
            <a:noFill/>
          </a:ln>
        </p:spPr>
      </p:sp>
      <p:sp>
        <p:nvSpPr>
          <p:cNvPr id="2356" name="Google Shape;2356;p260"/>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Les gouttes d’eau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qui brillent au Soleil</a:t>
            </a:r>
            <a:endParaRPr sz="700"/>
          </a:p>
        </p:txBody>
      </p:sp>
      <p:sp>
        <p:nvSpPr>
          <p:cNvPr id="2357" name="Google Shape;2357;p260"/>
          <p:cNvSpPr txBox="1"/>
          <p:nvPr/>
        </p:nvSpPr>
        <p:spPr>
          <a:xfrm>
            <a:off x="374855" y="2020962"/>
            <a:ext cx="6442230"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remarqué que le matin, certaines gouttes d’eau sur les feuilles brillent fortement lorsqu’elles sont éclairées par le Soleil.</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La lumière est réfléchie et réfractée par les gouttes d’eau et, dans certaines directions, davantage de lumière arrive jusqu’à mes yeux.</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de très petites gouttes puissent produire des reflets si lumineux.</a:t>
            </a:r>
            <a:endParaRPr sz="700"/>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1" name="Shape 2361"/>
        <p:cNvGrpSpPr/>
        <p:nvPr/>
      </p:nvGrpSpPr>
      <p:grpSpPr>
        <a:xfrm>
          <a:off x="0" y="0"/>
          <a:ext cx="0" cy="0"/>
          <a:chOff x="0" y="0"/>
          <a:chExt cx="0" cy="0"/>
        </a:xfrm>
      </p:grpSpPr>
      <p:sp>
        <p:nvSpPr>
          <p:cNvPr id="2362" name="Google Shape;2362;p261"/>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63" name="Google Shape;2363;p261"/>
          <p:cNvGrpSpPr/>
          <p:nvPr/>
        </p:nvGrpSpPr>
        <p:grpSpPr>
          <a:xfrm>
            <a:off x="1904385" y="1618946"/>
            <a:ext cx="6725266" cy="3166926"/>
            <a:chOff x="0" y="-38100"/>
            <a:chExt cx="3542527" cy="1668175"/>
          </a:xfrm>
        </p:grpSpPr>
        <p:sp>
          <p:nvSpPr>
            <p:cNvPr id="2364" name="Google Shape;2364;p261"/>
            <p:cNvSpPr/>
            <p:nvPr/>
          </p:nvSpPr>
          <p:spPr>
            <a:xfrm>
              <a:off x="0" y="0"/>
              <a:ext cx="3542527" cy="1630075"/>
            </a:xfrm>
            <a:custGeom>
              <a:rect b="b" l="l" r="r" t="t"/>
              <a:pathLst>
                <a:path extrusionOk="0" h="1630075" w="3542527">
                  <a:moveTo>
                    <a:pt x="0" y="0"/>
                  </a:moveTo>
                  <a:lnTo>
                    <a:pt x="3542527" y="0"/>
                  </a:lnTo>
                  <a:lnTo>
                    <a:pt x="3542527" y="1630075"/>
                  </a:lnTo>
                  <a:lnTo>
                    <a:pt x="0" y="1630075"/>
                  </a:lnTo>
                  <a:close/>
                </a:path>
              </a:pathLst>
            </a:custGeom>
            <a:solidFill>
              <a:srgbClr val="B2DAEB"/>
            </a:solidFill>
            <a:ln>
              <a:noFill/>
            </a:ln>
          </p:spPr>
        </p:sp>
        <p:sp>
          <p:nvSpPr>
            <p:cNvPr id="2365" name="Google Shape;2365;p261"/>
            <p:cNvSpPr txBox="1"/>
            <p:nvPr/>
          </p:nvSpPr>
          <p:spPr>
            <a:xfrm>
              <a:off x="0" y="-38100"/>
              <a:ext cx="3542527"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66" name="Google Shape;2366;p261"/>
          <p:cNvSpPr/>
          <p:nvPr/>
        </p:nvSpPr>
        <p:spPr>
          <a:xfrm>
            <a:off x="145433" y="1691276"/>
            <a:ext cx="1679713" cy="3094596"/>
          </a:xfrm>
          <a:custGeom>
            <a:rect b="b" l="l" r="r" t="t"/>
            <a:pathLst>
              <a:path extrusionOk="0" h="6189191" w="3359425">
                <a:moveTo>
                  <a:pt x="0" y="0"/>
                </a:moveTo>
                <a:lnTo>
                  <a:pt x="3359424" y="0"/>
                </a:lnTo>
                <a:lnTo>
                  <a:pt x="3359424" y="6189191"/>
                </a:lnTo>
                <a:lnTo>
                  <a:pt x="0" y="6189191"/>
                </a:lnTo>
                <a:lnTo>
                  <a:pt x="0" y="0"/>
                </a:lnTo>
                <a:close/>
              </a:path>
            </a:pathLst>
          </a:custGeom>
          <a:blipFill rotWithShape="1">
            <a:blip r:embed="rId4">
              <a:alphaModFix/>
            </a:blip>
            <a:stretch>
              <a:fillRect b="0" l="-30539" r="-7636" t="0"/>
            </a:stretch>
          </a:blipFill>
          <a:ln>
            <a:noFill/>
          </a:ln>
        </p:spPr>
      </p:sp>
      <p:sp>
        <p:nvSpPr>
          <p:cNvPr id="2367" name="Google Shape;2367;p261"/>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Umbra produsă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de lumina unui felinar</a:t>
            </a:r>
            <a:endParaRPr sz="700"/>
          </a:p>
        </p:txBody>
      </p:sp>
      <p:sp>
        <p:nvSpPr>
          <p:cNvPr id="2368" name="Google Shape;2368;p261"/>
          <p:cNvSpPr txBox="1"/>
          <p:nvPr/>
        </p:nvSpPr>
        <p:spPr>
          <a:xfrm>
            <a:off x="1969523" y="1801886"/>
            <a:ext cx="6594988" cy="28448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22 septembrie 2026</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a:t>
            </a:r>
            <a:r>
              <a:rPr b="0" i="1" lang="en" sz="1200" u="none" cap="none" strike="noStrike">
                <a:solidFill>
                  <a:srgbClr val="2D304E"/>
                </a:solidFill>
                <a:latin typeface="Arial"/>
                <a:ea typeface="Arial"/>
                <a:cs typeface="Arial"/>
                <a:sym typeface="Arial"/>
              </a:rPr>
              <a:t>Piatra-Neamț</a:t>
            </a:r>
            <a:endParaRPr sz="700"/>
          </a:p>
          <a:p>
            <a:pPr indent="0" lvl="0" marL="0" marR="0" rtl="0" algn="just">
              <a:lnSpc>
                <a:spcPct val="140016"/>
              </a:lnSpc>
              <a:spcBef>
                <a:spcPts val="0"/>
              </a:spcBef>
              <a:spcAft>
                <a:spcPts val="0"/>
              </a:spcAft>
              <a:buNone/>
            </a:pPr>
            <a:r>
              <a:t/>
            </a:r>
            <a:endParaRPr b="0" i="1"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Seara, am observat că atunci când treceam pe lângă un felinar, umbra mea își modifica lungimea și direcția.</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Lumina se propagă în linie dreaptă, iar corpul meu blochează o parte din razele luminoase, formând o umbră. Poziția acesteia se schimbă odată cu distanța față de felinar.</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Mi s-a părut interesant că umbra se poate modifica foarte repede doar prin deplasarea mea.</a:t>
            </a:r>
            <a:endParaRPr sz="700"/>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2" name="Shape 2372"/>
        <p:cNvGrpSpPr/>
        <p:nvPr/>
      </p:nvGrpSpPr>
      <p:grpSpPr>
        <a:xfrm>
          <a:off x="0" y="0"/>
          <a:ext cx="0" cy="0"/>
          <a:chOff x="0" y="0"/>
          <a:chExt cx="0" cy="0"/>
        </a:xfrm>
      </p:grpSpPr>
      <p:sp>
        <p:nvSpPr>
          <p:cNvPr id="2373" name="Google Shape;2373;p262"/>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74" name="Google Shape;2374;p262"/>
          <p:cNvGrpSpPr/>
          <p:nvPr/>
        </p:nvGrpSpPr>
        <p:grpSpPr>
          <a:xfrm>
            <a:off x="2184240" y="1618946"/>
            <a:ext cx="6445411" cy="3166926"/>
            <a:chOff x="0" y="-38100"/>
            <a:chExt cx="3395113" cy="1668175"/>
          </a:xfrm>
        </p:grpSpPr>
        <p:sp>
          <p:nvSpPr>
            <p:cNvPr id="2375" name="Google Shape;2375;p262"/>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376" name="Google Shape;2376;p262"/>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77" name="Google Shape;2377;p262"/>
          <p:cNvSpPr/>
          <p:nvPr/>
        </p:nvSpPr>
        <p:spPr>
          <a:xfrm>
            <a:off x="276793" y="1691276"/>
            <a:ext cx="1788722" cy="3094596"/>
          </a:xfrm>
          <a:custGeom>
            <a:rect b="b" l="l" r="r" t="t"/>
            <a:pathLst>
              <a:path extrusionOk="0" h="6189191" w="3577444">
                <a:moveTo>
                  <a:pt x="0" y="0"/>
                </a:moveTo>
                <a:lnTo>
                  <a:pt x="3577445" y="0"/>
                </a:lnTo>
                <a:lnTo>
                  <a:pt x="3577445" y="6189191"/>
                </a:lnTo>
                <a:lnTo>
                  <a:pt x="0" y="6189191"/>
                </a:lnTo>
                <a:lnTo>
                  <a:pt x="0" y="0"/>
                </a:lnTo>
                <a:close/>
              </a:path>
            </a:pathLst>
          </a:custGeom>
          <a:blipFill rotWithShape="1">
            <a:blip r:embed="rId4">
              <a:alphaModFix/>
            </a:blip>
            <a:stretch>
              <a:fillRect b="0" l="-28320" r="-1432" t="0"/>
            </a:stretch>
          </a:blipFill>
          <a:ln>
            <a:noFill/>
          </a:ln>
        </p:spPr>
      </p:sp>
      <p:sp>
        <p:nvSpPr>
          <p:cNvPr id="2378" name="Google Shape;2378;p262"/>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The shadow produced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by a streetlight</a:t>
            </a:r>
            <a:endParaRPr sz="700"/>
          </a:p>
        </p:txBody>
      </p:sp>
      <p:sp>
        <p:nvSpPr>
          <p:cNvPr id="2379" name="Google Shape;2379;p262"/>
          <p:cNvSpPr txBox="1"/>
          <p:nvPr/>
        </p:nvSpPr>
        <p:spPr>
          <a:xfrm>
            <a:off x="2253323" y="2020962"/>
            <a:ext cx="6307245" cy="240665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In the evening, I noticed that when I walked past a streetlight, my shadow changed its length and direction.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How do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Light travels in straight lines, and my body blocks some of the light rays, creating a shadow. Its position changes with my distance from the streetlight.</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I found it interesting that my shadow can change very quickly just because I am moving.</a:t>
            </a:r>
            <a:endParaRPr sz="700"/>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3" name="Shape 2383"/>
        <p:cNvGrpSpPr/>
        <p:nvPr/>
      </p:nvGrpSpPr>
      <p:grpSpPr>
        <a:xfrm>
          <a:off x="0" y="0"/>
          <a:ext cx="0" cy="0"/>
          <a:chOff x="0" y="0"/>
          <a:chExt cx="0" cy="0"/>
        </a:xfrm>
      </p:grpSpPr>
      <p:sp>
        <p:nvSpPr>
          <p:cNvPr id="2384" name="Google Shape;2384;p263"/>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385" name="Google Shape;2385;p263"/>
          <p:cNvGrpSpPr/>
          <p:nvPr/>
        </p:nvGrpSpPr>
        <p:grpSpPr>
          <a:xfrm>
            <a:off x="2184240" y="1618946"/>
            <a:ext cx="6445411" cy="3166926"/>
            <a:chOff x="0" y="-38100"/>
            <a:chExt cx="3395113" cy="1668175"/>
          </a:xfrm>
        </p:grpSpPr>
        <p:sp>
          <p:nvSpPr>
            <p:cNvPr id="2386" name="Google Shape;2386;p263"/>
            <p:cNvSpPr/>
            <p:nvPr/>
          </p:nvSpPr>
          <p:spPr>
            <a:xfrm>
              <a:off x="0" y="0"/>
              <a:ext cx="3395113" cy="1630075"/>
            </a:xfrm>
            <a:custGeom>
              <a:rect b="b" l="l" r="r" t="t"/>
              <a:pathLst>
                <a:path extrusionOk="0" h="1630075" w="3395113">
                  <a:moveTo>
                    <a:pt x="0" y="0"/>
                  </a:moveTo>
                  <a:lnTo>
                    <a:pt x="3395113" y="0"/>
                  </a:lnTo>
                  <a:lnTo>
                    <a:pt x="3395113" y="1630075"/>
                  </a:lnTo>
                  <a:lnTo>
                    <a:pt x="0" y="1630075"/>
                  </a:lnTo>
                  <a:close/>
                </a:path>
              </a:pathLst>
            </a:custGeom>
            <a:solidFill>
              <a:srgbClr val="B2DAEB"/>
            </a:solidFill>
            <a:ln>
              <a:noFill/>
            </a:ln>
          </p:spPr>
        </p:sp>
        <p:sp>
          <p:nvSpPr>
            <p:cNvPr id="2387" name="Google Shape;2387;p263"/>
            <p:cNvSpPr txBox="1"/>
            <p:nvPr/>
          </p:nvSpPr>
          <p:spPr>
            <a:xfrm>
              <a:off x="0" y="-38100"/>
              <a:ext cx="3395113" cy="166817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88" name="Google Shape;2388;p263"/>
          <p:cNvSpPr/>
          <p:nvPr/>
        </p:nvSpPr>
        <p:spPr>
          <a:xfrm>
            <a:off x="278497" y="1691276"/>
            <a:ext cx="1800116" cy="3094596"/>
          </a:xfrm>
          <a:custGeom>
            <a:rect b="b" l="l" r="r" t="t"/>
            <a:pathLst>
              <a:path extrusionOk="0" h="6189191" w="3600232">
                <a:moveTo>
                  <a:pt x="0" y="0"/>
                </a:moveTo>
                <a:lnTo>
                  <a:pt x="3600232" y="0"/>
                </a:lnTo>
                <a:lnTo>
                  <a:pt x="3600232" y="6189191"/>
                </a:lnTo>
                <a:lnTo>
                  <a:pt x="0" y="6189191"/>
                </a:lnTo>
                <a:lnTo>
                  <a:pt x="0" y="0"/>
                </a:lnTo>
                <a:close/>
              </a:path>
            </a:pathLst>
          </a:custGeom>
          <a:blipFill rotWithShape="1">
            <a:blip r:embed="rId4">
              <a:alphaModFix/>
            </a:blip>
            <a:stretch>
              <a:fillRect b="-1846" l="0" r="0" t="-1846"/>
            </a:stretch>
          </a:blipFill>
          <a:ln>
            <a:noFill/>
          </a:ln>
        </p:spPr>
      </p:sp>
      <p:sp>
        <p:nvSpPr>
          <p:cNvPr id="2389" name="Google Shape;2389;p263"/>
          <p:cNvSpPr txBox="1"/>
          <p:nvPr/>
        </p:nvSpPr>
        <p:spPr>
          <a:xfrm>
            <a:off x="0" y="293550"/>
            <a:ext cx="9144000" cy="1274765"/>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L’ombre produite </a:t>
            </a:r>
            <a:endParaRPr sz="700"/>
          </a:p>
          <a:p>
            <a:pPr indent="0" lvl="0" marL="0" marR="0" rtl="0" algn="ctr">
              <a:lnSpc>
                <a:spcPct val="97000"/>
              </a:lnSpc>
              <a:spcBef>
                <a:spcPts val="0"/>
              </a:spcBef>
              <a:spcAft>
                <a:spcPts val="0"/>
              </a:spcAft>
              <a:buNone/>
            </a:pPr>
            <a:r>
              <a:rPr b="1" i="0" lang="en" sz="5000" u="none" cap="none" strike="noStrike">
                <a:solidFill>
                  <a:srgbClr val="E34B50"/>
                </a:solidFill>
                <a:latin typeface="Arial"/>
                <a:ea typeface="Arial"/>
                <a:cs typeface="Arial"/>
                <a:sym typeface="Arial"/>
              </a:rPr>
              <a:t>par un lampadaire</a:t>
            </a:r>
            <a:endParaRPr sz="700"/>
          </a:p>
        </p:txBody>
      </p:sp>
      <p:sp>
        <p:nvSpPr>
          <p:cNvPr id="2390" name="Google Shape;2390;p263"/>
          <p:cNvSpPr txBox="1"/>
          <p:nvPr/>
        </p:nvSpPr>
        <p:spPr>
          <a:xfrm>
            <a:off x="2253323" y="1911424"/>
            <a:ext cx="6307245" cy="2625725"/>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Le soir, j’ai remarqué qu’en passant près d’un lampadaire, mon ombre changeait de longueur et de direction.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Comment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La lumière se propage en ligne droite et mon corps bloque une partie des rayons lumineux, formant une ombre. Sa position change selon ma distance par rapport au lampadaire.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Qu’est-ce qui m’a semblé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J’ai trouvé intéressant que mon ombre puisse changer très rapidement simplement lorsque je me déplace.</a:t>
            </a:r>
            <a:endParaRPr sz="700"/>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4" name="Shape 2394"/>
        <p:cNvGrpSpPr/>
        <p:nvPr/>
      </p:nvGrpSpPr>
      <p:grpSpPr>
        <a:xfrm>
          <a:off x="0" y="0"/>
          <a:ext cx="0" cy="0"/>
          <a:chOff x="0" y="0"/>
          <a:chExt cx="0" cy="0"/>
        </a:xfrm>
      </p:grpSpPr>
      <p:pic>
        <p:nvPicPr>
          <p:cNvPr id="2395" name="Google Shape;2395;p264"/>
          <p:cNvPicPr preferRelativeResize="0"/>
          <p:nvPr/>
        </p:nvPicPr>
        <p:blipFill rotWithShape="1">
          <a:blip r:embed="rId3">
            <a:alphaModFix/>
          </a:blip>
          <a:srcRect b="0" l="0" r="0" t="0"/>
          <a:stretch/>
        </p:blipFill>
        <p:spPr>
          <a:xfrm>
            <a:off x="0" y="-42272"/>
            <a:ext cx="9144000" cy="5228035"/>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9" name="Shape 2399"/>
        <p:cNvGrpSpPr/>
        <p:nvPr/>
      </p:nvGrpSpPr>
      <p:grpSpPr>
        <a:xfrm>
          <a:off x="0" y="0"/>
          <a:ext cx="0" cy="0"/>
          <a:chOff x="0" y="0"/>
          <a:chExt cx="0" cy="0"/>
        </a:xfrm>
      </p:grpSpPr>
      <p:pic>
        <p:nvPicPr>
          <p:cNvPr id="2400" name="Google Shape;2400;p26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401" name="Google Shape;2401;p265"/>
          <p:cNvPicPr preferRelativeResize="0"/>
          <p:nvPr/>
        </p:nvPicPr>
        <p:blipFill rotWithShape="1">
          <a:blip r:embed="rId4">
            <a:alphaModFix/>
          </a:blip>
          <a:srcRect b="0" l="0" r="0" t="0"/>
          <a:stretch/>
        </p:blipFill>
        <p:spPr>
          <a:xfrm>
            <a:off x="5781675" y="1415653"/>
            <a:ext cx="365521" cy="365522"/>
          </a:xfrm>
          <a:prstGeom prst="rect">
            <a:avLst/>
          </a:prstGeom>
          <a:noFill/>
          <a:ln>
            <a:noFill/>
          </a:ln>
        </p:spPr>
      </p:pic>
      <p:pic>
        <p:nvPicPr>
          <p:cNvPr id="2402" name="Google Shape;2402;p265"/>
          <p:cNvPicPr preferRelativeResize="0"/>
          <p:nvPr/>
        </p:nvPicPr>
        <p:blipFill rotWithShape="1">
          <a:blip r:embed="rId5">
            <a:alphaModFix/>
          </a:blip>
          <a:srcRect b="0" l="0" r="0" t="0"/>
          <a:stretch/>
        </p:blipFill>
        <p:spPr>
          <a:xfrm>
            <a:off x="6607969" y="251222"/>
            <a:ext cx="2326481" cy="1744265"/>
          </a:xfrm>
          <a:prstGeom prst="rect">
            <a:avLst/>
          </a:prstGeom>
          <a:noFill/>
          <a:ln>
            <a:noFill/>
          </a:ln>
        </p:spPr>
      </p:pic>
      <p:pic>
        <p:nvPicPr>
          <p:cNvPr id="2403" name="Google Shape;2403;p265"/>
          <p:cNvPicPr preferRelativeResize="0"/>
          <p:nvPr/>
        </p:nvPicPr>
        <p:blipFill rotWithShape="1">
          <a:blip r:embed="rId6">
            <a:alphaModFix/>
          </a:blip>
          <a:srcRect b="0" l="0" r="0" t="0"/>
          <a:stretch/>
        </p:blipFill>
        <p:spPr>
          <a:xfrm>
            <a:off x="6496050" y="2465784"/>
            <a:ext cx="2550319" cy="1913334"/>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7" name="Shape 2407"/>
        <p:cNvGrpSpPr/>
        <p:nvPr/>
      </p:nvGrpSpPr>
      <p:grpSpPr>
        <a:xfrm>
          <a:off x="0" y="0"/>
          <a:ext cx="0" cy="0"/>
          <a:chOff x="0" y="0"/>
          <a:chExt cx="0" cy="0"/>
        </a:xfrm>
      </p:grpSpPr>
      <p:pic>
        <p:nvPicPr>
          <p:cNvPr id="2408" name="Google Shape;2408;p26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409" name="Google Shape;2409;p266"/>
          <p:cNvPicPr preferRelativeResize="0"/>
          <p:nvPr/>
        </p:nvPicPr>
        <p:blipFill rotWithShape="1">
          <a:blip r:embed="rId4">
            <a:alphaModFix/>
          </a:blip>
          <a:srcRect b="0" l="0" r="0" t="0"/>
          <a:stretch/>
        </p:blipFill>
        <p:spPr>
          <a:xfrm>
            <a:off x="5345906" y="1745456"/>
            <a:ext cx="365521" cy="365522"/>
          </a:xfrm>
          <a:prstGeom prst="rect">
            <a:avLst/>
          </a:prstGeom>
          <a:noFill/>
          <a:ln>
            <a:noFill/>
          </a:ln>
        </p:spPr>
      </p:pic>
      <p:pic>
        <p:nvPicPr>
          <p:cNvPr id="2410" name="Google Shape;2410;p266"/>
          <p:cNvPicPr preferRelativeResize="0"/>
          <p:nvPr/>
        </p:nvPicPr>
        <p:blipFill rotWithShape="1">
          <a:blip r:embed="rId5">
            <a:alphaModFix/>
          </a:blip>
          <a:srcRect b="0" l="0" r="0" t="0"/>
          <a:stretch/>
        </p:blipFill>
        <p:spPr>
          <a:xfrm>
            <a:off x="6617494" y="3065859"/>
            <a:ext cx="2344340" cy="1470422"/>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4" name="Shape 2414"/>
        <p:cNvGrpSpPr/>
        <p:nvPr/>
      </p:nvGrpSpPr>
      <p:grpSpPr>
        <a:xfrm>
          <a:off x="0" y="0"/>
          <a:ext cx="0" cy="0"/>
          <a:chOff x="0" y="0"/>
          <a:chExt cx="0" cy="0"/>
        </a:xfrm>
      </p:grpSpPr>
      <p:pic>
        <p:nvPicPr>
          <p:cNvPr id="2415" name="Google Shape;2415;p26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416" name="Google Shape;2416;p267"/>
          <p:cNvPicPr preferRelativeResize="0"/>
          <p:nvPr/>
        </p:nvPicPr>
        <p:blipFill rotWithShape="1">
          <a:blip r:embed="rId4">
            <a:alphaModFix/>
          </a:blip>
          <a:srcRect b="0" l="0" r="0" t="0"/>
          <a:stretch/>
        </p:blipFill>
        <p:spPr>
          <a:xfrm>
            <a:off x="4474369" y="2288381"/>
            <a:ext cx="365521" cy="365522"/>
          </a:xfrm>
          <a:prstGeom prst="rect">
            <a:avLst/>
          </a:prstGeom>
          <a:noFill/>
          <a:ln>
            <a:noFill/>
          </a:ln>
        </p:spPr>
      </p:pic>
      <p:pic>
        <p:nvPicPr>
          <p:cNvPr id="2417" name="Google Shape;2417;p267"/>
          <p:cNvPicPr preferRelativeResize="0"/>
          <p:nvPr/>
        </p:nvPicPr>
        <p:blipFill rotWithShape="1">
          <a:blip r:embed="rId5">
            <a:alphaModFix/>
          </a:blip>
          <a:srcRect b="0" l="0" r="0" t="0"/>
          <a:stretch/>
        </p:blipFill>
        <p:spPr>
          <a:xfrm>
            <a:off x="5973365" y="1238250"/>
            <a:ext cx="2626519" cy="1415653"/>
          </a:xfrm>
          <a:prstGeom prst="rect">
            <a:avLst/>
          </a:prstGeom>
          <a:noFill/>
          <a:ln>
            <a:noFill/>
          </a:ln>
        </p:spPr>
      </p:pic>
      <p:pic>
        <p:nvPicPr>
          <p:cNvPr id="2418" name="Google Shape;2418;p267"/>
          <p:cNvPicPr preferRelativeResize="0"/>
          <p:nvPr/>
        </p:nvPicPr>
        <p:blipFill rotWithShape="1">
          <a:blip r:embed="rId6">
            <a:alphaModFix/>
          </a:blip>
          <a:srcRect b="0" l="0" r="0" t="0"/>
          <a:stretch/>
        </p:blipFill>
        <p:spPr>
          <a:xfrm>
            <a:off x="5919788" y="3058715"/>
            <a:ext cx="2733675" cy="1818084"/>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2" name="Shape 2422"/>
        <p:cNvGrpSpPr/>
        <p:nvPr/>
      </p:nvGrpSpPr>
      <p:grpSpPr>
        <a:xfrm>
          <a:off x="0" y="0"/>
          <a:ext cx="0" cy="0"/>
          <a:chOff x="0" y="0"/>
          <a:chExt cx="0" cy="0"/>
        </a:xfrm>
      </p:grpSpPr>
      <p:pic>
        <p:nvPicPr>
          <p:cNvPr id="2423" name="Google Shape;2423;p26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2424" name="Google Shape;2424;p268"/>
          <p:cNvPicPr preferRelativeResize="0"/>
          <p:nvPr/>
        </p:nvPicPr>
        <p:blipFill rotWithShape="1">
          <a:blip r:embed="rId4">
            <a:alphaModFix/>
          </a:blip>
          <a:srcRect b="0" l="0" r="0" t="0"/>
          <a:stretch/>
        </p:blipFill>
        <p:spPr>
          <a:xfrm>
            <a:off x="4781550" y="2206228"/>
            <a:ext cx="365521" cy="365522"/>
          </a:xfrm>
          <a:prstGeom prst="rect">
            <a:avLst/>
          </a:prstGeom>
          <a:noFill/>
          <a:ln>
            <a:noFill/>
          </a:ln>
        </p:spPr>
      </p:pic>
      <p:pic>
        <p:nvPicPr>
          <p:cNvPr id="2425" name="Google Shape;2425;p268"/>
          <p:cNvPicPr preferRelativeResize="0"/>
          <p:nvPr/>
        </p:nvPicPr>
        <p:blipFill rotWithShape="1">
          <a:blip r:embed="rId5">
            <a:alphaModFix/>
          </a:blip>
          <a:srcRect b="0" l="0" r="0" t="0"/>
          <a:stretch/>
        </p:blipFill>
        <p:spPr>
          <a:xfrm>
            <a:off x="6332934" y="1244203"/>
            <a:ext cx="2565796" cy="1924050"/>
          </a:xfrm>
          <a:prstGeom prst="rect">
            <a:avLst/>
          </a:prstGeom>
          <a:noFill/>
          <a:ln>
            <a:noFill/>
          </a:ln>
        </p:spPr>
      </p:pic>
      <p:pic>
        <p:nvPicPr>
          <p:cNvPr id="2426" name="Google Shape;2426;p268"/>
          <p:cNvPicPr preferRelativeResize="0"/>
          <p:nvPr/>
        </p:nvPicPr>
        <p:blipFill rotWithShape="1">
          <a:blip r:embed="rId6">
            <a:alphaModFix/>
          </a:blip>
          <a:srcRect b="0" l="0" r="0" t="0"/>
          <a:stretch/>
        </p:blipFill>
        <p:spPr>
          <a:xfrm>
            <a:off x="6631781" y="3417094"/>
            <a:ext cx="1969294" cy="1477565"/>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0" name="Shape 2430"/>
        <p:cNvGrpSpPr/>
        <p:nvPr/>
      </p:nvGrpSpPr>
      <p:grpSpPr>
        <a:xfrm>
          <a:off x="0" y="0"/>
          <a:ext cx="0" cy="0"/>
          <a:chOff x="0" y="0"/>
          <a:chExt cx="0" cy="0"/>
        </a:xfrm>
      </p:grpSpPr>
      <p:sp>
        <p:nvSpPr>
          <p:cNvPr id="2431" name="Google Shape;2431;p26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sp>
        <p:nvSpPr>
          <p:cNvPr id="2432" name="Google Shape;2432;p269"/>
          <p:cNvSpPr/>
          <p:nvPr/>
        </p:nvSpPr>
        <p:spPr>
          <a:xfrm rot="5400000">
            <a:off x="0" y="0"/>
            <a:ext cx="2057400" cy="2057400"/>
          </a:xfrm>
          <a:custGeom>
            <a:rect b="b" l="l" r="r" t="t"/>
            <a:pathLst>
              <a:path extrusionOk="0" h="4114800" w="4114800">
                <a:moveTo>
                  <a:pt x="0" y="0"/>
                </a:moveTo>
                <a:lnTo>
                  <a:pt x="4114800" y="0"/>
                </a:lnTo>
                <a:lnTo>
                  <a:pt x="4114800" y="4114800"/>
                </a:lnTo>
                <a:lnTo>
                  <a:pt x="0" y="4114800"/>
                </a:lnTo>
                <a:lnTo>
                  <a:pt x="0" y="0"/>
                </a:lnTo>
                <a:close/>
              </a:path>
            </a:pathLst>
          </a:custGeom>
          <a:blipFill rotWithShape="1">
            <a:blip r:embed="rId4">
              <a:alphaModFix/>
            </a:blip>
            <a:stretch>
              <a:fillRect b="0" l="0" r="0" t="0"/>
            </a:stretch>
          </a:blipFill>
          <a:ln>
            <a:noFill/>
          </a:ln>
        </p:spPr>
      </p:sp>
      <p:sp>
        <p:nvSpPr>
          <p:cNvPr id="2433" name="Google Shape;2433;p269"/>
          <p:cNvSpPr txBox="1"/>
          <p:nvPr/>
        </p:nvSpPr>
        <p:spPr>
          <a:xfrm>
            <a:off x="3273013" y="2278066"/>
            <a:ext cx="2598000" cy="591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1600" u="none" cap="none" strike="noStrike">
                <a:solidFill>
                  <a:srgbClr val="2D304E"/>
                </a:solidFill>
                <a:latin typeface="Arial"/>
                <a:ea typeface="Arial"/>
                <a:cs typeface="Arial"/>
                <a:sym typeface="Arial"/>
              </a:rPr>
              <a:t>Proiect întocmit de Andrei Irina şi Bența Sophia</a:t>
            </a:r>
            <a:endParaRPr sz="700"/>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7" name="Shape 2437"/>
        <p:cNvGrpSpPr/>
        <p:nvPr/>
      </p:nvGrpSpPr>
      <p:grpSpPr>
        <a:xfrm>
          <a:off x="0" y="0"/>
          <a:ext cx="0" cy="0"/>
          <a:chOff x="0" y="0"/>
          <a:chExt cx="0" cy="0"/>
        </a:xfrm>
      </p:grpSpPr>
      <p:sp>
        <p:nvSpPr>
          <p:cNvPr id="2438" name="Google Shape;2438;p27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39" name="Google Shape;2439;p270"/>
          <p:cNvGrpSpPr/>
          <p:nvPr/>
        </p:nvGrpSpPr>
        <p:grpSpPr>
          <a:xfrm>
            <a:off x="2612471" y="61851"/>
            <a:ext cx="6342965" cy="4899815"/>
            <a:chOff x="0" y="-38100"/>
            <a:chExt cx="3341150" cy="2580972"/>
          </a:xfrm>
        </p:grpSpPr>
        <p:sp>
          <p:nvSpPr>
            <p:cNvPr id="2440" name="Google Shape;2440;p270"/>
            <p:cNvSpPr/>
            <p:nvPr/>
          </p:nvSpPr>
          <p:spPr>
            <a:xfrm>
              <a:off x="0" y="0"/>
              <a:ext cx="3341150" cy="2542872"/>
            </a:xfrm>
            <a:custGeom>
              <a:rect b="b" l="l" r="r" t="t"/>
              <a:pathLst>
                <a:path extrusionOk="0" h="2542872" w="3341150">
                  <a:moveTo>
                    <a:pt x="0" y="0"/>
                  </a:moveTo>
                  <a:lnTo>
                    <a:pt x="3341150" y="0"/>
                  </a:lnTo>
                  <a:lnTo>
                    <a:pt x="3341150" y="2542872"/>
                  </a:lnTo>
                  <a:lnTo>
                    <a:pt x="0" y="2542872"/>
                  </a:lnTo>
                  <a:close/>
                </a:path>
              </a:pathLst>
            </a:custGeom>
            <a:solidFill>
              <a:srgbClr val="B2DAEB"/>
            </a:solidFill>
            <a:ln>
              <a:noFill/>
            </a:ln>
          </p:spPr>
        </p:sp>
        <p:sp>
          <p:nvSpPr>
            <p:cNvPr id="2441" name="Google Shape;2441;p270"/>
            <p:cNvSpPr txBox="1"/>
            <p:nvPr/>
          </p:nvSpPr>
          <p:spPr>
            <a:xfrm>
              <a:off x="0" y="-38100"/>
              <a:ext cx="3341150" cy="2580972"/>
            </a:xfrm>
            <a:prstGeom prst="rect">
              <a:avLst/>
            </a:prstGeom>
            <a:noFill/>
            <a:ln>
              <a:noFill/>
            </a:ln>
          </p:spPr>
          <p:txBody>
            <a:bodyPr anchorCtr="0" anchor="ctr" bIns="25400" lIns="25400" spcFirstLastPara="1" rIns="25400" wrap="square" tIns="25400">
              <a:noAutofit/>
            </a:bodyPr>
            <a:lstStyle/>
            <a:p>
              <a:pPr indent="0" lvl="0" marL="0" marR="0" rtl="0" algn="ctr">
                <a:lnSpc>
                  <a:spcPct val="140021"/>
                </a:lnSpc>
                <a:spcBef>
                  <a:spcPts val="0"/>
                </a:spcBef>
                <a:spcAft>
                  <a:spcPts val="0"/>
                </a:spcAft>
                <a:buNone/>
              </a:pPr>
              <a:r>
                <a:rPr b="0" i="0" lang="en" sz="900" u="none" cap="none" strike="noStrike">
                  <a:solidFill>
                    <a:srgbClr val="000000"/>
                  </a:solidFill>
                  <a:latin typeface="Open Sans"/>
                  <a:ea typeface="Open Sans"/>
                  <a:cs typeface="Open Sans"/>
                  <a:sym typeface="Open Sans"/>
                </a:rPr>
                <a:t>     </a:t>
              </a:r>
              <a:endParaRPr sz="700"/>
            </a:p>
          </p:txBody>
        </p:sp>
      </p:grpSp>
      <p:sp>
        <p:nvSpPr>
          <p:cNvPr id="2442" name="Google Shape;2442;p270"/>
          <p:cNvSpPr/>
          <p:nvPr/>
        </p:nvSpPr>
        <p:spPr>
          <a:xfrm>
            <a:off x="-10714" y="884940"/>
            <a:ext cx="2623185" cy="4076725"/>
          </a:xfrm>
          <a:custGeom>
            <a:rect b="b" l="l" r="r" t="t"/>
            <a:pathLst>
              <a:path extrusionOk="0" h="1263183" w="812800">
                <a:moveTo>
                  <a:pt x="0" y="0"/>
                </a:moveTo>
                <a:lnTo>
                  <a:pt x="812800" y="0"/>
                </a:lnTo>
                <a:lnTo>
                  <a:pt x="812800" y="1263183"/>
                </a:lnTo>
                <a:lnTo>
                  <a:pt x="0" y="1263183"/>
                </a:lnTo>
                <a:close/>
              </a:path>
            </a:pathLst>
          </a:custGeom>
          <a:blipFill rotWithShape="1">
            <a:blip r:embed="rId4">
              <a:alphaModFix/>
            </a:blip>
            <a:stretch>
              <a:fillRect b="0" l="-27705" r="-27705" t="0"/>
            </a:stretch>
          </a:blipFill>
          <a:ln>
            <a:noFill/>
          </a:ln>
        </p:spPr>
      </p:sp>
      <p:sp>
        <p:nvSpPr>
          <p:cNvPr id="2443" name="Google Shape;2443;p270"/>
          <p:cNvSpPr txBox="1"/>
          <p:nvPr/>
        </p:nvSpPr>
        <p:spPr>
          <a:xfrm>
            <a:off x="2726196" y="440378"/>
            <a:ext cx="6115500" cy="4521300"/>
          </a:xfrm>
          <a:prstGeom prst="rect">
            <a:avLst/>
          </a:prstGeom>
          <a:noFill/>
          <a:ln>
            <a:noFill/>
          </a:ln>
        </p:spPr>
        <p:txBody>
          <a:bodyPr anchorCtr="0" anchor="t" bIns="0" lIns="0" spcFirstLastPara="1" rIns="0" wrap="square" tIns="0">
            <a:spAutoFit/>
          </a:bodyPr>
          <a:lstStyle/>
          <a:p>
            <a:pPr indent="0" lvl="0" marL="0" marR="0" rtl="0" algn="just">
              <a:lnSpc>
                <a:spcPct val="140012"/>
              </a:lnSpc>
              <a:spcBef>
                <a:spcPts val="0"/>
              </a:spcBef>
              <a:spcAft>
                <a:spcPts val="0"/>
              </a:spcAft>
              <a:buNone/>
            </a:pPr>
            <a:r>
              <a:rPr b="0" i="0" lang="en" sz="1600" u="none" cap="none" strike="noStrike">
                <a:solidFill>
                  <a:srgbClr val="2D304E"/>
                </a:solidFill>
                <a:latin typeface="League Spartan"/>
                <a:ea typeface="League Spartan"/>
                <a:cs typeface="League Spartan"/>
                <a:sym typeface="League Spartan"/>
              </a:rPr>
              <a:t>Ce am observat?</a:t>
            </a:r>
            <a:endParaRPr sz="700"/>
          </a:p>
          <a:p>
            <a:pPr indent="0" lvl="0" marL="0" marR="0" rtl="0" algn="just">
              <a:lnSpc>
                <a:spcPct val="140014"/>
              </a:lnSpc>
              <a:spcBef>
                <a:spcPts val="0"/>
              </a:spcBef>
              <a:spcAft>
                <a:spcPts val="0"/>
              </a:spcAft>
              <a:buNone/>
            </a:pPr>
            <a:r>
              <a:rPr b="0" i="0" lang="en" sz="1300" u="none" cap="none" strike="noStrike">
                <a:solidFill>
                  <a:srgbClr val="2D304E"/>
                </a:solidFill>
                <a:latin typeface="Arial"/>
                <a:ea typeface="Arial"/>
                <a:cs typeface="Arial"/>
                <a:sym typeface="Arial"/>
              </a:rPr>
              <a:t>       În timp ce mă plimbam prin parc, am observat că se auzeau foarte multe sunete diferite. Se auzeau păsările, oameni care vorbeau, copii care se jucau, frunzele mișcate de vânt și mașinile care treceau pe strada din apropiere. Unele sunete erau mai puternice, iar altele abia se auzeau.</a:t>
            </a:r>
            <a:endParaRPr sz="700"/>
          </a:p>
          <a:p>
            <a:pPr indent="0" lvl="0" marL="0" marR="0" rtl="0" algn="just">
              <a:lnSpc>
                <a:spcPct val="140014"/>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39985"/>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14"/>
              </a:lnSpc>
              <a:spcBef>
                <a:spcPts val="0"/>
              </a:spcBef>
              <a:spcAft>
                <a:spcPts val="0"/>
              </a:spcAft>
              <a:buNone/>
            </a:pPr>
            <a:r>
              <a:rPr b="0" i="0" lang="en" sz="1300" u="none" cap="none" strike="noStrike">
                <a:solidFill>
                  <a:srgbClr val="2D304E"/>
                </a:solidFill>
                <a:latin typeface="Arial"/>
                <a:ea typeface="Arial"/>
                <a:cs typeface="Arial"/>
                <a:sym typeface="Arial"/>
              </a:rPr>
              <a:t>        Sunetele sunt produse de corpuri care vibrează și se propagă printr-un mediu, în acest caz prin aer. Vibrațiile se transmit prin aer până la urechea noastră, unde sunt percepute ca sunete. Intensitatea sunetului depinde și de distanța față de sursa sonoră: cu cât ne îndepărtăm, cu atât sunetul se aude mai slab.</a:t>
            </a:r>
            <a:endParaRPr sz="700"/>
          </a:p>
          <a:p>
            <a:pPr indent="0" lvl="0" marL="0" marR="0" rtl="0" algn="just">
              <a:lnSpc>
                <a:spcPct val="145576"/>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39985"/>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14"/>
              </a:lnSpc>
              <a:spcBef>
                <a:spcPts val="0"/>
              </a:spcBef>
              <a:spcAft>
                <a:spcPts val="0"/>
              </a:spcAft>
              <a:buNone/>
            </a:pPr>
            <a:r>
              <a:rPr b="0" i="0" lang="en" sz="1300" u="none" cap="none" strike="noStrike">
                <a:solidFill>
                  <a:srgbClr val="2D304E"/>
                </a:solidFill>
                <a:latin typeface="Arial"/>
                <a:ea typeface="Arial"/>
                <a:cs typeface="Arial"/>
                <a:sym typeface="Arial"/>
              </a:rPr>
              <a:t>     Mi s-a părut interesant că, deși toate sunetele se auzeau în același timp, puteam să le deosebesc. De exemplu, îmi puteam da seama când auzeam o pasăre sau când trecea o mașină.</a:t>
            </a:r>
            <a:endParaRPr sz="700"/>
          </a:p>
        </p:txBody>
      </p:sp>
      <p:sp>
        <p:nvSpPr>
          <p:cNvPr id="2444" name="Google Shape;2444;p270"/>
          <p:cNvSpPr txBox="1"/>
          <p:nvPr/>
        </p:nvSpPr>
        <p:spPr>
          <a:xfrm>
            <a:off x="3601630" y="108063"/>
            <a:ext cx="5353800" cy="761700"/>
          </a:xfrm>
          <a:prstGeom prst="rect">
            <a:avLst/>
          </a:prstGeom>
          <a:noFill/>
          <a:ln>
            <a:noFill/>
          </a:ln>
        </p:spPr>
        <p:txBody>
          <a:bodyPr anchorCtr="0" anchor="t" bIns="0" lIns="0" spcFirstLastPara="1" rIns="0" wrap="square" tIns="0">
            <a:spAutoFit/>
          </a:bodyPr>
          <a:lstStyle/>
          <a:p>
            <a:pPr indent="0" lvl="0" marL="0" marR="0" rtl="0" algn="r">
              <a:lnSpc>
                <a:spcPct val="97023"/>
              </a:lnSpc>
              <a:spcBef>
                <a:spcPts val="0"/>
              </a:spcBef>
              <a:spcAft>
                <a:spcPts val="0"/>
              </a:spcAft>
              <a:buNone/>
            </a:pPr>
            <a:r>
              <a:rPr b="1" i="0" lang="en" sz="1300" u="none" cap="none" strike="noStrike">
                <a:solidFill>
                  <a:srgbClr val="000000"/>
                </a:solidFill>
                <a:latin typeface="Arial"/>
                <a:ea typeface="Arial"/>
                <a:cs typeface="Arial"/>
                <a:sym typeface="Arial"/>
              </a:rPr>
              <a:t>Perioada: 16–22 septembrie 2026</a:t>
            </a:r>
            <a:endParaRPr sz="700"/>
          </a:p>
          <a:p>
            <a:pPr indent="0" lvl="0" marL="0" marR="0" rtl="0" algn="r">
              <a:lnSpc>
                <a:spcPct val="97023"/>
              </a:lnSpc>
              <a:spcBef>
                <a:spcPts val="0"/>
              </a:spcBef>
              <a:spcAft>
                <a:spcPts val="0"/>
              </a:spcAft>
              <a:buNone/>
            </a:pPr>
            <a:r>
              <a:rPr b="1" i="0" lang="en" sz="1300" u="none" cap="none" strike="noStrike">
                <a:solidFill>
                  <a:srgbClr val="000000"/>
                </a:solidFill>
                <a:latin typeface="Arial"/>
                <a:ea typeface="Arial"/>
                <a:cs typeface="Arial"/>
                <a:sym typeface="Arial"/>
              </a:rPr>
              <a:t>Locul: Piatra Neamț, România</a:t>
            </a:r>
            <a:endParaRPr sz="700"/>
          </a:p>
          <a:p>
            <a:pPr indent="0" lvl="0" marL="0" marR="0" rtl="0" algn="r">
              <a:lnSpc>
                <a:spcPct val="97026"/>
              </a:lnSpc>
              <a:spcBef>
                <a:spcPts val="0"/>
              </a:spcBef>
              <a:spcAft>
                <a:spcPts val="0"/>
              </a:spcAft>
              <a:buNone/>
            </a:pPr>
            <a:r>
              <a:rPr b="1" i="0" lang="en" sz="1200" u="none" cap="none" strike="noStrike">
                <a:solidFill>
                  <a:srgbClr val="000000"/>
                </a:solidFill>
                <a:latin typeface="Arial"/>
                <a:ea typeface="Arial"/>
                <a:cs typeface="Arial"/>
                <a:sym typeface="Arial"/>
              </a:rPr>
              <a:t>16 septembrie 2026 – Sunetele din parc</a:t>
            </a:r>
            <a:endParaRPr sz="700"/>
          </a:p>
          <a:p>
            <a:pPr indent="0" lvl="0" marL="0" marR="0" rtl="0" algn="r">
              <a:lnSpc>
                <a:spcPct val="96994"/>
              </a:lnSpc>
              <a:spcBef>
                <a:spcPts val="0"/>
              </a:spcBef>
              <a:spcAft>
                <a:spcPts val="0"/>
              </a:spcAft>
              <a:buNone/>
            </a:pPr>
            <a:r>
              <a:rPr b="1" i="0" lang="en" sz="1300" u="none" cap="none" strike="noStrike">
                <a:solidFill>
                  <a:srgbClr val="000000"/>
                </a:solidFill>
                <a:latin typeface="Arial"/>
                <a:ea typeface="Arial"/>
                <a:cs typeface="Arial"/>
                <a:sym typeface="Arial"/>
              </a:rPr>
              <a:t>Locul: un parc din Piatra Neamț</a:t>
            </a:r>
            <a:endParaRPr sz="700"/>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8" name="Shape 2448"/>
        <p:cNvGrpSpPr/>
        <p:nvPr/>
      </p:nvGrpSpPr>
      <p:grpSpPr>
        <a:xfrm>
          <a:off x="0" y="0"/>
          <a:ext cx="0" cy="0"/>
          <a:chOff x="0" y="0"/>
          <a:chExt cx="0" cy="0"/>
        </a:xfrm>
      </p:grpSpPr>
      <p:sp>
        <p:nvSpPr>
          <p:cNvPr id="2449" name="Google Shape;2449;p271"/>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50" name="Google Shape;2450;p271"/>
          <p:cNvGrpSpPr/>
          <p:nvPr/>
        </p:nvGrpSpPr>
        <p:grpSpPr>
          <a:xfrm>
            <a:off x="3132980" y="170171"/>
            <a:ext cx="5806369" cy="4763779"/>
            <a:chOff x="0" y="-38100"/>
            <a:chExt cx="3058499" cy="2509316"/>
          </a:xfrm>
        </p:grpSpPr>
        <p:sp>
          <p:nvSpPr>
            <p:cNvPr id="2451" name="Google Shape;2451;p271"/>
            <p:cNvSpPr/>
            <p:nvPr/>
          </p:nvSpPr>
          <p:spPr>
            <a:xfrm>
              <a:off x="0" y="0"/>
              <a:ext cx="3058499" cy="2471216"/>
            </a:xfrm>
            <a:custGeom>
              <a:rect b="b" l="l" r="r" t="t"/>
              <a:pathLst>
                <a:path extrusionOk="0" h="2471216" w="3058499">
                  <a:moveTo>
                    <a:pt x="0" y="0"/>
                  </a:moveTo>
                  <a:lnTo>
                    <a:pt x="3058499" y="0"/>
                  </a:lnTo>
                  <a:lnTo>
                    <a:pt x="3058499" y="2471216"/>
                  </a:lnTo>
                  <a:lnTo>
                    <a:pt x="0" y="2471216"/>
                  </a:lnTo>
                  <a:close/>
                </a:path>
              </a:pathLst>
            </a:custGeom>
            <a:solidFill>
              <a:srgbClr val="B2DAEB"/>
            </a:solidFill>
            <a:ln>
              <a:noFill/>
            </a:ln>
          </p:spPr>
        </p:sp>
        <p:sp>
          <p:nvSpPr>
            <p:cNvPr id="2452" name="Google Shape;2452;p271"/>
            <p:cNvSpPr txBox="1"/>
            <p:nvPr/>
          </p:nvSpPr>
          <p:spPr>
            <a:xfrm>
              <a:off x="0" y="-38100"/>
              <a:ext cx="3058499" cy="2509316"/>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53" name="Google Shape;2453;p271"/>
          <p:cNvSpPr txBox="1"/>
          <p:nvPr/>
        </p:nvSpPr>
        <p:spPr>
          <a:xfrm>
            <a:off x="3311514" y="584200"/>
            <a:ext cx="5318136" cy="3935413"/>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What did I observe?</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While I was walking in the park, I noticed that there were many different sounds around me. I could hear birds, people talking, children playing, leaves moving in the wind and, sometimes, cars passing on the nearby street. Some sounds were louder, while others could barely be heard.</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How can I explain the phenomenon?</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Sounds are produced by objects that vibrate and they travel through a medium, in this case through the air. The vibrations travel through the air until they reach our ears, where we hear them as sounds. The intensity of a sound also depends on the distance from its source. The farther we are from the source, the quieter the sound becomes.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I found it interesting that, even though I could hear many sounds at the same time, I could still tell them apart. For example, I could recognize when I was hearing a bird or when a car was passing by.</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7" name="Shape 2457"/>
        <p:cNvGrpSpPr/>
        <p:nvPr/>
      </p:nvGrpSpPr>
      <p:grpSpPr>
        <a:xfrm>
          <a:off x="0" y="0"/>
          <a:ext cx="0" cy="0"/>
          <a:chOff x="0" y="0"/>
          <a:chExt cx="0" cy="0"/>
        </a:xfrm>
      </p:grpSpPr>
      <p:sp>
        <p:nvSpPr>
          <p:cNvPr id="2458" name="Google Shape;2458;p272"/>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59" name="Google Shape;2459;p272"/>
          <p:cNvGrpSpPr/>
          <p:nvPr/>
        </p:nvGrpSpPr>
        <p:grpSpPr>
          <a:xfrm>
            <a:off x="312697" y="175500"/>
            <a:ext cx="8610177" cy="4719611"/>
            <a:chOff x="0" y="-38100"/>
            <a:chExt cx="4535402" cy="2486050"/>
          </a:xfrm>
        </p:grpSpPr>
        <p:sp>
          <p:nvSpPr>
            <p:cNvPr id="2460" name="Google Shape;2460;p272"/>
            <p:cNvSpPr/>
            <p:nvPr/>
          </p:nvSpPr>
          <p:spPr>
            <a:xfrm>
              <a:off x="0" y="0"/>
              <a:ext cx="4535402" cy="2447950"/>
            </a:xfrm>
            <a:custGeom>
              <a:rect b="b" l="l" r="r" t="t"/>
              <a:pathLst>
                <a:path extrusionOk="0" h="2447950" w="4535402">
                  <a:moveTo>
                    <a:pt x="0" y="0"/>
                  </a:moveTo>
                  <a:lnTo>
                    <a:pt x="4535402" y="0"/>
                  </a:lnTo>
                  <a:lnTo>
                    <a:pt x="4535402" y="2447950"/>
                  </a:lnTo>
                  <a:lnTo>
                    <a:pt x="0" y="2447950"/>
                  </a:lnTo>
                  <a:close/>
                </a:path>
              </a:pathLst>
            </a:custGeom>
            <a:solidFill>
              <a:srgbClr val="B2DAEB"/>
            </a:solidFill>
            <a:ln>
              <a:noFill/>
            </a:ln>
          </p:spPr>
        </p:sp>
        <p:sp>
          <p:nvSpPr>
            <p:cNvPr id="2461" name="Google Shape;2461;p272"/>
            <p:cNvSpPr txBox="1"/>
            <p:nvPr/>
          </p:nvSpPr>
          <p:spPr>
            <a:xfrm>
              <a:off x="0" y="-38100"/>
              <a:ext cx="4535402" cy="248605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62" name="Google Shape;2462;p272"/>
          <p:cNvSpPr txBox="1"/>
          <p:nvPr/>
        </p:nvSpPr>
        <p:spPr>
          <a:xfrm>
            <a:off x="619833" y="810933"/>
            <a:ext cx="8009817" cy="3497263"/>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Pendant que je me promenais dans le parc, j’ai remarqué qu’il y avait beaucoup de sons différents autour de moi. J’ai entendu des oiseaux, des personnes qui parlaient, des enfants qui jouaient, les feuilles bougées par le vent et, parfois, des voitures qui passaient dans la rue voisine. Certains sons étaient plus forts, tandis que d’autres étaient à peine audibles.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Les sons sont produits par des objets qui vibrent et ils se propagent dans un milieu, dans ce cas, dans l’air. Les vibrations se transmettent dans l’air jusqu’à nos oreilles, où nous les percevons comme des sons. L’intensité d’un son dépend aussi de la distance par rapport à sa source. Plus nous sommes loin de la source, plus le son devient faible.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trouvé intéressant que, même si j’entendais plusieurs sons en même temps, je pouvais quand même les distinguer. Par exemple, je pouvais reconnaître le chant d’un oiseau ou le bruit d’une voiture.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6" name="Shape 2466"/>
        <p:cNvGrpSpPr/>
        <p:nvPr/>
      </p:nvGrpSpPr>
      <p:grpSpPr>
        <a:xfrm>
          <a:off x="0" y="0"/>
          <a:ext cx="0" cy="0"/>
          <a:chOff x="0" y="0"/>
          <a:chExt cx="0" cy="0"/>
        </a:xfrm>
      </p:grpSpPr>
      <p:sp>
        <p:nvSpPr>
          <p:cNvPr id="2467" name="Google Shape;2467;p273"/>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68" name="Google Shape;2468;p273"/>
          <p:cNvGrpSpPr/>
          <p:nvPr/>
        </p:nvGrpSpPr>
        <p:grpSpPr>
          <a:xfrm>
            <a:off x="207244" y="158152"/>
            <a:ext cx="6255559" cy="4803656"/>
            <a:chOff x="0" y="-38100"/>
            <a:chExt cx="3295109" cy="2530321"/>
          </a:xfrm>
        </p:grpSpPr>
        <p:sp>
          <p:nvSpPr>
            <p:cNvPr id="2469" name="Google Shape;2469;p273"/>
            <p:cNvSpPr/>
            <p:nvPr/>
          </p:nvSpPr>
          <p:spPr>
            <a:xfrm>
              <a:off x="0" y="0"/>
              <a:ext cx="3295109" cy="2492221"/>
            </a:xfrm>
            <a:custGeom>
              <a:rect b="b" l="l" r="r" t="t"/>
              <a:pathLst>
                <a:path extrusionOk="0" h="2492221" w="3295109">
                  <a:moveTo>
                    <a:pt x="0" y="0"/>
                  </a:moveTo>
                  <a:lnTo>
                    <a:pt x="3295109" y="0"/>
                  </a:lnTo>
                  <a:lnTo>
                    <a:pt x="3295109" y="2492221"/>
                  </a:lnTo>
                  <a:lnTo>
                    <a:pt x="0" y="2492221"/>
                  </a:lnTo>
                  <a:close/>
                </a:path>
              </a:pathLst>
            </a:custGeom>
            <a:solidFill>
              <a:srgbClr val="B2DAEB"/>
            </a:solidFill>
            <a:ln>
              <a:noFill/>
            </a:ln>
          </p:spPr>
        </p:sp>
        <p:sp>
          <p:nvSpPr>
            <p:cNvPr id="2470" name="Google Shape;2470;p273"/>
            <p:cNvSpPr txBox="1"/>
            <p:nvPr/>
          </p:nvSpPr>
          <p:spPr>
            <a:xfrm>
              <a:off x="0" y="-38100"/>
              <a:ext cx="3295109" cy="253032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71" name="Google Shape;2471;p273"/>
          <p:cNvSpPr txBox="1"/>
          <p:nvPr/>
        </p:nvSpPr>
        <p:spPr>
          <a:xfrm>
            <a:off x="207244" y="958800"/>
            <a:ext cx="6255559" cy="3670350"/>
          </a:xfrm>
          <a:prstGeom prst="rect">
            <a:avLst/>
          </a:prstGeom>
          <a:noFill/>
          <a:ln>
            <a:noFill/>
          </a:ln>
        </p:spPr>
        <p:txBody>
          <a:bodyPr anchorCtr="0" anchor="t" bIns="0" lIns="0" spcFirstLastPara="1" rIns="0" wrap="square" tIns="0">
            <a:spAutoFit/>
          </a:bodyPr>
          <a:lstStyle/>
          <a:p>
            <a:pPr indent="0" lvl="0" marL="0" marR="0" rtl="0" algn="just">
              <a:lnSpc>
                <a:spcPct val="140028"/>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Ce am observat?</a:t>
            </a:r>
            <a:endParaRPr sz="700"/>
          </a:p>
          <a:p>
            <a:pPr indent="0" lvl="0" marL="0" marR="0" rtl="0" algn="just">
              <a:lnSpc>
                <a:spcPct val="140000"/>
              </a:lnSpc>
              <a:spcBef>
                <a:spcPts val="0"/>
              </a:spcBef>
              <a:spcAft>
                <a:spcPts val="0"/>
              </a:spcAft>
              <a:buNone/>
            </a:pPr>
            <a:r>
              <a:rPr b="0" i="0" lang="en" sz="1400" u="none" cap="none" strike="noStrike">
                <a:solidFill>
                  <a:srgbClr val="2D304E"/>
                </a:solidFill>
                <a:latin typeface="Arial"/>
                <a:ea typeface="Arial"/>
                <a:cs typeface="Arial"/>
                <a:sym typeface="Arial"/>
              </a:rPr>
              <a:t>      Am observat umbra unui copac pe asfalt și am urmărit-o în diferite momente ale zilei. Dimineața, umbra era mai lungă și se întindea într-o anumită direcție. Pe măsură ce timpul trecea, aceasta își schimba poziția și lungimea.</a:t>
            </a:r>
            <a:endParaRPr sz="700"/>
          </a:p>
          <a:p>
            <a:pPr indent="0" lvl="0" marL="0" marR="0" rtl="0" algn="just">
              <a:lnSpc>
                <a:spcPct val="140000"/>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just">
              <a:lnSpc>
                <a:spcPct val="140028"/>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00"/>
              </a:lnSpc>
              <a:spcBef>
                <a:spcPts val="0"/>
              </a:spcBef>
              <a:spcAft>
                <a:spcPts val="0"/>
              </a:spcAft>
              <a:buNone/>
            </a:pPr>
            <a:r>
              <a:rPr b="0" i="0" lang="en" sz="1400" u="none" cap="none" strike="noStrike">
                <a:solidFill>
                  <a:srgbClr val="2D304E"/>
                </a:solidFill>
                <a:latin typeface="Arial"/>
                <a:ea typeface="Arial"/>
                <a:cs typeface="Arial"/>
                <a:sym typeface="Arial"/>
              </a:rPr>
              <a:t>       Lumina se propagă în linie dreaptă. Deoarece trunchiul și frunzele copacului sunt opace și nu lasă lumina să treacă prin ele, în spatele acestuia se formează o zonă mai întunecată, numită umbră. Deoarece poziția Soarelui pe cer se schimbă în timpul zilei, se schimbă și direcția și lungimea umbrei.</a:t>
            </a:r>
            <a:endParaRPr sz="700"/>
          </a:p>
          <a:p>
            <a:pPr indent="0" lvl="0" marL="0" marR="0" rtl="0" algn="just">
              <a:lnSpc>
                <a:spcPct val="140000"/>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just">
              <a:lnSpc>
                <a:spcPct val="140028"/>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00"/>
              </a:lnSpc>
              <a:spcBef>
                <a:spcPts val="0"/>
              </a:spcBef>
              <a:spcAft>
                <a:spcPts val="0"/>
              </a:spcAft>
              <a:buNone/>
            </a:pPr>
            <a:r>
              <a:rPr b="0" i="0" lang="en" sz="1400" u="none" cap="none" strike="noStrike">
                <a:solidFill>
                  <a:srgbClr val="2D304E"/>
                </a:solidFill>
                <a:latin typeface="Arial"/>
                <a:ea typeface="Arial"/>
                <a:cs typeface="Arial"/>
                <a:sym typeface="Arial"/>
              </a:rPr>
              <a:t>      M-a surprins faptul că umbra se poate modifica fără ca obiectul care o formează să se miște. Am realizat că poziția Soarelui poate fi observată indirect și prin schimbarea umbrelor.</a:t>
            </a:r>
            <a:endParaRPr sz="700"/>
          </a:p>
        </p:txBody>
      </p:sp>
      <p:sp>
        <p:nvSpPr>
          <p:cNvPr id="2472" name="Google Shape;2472;p273"/>
          <p:cNvSpPr/>
          <p:nvPr/>
        </p:nvSpPr>
        <p:spPr>
          <a:xfrm>
            <a:off x="6462803" y="643081"/>
            <a:ext cx="2681197" cy="4318727"/>
          </a:xfrm>
          <a:custGeom>
            <a:rect b="b" l="l" r="r" t="t"/>
            <a:pathLst>
              <a:path extrusionOk="0" h="1338168" w="830775">
                <a:moveTo>
                  <a:pt x="0" y="0"/>
                </a:moveTo>
                <a:lnTo>
                  <a:pt x="830775" y="0"/>
                </a:lnTo>
                <a:lnTo>
                  <a:pt x="830775" y="1338168"/>
                </a:lnTo>
                <a:lnTo>
                  <a:pt x="0" y="1338168"/>
                </a:lnTo>
                <a:close/>
              </a:path>
            </a:pathLst>
          </a:custGeom>
          <a:blipFill rotWithShape="1">
            <a:blip r:embed="rId4">
              <a:alphaModFix/>
            </a:blip>
            <a:stretch>
              <a:fillRect b="0" l="-2739" r="-2739" t="0"/>
            </a:stretch>
          </a:blipFill>
          <a:ln>
            <a:noFill/>
          </a:ln>
        </p:spPr>
      </p:sp>
      <p:sp>
        <p:nvSpPr>
          <p:cNvPr id="2473" name="Google Shape;2473;p273"/>
          <p:cNvSpPr txBox="1"/>
          <p:nvPr/>
        </p:nvSpPr>
        <p:spPr>
          <a:xfrm>
            <a:off x="230829" y="259057"/>
            <a:ext cx="3248275" cy="539160"/>
          </a:xfrm>
          <a:prstGeom prst="rect">
            <a:avLst/>
          </a:prstGeom>
          <a:noFill/>
          <a:ln>
            <a:noFill/>
          </a:ln>
        </p:spPr>
        <p:txBody>
          <a:bodyPr anchorCtr="0" anchor="t" bIns="0" lIns="0" spcFirstLastPara="1" rIns="0" wrap="square" tIns="0">
            <a:spAutoFit/>
          </a:bodyPr>
          <a:lstStyle/>
          <a:p>
            <a:pPr indent="0" lvl="0" marL="0" marR="0" rtl="0" algn="l">
              <a:lnSpc>
                <a:spcPct val="96998"/>
              </a:lnSpc>
              <a:spcBef>
                <a:spcPts val="0"/>
              </a:spcBef>
              <a:spcAft>
                <a:spcPts val="0"/>
              </a:spcAft>
              <a:buNone/>
            </a:pPr>
            <a:r>
              <a:rPr b="1" i="0" lang="en" sz="1500" u="none" cap="none" strike="noStrike">
                <a:solidFill>
                  <a:srgbClr val="000000"/>
                </a:solidFill>
                <a:latin typeface="Arial"/>
                <a:ea typeface="Arial"/>
                <a:cs typeface="Arial"/>
                <a:sym typeface="Arial"/>
              </a:rPr>
              <a:t>17 septembrie 2026 – Umbra unui copac</a:t>
            </a:r>
            <a:endParaRPr sz="700"/>
          </a:p>
          <a:p>
            <a:pPr indent="0" lvl="0" marL="0" marR="0" rtl="0" algn="r">
              <a:lnSpc>
                <a:spcPct val="81629"/>
              </a:lnSpc>
              <a:spcBef>
                <a:spcPts val="0"/>
              </a:spcBef>
              <a:spcAft>
                <a:spcPts val="0"/>
              </a:spcAft>
              <a:buNone/>
            </a:pPr>
            <a:r>
              <a:t/>
            </a:r>
            <a:endParaRPr b="1" i="0" sz="1500" u="none" cap="none" strike="noStrike">
              <a:solidFill>
                <a:srgbClr val="000000"/>
              </a:solidFill>
              <a:latin typeface="Arial"/>
              <a:ea typeface="Arial"/>
              <a:cs typeface="Arial"/>
              <a:sym typeface="Arial"/>
            </a:endParaRPr>
          </a:p>
          <a:p>
            <a:pPr indent="0" lvl="0" marL="0" marR="0" rtl="0" algn="just">
              <a:lnSpc>
                <a:spcPct val="97006"/>
              </a:lnSpc>
              <a:spcBef>
                <a:spcPts val="0"/>
              </a:spcBef>
              <a:spcAft>
                <a:spcPts val="0"/>
              </a:spcAft>
              <a:buNone/>
            </a:pPr>
            <a:r>
              <a:rPr b="1" i="0" lang="en" sz="1500" u="none" cap="none" strike="noStrike">
                <a:solidFill>
                  <a:srgbClr val="000000"/>
                </a:solidFill>
                <a:latin typeface="Arial"/>
                <a:ea typeface="Arial"/>
                <a:cs typeface="Arial"/>
                <a:sym typeface="Arial"/>
              </a:rPr>
              <a:t>Locul: în curtea casei, Piatra Neam</a:t>
            </a:r>
            <a:endParaRPr sz="700"/>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7" name="Shape 2477"/>
        <p:cNvGrpSpPr/>
        <p:nvPr/>
      </p:nvGrpSpPr>
      <p:grpSpPr>
        <a:xfrm>
          <a:off x="0" y="0"/>
          <a:ext cx="0" cy="0"/>
          <a:chOff x="0" y="0"/>
          <a:chExt cx="0" cy="0"/>
        </a:xfrm>
      </p:grpSpPr>
      <p:sp>
        <p:nvSpPr>
          <p:cNvPr id="2478" name="Google Shape;2478;p274"/>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79" name="Google Shape;2479;p274"/>
          <p:cNvGrpSpPr/>
          <p:nvPr/>
        </p:nvGrpSpPr>
        <p:grpSpPr>
          <a:xfrm>
            <a:off x="0" y="1972739"/>
            <a:ext cx="9040275" cy="3826183"/>
            <a:chOff x="0" y="-38100"/>
            <a:chExt cx="4761955" cy="2015438"/>
          </a:xfrm>
        </p:grpSpPr>
        <p:sp>
          <p:nvSpPr>
            <p:cNvPr id="2480" name="Google Shape;2480;p274"/>
            <p:cNvSpPr/>
            <p:nvPr/>
          </p:nvSpPr>
          <p:spPr>
            <a:xfrm>
              <a:off x="0" y="0"/>
              <a:ext cx="4761955" cy="1977338"/>
            </a:xfrm>
            <a:custGeom>
              <a:rect b="b" l="l" r="r" t="t"/>
              <a:pathLst>
                <a:path extrusionOk="0" h="1977338" w="4761955">
                  <a:moveTo>
                    <a:pt x="0" y="0"/>
                  </a:moveTo>
                  <a:lnTo>
                    <a:pt x="4761955" y="0"/>
                  </a:lnTo>
                  <a:lnTo>
                    <a:pt x="4761955" y="1977338"/>
                  </a:lnTo>
                  <a:lnTo>
                    <a:pt x="0" y="1977338"/>
                  </a:lnTo>
                  <a:close/>
                </a:path>
              </a:pathLst>
            </a:custGeom>
            <a:solidFill>
              <a:srgbClr val="B2DAEB"/>
            </a:solidFill>
            <a:ln>
              <a:noFill/>
            </a:ln>
          </p:spPr>
        </p:sp>
        <p:sp>
          <p:nvSpPr>
            <p:cNvPr id="2481" name="Google Shape;2481;p274"/>
            <p:cNvSpPr txBox="1"/>
            <p:nvPr/>
          </p:nvSpPr>
          <p:spPr>
            <a:xfrm>
              <a:off x="0" y="-38100"/>
              <a:ext cx="4761955" cy="2015438"/>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82" name="Google Shape;2482;p274"/>
          <p:cNvSpPr txBox="1"/>
          <p:nvPr/>
        </p:nvSpPr>
        <p:spPr>
          <a:xfrm>
            <a:off x="15776" y="1734472"/>
            <a:ext cx="9008700" cy="35619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What did I observe?</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I noticed the shadow of a tree on the pavement and watched it at different times of the day. In the morning, the shadow was longer and pointed in a certain direction. As time passed, it changed its position and length. </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How can I explain the phenomenon?</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Light travels in a straight line. The trunk and leaves of the tree are opaque, so they do not allow light to pass through them. Because of this, a darker area called a shadow is formed behind the tree. Since the position of the Sun in the sky changes during the day, the direction and length of the shadow also change.</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I was surprised that the shadow can change even though the object creating it does not move. I realized that we can also observe the position of the Sun indirectly by looking at how shadows change.</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6" name="Shape 2486"/>
        <p:cNvGrpSpPr/>
        <p:nvPr/>
      </p:nvGrpSpPr>
      <p:grpSpPr>
        <a:xfrm>
          <a:off x="0" y="0"/>
          <a:ext cx="0" cy="0"/>
          <a:chOff x="0" y="0"/>
          <a:chExt cx="0" cy="0"/>
        </a:xfrm>
      </p:grpSpPr>
      <p:sp>
        <p:nvSpPr>
          <p:cNvPr id="2487" name="Google Shape;2487;p275"/>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88" name="Google Shape;2488;p275"/>
          <p:cNvGrpSpPr/>
          <p:nvPr/>
        </p:nvGrpSpPr>
        <p:grpSpPr>
          <a:xfrm>
            <a:off x="367739" y="442020"/>
            <a:ext cx="8408524" cy="4104294"/>
            <a:chOff x="0" y="-38100"/>
            <a:chExt cx="4429181" cy="2161933"/>
          </a:xfrm>
        </p:grpSpPr>
        <p:sp>
          <p:nvSpPr>
            <p:cNvPr id="2489" name="Google Shape;2489;p275"/>
            <p:cNvSpPr/>
            <p:nvPr/>
          </p:nvSpPr>
          <p:spPr>
            <a:xfrm>
              <a:off x="0" y="0"/>
              <a:ext cx="4429181" cy="2123833"/>
            </a:xfrm>
            <a:custGeom>
              <a:rect b="b" l="l" r="r" t="t"/>
              <a:pathLst>
                <a:path extrusionOk="0" h="2123833" w="4429181">
                  <a:moveTo>
                    <a:pt x="0" y="0"/>
                  </a:moveTo>
                  <a:lnTo>
                    <a:pt x="4429181" y="0"/>
                  </a:lnTo>
                  <a:lnTo>
                    <a:pt x="4429181" y="2123833"/>
                  </a:lnTo>
                  <a:lnTo>
                    <a:pt x="0" y="2123833"/>
                  </a:lnTo>
                  <a:close/>
                </a:path>
              </a:pathLst>
            </a:custGeom>
            <a:solidFill>
              <a:srgbClr val="B2DAEB"/>
            </a:solidFill>
            <a:ln>
              <a:noFill/>
            </a:ln>
          </p:spPr>
        </p:sp>
        <p:sp>
          <p:nvSpPr>
            <p:cNvPr id="2490" name="Google Shape;2490;p275"/>
            <p:cNvSpPr txBox="1"/>
            <p:nvPr/>
          </p:nvSpPr>
          <p:spPr>
            <a:xfrm>
              <a:off x="0" y="-38100"/>
              <a:ext cx="4429181" cy="2161933"/>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91" name="Google Shape;2491;p275"/>
          <p:cNvSpPr txBox="1"/>
          <p:nvPr/>
        </p:nvSpPr>
        <p:spPr>
          <a:xfrm>
            <a:off x="636068" y="1030288"/>
            <a:ext cx="7813008" cy="3059113"/>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remarqué l’ombre d’un arbre sur le sol et je l’ai observée à différents moments de la journée. Le matin, l’ombre était plus longue et se trouvait dans une certaine direction. Au fur et à mesure que le temps passait, elle changeait de position et de longueur.</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La lumière se propage en ligne droite. Le tronc et les feuilles de l’arbre sont opaques et ne laissent donc pas passer la lumière. Une zone plus sombre se forme alors derrière l’arbre : c’est l’ombre. Comme la position du Soleil dans le ciel change pendant la journée, la direction et la longueur de l’ombre changent aussi.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été surprise de voir que l’ombre pouvait changer même si l’arbre ne bougeait pas. J’ai compris que l’on peut observer indirectement la position du Soleil grâce aux changements des ombres.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5" name="Shape 2495"/>
        <p:cNvGrpSpPr/>
        <p:nvPr/>
      </p:nvGrpSpPr>
      <p:grpSpPr>
        <a:xfrm>
          <a:off x="0" y="0"/>
          <a:ext cx="0" cy="0"/>
          <a:chOff x="0" y="0"/>
          <a:chExt cx="0" cy="0"/>
        </a:xfrm>
      </p:grpSpPr>
      <p:sp>
        <p:nvSpPr>
          <p:cNvPr id="2496" name="Google Shape;2496;p276"/>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497" name="Google Shape;2497;p276"/>
          <p:cNvGrpSpPr/>
          <p:nvPr/>
        </p:nvGrpSpPr>
        <p:grpSpPr>
          <a:xfrm>
            <a:off x="2455485" y="114939"/>
            <a:ext cx="6582710" cy="4878456"/>
            <a:chOff x="0" y="-38100"/>
            <a:chExt cx="3467436" cy="2569722"/>
          </a:xfrm>
        </p:grpSpPr>
        <p:sp>
          <p:nvSpPr>
            <p:cNvPr id="2498" name="Google Shape;2498;p276"/>
            <p:cNvSpPr/>
            <p:nvPr/>
          </p:nvSpPr>
          <p:spPr>
            <a:xfrm>
              <a:off x="0" y="0"/>
              <a:ext cx="3467436" cy="2531622"/>
            </a:xfrm>
            <a:custGeom>
              <a:rect b="b" l="l" r="r" t="t"/>
              <a:pathLst>
                <a:path extrusionOk="0" h="2531622" w="3467436">
                  <a:moveTo>
                    <a:pt x="0" y="0"/>
                  </a:moveTo>
                  <a:lnTo>
                    <a:pt x="3467436" y="0"/>
                  </a:lnTo>
                  <a:lnTo>
                    <a:pt x="3467436" y="2531622"/>
                  </a:lnTo>
                  <a:lnTo>
                    <a:pt x="0" y="2531622"/>
                  </a:lnTo>
                  <a:close/>
                </a:path>
              </a:pathLst>
            </a:custGeom>
            <a:solidFill>
              <a:srgbClr val="B2DAEB"/>
            </a:solidFill>
            <a:ln>
              <a:noFill/>
            </a:ln>
          </p:spPr>
        </p:sp>
        <p:sp>
          <p:nvSpPr>
            <p:cNvPr id="2499" name="Google Shape;2499;p276"/>
            <p:cNvSpPr txBox="1"/>
            <p:nvPr/>
          </p:nvSpPr>
          <p:spPr>
            <a:xfrm>
              <a:off x="0" y="-38100"/>
              <a:ext cx="3467436" cy="2569722"/>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00" name="Google Shape;2500;p276"/>
          <p:cNvSpPr/>
          <p:nvPr/>
        </p:nvSpPr>
        <p:spPr>
          <a:xfrm>
            <a:off x="0" y="700788"/>
            <a:ext cx="2449832" cy="4292608"/>
          </a:xfrm>
          <a:custGeom>
            <a:rect b="b" l="l" r="r" t="t"/>
            <a:pathLst>
              <a:path extrusionOk="0" h="1330075" w="759086">
                <a:moveTo>
                  <a:pt x="0" y="0"/>
                </a:moveTo>
                <a:lnTo>
                  <a:pt x="759086" y="0"/>
                </a:lnTo>
                <a:lnTo>
                  <a:pt x="759086" y="1330075"/>
                </a:lnTo>
                <a:lnTo>
                  <a:pt x="0" y="1330075"/>
                </a:lnTo>
                <a:close/>
              </a:path>
            </a:pathLst>
          </a:custGeom>
          <a:blipFill rotWithShape="1">
            <a:blip r:embed="rId4">
              <a:alphaModFix/>
            </a:blip>
            <a:stretch>
              <a:fillRect b="0" l="-71660" r="-71660" t="0"/>
            </a:stretch>
          </a:blipFill>
          <a:ln>
            <a:noFill/>
          </a:ln>
        </p:spPr>
      </p:sp>
      <p:sp>
        <p:nvSpPr>
          <p:cNvPr id="2501" name="Google Shape;2501;p276"/>
          <p:cNvSpPr txBox="1"/>
          <p:nvPr/>
        </p:nvSpPr>
        <p:spPr>
          <a:xfrm>
            <a:off x="6224796" y="391289"/>
            <a:ext cx="2735762" cy="642811"/>
          </a:xfrm>
          <a:prstGeom prst="rect">
            <a:avLst/>
          </a:prstGeom>
          <a:noFill/>
          <a:ln>
            <a:noFill/>
          </a:ln>
        </p:spPr>
        <p:txBody>
          <a:bodyPr anchorCtr="0" anchor="t" bIns="0" lIns="0" spcFirstLastPara="1" rIns="0" wrap="square" tIns="0">
            <a:spAutoFit/>
          </a:bodyPr>
          <a:lstStyle/>
          <a:p>
            <a:pPr indent="0" lvl="0" marL="0" marR="0" rtl="0" algn="r">
              <a:lnSpc>
                <a:spcPct val="97000"/>
              </a:lnSpc>
              <a:spcBef>
                <a:spcPts val="0"/>
              </a:spcBef>
              <a:spcAft>
                <a:spcPts val="0"/>
              </a:spcAft>
              <a:buNone/>
            </a:pPr>
            <a:r>
              <a:rPr b="1" i="0" lang="en" sz="1300" u="none" cap="none" strike="noStrike">
                <a:solidFill>
                  <a:srgbClr val="000000"/>
                </a:solidFill>
                <a:latin typeface="Arial"/>
                <a:ea typeface="Arial"/>
                <a:cs typeface="Arial"/>
                <a:sym typeface="Arial"/>
              </a:rPr>
              <a:t>18 septembrie 2026 – Zgomotele orașului</a:t>
            </a:r>
            <a:endParaRPr sz="700"/>
          </a:p>
          <a:p>
            <a:pPr indent="0" lvl="0" marL="0" marR="0" rtl="0" algn="ctr">
              <a:lnSpc>
                <a:spcPct val="97000"/>
              </a:lnSpc>
              <a:spcBef>
                <a:spcPts val="0"/>
              </a:spcBef>
              <a:spcAft>
                <a:spcPts val="0"/>
              </a:spcAft>
              <a:buNone/>
            </a:pPr>
            <a:r>
              <a:rPr b="1" i="0" lang="en" sz="1300" u="none" cap="none" strike="noStrike">
                <a:solidFill>
                  <a:srgbClr val="000000"/>
                </a:solidFill>
                <a:latin typeface="Arial"/>
                <a:ea typeface="Arial"/>
                <a:cs typeface="Arial"/>
                <a:sym typeface="Arial"/>
              </a:rPr>
              <a:t>Locul: o stradă mai circulată din Piatra Neamț</a:t>
            </a:r>
            <a:endParaRPr sz="700"/>
          </a:p>
          <a:p>
            <a:pPr indent="0" lvl="0" marL="0" marR="0" rtl="0" algn="ctr">
              <a:lnSpc>
                <a:spcPct val="97000"/>
              </a:lnSpc>
              <a:spcBef>
                <a:spcPts val="0"/>
              </a:spcBef>
              <a:spcAft>
                <a:spcPts val="0"/>
              </a:spcAft>
              <a:buNone/>
            </a:pPr>
            <a:r>
              <a:t/>
            </a:r>
            <a:endParaRPr b="1" i="0" sz="1300" u="none" cap="none" strike="noStrike">
              <a:solidFill>
                <a:srgbClr val="000000"/>
              </a:solidFill>
              <a:latin typeface="Arial"/>
              <a:ea typeface="Arial"/>
              <a:cs typeface="Arial"/>
              <a:sym typeface="Arial"/>
            </a:endParaRPr>
          </a:p>
        </p:txBody>
      </p:sp>
      <p:sp>
        <p:nvSpPr>
          <p:cNvPr id="2502" name="Google Shape;2502;p276"/>
          <p:cNvSpPr txBox="1"/>
          <p:nvPr/>
        </p:nvSpPr>
        <p:spPr>
          <a:xfrm>
            <a:off x="2455486" y="978377"/>
            <a:ext cx="6505073" cy="3653155"/>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1" i="0" lang="en" sz="1300" u="none" cap="none" strike="noStrike">
                <a:solidFill>
                  <a:srgbClr val="000000"/>
                </a:solidFill>
                <a:latin typeface="League Spartan"/>
                <a:ea typeface="League Spartan"/>
                <a:cs typeface="League Spartan"/>
                <a:sym typeface="League Spartan"/>
              </a:rPr>
              <a:t>Ce am observat?</a:t>
            </a:r>
            <a:endParaRPr sz="700"/>
          </a:p>
          <a:p>
            <a:pPr indent="0" lvl="0" marL="0" marR="0" rtl="0" algn="just">
              <a:lnSpc>
                <a:spcPct val="140000"/>
              </a:lnSpc>
              <a:spcBef>
                <a:spcPts val="0"/>
              </a:spcBef>
              <a:spcAft>
                <a:spcPts val="0"/>
              </a:spcAft>
              <a:buNone/>
            </a:pPr>
            <a:r>
              <a:rPr b="1" i="0" lang="en" sz="1300" u="none" cap="none" strike="noStrike">
                <a:solidFill>
                  <a:srgbClr val="2D304E"/>
                </a:solidFill>
                <a:latin typeface="Arial"/>
                <a:ea typeface="Arial"/>
                <a:cs typeface="Arial"/>
                <a:sym typeface="Arial"/>
              </a:rPr>
              <a:t>      </a:t>
            </a:r>
            <a:r>
              <a:rPr b="0" i="0" lang="en" sz="1300" u="none" cap="none" strike="noStrike">
                <a:solidFill>
                  <a:srgbClr val="2D304E"/>
                </a:solidFill>
                <a:latin typeface="Arial"/>
                <a:ea typeface="Arial"/>
                <a:cs typeface="Arial"/>
                <a:sym typeface="Arial"/>
              </a:rPr>
              <a:t>În timp ce mergeam pe o stradă mai aglomerată, am observat că se auzeau multe sunete în același timp. Se auzeau motoarele mașinilor, claxoane, oameni care vorbeau, pași și alte zgomote produse de activitățile din jur. Într-un loc mai liniștit, diferența era destul de mare.</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Fiecare sursă sonoră produce vibrații care se propagă prin aer sub formă de unde sonore. Când există mai multe surse sonore, undele ajung la urechile noastre și auzim mai multe sunete în același timp. Pe măsură ce ne îndepărtăm de o sursă, intensitatea sunetului perceput scade.</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Mi s-a părut interesant cât de mult se poate schimba atmosfera într-o distanță destul de mică. Când am intrat într-o zonă mai liniștită, zgomotul traficului s-a auzit mult mai slab.</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6" name="Shape 2506"/>
        <p:cNvGrpSpPr/>
        <p:nvPr/>
      </p:nvGrpSpPr>
      <p:grpSpPr>
        <a:xfrm>
          <a:off x="0" y="0"/>
          <a:ext cx="0" cy="0"/>
          <a:chOff x="0" y="0"/>
          <a:chExt cx="0" cy="0"/>
        </a:xfrm>
      </p:grpSpPr>
      <p:sp>
        <p:nvSpPr>
          <p:cNvPr id="2507" name="Google Shape;2507;p277"/>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08" name="Google Shape;2508;p277"/>
          <p:cNvGrpSpPr/>
          <p:nvPr/>
        </p:nvGrpSpPr>
        <p:grpSpPr>
          <a:xfrm>
            <a:off x="2918451" y="194825"/>
            <a:ext cx="5873619" cy="4565980"/>
            <a:chOff x="0" y="-38100"/>
            <a:chExt cx="3093984" cy="2405173"/>
          </a:xfrm>
        </p:grpSpPr>
        <p:sp>
          <p:nvSpPr>
            <p:cNvPr id="2509" name="Google Shape;2509;p277"/>
            <p:cNvSpPr/>
            <p:nvPr/>
          </p:nvSpPr>
          <p:spPr>
            <a:xfrm>
              <a:off x="0" y="0"/>
              <a:ext cx="3093984" cy="2367073"/>
            </a:xfrm>
            <a:custGeom>
              <a:rect b="b" l="l" r="r" t="t"/>
              <a:pathLst>
                <a:path extrusionOk="0" h="2367073" w="3093984">
                  <a:moveTo>
                    <a:pt x="0" y="0"/>
                  </a:moveTo>
                  <a:lnTo>
                    <a:pt x="3093984" y="0"/>
                  </a:lnTo>
                  <a:lnTo>
                    <a:pt x="3093984" y="2367073"/>
                  </a:lnTo>
                  <a:lnTo>
                    <a:pt x="0" y="2367073"/>
                  </a:lnTo>
                  <a:close/>
                </a:path>
              </a:pathLst>
            </a:custGeom>
            <a:solidFill>
              <a:srgbClr val="B2DAEB"/>
            </a:solidFill>
            <a:ln>
              <a:noFill/>
            </a:ln>
          </p:spPr>
        </p:sp>
        <p:sp>
          <p:nvSpPr>
            <p:cNvPr id="2510" name="Google Shape;2510;p277"/>
            <p:cNvSpPr txBox="1"/>
            <p:nvPr/>
          </p:nvSpPr>
          <p:spPr>
            <a:xfrm>
              <a:off x="0" y="-38100"/>
              <a:ext cx="3093984" cy="2405173"/>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11" name="Google Shape;2511;p277"/>
          <p:cNvSpPr txBox="1"/>
          <p:nvPr/>
        </p:nvSpPr>
        <p:spPr>
          <a:xfrm>
            <a:off x="3104470" y="136013"/>
            <a:ext cx="5501700" cy="5345400"/>
          </a:xfrm>
          <a:prstGeom prst="rect">
            <a:avLst/>
          </a:prstGeom>
          <a:noFill/>
          <a:ln>
            <a:noFill/>
          </a:ln>
        </p:spPr>
        <p:txBody>
          <a:bodyPr anchorCtr="0" anchor="t" bIns="0" lIns="0" spcFirstLastPara="1" rIns="0" wrap="square" tIns="0">
            <a:spAutoFit/>
          </a:bodyPr>
          <a:lstStyle/>
          <a:p>
            <a:pPr indent="0" lvl="0" marL="0" marR="0" rtl="0" algn="l">
              <a:lnSpc>
                <a:spcPct val="140028"/>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What did I observe?</a:t>
            </a:r>
            <a:endParaRPr sz="700"/>
          </a:p>
          <a:p>
            <a:pPr indent="0" lvl="0" marL="0" marR="0" rtl="0" algn="l">
              <a:lnSpc>
                <a:spcPct val="140028"/>
              </a:lnSpc>
              <a:spcBef>
                <a:spcPts val="0"/>
              </a:spcBef>
              <a:spcAft>
                <a:spcPts val="0"/>
              </a:spcAft>
              <a:buNone/>
            </a:pPr>
            <a:r>
              <a:rPr b="0" i="0" lang="en" sz="1400" u="none" cap="none" strike="noStrike">
                <a:solidFill>
                  <a:srgbClr val="2D304E"/>
                </a:solidFill>
                <a:latin typeface="Arial"/>
                <a:ea typeface="Arial"/>
                <a:cs typeface="Arial"/>
                <a:sym typeface="Arial"/>
              </a:rPr>
              <a:t>     While I was walking on a busy street, I noticed that many sounds could be heard at the same time. I could hear car engines, horns, people talking, footsteps and other noises from the activities around me. In a quieter area, the difference was quite noticeable.</a:t>
            </a:r>
            <a:endParaRPr sz="700"/>
          </a:p>
          <a:p>
            <a:pPr indent="0" lvl="0" marL="0" marR="0" rtl="0" algn="l">
              <a:lnSpc>
                <a:spcPct val="140028"/>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l">
              <a:lnSpc>
                <a:spcPct val="140028"/>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How can I explain the phenomenon?</a:t>
            </a:r>
            <a:endParaRPr sz="700"/>
          </a:p>
          <a:p>
            <a:pPr indent="0" lvl="0" marL="0" marR="0" rtl="0" algn="l">
              <a:lnSpc>
                <a:spcPct val="140028"/>
              </a:lnSpc>
              <a:spcBef>
                <a:spcPts val="0"/>
              </a:spcBef>
              <a:spcAft>
                <a:spcPts val="0"/>
              </a:spcAft>
              <a:buNone/>
            </a:pPr>
            <a:r>
              <a:rPr b="0" i="0" lang="en" sz="1400" u="none" cap="none" strike="noStrike">
                <a:solidFill>
                  <a:srgbClr val="2D304E"/>
                </a:solidFill>
                <a:latin typeface="Arial"/>
                <a:ea typeface="Arial"/>
                <a:cs typeface="Arial"/>
                <a:sym typeface="Arial"/>
              </a:rPr>
              <a:t>    Each sound source produces vibrations that travel through the air as sound waves. When there are several sound sources, the waves reach our ears and we hear several sounds at the same time. As we move farther away from a sound source, the intensity of the sound we hear becomes lower.</a:t>
            </a:r>
            <a:endParaRPr sz="700"/>
          </a:p>
          <a:p>
            <a:pPr indent="0" lvl="0" marL="0" marR="0" rtl="0" algn="l">
              <a:lnSpc>
                <a:spcPct val="140028"/>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l">
              <a:lnSpc>
                <a:spcPct val="140028"/>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l">
              <a:lnSpc>
                <a:spcPct val="140028"/>
              </a:lnSpc>
              <a:spcBef>
                <a:spcPts val="0"/>
              </a:spcBef>
              <a:spcAft>
                <a:spcPts val="0"/>
              </a:spcAft>
              <a:buNone/>
            </a:pPr>
            <a:r>
              <a:rPr b="0" i="0" lang="en" sz="1400" u="none" cap="none" strike="noStrike">
                <a:solidFill>
                  <a:srgbClr val="2D304E"/>
                </a:solidFill>
                <a:latin typeface="Arial"/>
                <a:ea typeface="Arial"/>
                <a:cs typeface="Arial"/>
                <a:sym typeface="Arial"/>
              </a:rPr>
              <a:t>     I found it interesting how much the atmosphere can change over a relatively short distance. When I moved away from the busy area, the traffic noise became much quieter.</a:t>
            </a:r>
            <a:endParaRPr sz="700"/>
          </a:p>
          <a:p>
            <a:pPr indent="0" lvl="0" marL="0" marR="0" rtl="0" algn="l">
              <a:lnSpc>
                <a:spcPct val="140028"/>
              </a:lnSpc>
              <a:spcBef>
                <a:spcPts val="0"/>
              </a:spcBef>
              <a:spcAft>
                <a:spcPts val="0"/>
              </a:spcAft>
              <a:buNone/>
            </a:pPr>
            <a:r>
              <a:t/>
            </a:r>
            <a:endParaRPr b="0" i="0" sz="1400" u="none" cap="none" strike="noStrike">
              <a:solidFill>
                <a:srgbClr val="2D304E"/>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5" name="Shape 2515"/>
        <p:cNvGrpSpPr/>
        <p:nvPr/>
      </p:nvGrpSpPr>
      <p:grpSpPr>
        <a:xfrm>
          <a:off x="0" y="0"/>
          <a:ext cx="0" cy="0"/>
          <a:chOff x="0" y="0"/>
          <a:chExt cx="0" cy="0"/>
        </a:xfrm>
      </p:grpSpPr>
      <p:sp>
        <p:nvSpPr>
          <p:cNvPr id="2516" name="Google Shape;2516;p278"/>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17" name="Google Shape;2517;p278"/>
          <p:cNvGrpSpPr/>
          <p:nvPr/>
        </p:nvGrpSpPr>
        <p:grpSpPr>
          <a:xfrm>
            <a:off x="415528" y="442020"/>
            <a:ext cx="8507346" cy="4187130"/>
            <a:chOff x="0" y="-38100"/>
            <a:chExt cx="4481236" cy="2205567"/>
          </a:xfrm>
        </p:grpSpPr>
        <p:sp>
          <p:nvSpPr>
            <p:cNvPr id="2518" name="Google Shape;2518;p278"/>
            <p:cNvSpPr/>
            <p:nvPr/>
          </p:nvSpPr>
          <p:spPr>
            <a:xfrm>
              <a:off x="0" y="0"/>
              <a:ext cx="4481236" cy="2167467"/>
            </a:xfrm>
            <a:custGeom>
              <a:rect b="b" l="l" r="r" t="t"/>
              <a:pathLst>
                <a:path extrusionOk="0" h="2167467" w="4481236">
                  <a:moveTo>
                    <a:pt x="0" y="0"/>
                  </a:moveTo>
                  <a:lnTo>
                    <a:pt x="4481236" y="0"/>
                  </a:lnTo>
                  <a:lnTo>
                    <a:pt x="4481236" y="2167467"/>
                  </a:lnTo>
                  <a:lnTo>
                    <a:pt x="0" y="2167467"/>
                  </a:lnTo>
                  <a:close/>
                </a:path>
              </a:pathLst>
            </a:custGeom>
            <a:solidFill>
              <a:srgbClr val="B2DAEB"/>
            </a:solidFill>
            <a:ln>
              <a:noFill/>
            </a:ln>
          </p:spPr>
        </p:sp>
        <p:sp>
          <p:nvSpPr>
            <p:cNvPr id="2519" name="Google Shape;2519;p278"/>
            <p:cNvSpPr txBox="1"/>
            <p:nvPr/>
          </p:nvSpPr>
          <p:spPr>
            <a:xfrm>
              <a:off x="0" y="-38100"/>
              <a:ext cx="4481236"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20" name="Google Shape;2520;p278"/>
          <p:cNvSpPr txBox="1"/>
          <p:nvPr/>
        </p:nvSpPr>
        <p:spPr>
          <a:xfrm>
            <a:off x="514350" y="1020907"/>
            <a:ext cx="8236512" cy="3278188"/>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En marchant dans une rue assez fréquentée, j’ai remarqué que beaucoup de sons se faisaient entendre en même temps. J’ai entendu les moteurs des voitures, les klaxons, les personnes qui parlaient, les pas et d’autres bruits provenant des activités autour de moi. Dans un endroit plus calme, la différence était assez grande.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Chaque source sonore produit des vibrations qui se propagent dans l’air sous forme d’ondes sonores. Lorsqu’il y a plusieurs sources sonores, les ondes arrivent à nos oreilles et nous entendons plusieurs sons en même temps. Plus nous nous éloignons d’une source sonore, plus l’intensité du son diminue.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trouvé intéressant de voir à quel point l’ambiance peut changer sur une distance assez courte. Quand je me suis éloignée de la rue fréquentée, les bruits de la circulation sont devenus beaucoup plus faibles.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4" name="Shape 2524"/>
        <p:cNvGrpSpPr/>
        <p:nvPr/>
      </p:nvGrpSpPr>
      <p:grpSpPr>
        <a:xfrm>
          <a:off x="0" y="0"/>
          <a:ext cx="0" cy="0"/>
          <a:chOff x="0" y="0"/>
          <a:chExt cx="0" cy="0"/>
        </a:xfrm>
      </p:grpSpPr>
      <p:sp>
        <p:nvSpPr>
          <p:cNvPr id="2525" name="Google Shape;2525;p27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26" name="Google Shape;2526;p279"/>
          <p:cNvGrpSpPr/>
          <p:nvPr/>
        </p:nvGrpSpPr>
        <p:grpSpPr>
          <a:xfrm>
            <a:off x="114491" y="117140"/>
            <a:ext cx="6467500" cy="4656329"/>
            <a:chOff x="0" y="-38100"/>
            <a:chExt cx="3406749" cy="2452716"/>
          </a:xfrm>
        </p:grpSpPr>
        <p:sp>
          <p:nvSpPr>
            <p:cNvPr id="2527" name="Google Shape;2527;p279"/>
            <p:cNvSpPr/>
            <p:nvPr/>
          </p:nvSpPr>
          <p:spPr>
            <a:xfrm>
              <a:off x="0" y="0"/>
              <a:ext cx="3406749" cy="2414616"/>
            </a:xfrm>
            <a:custGeom>
              <a:rect b="b" l="l" r="r" t="t"/>
              <a:pathLst>
                <a:path extrusionOk="0" h="2414616" w="3406749">
                  <a:moveTo>
                    <a:pt x="0" y="0"/>
                  </a:moveTo>
                  <a:lnTo>
                    <a:pt x="3406749" y="0"/>
                  </a:lnTo>
                  <a:lnTo>
                    <a:pt x="3406749" y="2414616"/>
                  </a:lnTo>
                  <a:lnTo>
                    <a:pt x="0" y="2414616"/>
                  </a:lnTo>
                  <a:close/>
                </a:path>
              </a:pathLst>
            </a:custGeom>
            <a:solidFill>
              <a:srgbClr val="B2DAEB"/>
            </a:solidFill>
            <a:ln>
              <a:noFill/>
            </a:ln>
          </p:spPr>
        </p:sp>
        <p:sp>
          <p:nvSpPr>
            <p:cNvPr id="2528" name="Google Shape;2528;p279"/>
            <p:cNvSpPr txBox="1"/>
            <p:nvPr/>
          </p:nvSpPr>
          <p:spPr>
            <a:xfrm>
              <a:off x="0" y="-38100"/>
              <a:ext cx="3406749" cy="2452716"/>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29" name="Google Shape;2529;p279"/>
          <p:cNvSpPr txBox="1"/>
          <p:nvPr/>
        </p:nvSpPr>
        <p:spPr>
          <a:xfrm>
            <a:off x="514350" y="1166668"/>
            <a:ext cx="5910656" cy="3278188"/>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M-am uitat într-o oglindă și am observat că pot vedea imaginea mea și a obiectelor aflate în fața ei. Am observat că atunci când mă deplasam sau schimbam unghiul din care priveam oglinda, se schimba și poziția din care vedeam imaginea.</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Lumina provenită de la obiecte ajunge la suprafața oglinzii și este reflectată. O parte din lumina reflectată ajunge în ochii noștri, iar noi putem vedea astfel imaginea obiectului. Acesta este fenomenul de reflexie a luminii.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Mi s-a părut interesant că putem vedea într-o oglindă obiecte care nu se află direct în direcția în care privim. Înainte nu mă gândeam prea mult la faptul că pentru a vedea imaginea este nevoie ca lumina să ajungă mai întâi la oglindă.</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
        <p:nvSpPr>
          <p:cNvPr id="2530" name="Google Shape;2530;p279"/>
          <p:cNvSpPr/>
          <p:nvPr/>
        </p:nvSpPr>
        <p:spPr>
          <a:xfrm>
            <a:off x="6581992" y="670315"/>
            <a:ext cx="2623185" cy="4103154"/>
          </a:xfrm>
          <a:custGeom>
            <a:rect b="b" l="l" r="r" t="t"/>
            <a:pathLst>
              <a:path extrusionOk="0" h="1271372" w="812800">
                <a:moveTo>
                  <a:pt x="0" y="0"/>
                </a:moveTo>
                <a:lnTo>
                  <a:pt x="812800" y="0"/>
                </a:lnTo>
                <a:lnTo>
                  <a:pt x="812800" y="1271372"/>
                </a:lnTo>
                <a:lnTo>
                  <a:pt x="0" y="1271372"/>
                </a:lnTo>
                <a:close/>
              </a:path>
            </a:pathLst>
          </a:custGeom>
          <a:blipFill rotWithShape="1">
            <a:blip r:embed="rId4">
              <a:alphaModFix/>
            </a:blip>
            <a:stretch>
              <a:fillRect b="0" l="-53485" r="-53485" t="0"/>
            </a:stretch>
          </a:blipFill>
          <a:ln>
            <a:noFill/>
          </a:ln>
        </p:spPr>
      </p:sp>
      <p:sp>
        <p:nvSpPr>
          <p:cNvPr id="2531" name="Google Shape;2531;p279"/>
          <p:cNvSpPr txBox="1"/>
          <p:nvPr/>
        </p:nvSpPr>
        <p:spPr>
          <a:xfrm>
            <a:off x="291097" y="218046"/>
            <a:ext cx="3924885" cy="778701"/>
          </a:xfrm>
          <a:prstGeom prst="rect">
            <a:avLst/>
          </a:prstGeom>
          <a:noFill/>
          <a:ln>
            <a:noFill/>
          </a:ln>
        </p:spPr>
        <p:txBody>
          <a:bodyPr anchorCtr="0" anchor="t" bIns="0" lIns="0" spcFirstLastPara="1" rIns="0" wrap="square" tIns="0">
            <a:spAutoFit/>
          </a:bodyPr>
          <a:lstStyle/>
          <a:p>
            <a:pPr indent="0" lvl="0" marL="0" marR="0" rtl="0" algn="l">
              <a:lnSpc>
                <a:spcPct val="96999"/>
              </a:lnSpc>
              <a:spcBef>
                <a:spcPts val="0"/>
              </a:spcBef>
              <a:spcAft>
                <a:spcPts val="0"/>
              </a:spcAft>
              <a:buNone/>
            </a:pPr>
            <a:r>
              <a:rPr b="1" i="0" lang="en" sz="1500" u="none" cap="none" strike="noStrike">
                <a:solidFill>
                  <a:srgbClr val="000000"/>
                </a:solidFill>
                <a:latin typeface="Arial"/>
                <a:ea typeface="Arial"/>
                <a:cs typeface="Arial"/>
                <a:sym typeface="Arial"/>
              </a:rPr>
              <a:t>19 septembrie 2026 – Reflexia luminii într-o oglindă</a:t>
            </a:r>
            <a:endParaRPr sz="700"/>
          </a:p>
          <a:p>
            <a:pPr indent="0" lvl="0" marL="0" marR="0" rtl="0" algn="l">
              <a:lnSpc>
                <a:spcPct val="96999"/>
              </a:lnSpc>
              <a:spcBef>
                <a:spcPts val="0"/>
              </a:spcBef>
              <a:spcAft>
                <a:spcPts val="0"/>
              </a:spcAft>
              <a:buNone/>
            </a:pPr>
            <a:r>
              <a:rPr b="1" i="0" lang="en" sz="1500" u="none" cap="none" strike="noStrike">
                <a:solidFill>
                  <a:srgbClr val="000000"/>
                </a:solidFill>
                <a:latin typeface="Arial"/>
                <a:ea typeface="Arial"/>
                <a:cs typeface="Arial"/>
                <a:sym typeface="Arial"/>
              </a:rPr>
              <a:t>Locul: acasă, Piatra Neamț</a:t>
            </a:r>
            <a:endParaRPr sz="700"/>
          </a:p>
          <a:p>
            <a:pPr indent="0" lvl="0" marL="0" marR="0" rtl="0" algn="ctr">
              <a:lnSpc>
                <a:spcPct val="96999"/>
              </a:lnSpc>
              <a:spcBef>
                <a:spcPts val="0"/>
              </a:spcBef>
              <a:spcAft>
                <a:spcPts val="0"/>
              </a:spcAft>
              <a:buNone/>
            </a:pPr>
            <a:r>
              <a:t/>
            </a:r>
            <a:endParaRPr b="1" i="0" sz="1500" u="none" cap="none" strike="noStrike">
              <a:solidFill>
                <a:srgbClr val="000000"/>
              </a:solidFill>
              <a:latin typeface="Arial"/>
              <a:ea typeface="Arial"/>
              <a:cs typeface="Arial"/>
              <a:sym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5" name="Shape 2535"/>
        <p:cNvGrpSpPr/>
        <p:nvPr/>
      </p:nvGrpSpPr>
      <p:grpSpPr>
        <a:xfrm>
          <a:off x="0" y="0"/>
          <a:ext cx="0" cy="0"/>
          <a:chOff x="0" y="0"/>
          <a:chExt cx="0" cy="0"/>
        </a:xfrm>
      </p:grpSpPr>
      <p:sp>
        <p:nvSpPr>
          <p:cNvPr id="2536" name="Google Shape;2536;p28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37" name="Google Shape;2537;p280"/>
          <p:cNvGrpSpPr/>
          <p:nvPr/>
        </p:nvGrpSpPr>
        <p:grpSpPr>
          <a:xfrm>
            <a:off x="514350" y="63079"/>
            <a:ext cx="8408524" cy="4846159"/>
            <a:chOff x="0" y="-38100"/>
            <a:chExt cx="4429181" cy="2552709"/>
          </a:xfrm>
        </p:grpSpPr>
        <p:sp>
          <p:nvSpPr>
            <p:cNvPr id="2538" name="Google Shape;2538;p280"/>
            <p:cNvSpPr/>
            <p:nvPr/>
          </p:nvSpPr>
          <p:spPr>
            <a:xfrm>
              <a:off x="0" y="0"/>
              <a:ext cx="4429181" cy="2514609"/>
            </a:xfrm>
            <a:custGeom>
              <a:rect b="b" l="l" r="r" t="t"/>
              <a:pathLst>
                <a:path extrusionOk="0" h="2514609" w="4429181">
                  <a:moveTo>
                    <a:pt x="0" y="0"/>
                  </a:moveTo>
                  <a:lnTo>
                    <a:pt x="4429181" y="0"/>
                  </a:lnTo>
                  <a:lnTo>
                    <a:pt x="4429181" y="2514609"/>
                  </a:lnTo>
                  <a:lnTo>
                    <a:pt x="0" y="2514609"/>
                  </a:lnTo>
                  <a:close/>
                </a:path>
              </a:pathLst>
            </a:custGeom>
            <a:solidFill>
              <a:srgbClr val="B2DAEB"/>
            </a:solidFill>
            <a:ln>
              <a:noFill/>
            </a:ln>
          </p:spPr>
        </p:sp>
        <p:sp>
          <p:nvSpPr>
            <p:cNvPr id="2539" name="Google Shape;2539;p280"/>
            <p:cNvSpPr txBox="1"/>
            <p:nvPr/>
          </p:nvSpPr>
          <p:spPr>
            <a:xfrm>
              <a:off x="0" y="-38100"/>
              <a:ext cx="4429181" cy="2552708"/>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40" name="Google Shape;2540;p280"/>
          <p:cNvSpPr txBox="1"/>
          <p:nvPr/>
        </p:nvSpPr>
        <p:spPr>
          <a:xfrm>
            <a:off x="801720" y="485775"/>
            <a:ext cx="7833785" cy="3848804"/>
          </a:xfrm>
          <a:prstGeom prst="rect">
            <a:avLst/>
          </a:prstGeom>
          <a:noFill/>
          <a:ln>
            <a:noFill/>
          </a:ln>
        </p:spPr>
        <p:txBody>
          <a:bodyPr anchorCtr="0" anchor="t" bIns="0" lIns="0" spcFirstLastPara="1" rIns="0" wrap="square" tIns="0">
            <a:spAutoFit/>
          </a:bodyPr>
          <a:lstStyle/>
          <a:p>
            <a:pPr indent="0" lvl="0" marL="0" marR="0" rtl="0" algn="just">
              <a:lnSpc>
                <a:spcPct val="140013"/>
              </a:lnSpc>
              <a:spcBef>
                <a:spcPts val="0"/>
              </a:spcBef>
              <a:spcAft>
                <a:spcPts val="0"/>
              </a:spcAft>
              <a:buNone/>
            </a:pPr>
            <a:r>
              <a:rPr b="0" i="0" lang="en" sz="1500" u="none" cap="none" strike="noStrike">
                <a:solidFill>
                  <a:srgbClr val="2D304E"/>
                </a:solidFill>
                <a:latin typeface="League Spartan"/>
                <a:ea typeface="League Spartan"/>
                <a:cs typeface="League Spartan"/>
                <a:sym typeface="League Spartan"/>
              </a:rPr>
              <a:t>What did I observe?</a:t>
            </a:r>
            <a:endParaRPr sz="700"/>
          </a:p>
          <a:p>
            <a:pPr indent="0" lvl="0" marL="0" marR="0" rtl="0" algn="just">
              <a:lnSpc>
                <a:spcPct val="140013"/>
              </a:lnSpc>
              <a:spcBef>
                <a:spcPts val="0"/>
              </a:spcBef>
              <a:spcAft>
                <a:spcPts val="0"/>
              </a:spcAft>
              <a:buNone/>
            </a:pPr>
            <a:r>
              <a:rPr b="0" i="0" lang="en" sz="1500" u="none" cap="none" strike="noStrike">
                <a:solidFill>
                  <a:srgbClr val="2D304E"/>
                </a:solidFill>
                <a:latin typeface="Arial"/>
                <a:ea typeface="Arial"/>
                <a:cs typeface="Arial"/>
                <a:sym typeface="Arial"/>
              </a:rPr>
              <a:t>     I looked into a mirror and noticed that I could see my image and the images of objects in front of it. I also noticed that when I moved or changed the angle from which I looked at the mirror, the position from which I could see the image changed too.</a:t>
            </a:r>
            <a:endParaRPr sz="700"/>
          </a:p>
          <a:p>
            <a:pPr indent="0" lvl="0" marL="0" marR="0" rtl="0" algn="just">
              <a:lnSpc>
                <a:spcPct val="140013"/>
              </a:lnSpc>
              <a:spcBef>
                <a:spcPts val="0"/>
              </a:spcBef>
              <a:spcAft>
                <a:spcPts val="0"/>
              </a:spcAft>
              <a:buNone/>
            </a:pPr>
            <a:r>
              <a:t/>
            </a:r>
            <a:endParaRPr b="0" i="0" sz="1500" u="none" cap="none" strike="noStrike">
              <a:solidFill>
                <a:srgbClr val="2D304E"/>
              </a:solidFill>
              <a:latin typeface="Arial"/>
              <a:ea typeface="Arial"/>
              <a:cs typeface="Arial"/>
              <a:sym typeface="Arial"/>
            </a:endParaRPr>
          </a:p>
          <a:p>
            <a:pPr indent="0" lvl="0" marL="0" marR="0" rtl="0" algn="just">
              <a:lnSpc>
                <a:spcPct val="140013"/>
              </a:lnSpc>
              <a:spcBef>
                <a:spcPts val="0"/>
              </a:spcBef>
              <a:spcAft>
                <a:spcPts val="0"/>
              </a:spcAft>
              <a:buNone/>
            </a:pPr>
            <a:r>
              <a:rPr b="0" i="0" lang="en" sz="1500" u="none" cap="none" strike="noStrike">
                <a:solidFill>
                  <a:srgbClr val="2D304E"/>
                </a:solidFill>
                <a:latin typeface="League Spartan"/>
                <a:ea typeface="League Spartan"/>
                <a:cs typeface="League Spartan"/>
                <a:sym typeface="League Spartan"/>
              </a:rPr>
              <a:t>How can I explain the phenomenon?</a:t>
            </a:r>
            <a:endParaRPr sz="700"/>
          </a:p>
          <a:p>
            <a:pPr indent="0" lvl="0" marL="0" marR="0" rtl="0" algn="just">
              <a:lnSpc>
                <a:spcPct val="140013"/>
              </a:lnSpc>
              <a:spcBef>
                <a:spcPts val="0"/>
              </a:spcBef>
              <a:spcAft>
                <a:spcPts val="0"/>
              </a:spcAft>
              <a:buNone/>
            </a:pPr>
            <a:r>
              <a:rPr b="0" i="0" lang="en" sz="1500" u="none" cap="none" strike="noStrike">
                <a:solidFill>
                  <a:srgbClr val="2D304E"/>
                </a:solidFill>
                <a:latin typeface="Arial"/>
                <a:ea typeface="Arial"/>
                <a:cs typeface="Arial"/>
                <a:sym typeface="Arial"/>
              </a:rPr>
              <a:t>    Light coming from objects reaches the surface of the mirror and is reflected. Some of the reflected light reaches our eyes, so we can see the image of the object. This phenomenon is called the reflection of light.</a:t>
            </a:r>
            <a:endParaRPr sz="700"/>
          </a:p>
          <a:p>
            <a:pPr indent="0" lvl="0" marL="0" marR="0" rtl="0" algn="just">
              <a:lnSpc>
                <a:spcPct val="140013"/>
              </a:lnSpc>
              <a:spcBef>
                <a:spcPts val="0"/>
              </a:spcBef>
              <a:spcAft>
                <a:spcPts val="0"/>
              </a:spcAft>
              <a:buNone/>
            </a:pPr>
            <a:r>
              <a:t/>
            </a:r>
            <a:endParaRPr b="0" i="0" sz="1500" u="none" cap="none" strike="noStrike">
              <a:solidFill>
                <a:srgbClr val="2D304E"/>
              </a:solidFill>
              <a:latin typeface="Arial"/>
              <a:ea typeface="Arial"/>
              <a:cs typeface="Arial"/>
              <a:sym typeface="Arial"/>
            </a:endParaRPr>
          </a:p>
          <a:p>
            <a:pPr indent="0" lvl="0" marL="0" marR="0" rtl="0" algn="just">
              <a:lnSpc>
                <a:spcPct val="140013"/>
              </a:lnSpc>
              <a:spcBef>
                <a:spcPts val="0"/>
              </a:spcBef>
              <a:spcAft>
                <a:spcPts val="0"/>
              </a:spcAft>
              <a:buNone/>
            </a:pPr>
            <a:r>
              <a:rPr b="0" i="0" lang="en" sz="15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just">
              <a:lnSpc>
                <a:spcPct val="140013"/>
              </a:lnSpc>
              <a:spcBef>
                <a:spcPts val="0"/>
              </a:spcBef>
              <a:spcAft>
                <a:spcPts val="0"/>
              </a:spcAft>
              <a:buNone/>
            </a:pPr>
            <a:r>
              <a:rPr b="0" i="0" lang="en" sz="1500" u="none" cap="none" strike="noStrike">
                <a:solidFill>
                  <a:srgbClr val="2D304E"/>
                </a:solidFill>
                <a:latin typeface="Arial"/>
                <a:ea typeface="Arial"/>
                <a:cs typeface="Arial"/>
                <a:sym typeface="Arial"/>
              </a:rPr>
              <a:t>    I found it interesting that we can see objects in a mirror even though they are not actually behind it. Before this, I did not think much about the fact that light has to reach the mirror first in order for us to see the image.</a:t>
            </a:r>
            <a:endParaRPr sz="700"/>
          </a:p>
          <a:p>
            <a:pPr indent="0" lvl="0" marL="0" marR="0" rtl="0" algn="just">
              <a:lnSpc>
                <a:spcPct val="140013"/>
              </a:lnSpc>
              <a:spcBef>
                <a:spcPts val="0"/>
              </a:spcBef>
              <a:spcAft>
                <a:spcPts val="0"/>
              </a:spcAft>
              <a:buNone/>
            </a:pPr>
            <a:r>
              <a:t/>
            </a:r>
            <a:endParaRPr b="0" i="0" sz="1500" u="none" cap="none" strike="noStrike">
              <a:solidFill>
                <a:srgbClr val="2D304E"/>
              </a:solidFill>
              <a:latin typeface="Arial"/>
              <a:ea typeface="Arial"/>
              <a:cs typeface="Arial"/>
              <a:sym typeface="Arial"/>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4" name="Shape 2544"/>
        <p:cNvGrpSpPr/>
        <p:nvPr/>
      </p:nvGrpSpPr>
      <p:grpSpPr>
        <a:xfrm>
          <a:off x="0" y="0"/>
          <a:ext cx="0" cy="0"/>
          <a:chOff x="0" y="0"/>
          <a:chExt cx="0" cy="0"/>
        </a:xfrm>
      </p:grpSpPr>
      <p:sp>
        <p:nvSpPr>
          <p:cNvPr id="2545" name="Google Shape;2545;p281"/>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46" name="Google Shape;2546;p281"/>
          <p:cNvGrpSpPr/>
          <p:nvPr/>
        </p:nvGrpSpPr>
        <p:grpSpPr>
          <a:xfrm>
            <a:off x="514350" y="524545"/>
            <a:ext cx="8408524" cy="4104605"/>
            <a:chOff x="0" y="-38100"/>
            <a:chExt cx="4429181" cy="2162096"/>
          </a:xfrm>
        </p:grpSpPr>
        <p:sp>
          <p:nvSpPr>
            <p:cNvPr id="2547" name="Google Shape;2547;p281"/>
            <p:cNvSpPr/>
            <p:nvPr/>
          </p:nvSpPr>
          <p:spPr>
            <a:xfrm>
              <a:off x="0" y="0"/>
              <a:ext cx="4429181" cy="2123996"/>
            </a:xfrm>
            <a:custGeom>
              <a:rect b="b" l="l" r="r" t="t"/>
              <a:pathLst>
                <a:path extrusionOk="0" h="2123996" w="4429181">
                  <a:moveTo>
                    <a:pt x="0" y="0"/>
                  </a:moveTo>
                  <a:lnTo>
                    <a:pt x="4429181" y="0"/>
                  </a:lnTo>
                  <a:lnTo>
                    <a:pt x="4429181" y="2123996"/>
                  </a:lnTo>
                  <a:lnTo>
                    <a:pt x="0" y="2123996"/>
                  </a:lnTo>
                  <a:close/>
                </a:path>
              </a:pathLst>
            </a:custGeom>
            <a:solidFill>
              <a:srgbClr val="B2DAEB"/>
            </a:solidFill>
            <a:ln>
              <a:noFill/>
            </a:ln>
          </p:spPr>
        </p:sp>
        <p:sp>
          <p:nvSpPr>
            <p:cNvPr id="2548" name="Google Shape;2548;p281"/>
            <p:cNvSpPr txBox="1"/>
            <p:nvPr/>
          </p:nvSpPr>
          <p:spPr>
            <a:xfrm>
              <a:off x="0" y="-38100"/>
              <a:ext cx="4429181" cy="2162096"/>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49" name="Google Shape;2549;p281"/>
          <p:cNvSpPr txBox="1"/>
          <p:nvPr/>
        </p:nvSpPr>
        <p:spPr>
          <a:xfrm>
            <a:off x="683307" y="913653"/>
            <a:ext cx="8070385" cy="3716338"/>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regardé dans un miroir et j’ai remarqué que je pouvais voir mon image ainsi que celle des objets placés devant le miroir. J’ai aussi remarqué que lorsque je bougeais ou que je changeais l’angle sous lequel je regardais le miroir, la position à partir de laquelle je voyais l’image changeait également.</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La lumière provenant des objets arrive sur la surface du miroir et se réfléchit. Une partie de la lumière réfléchie arrive jusqu’à nos yeux, ce qui nous permet de voir l’image de l’objet. Ce phénomène s’appelle la réflexion de la lumière.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trouvé intéressant que nous puissions voir des objets dans un miroir même s’ils ne sont pas réellement derrière celui-ci. Avant, je ne pensais pas beaucoup au fait que la lumière devait d’abord atteindre le miroir pour que nous puissions voir l’image.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3" name="Shape 2553"/>
        <p:cNvGrpSpPr/>
        <p:nvPr/>
      </p:nvGrpSpPr>
      <p:grpSpPr>
        <a:xfrm>
          <a:off x="0" y="0"/>
          <a:ext cx="0" cy="0"/>
          <a:chOff x="0" y="0"/>
          <a:chExt cx="0" cy="0"/>
        </a:xfrm>
      </p:grpSpPr>
      <p:sp>
        <p:nvSpPr>
          <p:cNvPr id="2554" name="Google Shape;2554;p282"/>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55" name="Google Shape;2555;p282"/>
          <p:cNvGrpSpPr/>
          <p:nvPr/>
        </p:nvGrpSpPr>
        <p:grpSpPr>
          <a:xfrm>
            <a:off x="2539601" y="148298"/>
            <a:ext cx="6452514" cy="4777255"/>
            <a:chOff x="0" y="-38100"/>
            <a:chExt cx="3398855" cy="2516414"/>
          </a:xfrm>
        </p:grpSpPr>
        <p:sp>
          <p:nvSpPr>
            <p:cNvPr id="2556" name="Google Shape;2556;p282"/>
            <p:cNvSpPr/>
            <p:nvPr/>
          </p:nvSpPr>
          <p:spPr>
            <a:xfrm>
              <a:off x="0" y="0"/>
              <a:ext cx="3398855" cy="2478314"/>
            </a:xfrm>
            <a:custGeom>
              <a:rect b="b" l="l" r="r" t="t"/>
              <a:pathLst>
                <a:path extrusionOk="0" h="2478314" w="3398855">
                  <a:moveTo>
                    <a:pt x="0" y="0"/>
                  </a:moveTo>
                  <a:lnTo>
                    <a:pt x="3398855" y="0"/>
                  </a:lnTo>
                  <a:lnTo>
                    <a:pt x="3398855" y="2478314"/>
                  </a:lnTo>
                  <a:lnTo>
                    <a:pt x="0" y="2478314"/>
                  </a:lnTo>
                  <a:close/>
                </a:path>
              </a:pathLst>
            </a:custGeom>
            <a:solidFill>
              <a:srgbClr val="B2DAEB"/>
            </a:solidFill>
            <a:ln>
              <a:noFill/>
            </a:ln>
          </p:spPr>
        </p:sp>
        <p:sp>
          <p:nvSpPr>
            <p:cNvPr id="2557" name="Google Shape;2557;p282"/>
            <p:cNvSpPr txBox="1"/>
            <p:nvPr/>
          </p:nvSpPr>
          <p:spPr>
            <a:xfrm>
              <a:off x="0" y="-38100"/>
              <a:ext cx="3398855" cy="2516414"/>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58" name="Google Shape;2558;p282"/>
          <p:cNvSpPr txBox="1"/>
          <p:nvPr/>
        </p:nvSpPr>
        <p:spPr>
          <a:xfrm>
            <a:off x="5545311" y="253966"/>
            <a:ext cx="3446804" cy="1032129"/>
          </a:xfrm>
          <a:prstGeom prst="rect">
            <a:avLst/>
          </a:prstGeom>
          <a:noFill/>
          <a:ln>
            <a:noFill/>
          </a:ln>
        </p:spPr>
        <p:txBody>
          <a:bodyPr anchorCtr="0" anchor="t" bIns="0" lIns="0" spcFirstLastPara="1" rIns="0" wrap="square" tIns="0">
            <a:spAutoFit/>
          </a:bodyPr>
          <a:lstStyle/>
          <a:p>
            <a:pPr indent="0" lvl="0" marL="0" marR="0" rtl="0" algn="r">
              <a:lnSpc>
                <a:spcPct val="96999"/>
              </a:lnSpc>
              <a:spcBef>
                <a:spcPts val="0"/>
              </a:spcBef>
              <a:spcAft>
                <a:spcPts val="0"/>
              </a:spcAft>
              <a:buNone/>
            </a:pPr>
            <a:r>
              <a:rPr b="0" i="0" lang="en" sz="1700" u="none" cap="none" strike="noStrike">
                <a:solidFill>
                  <a:srgbClr val="000000"/>
                </a:solidFill>
                <a:latin typeface="Arial"/>
                <a:ea typeface="Arial"/>
                <a:cs typeface="Arial"/>
                <a:sym typeface="Arial"/>
              </a:rPr>
              <a:t>20 septembrie 2026 – Vibrațiile și producerea sunetului</a:t>
            </a:r>
            <a:endParaRPr sz="700"/>
          </a:p>
          <a:p>
            <a:pPr indent="0" lvl="0" marL="0" marR="0" rtl="0" algn="r">
              <a:lnSpc>
                <a:spcPct val="96999"/>
              </a:lnSpc>
              <a:spcBef>
                <a:spcPts val="0"/>
              </a:spcBef>
              <a:spcAft>
                <a:spcPts val="0"/>
              </a:spcAft>
              <a:buNone/>
            </a:pPr>
            <a:r>
              <a:rPr b="0" i="0" lang="en" sz="1700" u="none" cap="none" strike="noStrike">
                <a:solidFill>
                  <a:srgbClr val="000000"/>
                </a:solidFill>
                <a:latin typeface="Arial"/>
                <a:ea typeface="Arial"/>
                <a:cs typeface="Arial"/>
                <a:sym typeface="Arial"/>
              </a:rPr>
              <a:t>Locul: acasă, Piatra Neamț</a:t>
            </a:r>
            <a:endParaRPr sz="700"/>
          </a:p>
          <a:p>
            <a:pPr indent="0" lvl="0" marL="0" marR="0" rtl="0" algn="ctr">
              <a:lnSpc>
                <a:spcPct val="97000"/>
              </a:lnSpc>
              <a:spcBef>
                <a:spcPts val="0"/>
              </a:spcBef>
              <a:spcAft>
                <a:spcPts val="0"/>
              </a:spcAft>
              <a:buNone/>
            </a:pPr>
            <a:r>
              <a:rPr b="0" i="0" lang="en" sz="3100" u="none" cap="none" strike="noStrike">
                <a:solidFill>
                  <a:srgbClr val="000000"/>
                </a:solidFill>
                <a:latin typeface="Arial"/>
                <a:ea typeface="Arial"/>
                <a:cs typeface="Arial"/>
                <a:sym typeface="Arial"/>
              </a:rPr>
              <a:t> </a:t>
            </a:r>
            <a:endParaRPr sz="700"/>
          </a:p>
        </p:txBody>
      </p:sp>
      <p:sp>
        <p:nvSpPr>
          <p:cNvPr id="2559" name="Google Shape;2559;p282"/>
          <p:cNvSpPr txBox="1"/>
          <p:nvPr/>
        </p:nvSpPr>
        <p:spPr>
          <a:xfrm>
            <a:off x="2824758" y="1064575"/>
            <a:ext cx="6084346" cy="3419793"/>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Ce am observat?</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Am lovit ușor un obiect metalic și am auzit imediat un sunet. După lovire, obiectul a vibrat pentru puțin timp, iar sunetul s-a auzit atât timp cât vibrațiile au continuat. După ce obiectul s-a oprit din vibrație, nu s-a mai auzit sunetul.</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Sunetul este produs de vibrația unui corp. Când obiectul metalic a fost lovit, el a început să vibreze și a făcut aerul din jur să vibreze. Aceste vibrații s-au propagat prin aer sub formă de unde sonore și au ajuns la urechea mea.</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00"/>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00"/>
              </a:lnSpc>
              <a:spcBef>
                <a:spcPts val="0"/>
              </a:spcBef>
              <a:spcAft>
                <a:spcPts val="0"/>
              </a:spcAft>
              <a:buNone/>
            </a:pPr>
            <a:r>
              <a:rPr b="0" i="0" lang="en" sz="1300" u="none" cap="none" strike="noStrike">
                <a:solidFill>
                  <a:srgbClr val="2D304E"/>
                </a:solidFill>
                <a:latin typeface="Arial"/>
                <a:ea typeface="Arial"/>
                <a:cs typeface="Arial"/>
                <a:sym typeface="Arial"/>
              </a:rPr>
              <a:t>       Mi s-a părut interesant că vibrațiile obiectului nu erau foarte ușor de observat cu ochiul liber, dar efectul lor putea fi auzit. Astfel am înțeles mai bine legătura dintre vibrație și sunet.</a:t>
            </a:r>
            <a:endParaRPr sz="700"/>
          </a:p>
          <a:p>
            <a:pPr indent="0" lvl="0" marL="0" marR="0" rtl="0" algn="just">
              <a:lnSpc>
                <a:spcPct val="140000"/>
              </a:lnSpc>
              <a:spcBef>
                <a:spcPts val="0"/>
              </a:spcBef>
              <a:spcAft>
                <a:spcPts val="0"/>
              </a:spcAft>
              <a:buNone/>
            </a:pPr>
            <a:r>
              <a:t/>
            </a:r>
            <a:endParaRPr b="0" i="0" sz="1300" u="none" cap="none" strike="noStrike">
              <a:solidFill>
                <a:srgbClr val="2D304E"/>
              </a:solidFill>
              <a:latin typeface="Arial"/>
              <a:ea typeface="Arial"/>
              <a:cs typeface="Arial"/>
              <a:sym typeface="Arial"/>
            </a:endParaRPr>
          </a:p>
        </p:txBody>
      </p:sp>
      <p:sp>
        <p:nvSpPr>
          <p:cNvPr id="2560" name="Google Shape;2560;p282"/>
          <p:cNvSpPr/>
          <p:nvPr/>
        </p:nvSpPr>
        <p:spPr>
          <a:xfrm>
            <a:off x="-83584" y="753361"/>
            <a:ext cx="2623185" cy="4172192"/>
          </a:xfrm>
          <a:custGeom>
            <a:rect b="b" l="l" r="r" t="t"/>
            <a:pathLst>
              <a:path extrusionOk="0" h="1292763" w="812800">
                <a:moveTo>
                  <a:pt x="0" y="0"/>
                </a:moveTo>
                <a:lnTo>
                  <a:pt x="812800" y="0"/>
                </a:lnTo>
                <a:lnTo>
                  <a:pt x="812800" y="1292763"/>
                </a:lnTo>
                <a:lnTo>
                  <a:pt x="0" y="1292763"/>
                </a:lnTo>
                <a:close/>
              </a:path>
            </a:pathLst>
          </a:custGeom>
          <a:blipFill rotWithShape="1">
            <a:blip r:embed="rId4">
              <a:alphaModFix/>
            </a:blip>
            <a:stretch>
              <a:fillRect b="0" l="-25958" r="-25958" t="0"/>
            </a:stretch>
          </a:blipFill>
          <a:ln>
            <a:noFill/>
          </a:ln>
        </p:spPr>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4" name="Shape 2564"/>
        <p:cNvGrpSpPr/>
        <p:nvPr/>
      </p:nvGrpSpPr>
      <p:grpSpPr>
        <a:xfrm>
          <a:off x="0" y="0"/>
          <a:ext cx="0" cy="0"/>
          <a:chOff x="0" y="0"/>
          <a:chExt cx="0" cy="0"/>
        </a:xfrm>
      </p:grpSpPr>
      <p:sp>
        <p:nvSpPr>
          <p:cNvPr id="2565" name="Google Shape;2565;p283"/>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66" name="Google Shape;2566;p283"/>
          <p:cNvGrpSpPr/>
          <p:nvPr/>
        </p:nvGrpSpPr>
        <p:grpSpPr>
          <a:xfrm>
            <a:off x="3012945" y="203240"/>
            <a:ext cx="5909929" cy="4510614"/>
            <a:chOff x="0" y="-38100"/>
            <a:chExt cx="3113049" cy="2375962"/>
          </a:xfrm>
        </p:grpSpPr>
        <p:sp>
          <p:nvSpPr>
            <p:cNvPr id="2567" name="Google Shape;2567;p283"/>
            <p:cNvSpPr/>
            <p:nvPr/>
          </p:nvSpPr>
          <p:spPr>
            <a:xfrm>
              <a:off x="0" y="0"/>
              <a:ext cx="3113049" cy="2337862"/>
            </a:xfrm>
            <a:custGeom>
              <a:rect b="b" l="l" r="r" t="t"/>
              <a:pathLst>
                <a:path extrusionOk="0" h="2337862" w="3113049">
                  <a:moveTo>
                    <a:pt x="0" y="0"/>
                  </a:moveTo>
                  <a:lnTo>
                    <a:pt x="3113049" y="0"/>
                  </a:lnTo>
                  <a:lnTo>
                    <a:pt x="3113049" y="2337862"/>
                  </a:lnTo>
                  <a:lnTo>
                    <a:pt x="0" y="2337862"/>
                  </a:lnTo>
                  <a:close/>
                </a:path>
              </a:pathLst>
            </a:custGeom>
            <a:solidFill>
              <a:srgbClr val="B2DAEB"/>
            </a:solidFill>
            <a:ln>
              <a:noFill/>
            </a:ln>
          </p:spPr>
        </p:sp>
        <p:sp>
          <p:nvSpPr>
            <p:cNvPr id="2568" name="Google Shape;2568;p283"/>
            <p:cNvSpPr txBox="1"/>
            <p:nvPr/>
          </p:nvSpPr>
          <p:spPr>
            <a:xfrm>
              <a:off x="0" y="-38100"/>
              <a:ext cx="3113049" cy="2375962"/>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69" name="Google Shape;2569;p283"/>
          <p:cNvSpPr txBox="1"/>
          <p:nvPr/>
        </p:nvSpPr>
        <p:spPr>
          <a:xfrm>
            <a:off x="3303135" y="80796"/>
            <a:ext cx="5502300" cy="53451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What did I observe?</a:t>
            </a:r>
            <a:endParaRPr sz="700"/>
          </a:p>
          <a:p>
            <a:pPr indent="0" lvl="0" marL="0" marR="0" rtl="0" algn="just">
              <a:lnSpc>
                <a:spcPct val="140020"/>
              </a:lnSpc>
              <a:spcBef>
                <a:spcPts val="0"/>
              </a:spcBef>
              <a:spcAft>
                <a:spcPts val="0"/>
              </a:spcAft>
              <a:buNone/>
            </a:pPr>
            <a:r>
              <a:rPr b="0" i="0" lang="en" sz="1400" u="none" cap="none" strike="noStrike">
                <a:solidFill>
                  <a:srgbClr val="2D304E"/>
                </a:solidFill>
                <a:latin typeface="Arial"/>
                <a:ea typeface="Arial"/>
                <a:cs typeface="Arial"/>
                <a:sym typeface="Arial"/>
              </a:rPr>
              <a:t>    I gently hit a metal object and immediately heard a sound. After I hit it, the object vibrated for a short time. The sound could be heard while the vibrations continued. When the object stopped vibrating, the sound also stopped.</a:t>
            </a:r>
            <a:endParaRPr sz="700"/>
          </a:p>
          <a:p>
            <a:pPr indent="0" lvl="0" marL="0" marR="0" rtl="0" algn="just">
              <a:lnSpc>
                <a:spcPct val="140020"/>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just">
              <a:lnSpc>
                <a:spcPct val="140020"/>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 How can I explain the phenomenon?</a:t>
            </a:r>
            <a:endParaRPr sz="700"/>
          </a:p>
          <a:p>
            <a:pPr indent="0" lvl="0" marL="0" marR="0" rtl="0" algn="just">
              <a:lnSpc>
                <a:spcPct val="140020"/>
              </a:lnSpc>
              <a:spcBef>
                <a:spcPts val="0"/>
              </a:spcBef>
              <a:spcAft>
                <a:spcPts val="0"/>
              </a:spcAft>
              <a:buNone/>
            </a:pPr>
            <a:r>
              <a:rPr b="0" i="0" lang="en" sz="1400" u="none" cap="none" strike="noStrike">
                <a:solidFill>
                  <a:srgbClr val="2D304E"/>
                </a:solidFill>
                <a:latin typeface="Arial"/>
                <a:ea typeface="Arial"/>
                <a:cs typeface="Arial"/>
                <a:sym typeface="Arial"/>
              </a:rPr>
              <a:t>   Sound is produced by the vibration of an object. When the metal object was hit, it started to vibrate and made the air around it vibrate as well. These vibrations travelled through the air as sound waves and reached my ear.</a:t>
            </a:r>
            <a:endParaRPr sz="700"/>
          </a:p>
          <a:p>
            <a:pPr indent="0" lvl="0" marL="0" marR="0" rtl="0" algn="just">
              <a:lnSpc>
                <a:spcPct val="140020"/>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just">
              <a:lnSpc>
                <a:spcPct val="140020"/>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just">
              <a:lnSpc>
                <a:spcPct val="140020"/>
              </a:lnSpc>
              <a:spcBef>
                <a:spcPts val="0"/>
              </a:spcBef>
              <a:spcAft>
                <a:spcPts val="0"/>
              </a:spcAft>
              <a:buNone/>
            </a:pPr>
            <a:r>
              <a:rPr b="0" i="0" lang="en" sz="1400" u="none" cap="none" strike="noStrike">
                <a:solidFill>
                  <a:srgbClr val="2D304E"/>
                </a:solidFill>
                <a:latin typeface="Arial"/>
                <a:ea typeface="Arial"/>
                <a:cs typeface="Arial"/>
                <a:sym typeface="Arial"/>
              </a:rPr>
              <a:t>    I found by it interesting that the vibrations of the object were not very easy to see with the naked eye, but their effect could be heard. This helped me understand the connection between vibrations and sound better.</a:t>
            </a:r>
            <a:endParaRPr sz="700"/>
          </a:p>
          <a:p>
            <a:pPr indent="0" lvl="0" marL="0" marR="0" rtl="0" algn="just">
              <a:lnSpc>
                <a:spcPct val="140020"/>
              </a:lnSpc>
              <a:spcBef>
                <a:spcPts val="0"/>
              </a:spcBef>
              <a:spcAft>
                <a:spcPts val="0"/>
              </a:spcAft>
              <a:buNone/>
            </a:pPr>
            <a:r>
              <a:t/>
            </a:r>
            <a:endParaRPr b="0" i="0" sz="1400" u="none" cap="none" strike="noStrike">
              <a:solidFill>
                <a:srgbClr val="2D304E"/>
              </a:solidFill>
              <a:latin typeface="Arial"/>
              <a:ea typeface="Arial"/>
              <a:cs typeface="Arial"/>
              <a:sym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3" name="Shape 2573"/>
        <p:cNvGrpSpPr/>
        <p:nvPr/>
      </p:nvGrpSpPr>
      <p:grpSpPr>
        <a:xfrm>
          <a:off x="0" y="0"/>
          <a:ext cx="0" cy="0"/>
          <a:chOff x="0" y="0"/>
          <a:chExt cx="0" cy="0"/>
        </a:xfrm>
      </p:grpSpPr>
      <p:sp>
        <p:nvSpPr>
          <p:cNvPr id="2574" name="Google Shape;2574;p284"/>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75" name="Google Shape;2575;p284"/>
          <p:cNvGrpSpPr/>
          <p:nvPr/>
        </p:nvGrpSpPr>
        <p:grpSpPr>
          <a:xfrm>
            <a:off x="388368" y="442020"/>
            <a:ext cx="8534506" cy="4076444"/>
            <a:chOff x="0" y="-38100"/>
            <a:chExt cx="4495542" cy="2147263"/>
          </a:xfrm>
        </p:grpSpPr>
        <p:sp>
          <p:nvSpPr>
            <p:cNvPr id="2576" name="Google Shape;2576;p284"/>
            <p:cNvSpPr/>
            <p:nvPr/>
          </p:nvSpPr>
          <p:spPr>
            <a:xfrm>
              <a:off x="0" y="0"/>
              <a:ext cx="4495542" cy="2109163"/>
            </a:xfrm>
            <a:custGeom>
              <a:rect b="b" l="l" r="r" t="t"/>
              <a:pathLst>
                <a:path extrusionOk="0" h="2109163" w="4495542">
                  <a:moveTo>
                    <a:pt x="0" y="0"/>
                  </a:moveTo>
                  <a:lnTo>
                    <a:pt x="4495542" y="0"/>
                  </a:lnTo>
                  <a:lnTo>
                    <a:pt x="4495542" y="2109163"/>
                  </a:lnTo>
                  <a:lnTo>
                    <a:pt x="0" y="2109163"/>
                  </a:lnTo>
                  <a:close/>
                </a:path>
              </a:pathLst>
            </a:custGeom>
            <a:solidFill>
              <a:srgbClr val="B2DAEB"/>
            </a:solidFill>
            <a:ln>
              <a:noFill/>
            </a:ln>
          </p:spPr>
        </p:sp>
        <p:sp>
          <p:nvSpPr>
            <p:cNvPr id="2577" name="Google Shape;2577;p284"/>
            <p:cNvSpPr txBox="1"/>
            <p:nvPr/>
          </p:nvSpPr>
          <p:spPr>
            <a:xfrm>
              <a:off x="0" y="-38100"/>
              <a:ext cx="4495542" cy="2147263"/>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78" name="Google Shape;2578;p284"/>
          <p:cNvSpPr txBox="1"/>
          <p:nvPr/>
        </p:nvSpPr>
        <p:spPr>
          <a:xfrm>
            <a:off x="515419" y="811213"/>
            <a:ext cx="8280403" cy="3497263"/>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frappé doucement un objet métallique et j’ai immédiatement entendu un son. Après le choc, l’objet a vibré pendant quelques secondes. Le son était audible pendant que les vibrations continuaient. Lorsque l’objet a arrêté de vibrer, le son s’est également arrêté.</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Le son est produit par la vibration d’un objet. Lorsque l’objet métallique a été frappé, il a commencé à vibrer et a fait vibrer l’air autour de lui. Ces vibrations se sont propagées dans l’air sous forme d’ondes sonores et sont arrivées jusqu’à mon oreille.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trouvé intéressant que les vibrations de l’objet ne soient pas très faciles à voir à l’œil nu, mais que leurs effets puissent être entendus. Cela m’a aidée à mieux comprendre le lien entre les vibrations et le son.</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2" name="Shape 2582"/>
        <p:cNvGrpSpPr/>
        <p:nvPr/>
      </p:nvGrpSpPr>
      <p:grpSpPr>
        <a:xfrm>
          <a:off x="0" y="0"/>
          <a:ext cx="0" cy="0"/>
          <a:chOff x="0" y="0"/>
          <a:chExt cx="0" cy="0"/>
        </a:xfrm>
      </p:grpSpPr>
      <p:sp>
        <p:nvSpPr>
          <p:cNvPr id="2583" name="Google Shape;2583;p285"/>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84" name="Google Shape;2584;p285"/>
          <p:cNvGrpSpPr/>
          <p:nvPr/>
        </p:nvGrpSpPr>
        <p:grpSpPr>
          <a:xfrm>
            <a:off x="122402" y="164398"/>
            <a:ext cx="6398414" cy="4736601"/>
            <a:chOff x="0" y="-38100"/>
            <a:chExt cx="3370358" cy="2495000"/>
          </a:xfrm>
        </p:grpSpPr>
        <p:sp>
          <p:nvSpPr>
            <p:cNvPr id="2585" name="Google Shape;2585;p285"/>
            <p:cNvSpPr/>
            <p:nvPr/>
          </p:nvSpPr>
          <p:spPr>
            <a:xfrm>
              <a:off x="0" y="0"/>
              <a:ext cx="3370357" cy="2456900"/>
            </a:xfrm>
            <a:custGeom>
              <a:rect b="b" l="l" r="r" t="t"/>
              <a:pathLst>
                <a:path extrusionOk="0" h="2456900" w="3370357">
                  <a:moveTo>
                    <a:pt x="0" y="0"/>
                  </a:moveTo>
                  <a:lnTo>
                    <a:pt x="3370357" y="0"/>
                  </a:lnTo>
                  <a:lnTo>
                    <a:pt x="3370357" y="2456900"/>
                  </a:lnTo>
                  <a:lnTo>
                    <a:pt x="0" y="2456900"/>
                  </a:lnTo>
                  <a:close/>
                </a:path>
              </a:pathLst>
            </a:custGeom>
            <a:solidFill>
              <a:srgbClr val="B2DAEB"/>
            </a:solidFill>
            <a:ln>
              <a:noFill/>
            </a:ln>
          </p:spPr>
        </p:sp>
        <p:sp>
          <p:nvSpPr>
            <p:cNvPr id="2586" name="Google Shape;2586;p285"/>
            <p:cNvSpPr txBox="1"/>
            <p:nvPr/>
          </p:nvSpPr>
          <p:spPr>
            <a:xfrm>
              <a:off x="0" y="-38100"/>
              <a:ext cx="3370358" cy="2495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87" name="Google Shape;2587;p285"/>
          <p:cNvSpPr/>
          <p:nvPr/>
        </p:nvSpPr>
        <p:spPr>
          <a:xfrm>
            <a:off x="6520815" y="791972"/>
            <a:ext cx="2623185" cy="4109027"/>
          </a:xfrm>
          <a:custGeom>
            <a:rect b="b" l="l" r="r" t="t"/>
            <a:pathLst>
              <a:path extrusionOk="0" h="1273192" w="812800">
                <a:moveTo>
                  <a:pt x="0" y="0"/>
                </a:moveTo>
                <a:lnTo>
                  <a:pt x="812800" y="0"/>
                </a:lnTo>
                <a:lnTo>
                  <a:pt x="812800" y="1273192"/>
                </a:lnTo>
                <a:lnTo>
                  <a:pt x="0" y="1273192"/>
                </a:lnTo>
                <a:close/>
              </a:path>
            </a:pathLst>
          </a:custGeom>
          <a:blipFill rotWithShape="1">
            <a:blip r:embed="rId4">
              <a:alphaModFix/>
            </a:blip>
            <a:stretch>
              <a:fillRect b="0" l="-51887" r="-51887" t="0"/>
            </a:stretch>
          </a:blipFill>
          <a:ln>
            <a:noFill/>
          </a:ln>
        </p:spPr>
      </p:sp>
      <p:sp>
        <p:nvSpPr>
          <p:cNvPr id="2588" name="Google Shape;2588;p285"/>
          <p:cNvSpPr txBox="1"/>
          <p:nvPr/>
        </p:nvSpPr>
        <p:spPr>
          <a:xfrm>
            <a:off x="504257" y="768160"/>
            <a:ext cx="5634703" cy="3716338"/>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În timpul zilei, lumina Soarelui a intrat prin geamul camerei și a luminat podeaua și o parte din mobilier. În anumite momente, am observat și reflexii pe suprafața geamului. Dacă priveam dintr-un anumit unghi, puteam vedea foarte slab și obiecte din cameră reflectate în geam.</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Sticla este un material transparent, ceea ce permite trecerea unei mari părți din lumina vizibilă. Totuși, o parte din lumină se reflectă atunci când ajunge la suprafața geamului. De aceea, geamul poate avea în același timp rolul de a permite trecerea luminii și de a produce o reflexie.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M-a surprins faptul că geamul nu lasă pur și simplu toată lumina să treacă. O parte din ea este reflectată și acest lucru poate fi observat mai ușor dacă ne uităm dintr-un anumit unghi.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
        <p:nvSpPr>
          <p:cNvPr id="2589" name="Google Shape;2589;p285"/>
          <p:cNvSpPr txBox="1"/>
          <p:nvPr/>
        </p:nvSpPr>
        <p:spPr>
          <a:xfrm>
            <a:off x="122401" y="260541"/>
            <a:ext cx="3446804" cy="531431"/>
          </a:xfrm>
          <a:prstGeom prst="rect">
            <a:avLst/>
          </a:prstGeom>
          <a:noFill/>
          <a:ln>
            <a:noFill/>
          </a:ln>
        </p:spPr>
        <p:txBody>
          <a:bodyPr anchorCtr="0" anchor="t" bIns="0" lIns="0" spcFirstLastPara="1" rIns="0" wrap="square" tIns="0">
            <a:spAutoFit/>
          </a:bodyPr>
          <a:lstStyle/>
          <a:p>
            <a:pPr indent="0" lvl="0" marL="0" marR="0" rtl="0" algn="l">
              <a:lnSpc>
                <a:spcPct val="96998"/>
              </a:lnSpc>
              <a:spcBef>
                <a:spcPts val="0"/>
              </a:spcBef>
              <a:spcAft>
                <a:spcPts val="0"/>
              </a:spcAft>
              <a:buNone/>
            </a:pPr>
            <a:r>
              <a:rPr b="0" i="0" lang="en" sz="1400" u="none" cap="none" strike="noStrike">
                <a:solidFill>
                  <a:srgbClr val="000000"/>
                </a:solidFill>
                <a:latin typeface="Arial"/>
                <a:ea typeface="Arial"/>
                <a:cs typeface="Arial"/>
                <a:sym typeface="Arial"/>
              </a:rPr>
              <a:t>21 septembrie 2026 – Lumina Soarelui prin geam</a:t>
            </a:r>
            <a:endParaRPr sz="700"/>
          </a:p>
          <a:p>
            <a:pPr indent="0" lvl="0" marL="0" marR="0" rtl="0" algn="l">
              <a:lnSpc>
                <a:spcPct val="96998"/>
              </a:lnSpc>
              <a:spcBef>
                <a:spcPts val="0"/>
              </a:spcBef>
              <a:spcAft>
                <a:spcPts val="0"/>
              </a:spcAft>
              <a:buNone/>
            </a:pPr>
            <a:r>
              <a:rPr b="0" i="0" lang="en" sz="1400" u="none" cap="none" strike="noStrike">
                <a:solidFill>
                  <a:srgbClr val="000000"/>
                </a:solidFill>
                <a:latin typeface="Arial"/>
                <a:ea typeface="Arial"/>
                <a:cs typeface="Arial"/>
                <a:sym typeface="Arial"/>
              </a:rPr>
              <a:t>Locul: acasă, Piatra Neamț</a:t>
            </a:r>
            <a:endParaRPr sz="700"/>
          </a:p>
          <a:p>
            <a:pPr indent="0" lvl="0" marL="0" marR="0" rtl="0" algn="l">
              <a:lnSpc>
                <a:spcPct val="96998"/>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3" name="Shape 2593"/>
        <p:cNvGrpSpPr/>
        <p:nvPr/>
      </p:nvGrpSpPr>
      <p:grpSpPr>
        <a:xfrm>
          <a:off x="0" y="0"/>
          <a:ext cx="0" cy="0"/>
          <a:chOff x="0" y="0"/>
          <a:chExt cx="0" cy="0"/>
        </a:xfrm>
      </p:grpSpPr>
      <p:sp>
        <p:nvSpPr>
          <p:cNvPr id="2594" name="Google Shape;2594;p286"/>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595" name="Google Shape;2595;p286"/>
          <p:cNvGrpSpPr/>
          <p:nvPr/>
        </p:nvGrpSpPr>
        <p:grpSpPr>
          <a:xfrm>
            <a:off x="358860" y="293739"/>
            <a:ext cx="8426282" cy="4578106"/>
            <a:chOff x="0" y="-38100"/>
            <a:chExt cx="4438535" cy="2411513"/>
          </a:xfrm>
        </p:grpSpPr>
        <p:sp>
          <p:nvSpPr>
            <p:cNvPr id="2596" name="Google Shape;2596;p286"/>
            <p:cNvSpPr/>
            <p:nvPr/>
          </p:nvSpPr>
          <p:spPr>
            <a:xfrm>
              <a:off x="0" y="0"/>
              <a:ext cx="4438535" cy="2373413"/>
            </a:xfrm>
            <a:custGeom>
              <a:rect b="b" l="l" r="r" t="t"/>
              <a:pathLst>
                <a:path extrusionOk="0" h="2373413" w="4438535">
                  <a:moveTo>
                    <a:pt x="0" y="0"/>
                  </a:moveTo>
                  <a:lnTo>
                    <a:pt x="4438535" y="0"/>
                  </a:lnTo>
                  <a:lnTo>
                    <a:pt x="4438535" y="2373413"/>
                  </a:lnTo>
                  <a:lnTo>
                    <a:pt x="0" y="2373413"/>
                  </a:lnTo>
                  <a:close/>
                </a:path>
              </a:pathLst>
            </a:custGeom>
            <a:solidFill>
              <a:srgbClr val="B2DAEB"/>
            </a:solidFill>
            <a:ln>
              <a:noFill/>
            </a:ln>
          </p:spPr>
        </p:sp>
        <p:sp>
          <p:nvSpPr>
            <p:cNvPr id="2597" name="Google Shape;2597;p286"/>
            <p:cNvSpPr txBox="1"/>
            <p:nvPr/>
          </p:nvSpPr>
          <p:spPr>
            <a:xfrm>
              <a:off x="0" y="-38100"/>
              <a:ext cx="4438534" cy="2411513"/>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598" name="Google Shape;2598;p286"/>
          <p:cNvSpPr txBox="1"/>
          <p:nvPr/>
        </p:nvSpPr>
        <p:spPr>
          <a:xfrm>
            <a:off x="902245" y="940796"/>
            <a:ext cx="7853875" cy="3327746"/>
          </a:xfrm>
          <a:prstGeom prst="rect">
            <a:avLst/>
          </a:prstGeom>
          <a:noFill/>
          <a:ln>
            <a:noFill/>
          </a:ln>
        </p:spPr>
        <p:txBody>
          <a:bodyPr anchorCtr="0" anchor="t" bIns="0" lIns="0" spcFirstLastPara="1" rIns="0" wrap="square" tIns="0">
            <a:spAutoFit/>
          </a:bodyPr>
          <a:lstStyle/>
          <a:p>
            <a:pPr indent="0" lvl="0" marL="0" marR="0" rtl="0" algn="just">
              <a:lnSpc>
                <a:spcPct val="140007"/>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What did I observe?</a:t>
            </a:r>
            <a:endParaRPr sz="700"/>
          </a:p>
          <a:p>
            <a:pPr indent="0" lvl="0" marL="0" marR="0" rtl="0" algn="just">
              <a:lnSpc>
                <a:spcPct val="140007"/>
              </a:lnSpc>
              <a:spcBef>
                <a:spcPts val="0"/>
              </a:spcBef>
              <a:spcAft>
                <a:spcPts val="0"/>
              </a:spcAft>
              <a:buNone/>
            </a:pPr>
            <a:r>
              <a:rPr b="0" i="0" lang="en" sz="1400" u="none" cap="none" strike="noStrike">
                <a:solidFill>
                  <a:srgbClr val="2D304E"/>
                </a:solidFill>
                <a:latin typeface="Arial"/>
                <a:ea typeface="Arial"/>
                <a:cs typeface="Arial"/>
                <a:sym typeface="Arial"/>
              </a:rPr>
              <a:t>     During the day, sunlight came through the window and illuminated the floor and part of the furniture. At certain moments, I also noticed reflections on the surface of the window. If I looked from a certain angle, I could slightly see some objects from the room reflected in the glass.</a:t>
            </a:r>
            <a:endParaRPr sz="700"/>
          </a:p>
          <a:p>
            <a:pPr indent="0" lvl="0" marL="0" marR="0" rtl="0" algn="just">
              <a:lnSpc>
                <a:spcPct val="140007"/>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just">
              <a:lnSpc>
                <a:spcPct val="140007"/>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How can I explain the phenomenon?</a:t>
            </a:r>
            <a:endParaRPr sz="700"/>
          </a:p>
          <a:p>
            <a:pPr indent="0" lvl="0" marL="0" marR="0" rtl="0" algn="just">
              <a:lnSpc>
                <a:spcPct val="140007"/>
              </a:lnSpc>
              <a:spcBef>
                <a:spcPts val="0"/>
              </a:spcBef>
              <a:spcAft>
                <a:spcPts val="0"/>
              </a:spcAft>
              <a:buNone/>
            </a:pPr>
            <a:r>
              <a:rPr b="0" i="0" lang="en" sz="1400" u="none" cap="none" strike="noStrike">
                <a:solidFill>
                  <a:srgbClr val="2D304E"/>
                </a:solidFill>
                <a:latin typeface="Arial"/>
                <a:ea typeface="Arial"/>
                <a:cs typeface="Arial"/>
                <a:sym typeface="Arial"/>
              </a:rPr>
              <a:t>    Glass is a transparent material, so most visible light can pass through it. However, some of the light is reflected when it reaches the surface of the glass. This is why a window can allow light to pass through and, at the same time, produce a reflection.</a:t>
            </a:r>
            <a:endParaRPr sz="700"/>
          </a:p>
          <a:p>
            <a:pPr indent="0" lvl="0" marL="0" marR="0" rtl="0" algn="just">
              <a:lnSpc>
                <a:spcPct val="140007"/>
              </a:lnSpc>
              <a:spcBef>
                <a:spcPts val="0"/>
              </a:spcBef>
              <a:spcAft>
                <a:spcPts val="0"/>
              </a:spcAft>
              <a:buNone/>
            </a:pPr>
            <a:r>
              <a:t/>
            </a:r>
            <a:endParaRPr b="0" i="0" sz="1400" u="none" cap="none" strike="noStrike">
              <a:solidFill>
                <a:srgbClr val="2D304E"/>
              </a:solidFill>
              <a:latin typeface="Arial"/>
              <a:ea typeface="Arial"/>
              <a:cs typeface="Arial"/>
              <a:sym typeface="Arial"/>
            </a:endParaRPr>
          </a:p>
          <a:p>
            <a:pPr indent="0" lvl="0" marL="0" marR="0" rtl="0" algn="just">
              <a:lnSpc>
                <a:spcPct val="140007"/>
              </a:lnSpc>
              <a:spcBef>
                <a:spcPts val="0"/>
              </a:spcBef>
              <a:spcAft>
                <a:spcPts val="0"/>
              </a:spcAft>
              <a:buNone/>
            </a:pPr>
            <a:r>
              <a:rPr b="0" i="0" lang="en" sz="14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just">
              <a:lnSpc>
                <a:spcPct val="140007"/>
              </a:lnSpc>
              <a:spcBef>
                <a:spcPts val="0"/>
              </a:spcBef>
              <a:spcAft>
                <a:spcPts val="0"/>
              </a:spcAft>
              <a:buNone/>
            </a:pPr>
            <a:r>
              <a:rPr b="0" i="0" lang="en" sz="1400" u="none" cap="none" strike="noStrike">
                <a:solidFill>
                  <a:srgbClr val="2D304E"/>
                </a:solidFill>
                <a:latin typeface="Arial"/>
                <a:ea typeface="Arial"/>
                <a:cs typeface="Arial"/>
                <a:sym typeface="Arial"/>
              </a:rPr>
              <a:t>I was surprised that the window does not simply allow all the light to pass through. Some of the light is reflected, and this can be noticed more easily when we look at the window from a certain angle.</a:t>
            </a:r>
            <a:endParaRPr sz="700"/>
          </a:p>
          <a:p>
            <a:pPr indent="0" lvl="0" marL="0" marR="0" rtl="0" algn="just">
              <a:lnSpc>
                <a:spcPct val="140007"/>
              </a:lnSpc>
              <a:spcBef>
                <a:spcPts val="0"/>
              </a:spcBef>
              <a:spcAft>
                <a:spcPts val="0"/>
              </a:spcAft>
              <a:buNone/>
            </a:pPr>
            <a:r>
              <a:t/>
            </a:r>
            <a:endParaRPr b="0" i="0" sz="1400" u="none" cap="none" strike="noStrike">
              <a:solidFill>
                <a:srgbClr val="2D304E"/>
              </a:solidFill>
              <a:latin typeface="Arial"/>
              <a:ea typeface="Arial"/>
              <a:cs typeface="Arial"/>
              <a:sym typeface="Arial"/>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2" name="Shape 2602"/>
        <p:cNvGrpSpPr/>
        <p:nvPr/>
      </p:nvGrpSpPr>
      <p:grpSpPr>
        <a:xfrm>
          <a:off x="0" y="0"/>
          <a:ext cx="0" cy="0"/>
          <a:chOff x="0" y="0"/>
          <a:chExt cx="0" cy="0"/>
        </a:xfrm>
      </p:grpSpPr>
      <p:sp>
        <p:nvSpPr>
          <p:cNvPr id="2603" name="Google Shape;2603;p287"/>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604" name="Google Shape;2604;p287"/>
          <p:cNvGrpSpPr/>
          <p:nvPr/>
        </p:nvGrpSpPr>
        <p:grpSpPr>
          <a:xfrm>
            <a:off x="358975" y="442020"/>
            <a:ext cx="8563899" cy="4187130"/>
            <a:chOff x="0" y="-38100"/>
            <a:chExt cx="4511025" cy="2205567"/>
          </a:xfrm>
        </p:grpSpPr>
        <p:sp>
          <p:nvSpPr>
            <p:cNvPr id="2605" name="Google Shape;2605;p287"/>
            <p:cNvSpPr/>
            <p:nvPr/>
          </p:nvSpPr>
          <p:spPr>
            <a:xfrm>
              <a:off x="0" y="0"/>
              <a:ext cx="4511025" cy="2167467"/>
            </a:xfrm>
            <a:custGeom>
              <a:rect b="b" l="l" r="r" t="t"/>
              <a:pathLst>
                <a:path extrusionOk="0" h="2167467" w="4511025">
                  <a:moveTo>
                    <a:pt x="0" y="0"/>
                  </a:moveTo>
                  <a:lnTo>
                    <a:pt x="4511025" y="0"/>
                  </a:lnTo>
                  <a:lnTo>
                    <a:pt x="4511025" y="2167467"/>
                  </a:lnTo>
                  <a:lnTo>
                    <a:pt x="0" y="2167467"/>
                  </a:lnTo>
                  <a:close/>
                </a:path>
              </a:pathLst>
            </a:custGeom>
            <a:solidFill>
              <a:srgbClr val="B2DAEB"/>
            </a:solidFill>
            <a:ln>
              <a:noFill/>
            </a:ln>
          </p:spPr>
        </p:sp>
        <p:sp>
          <p:nvSpPr>
            <p:cNvPr id="2606" name="Google Shape;2606;p287"/>
            <p:cNvSpPr txBox="1"/>
            <p:nvPr/>
          </p:nvSpPr>
          <p:spPr>
            <a:xfrm>
              <a:off x="0" y="-38100"/>
              <a:ext cx="4511025"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07" name="Google Shape;2607;p287"/>
          <p:cNvSpPr txBox="1"/>
          <p:nvPr/>
        </p:nvSpPr>
        <p:spPr>
          <a:xfrm>
            <a:off x="514350" y="1022350"/>
            <a:ext cx="8218176" cy="3278188"/>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Pendant la journée, la lumière du Soleil est entrée par la fenêtre et a éclairé le sol et une partie des meubles. À certains moments, j’ai aussi remarqué des reflets sur la surface de la fenêtre. Si je regardais sous un certain angle, je pouvais voir légèrement certains objets de la pièce se refléter dans la vitre.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Le verre est un matériau transparent, ce qui permet à une grande partie de la lumière visible de le traverser. Cependant, une partie de la lumière se réfléchit lorsqu’elle arrive sur la surface du verre. C’est pourquoi une fenêtre peut laisser passer la lumière tout en produisant aussi un reflet.</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été surprise de constater que la fenêtre ne laisse pas simplement toute la lumière passer. Une partie de la lumière est réfléchie, ce que l’on peut mieux observer en regardant la fenêtre sous un certain angle.</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1" name="Shape 2611"/>
        <p:cNvGrpSpPr/>
        <p:nvPr/>
      </p:nvGrpSpPr>
      <p:grpSpPr>
        <a:xfrm>
          <a:off x="0" y="0"/>
          <a:ext cx="0" cy="0"/>
          <a:chOff x="0" y="0"/>
          <a:chExt cx="0" cy="0"/>
        </a:xfrm>
      </p:grpSpPr>
      <p:sp>
        <p:nvSpPr>
          <p:cNvPr id="2612" name="Google Shape;2612;p288"/>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613" name="Google Shape;2613;p288"/>
          <p:cNvGrpSpPr/>
          <p:nvPr/>
        </p:nvGrpSpPr>
        <p:grpSpPr>
          <a:xfrm>
            <a:off x="2684751" y="236057"/>
            <a:ext cx="6257938" cy="4697893"/>
            <a:chOff x="0" y="-38100"/>
            <a:chExt cx="3296362" cy="2474610"/>
          </a:xfrm>
        </p:grpSpPr>
        <p:sp>
          <p:nvSpPr>
            <p:cNvPr id="2614" name="Google Shape;2614;p288"/>
            <p:cNvSpPr/>
            <p:nvPr/>
          </p:nvSpPr>
          <p:spPr>
            <a:xfrm>
              <a:off x="0" y="0"/>
              <a:ext cx="3296362" cy="2436510"/>
            </a:xfrm>
            <a:custGeom>
              <a:rect b="b" l="l" r="r" t="t"/>
              <a:pathLst>
                <a:path extrusionOk="0" h="2436510" w="3296362">
                  <a:moveTo>
                    <a:pt x="0" y="0"/>
                  </a:moveTo>
                  <a:lnTo>
                    <a:pt x="3296362" y="0"/>
                  </a:lnTo>
                  <a:lnTo>
                    <a:pt x="3296362" y="2436510"/>
                  </a:lnTo>
                  <a:lnTo>
                    <a:pt x="0" y="2436510"/>
                  </a:lnTo>
                  <a:close/>
                </a:path>
              </a:pathLst>
            </a:custGeom>
            <a:solidFill>
              <a:srgbClr val="B2DAEB"/>
            </a:solidFill>
            <a:ln>
              <a:noFill/>
            </a:ln>
          </p:spPr>
        </p:sp>
        <p:sp>
          <p:nvSpPr>
            <p:cNvPr id="2615" name="Google Shape;2615;p288"/>
            <p:cNvSpPr txBox="1"/>
            <p:nvPr/>
          </p:nvSpPr>
          <p:spPr>
            <a:xfrm>
              <a:off x="0" y="-38100"/>
              <a:ext cx="3296362" cy="247461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16" name="Google Shape;2616;p288"/>
          <p:cNvSpPr txBox="1"/>
          <p:nvPr/>
        </p:nvSpPr>
        <p:spPr>
          <a:xfrm>
            <a:off x="2836140" y="901350"/>
            <a:ext cx="5955159" cy="3935413"/>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Ce am observat?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În apropierea unei clădiri am observat că un sunet mai puternic se putea auzi foarte puțin și după ce fusese produs. Am avut impresia că sunetul se întoarce de la suprafața clădirii. Fenomenul era mai ușor de observat atunci când eram orientată spre suprafața mare și tare a clădirii.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Cum explic fenomenul?</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Fenomenul se poate explica prin reflexia undelor sonore. Atunci când undele sonore întâlnesc o suprafață tare, o parte dintre ele se reflectă și se întorc în direcția din care au venit. Dacă distanța este suficient de mare, putem percepe sunetul reflectat ca ecou. Suprafețele mari și tari reflectă sunetul mai bine decât suprafețele moi.</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Ce mi s-a părut interesant?</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Mi s-a părut interesant că, la fel ca lumina, și sunetul poate fi reflectat. Nu mă gândeam înainte că un fenomen pe care îl asociam mai mult cu munții sau peșterile poate fi observat și în apropierea clădirilor.</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
        <p:nvSpPr>
          <p:cNvPr id="2617" name="Google Shape;2617;p288"/>
          <p:cNvSpPr/>
          <p:nvPr/>
        </p:nvSpPr>
        <p:spPr>
          <a:xfrm>
            <a:off x="0" y="808999"/>
            <a:ext cx="2684751" cy="4124951"/>
          </a:xfrm>
          <a:custGeom>
            <a:rect b="b" l="l" r="r" t="t"/>
            <a:pathLst>
              <a:path extrusionOk="0" h="1278125" w="831876">
                <a:moveTo>
                  <a:pt x="0" y="0"/>
                </a:moveTo>
                <a:lnTo>
                  <a:pt x="831876" y="0"/>
                </a:lnTo>
                <a:lnTo>
                  <a:pt x="831876" y="1278125"/>
                </a:lnTo>
                <a:lnTo>
                  <a:pt x="0" y="1278125"/>
                </a:lnTo>
                <a:close/>
              </a:path>
            </a:pathLst>
          </a:custGeom>
          <a:blipFill rotWithShape="1">
            <a:blip r:embed="rId4">
              <a:alphaModFix/>
            </a:blip>
            <a:stretch>
              <a:fillRect b="0" l="-66790" r="-66790" t="0"/>
            </a:stretch>
          </a:blipFill>
          <a:ln>
            <a:noFill/>
          </a:ln>
        </p:spPr>
      </p:sp>
      <p:sp>
        <p:nvSpPr>
          <p:cNvPr id="2618" name="Google Shape;2618;p288"/>
          <p:cNvSpPr txBox="1"/>
          <p:nvPr/>
        </p:nvSpPr>
        <p:spPr>
          <a:xfrm>
            <a:off x="5495884" y="336963"/>
            <a:ext cx="3446804" cy="588201"/>
          </a:xfrm>
          <a:prstGeom prst="rect">
            <a:avLst/>
          </a:prstGeom>
          <a:noFill/>
          <a:ln>
            <a:noFill/>
          </a:ln>
        </p:spPr>
        <p:txBody>
          <a:bodyPr anchorCtr="0" anchor="t" bIns="0" lIns="0" spcFirstLastPara="1" rIns="0" wrap="square" tIns="0">
            <a:spAutoFit/>
          </a:bodyPr>
          <a:lstStyle/>
          <a:p>
            <a:pPr indent="0" lvl="0" marL="0" marR="0" rtl="0" algn="r">
              <a:lnSpc>
                <a:spcPct val="96999"/>
              </a:lnSpc>
              <a:spcBef>
                <a:spcPts val="0"/>
              </a:spcBef>
              <a:spcAft>
                <a:spcPts val="0"/>
              </a:spcAft>
              <a:buNone/>
            </a:pPr>
            <a:r>
              <a:rPr b="0" i="0" lang="en" sz="1500" u="none" cap="none" strike="noStrike">
                <a:solidFill>
                  <a:srgbClr val="000000"/>
                </a:solidFill>
                <a:latin typeface="Arial"/>
                <a:ea typeface="Arial"/>
                <a:cs typeface="Arial"/>
                <a:sym typeface="Arial"/>
              </a:rPr>
              <a:t>22 septembrie 2026 – Reflexia sunetului</a:t>
            </a:r>
            <a:endParaRPr sz="700"/>
          </a:p>
          <a:p>
            <a:pPr indent="0" lvl="0" marL="0" marR="0" rtl="0" algn="r">
              <a:lnSpc>
                <a:spcPct val="96999"/>
              </a:lnSpc>
              <a:spcBef>
                <a:spcPts val="0"/>
              </a:spcBef>
              <a:spcAft>
                <a:spcPts val="0"/>
              </a:spcAft>
              <a:buNone/>
            </a:pPr>
            <a:r>
              <a:rPr b="0" i="0" lang="en" sz="1500" u="none" cap="none" strike="noStrike">
                <a:solidFill>
                  <a:srgbClr val="000000"/>
                </a:solidFill>
                <a:latin typeface="Arial"/>
                <a:ea typeface="Arial"/>
                <a:cs typeface="Arial"/>
                <a:sym typeface="Arial"/>
              </a:rPr>
              <a:t>Locul: lângă o clădire din Piatra Neamț</a:t>
            </a:r>
            <a:endParaRPr sz="700"/>
          </a:p>
          <a:p>
            <a:pPr indent="0" lvl="0" marL="0" marR="0" rtl="0" algn="r">
              <a:lnSpc>
                <a:spcPct val="96999"/>
              </a:lnSpc>
              <a:spcBef>
                <a:spcPts val="0"/>
              </a:spcBef>
              <a:spcAft>
                <a:spcPts val="0"/>
              </a:spcAft>
              <a:buNone/>
            </a:pPr>
            <a:r>
              <a:rPr b="0" i="0" lang="en" sz="1500" u="none" cap="none" strike="noStrike">
                <a:solidFill>
                  <a:srgbClr val="000000"/>
                </a:solidFill>
                <a:latin typeface="Arial"/>
                <a:ea typeface="Arial"/>
                <a:cs typeface="Arial"/>
                <a:sym typeface="Arial"/>
              </a:rPr>
              <a:t> </a:t>
            </a:r>
            <a:endParaRPr sz="700"/>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2" name="Shape 2622"/>
        <p:cNvGrpSpPr/>
        <p:nvPr/>
      </p:nvGrpSpPr>
      <p:grpSpPr>
        <a:xfrm>
          <a:off x="0" y="0"/>
          <a:ext cx="0" cy="0"/>
          <a:chOff x="0" y="0"/>
          <a:chExt cx="0" cy="0"/>
        </a:xfrm>
      </p:grpSpPr>
      <p:sp>
        <p:nvSpPr>
          <p:cNvPr id="2623" name="Google Shape;2623;p289"/>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624" name="Google Shape;2624;p289"/>
          <p:cNvGrpSpPr/>
          <p:nvPr/>
        </p:nvGrpSpPr>
        <p:grpSpPr>
          <a:xfrm>
            <a:off x="514350" y="203122"/>
            <a:ext cx="8614506" cy="4494608"/>
            <a:chOff x="0" y="-38100"/>
            <a:chExt cx="4537682" cy="2367530"/>
          </a:xfrm>
        </p:grpSpPr>
        <p:sp>
          <p:nvSpPr>
            <p:cNvPr id="2625" name="Google Shape;2625;p289"/>
            <p:cNvSpPr/>
            <p:nvPr/>
          </p:nvSpPr>
          <p:spPr>
            <a:xfrm>
              <a:off x="0" y="0"/>
              <a:ext cx="4537682" cy="2329430"/>
            </a:xfrm>
            <a:custGeom>
              <a:rect b="b" l="l" r="r" t="t"/>
              <a:pathLst>
                <a:path extrusionOk="0" h="2329430" w="4537682">
                  <a:moveTo>
                    <a:pt x="0" y="0"/>
                  </a:moveTo>
                  <a:lnTo>
                    <a:pt x="4537682" y="0"/>
                  </a:lnTo>
                  <a:lnTo>
                    <a:pt x="4537682" y="2329430"/>
                  </a:lnTo>
                  <a:lnTo>
                    <a:pt x="0" y="2329430"/>
                  </a:lnTo>
                  <a:close/>
                </a:path>
              </a:pathLst>
            </a:custGeom>
            <a:solidFill>
              <a:srgbClr val="B2DAEB"/>
            </a:solidFill>
            <a:ln>
              <a:noFill/>
            </a:ln>
          </p:spPr>
        </p:sp>
        <p:sp>
          <p:nvSpPr>
            <p:cNvPr id="2626" name="Google Shape;2626;p289"/>
            <p:cNvSpPr txBox="1"/>
            <p:nvPr/>
          </p:nvSpPr>
          <p:spPr>
            <a:xfrm>
              <a:off x="0" y="-38100"/>
              <a:ext cx="4537681" cy="236753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27" name="Google Shape;2627;p289"/>
          <p:cNvSpPr txBox="1"/>
          <p:nvPr/>
        </p:nvSpPr>
        <p:spPr>
          <a:xfrm>
            <a:off x="974634" y="693987"/>
            <a:ext cx="7890134" cy="3561398"/>
          </a:xfrm>
          <a:prstGeom prst="rect">
            <a:avLst/>
          </a:prstGeom>
          <a:noFill/>
          <a:ln>
            <a:noFill/>
          </a:ln>
        </p:spPr>
        <p:txBody>
          <a:bodyPr anchorCtr="0" anchor="t" bIns="0" lIns="0" spcFirstLastPara="1" rIns="0" wrap="square" tIns="0">
            <a:spAutoFit/>
          </a:bodyPr>
          <a:lstStyle/>
          <a:p>
            <a:pPr indent="0" lvl="0" marL="0" marR="0" rtl="0" algn="just">
              <a:lnSpc>
                <a:spcPct val="140014"/>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What did I observe?</a:t>
            </a:r>
            <a:endParaRPr sz="700"/>
          </a:p>
          <a:p>
            <a:pPr indent="0" lvl="0" marL="0" marR="0" rtl="0" algn="just">
              <a:lnSpc>
                <a:spcPct val="140014"/>
              </a:lnSpc>
              <a:spcBef>
                <a:spcPts val="0"/>
              </a:spcBef>
              <a:spcAft>
                <a:spcPts val="0"/>
              </a:spcAft>
              <a:buNone/>
            </a:pPr>
            <a:r>
              <a:rPr b="0" i="0" lang="en" sz="1300" u="none" cap="none" strike="noStrike">
                <a:solidFill>
                  <a:srgbClr val="2D304E"/>
                </a:solidFill>
                <a:latin typeface="Arial"/>
                <a:ea typeface="Arial"/>
                <a:cs typeface="Arial"/>
                <a:sym typeface="Arial"/>
              </a:rPr>
              <a:t>      Near a building, I noticed that a louder sound could still be heard very slightly after it had been produced. It seemed as if the sound was coming back from the surface of the building. The phenomenon was easier to notice when I was facing the large, hard surface of the building.</a:t>
            </a:r>
            <a:endParaRPr sz="700"/>
          </a:p>
          <a:p>
            <a:pPr indent="0" lvl="0" marL="0" marR="0" rtl="0" algn="just">
              <a:lnSpc>
                <a:spcPct val="140014"/>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14"/>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How can I explain the phenomenon?</a:t>
            </a:r>
            <a:endParaRPr sz="700"/>
          </a:p>
          <a:p>
            <a:pPr indent="0" lvl="0" marL="0" marR="0" rtl="0" algn="just">
              <a:lnSpc>
                <a:spcPct val="140014"/>
              </a:lnSpc>
              <a:spcBef>
                <a:spcPts val="0"/>
              </a:spcBef>
              <a:spcAft>
                <a:spcPts val="0"/>
              </a:spcAft>
              <a:buNone/>
            </a:pPr>
            <a:r>
              <a:rPr b="0" i="0" lang="en" sz="1300" u="none" cap="none" strike="noStrike">
                <a:solidFill>
                  <a:srgbClr val="2D304E"/>
                </a:solidFill>
                <a:latin typeface="Arial"/>
                <a:ea typeface="Arial"/>
                <a:cs typeface="Arial"/>
                <a:sym typeface="Arial"/>
              </a:rPr>
              <a:t>     This phenomenon can be explained by the reflection of sound waves. When sound waves meet a hard surface, some of them are reflected and travel back in the direction they came from. If the distance is large enough, we can hear the reflected sound as an echo. Large and hard surfaces reflect sound better than soft surfaces.</a:t>
            </a:r>
            <a:endParaRPr sz="700"/>
          </a:p>
          <a:p>
            <a:pPr indent="0" lvl="0" marL="0" marR="0" rtl="0" algn="just">
              <a:lnSpc>
                <a:spcPct val="140014"/>
              </a:lnSpc>
              <a:spcBef>
                <a:spcPts val="0"/>
              </a:spcBef>
              <a:spcAft>
                <a:spcPts val="0"/>
              </a:spcAft>
              <a:buNone/>
            </a:pPr>
            <a:r>
              <a:t/>
            </a:r>
            <a:endParaRPr b="0" i="0" sz="1300" u="none" cap="none" strike="noStrike">
              <a:solidFill>
                <a:srgbClr val="2D304E"/>
              </a:solidFill>
              <a:latin typeface="Arial"/>
              <a:ea typeface="Arial"/>
              <a:cs typeface="Arial"/>
              <a:sym typeface="Arial"/>
            </a:endParaRPr>
          </a:p>
          <a:p>
            <a:pPr indent="0" lvl="0" marL="0" marR="0" rtl="0" algn="just">
              <a:lnSpc>
                <a:spcPct val="140014"/>
              </a:lnSpc>
              <a:spcBef>
                <a:spcPts val="0"/>
              </a:spcBef>
              <a:spcAft>
                <a:spcPts val="0"/>
              </a:spcAft>
              <a:buNone/>
            </a:pPr>
            <a:r>
              <a:rPr b="0" i="0" lang="en" sz="1300" u="none" cap="none" strike="noStrike">
                <a:solidFill>
                  <a:srgbClr val="2D304E"/>
                </a:solidFill>
                <a:latin typeface="League Spartan"/>
                <a:ea typeface="League Spartan"/>
                <a:cs typeface="League Spartan"/>
                <a:sym typeface="League Spartan"/>
              </a:rPr>
              <a:t>What did I find interesting?</a:t>
            </a:r>
            <a:endParaRPr sz="700"/>
          </a:p>
          <a:p>
            <a:pPr indent="0" lvl="0" marL="0" marR="0" rtl="0" algn="just">
              <a:lnSpc>
                <a:spcPct val="140014"/>
              </a:lnSpc>
              <a:spcBef>
                <a:spcPts val="0"/>
              </a:spcBef>
              <a:spcAft>
                <a:spcPts val="0"/>
              </a:spcAft>
              <a:buNone/>
            </a:pPr>
            <a:r>
              <a:rPr b="0" i="0" lang="en" sz="1300" u="none" cap="none" strike="noStrike">
                <a:solidFill>
                  <a:srgbClr val="2D304E"/>
                </a:solidFill>
                <a:latin typeface="Arial"/>
                <a:ea typeface="Arial"/>
                <a:cs typeface="Arial"/>
                <a:sym typeface="Arial"/>
              </a:rPr>
              <a:t>      I found it interesting that, just like light, sound can also be reflected. Before, I mostly associated this phenomenon with mountains or caves, but I realized that it can also be noticed near buildings.</a:t>
            </a:r>
            <a:endParaRPr sz="700"/>
          </a:p>
          <a:p>
            <a:pPr indent="0" lvl="0" marL="0" marR="0" rtl="0" algn="just">
              <a:lnSpc>
                <a:spcPct val="140014"/>
              </a:lnSpc>
              <a:spcBef>
                <a:spcPts val="0"/>
              </a:spcBef>
              <a:spcAft>
                <a:spcPts val="0"/>
              </a:spcAft>
              <a:buNone/>
            </a:pPr>
            <a:r>
              <a:t/>
            </a:r>
            <a:endParaRPr b="0" i="0" sz="1300" u="none" cap="none" strike="noStrike">
              <a:solidFill>
                <a:srgbClr val="2D304E"/>
              </a:solidFill>
              <a:latin typeface="Arial"/>
              <a:ea typeface="Arial"/>
              <a:cs typeface="Arial"/>
              <a:sym typeface="Arial"/>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1" name="Shape 2631"/>
        <p:cNvGrpSpPr/>
        <p:nvPr/>
      </p:nvGrpSpPr>
      <p:grpSpPr>
        <a:xfrm>
          <a:off x="0" y="0"/>
          <a:ext cx="0" cy="0"/>
          <a:chOff x="0" y="0"/>
          <a:chExt cx="0" cy="0"/>
        </a:xfrm>
      </p:grpSpPr>
      <p:sp>
        <p:nvSpPr>
          <p:cNvPr id="2632" name="Google Shape;2632;p290"/>
          <p:cNvSpPr/>
          <p:nvPr/>
        </p:nvSpPr>
        <p:spPr>
          <a:xfrm rot="-5400000">
            <a:off x="2000250" y="-2000250"/>
            <a:ext cx="5143500" cy="9144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0" l="-10121" r="-10121" t="0"/>
            </a:stretch>
          </a:blipFill>
          <a:ln>
            <a:noFill/>
          </a:ln>
        </p:spPr>
      </p:sp>
      <p:grpSp>
        <p:nvGrpSpPr>
          <p:cNvPr id="2633" name="Google Shape;2633;p290"/>
          <p:cNvGrpSpPr/>
          <p:nvPr/>
        </p:nvGrpSpPr>
        <p:grpSpPr>
          <a:xfrm>
            <a:off x="332492" y="442020"/>
            <a:ext cx="8590382" cy="4283851"/>
            <a:chOff x="0" y="-38100"/>
            <a:chExt cx="4524975" cy="2256514"/>
          </a:xfrm>
        </p:grpSpPr>
        <p:sp>
          <p:nvSpPr>
            <p:cNvPr id="2634" name="Google Shape;2634;p290"/>
            <p:cNvSpPr/>
            <p:nvPr/>
          </p:nvSpPr>
          <p:spPr>
            <a:xfrm>
              <a:off x="0" y="0"/>
              <a:ext cx="4524975" cy="2218414"/>
            </a:xfrm>
            <a:custGeom>
              <a:rect b="b" l="l" r="r" t="t"/>
              <a:pathLst>
                <a:path extrusionOk="0" h="2218414" w="4524975">
                  <a:moveTo>
                    <a:pt x="0" y="0"/>
                  </a:moveTo>
                  <a:lnTo>
                    <a:pt x="4524975" y="0"/>
                  </a:lnTo>
                  <a:lnTo>
                    <a:pt x="4524975" y="2218414"/>
                  </a:lnTo>
                  <a:lnTo>
                    <a:pt x="0" y="2218414"/>
                  </a:lnTo>
                  <a:close/>
                </a:path>
              </a:pathLst>
            </a:custGeom>
            <a:solidFill>
              <a:srgbClr val="B2DAEB"/>
            </a:solidFill>
            <a:ln>
              <a:noFill/>
            </a:ln>
          </p:spPr>
        </p:sp>
        <p:sp>
          <p:nvSpPr>
            <p:cNvPr id="2635" name="Google Shape;2635;p290"/>
            <p:cNvSpPr txBox="1"/>
            <p:nvPr/>
          </p:nvSpPr>
          <p:spPr>
            <a:xfrm>
              <a:off x="0" y="-38100"/>
              <a:ext cx="4524975" cy="2256514"/>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36" name="Google Shape;2636;p290"/>
          <p:cNvSpPr txBox="1"/>
          <p:nvPr/>
        </p:nvSpPr>
        <p:spPr>
          <a:xfrm>
            <a:off x="416240" y="912813"/>
            <a:ext cx="8311520" cy="3716338"/>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que j’ai observé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Près d’un bâtiment, j’ai remarqué qu’un son assez fort pouvait encore être entendu très légèrement après avoir été produit. J’ai eu l’impression que le son revenait de la surface du bâtiment. Le phénomène était plus facile à remarquer lorsque je me trouvais face à la grande surface dure du bâtiment.</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Comment puis-je expliquer ce phénomène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Ce phénomène peut être expliqué par la réflexion des ondes sonores. Lorsque les ondes sonores rencontrent une surface dure, une partie d’entre elles se réfléchit et revient dans la direction d’où elle vient. Si la distance est assez grande, nous pouvons entendre le son réfléchi sous forme d’écho. Les grandes surfaces dures réfléchissent mieux le son que les surfaces molles.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rPr b="0" i="0" lang="en" sz="1200" u="none" cap="none" strike="noStrike">
                <a:solidFill>
                  <a:srgbClr val="2D304E"/>
                </a:solidFill>
                <a:latin typeface="League Spartan"/>
                <a:ea typeface="League Spartan"/>
                <a:cs typeface="League Spartan"/>
                <a:sym typeface="League Spartan"/>
              </a:rPr>
              <a:t>Qu’est-ce qui m’a paru intéressant ?</a:t>
            </a:r>
            <a:endParaRPr sz="700"/>
          </a:p>
          <a:p>
            <a:pPr indent="0" lvl="0" marL="0" marR="0" rtl="0" algn="just">
              <a:lnSpc>
                <a:spcPct val="140016"/>
              </a:lnSpc>
              <a:spcBef>
                <a:spcPts val="0"/>
              </a:spcBef>
              <a:spcAft>
                <a:spcPts val="0"/>
              </a:spcAft>
              <a:buNone/>
            </a:pPr>
            <a:r>
              <a:rPr b="0" i="0" lang="en" sz="1200" u="none" cap="none" strike="noStrike">
                <a:solidFill>
                  <a:srgbClr val="2D304E"/>
                </a:solidFill>
                <a:latin typeface="Arial"/>
                <a:ea typeface="Arial"/>
                <a:cs typeface="Arial"/>
                <a:sym typeface="Arial"/>
              </a:rPr>
              <a:t>       J’ai trouvé intéressant que, comme la lumière, le son puisse aussi être réfléchi. Avant, j’associais surtout ce phénomène aux montagnes ou aux grottes, mais j’ai compris qu’on peut aussi l’observer près des bâtiments.</a:t>
            </a:r>
            <a:endParaRPr sz="700"/>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a:p>
            <a:pPr indent="0" lvl="0" marL="0" marR="0" rtl="0" algn="just">
              <a:lnSpc>
                <a:spcPct val="140016"/>
              </a:lnSpc>
              <a:spcBef>
                <a:spcPts val="0"/>
              </a:spcBef>
              <a:spcAft>
                <a:spcPts val="0"/>
              </a:spcAft>
              <a:buNone/>
            </a:pPr>
            <a:r>
              <a:t/>
            </a:r>
            <a:endParaRPr b="0" i="0" sz="1200" u="none" cap="none" strike="noStrike">
              <a:solidFill>
                <a:srgbClr val="2D304E"/>
              </a:solidFill>
              <a:latin typeface="Arial"/>
              <a:ea typeface="Arial"/>
              <a:cs typeface="Arial"/>
              <a:sym typeface="Arial"/>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640" name="Shape 2640"/>
        <p:cNvGrpSpPr/>
        <p:nvPr/>
      </p:nvGrpSpPr>
      <p:grpSpPr>
        <a:xfrm>
          <a:off x="0" y="0"/>
          <a:ext cx="0" cy="0"/>
          <a:chOff x="0" y="0"/>
          <a:chExt cx="0" cy="0"/>
        </a:xfrm>
      </p:grpSpPr>
      <p:sp>
        <p:nvSpPr>
          <p:cNvPr id="2641" name="Google Shape;2641;p291"/>
          <p:cNvSpPr txBox="1"/>
          <p:nvPr/>
        </p:nvSpPr>
        <p:spPr>
          <a:xfrm>
            <a:off x="1844712" y="467080"/>
            <a:ext cx="5636794" cy="1526173"/>
          </a:xfrm>
          <a:prstGeom prst="rect">
            <a:avLst/>
          </a:prstGeom>
          <a:noFill/>
          <a:ln>
            <a:noFill/>
          </a:ln>
        </p:spPr>
        <p:txBody>
          <a:bodyPr anchorCtr="0" anchor="t" bIns="0" lIns="0" spcFirstLastPara="1" rIns="0" wrap="square" tIns="0">
            <a:spAutoFit/>
          </a:bodyPr>
          <a:lstStyle/>
          <a:p>
            <a:pPr indent="0" lvl="0" marL="0" marR="0" rtl="0" algn="ctr">
              <a:lnSpc>
                <a:spcPct val="139996"/>
              </a:lnSpc>
              <a:spcBef>
                <a:spcPts val="0"/>
              </a:spcBef>
              <a:spcAft>
                <a:spcPts val="0"/>
              </a:spcAft>
              <a:buNone/>
            </a:pPr>
            <a:r>
              <a:rPr b="0" i="0" lang="en" sz="6100" u="none" cap="none" strike="noStrike">
                <a:solidFill>
                  <a:srgbClr val="3B2C5A"/>
                </a:solidFill>
                <a:latin typeface="Radley"/>
                <a:ea typeface="Radley"/>
                <a:cs typeface="Radley"/>
                <a:sym typeface="Radley"/>
              </a:rPr>
              <a:t>Sunetele naturii</a:t>
            </a:r>
            <a:endParaRPr sz="700"/>
          </a:p>
        </p:txBody>
      </p:sp>
      <p:grpSp>
        <p:nvGrpSpPr>
          <p:cNvPr id="2642" name="Google Shape;2642;p291"/>
          <p:cNvGrpSpPr/>
          <p:nvPr/>
        </p:nvGrpSpPr>
        <p:grpSpPr>
          <a:xfrm>
            <a:off x="-527188" y="3691210"/>
            <a:ext cx="10380594" cy="3018517"/>
            <a:chOff x="0" y="0"/>
            <a:chExt cx="5467967" cy="1590001"/>
          </a:xfrm>
        </p:grpSpPr>
        <p:sp>
          <p:nvSpPr>
            <p:cNvPr id="2643" name="Google Shape;2643;p291"/>
            <p:cNvSpPr/>
            <p:nvPr/>
          </p:nvSpPr>
          <p:spPr>
            <a:xfrm>
              <a:off x="0" y="0"/>
              <a:ext cx="5467967" cy="1590001"/>
            </a:xfrm>
            <a:custGeom>
              <a:rect b="b" l="l" r="r" t="t"/>
              <a:pathLst>
                <a:path extrusionOk="0" h="1590001" w="5467967">
                  <a:moveTo>
                    <a:pt x="2733984" y="0"/>
                  </a:moveTo>
                  <a:cubicBezTo>
                    <a:pt x="1224046" y="0"/>
                    <a:pt x="0" y="355934"/>
                    <a:pt x="0" y="795001"/>
                  </a:cubicBezTo>
                  <a:cubicBezTo>
                    <a:pt x="0" y="1234068"/>
                    <a:pt x="1224046" y="1590001"/>
                    <a:pt x="2733984" y="1590001"/>
                  </a:cubicBezTo>
                  <a:cubicBezTo>
                    <a:pt x="4243921" y="1590001"/>
                    <a:pt x="5467967" y="1234068"/>
                    <a:pt x="5467967" y="795001"/>
                  </a:cubicBezTo>
                  <a:cubicBezTo>
                    <a:pt x="5467967" y="355934"/>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44" name="Google Shape;2644;p291"/>
            <p:cNvSpPr txBox="1"/>
            <p:nvPr/>
          </p:nvSpPr>
          <p:spPr>
            <a:xfrm>
              <a:off x="512622" y="110963"/>
              <a:ext cx="4442723" cy="1329976"/>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45" name="Google Shape;2645;p291"/>
          <p:cNvSpPr/>
          <p:nvPr/>
        </p:nvSpPr>
        <p:spPr>
          <a:xfrm>
            <a:off x="2824944" y="1790649"/>
            <a:ext cx="4040580" cy="3952422"/>
          </a:xfrm>
          <a:custGeom>
            <a:rect b="b" l="l" r="r" t="t"/>
            <a:pathLst>
              <a:path extrusionOk="0" h="7904843" w="8081159">
                <a:moveTo>
                  <a:pt x="0" y="0"/>
                </a:moveTo>
                <a:lnTo>
                  <a:pt x="8081159" y="0"/>
                </a:lnTo>
                <a:lnTo>
                  <a:pt x="8081159" y="7904843"/>
                </a:lnTo>
                <a:lnTo>
                  <a:pt x="0" y="7904843"/>
                </a:lnTo>
                <a:lnTo>
                  <a:pt x="0" y="0"/>
                </a:lnTo>
                <a:close/>
              </a:path>
            </a:pathLst>
          </a:custGeom>
          <a:blipFill rotWithShape="1">
            <a:blip r:embed="rId3">
              <a:alphaModFix/>
            </a:blip>
            <a:stretch>
              <a:fillRect b="0" l="0" r="0" t="0"/>
            </a:stretch>
          </a:blipFill>
          <a:ln>
            <a:noFill/>
          </a:ln>
        </p:spPr>
      </p:sp>
      <p:sp>
        <p:nvSpPr>
          <p:cNvPr id="2646" name="Google Shape;2646;p291"/>
          <p:cNvSpPr/>
          <p:nvPr/>
        </p:nvSpPr>
        <p:spPr>
          <a:xfrm>
            <a:off x="7702630" y="2672407"/>
            <a:ext cx="851732" cy="490907"/>
          </a:xfrm>
          <a:custGeom>
            <a:rect b="b" l="l" r="r" t="t"/>
            <a:pathLst>
              <a:path extrusionOk="0" h="981814" w="1703463">
                <a:moveTo>
                  <a:pt x="0" y="0"/>
                </a:moveTo>
                <a:lnTo>
                  <a:pt x="1703463" y="0"/>
                </a:lnTo>
                <a:lnTo>
                  <a:pt x="1703463" y="981815"/>
                </a:lnTo>
                <a:lnTo>
                  <a:pt x="0" y="981815"/>
                </a:lnTo>
                <a:lnTo>
                  <a:pt x="0" y="0"/>
                </a:lnTo>
                <a:close/>
              </a:path>
            </a:pathLst>
          </a:custGeom>
          <a:blipFill rotWithShape="1">
            <a:blip r:embed="rId4">
              <a:alphaModFix/>
            </a:blip>
            <a:stretch>
              <a:fillRect b="0" l="0" r="0" t="0"/>
            </a:stretch>
          </a:blipFill>
          <a:ln>
            <a:noFill/>
          </a:ln>
        </p:spPr>
      </p:sp>
      <p:sp>
        <p:nvSpPr>
          <p:cNvPr id="2647" name="Google Shape;2647;p291"/>
          <p:cNvSpPr/>
          <p:nvPr/>
        </p:nvSpPr>
        <p:spPr>
          <a:xfrm>
            <a:off x="901848" y="2778602"/>
            <a:ext cx="934180" cy="769425"/>
          </a:xfrm>
          <a:custGeom>
            <a:rect b="b" l="l" r="r" t="t"/>
            <a:pathLst>
              <a:path extrusionOk="0" h="1538849" w="1868359">
                <a:moveTo>
                  <a:pt x="0" y="0"/>
                </a:moveTo>
                <a:lnTo>
                  <a:pt x="1868360" y="0"/>
                </a:lnTo>
                <a:lnTo>
                  <a:pt x="1868360" y="1538849"/>
                </a:lnTo>
                <a:lnTo>
                  <a:pt x="0" y="1538849"/>
                </a:lnTo>
                <a:lnTo>
                  <a:pt x="0" y="0"/>
                </a:lnTo>
                <a:close/>
              </a:path>
            </a:pathLst>
          </a:custGeom>
          <a:blipFill rotWithShape="1">
            <a:blip r:embed="rId5">
              <a:alphaModFix/>
            </a:blip>
            <a:stretch>
              <a:fillRect b="0" l="0" r="0" t="0"/>
            </a:stretch>
          </a:blipFill>
          <a:ln>
            <a:noFill/>
          </a:ln>
        </p:spPr>
      </p:sp>
      <p:grpSp>
        <p:nvGrpSpPr>
          <p:cNvPr id="2648" name="Google Shape;2648;p291"/>
          <p:cNvGrpSpPr/>
          <p:nvPr/>
        </p:nvGrpSpPr>
        <p:grpSpPr>
          <a:xfrm>
            <a:off x="6966868" y="4556819"/>
            <a:ext cx="2069269" cy="559231"/>
            <a:chOff x="0" y="-38100"/>
            <a:chExt cx="1089985" cy="294574"/>
          </a:xfrm>
        </p:grpSpPr>
        <p:sp>
          <p:nvSpPr>
            <p:cNvPr id="2649" name="Google Shape;2649;p291"/>
            <p:cNvSpPr/>
            <p:nvPr/>
          </p:nvSpPr>
          <p:spPr>
            <a:xfrm>
              <a:off x="0" y="0"/>
              <a:ext cx="1089985" cy="256474"/>
            </a:xfrm>
            <a:custGeom>
              <a:rect b="b" l="l" r="r" t="t"/>
              <a:pathLst>
                <a:path extrusionOk="0" h="256474" w="1089985">
                  <a:moveTo>
                    <a:pt x="95405" y="0"/>
                  </a:moveTo>
                  <a:lnTo>
                    <a:pt x="994579" y="0"/>
                  </a:lnTo>
                  <a:cubicBezTo>
                    <a:pt x="1047270" y="0"/>
                    <a:pt x="1089985" y="42714"/>
                    <a:pt x="1089985" y="95405"/>
                  </a:cubicBezTo>
                  <a:lnTo>
                    <a:pt x="1089985" y="161069"/>
                  </a:lnTo>
                  <a:cubicBezTo>
                    <a:pt x="1089985" y="213760"/>
                    <a:pt x="1047270" y="256474"/>
                    <a:pt x="994579" y="256474"/>
                  </a:cubicBezTo>
                  <a:lnTo>
                    <a:pt x="95405" y="256474"/>
                  </a:lnTo>
                  <a:cubicBezTo>
                    <a:pt x="70102" y="256474"/>
                    <a:pt x="45836" y="246423"/>
                    <a:pt x="27944" y="228531"/>
                  </a:cubicBezTo>
                  <a:cubicBezTo>
                    <a:pt x="10052" y="210639"/>
                    <a:pt x="0" y="186372"/>
                    <a:pt x="0" y="161069"/>
                  </a:cubicBezTo>
                  <a:lnTo>
                    <a:pt x="0" y="95405"/>
                  </a:lnTo>
                  <a:cubicBezTo>
                    <a:pt x="0" y="42714"/>
                    <a:pt x="42714" y="0"/>
                    <a:pt x="95405" y="0"/>
                  </a:cubicBezTo>
                  <a:close/>
                </a:path>
              </a:pathLst>
            </a:custGeom>
            <a:solidFill>
              <a:srgbClr val="3B2C5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50" name="Google Shape;2650;p291"/>
            <p:cNvSpPr txBox="1"/>
            <p:nvPr/>
          </p:nvSpPr>
          <p:spPr>
            <a:xfrm>
              <a:off x="0" y="-38100"/>
              <a:ext cx="1089984" cy="294574"/>
            </a:xfrm>
            <a:prstGeom prst="rect">
              <a:avLst/>
            </a:prstGeom>
            <a:noFill/>
            <a:ln>
              <a:noFill/>
            </a:ln>
          </p:spPr>
          <p:txBody>
            <a:bodyPr anchorCtr="0" anchor="ctr" bIns="25400" lIns="25400" spcFirstLastPara="1" rIns="25400" wrap="square" tIns="25400">
              <a:noAutofit/>
            </a:bodyPr>
            <a:lstStyle/>
            <a:p>
              <a:pPr indent="0" lvl="0" marL="0" marR="0" rtl="0" algn="ctr">
                <a:lnSpc>
                  <a:spcPct val="140016"/>
                </a:lnSpc>
                <a:spcBef>
                  <a:spcPts val="0"/>
                </a:spcBef>
                <a:spcAft>
                  <a:spcPts val="0"/>
                </a:spcAft>
                <a:buNone/>
              </a:pPr>
              <a:r>
                <a:rPr b="0" i="0" lang="en" sz="1200" u="none" cap="none" strike="noStrike">
                  <a:solidFill>
                    <a:srgbClr val="FCB436"/>
                  </a:solidFill>
                  <a:latin typeface="Radley"/>
                  <a:ea typeface="Radley"/>
                  <a:cs typeface="Radley"/>
                  <a:sym typeface="Radley"/>
                </a:rPr>
                <a:t>Bejan Denisa, Bunghez Ana, Munteanu Ana-Miryam</a:t>
              </a:r>
              <a:endParaRPr sz="700"/>
            </a:p>
          </p:txBody>
        </p:sp>
      </p:grpSp>
      <p:sp>
        <p:nvSpPr>
          <p:cNvPr id="2651" name="Google Shape;2651;p291"/>
          <p:cNvSpPr/>
          <p:nvPr/>
        </p:nvSpPr>
        <p:spPr>
          <a:xfrm>
            <a:off x="7854440" y="1173314"/>
            <a:ext cx="459776" cy="308467"/>
          </a:xfrm>
          <a:custGeom>
            <a:rect b="b" l="l" r="r" t="t"/>
            <a:pathLst>
              <a:path extrusionOk="0" h="616935" w="919551">
                <a:moveTo>
                  <a:pt x="0" y="0"/>
                </a:moveTo>
                <a:lnTo>
                  <a:pt x="919551" y="0"/>
                </a:lnTo>
                <a:lnTo>
                  <a:pt x="919551" y="616935"/>
                </a:lnTo>
                <a:lnTo>
                  <a:pt x="0" y="616935"/>
                </a:lnTo>
                <a:lnTo>
                  <a:pt x="0" y="0"/>
                </a:lnTo>
                <a:close/>
              </a:path>
            </a:pathLst>
          </a:custGeom>
          <a:blipFill rotWithShape="1">
            <a:blip r:embed="rId6">
              <a:alphaModFix/>
            </a:blip>
            <a:stretch>
              <a:fillRect b="0" l="0" r="0" t="0"/>
            </a:stretch>
          </a:blipFill>
          <a:ln>
            <a:noFill/>
          </a:ln>
        </p:spPr>
      </p:sp>
      <p:sp>
        <p:nvSpPr>
          <p:cNvPr id="2652" name="Google Shape;2652;p291"/>
          <p:cNvSpPr/>
          <p:nvPr/>
        </p:nvSpPr>
        <p:spPr>
          <a:xfrm>
            <a:off x="774728" y="2571750"/>
            <a:ext cx="254239" cy="413704"/>
          </a:xfrm>
          <a:custGeom>
            <a:rect b="b" l="l" r="r" t="t"/>
            <a:pathLst>
              <a:path extrusionOk="0" h="827407" w="508479">
                <a:moveTo>
                  <a:pt x="0" y="0"/>
                </a:moveTo>
                <a:lnTo>
                  <a:pt x="508479" y="0"/>
                </a:lnTo>
                <a:lnTo>
                  <a:pt x="508479" y="827407"/>
                </a:lnTo>
                <a:lnTo>
                  <a:pt x="0" y="827407"/>
                </a:lnTo>
                <a:lnTo>
                  <a:pt x="0" y="0"/>
                </a:lnTo>
                <a:close/>
              </a:path>
            </a:pathLst>
          </a:custGeom>
          <a:blipFill rotWithShape="1">
            <a:blip r:embed="rId7">
              <a:alphaModFix/>
            </a:blip>
            <a:stretch>
              <a:fillRect b="0" l="0" r="0" t="0"/>
            </a:stretch>
          </a:blipFill>
          <a:ln>
            <a:noFill/>
          </a:ln>
        </p:spPr>
      </p:sp>
      <p:sp>
        <p:nvSpPr>
          <p:cNvPr id="2653" name="Google Shape;2653;p291"/>
          <p:cNvSpPr/>
          <p:nvPr/>
        </p:nvSpPr>
        <p:spPr>
          <a:xfrm>
            <a:off x="7854440" y="3246212"/>
            <a:ext cx="781551" cy="360934"/>
          </a:xfrm>
          <a:custGeom>
            <a:rect b="b" l="l" r="r" t="t"/>
            <a:pathLst>
              <a:path extrusionOk="0" h="721869" w="1563102">
                <a:moveTo>
                  <a:pt x="0" y="0"/>
                </a:moveTo>
                <a:lnTo>
                  <a:pt x="1563102" y="0"/>
                </a:lnTo>
                <a:lnTo>
                  <a:pt x="1563102" y="721869"/>
                </a:lnTo>
                <a:lnTo>
                  <a:pt x="0" y="721869"/>
                </a:lnTo>
                <a:lnTo>
                  <a:pt x="0" y="0"/>
                </a:lnTo>
                <a:close/>
              </a:path>
            </a:pathLst>
          </a:custGeom>
          <a:blipFill rotWithShape="1">
            <a:blip r:embed="rId8">
              <a:alphaModFix/>
            </a:blip>
            <a:stretch>
              <a:fillRect b="0" l="0" r="0" t="0"/>
            </a:stretch>
          </a:blipFill>
          <a:ln>
            <a:noFill/>
          </a:ln>
        </p:spPr>
      </p:sp>
      <p:sp>
        <p:nvSpPr>
          <p:cNvPr id="2654" name="Google Shape;2654;p291"/>
          <p:cNvSpPr txBox="1"/>
          <p:nvPr/>
        </p:nvSpPr>
        <p:spPr>
          <a:xfrm>
            <a:off x="7041411" y="4325876"/>
            <a:ext cx="1994724" cy="2159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 sz="1200" u="none" cap="none" strike="noStrike">
                <a:solidFill>
                  <a:srgbClr val="3B2C5A"/>
                </a:solidFill>
                <a:latin typeface="Alice"/>
                <a:ea typeface="Alice"/>
                <a:cs typeface="Alice"/>
                <a:sym typeface="Alice"/>
              </a:rPr>
              <a:t>Presented by:</a:t>
            </a:r>
            <a:endParaRPr sz="700"/>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658" name="Shape 2658"/>
        <p:cNvGrpSpPr/>
        <p:nvPr/>
      </p:nvGrpSpPr>
      <p:grpSpPr>
        <a:xfrm>
          <a:off x="0" y="0"/>
          <a:ext cx="0" cy="0"/>
          <a:chOff x="0" y="0"/>
          <a:chExt cx="0" cy="0"/>
        </a:xfrm>
      </p:grpSpPr>
      <p:grpSp>
        <p:nvGrpSpPr>
          <p:cNvPr id="2659" name="Google Shape;2659;p292"/>
          <p:cNvGrpSpPr/>
          <p:nvPr/>
        </p:nvGrpSpPr>
        <p:grpSpPr>
          <a:xfrm>
            <a:off x="3528477" y="4102777"/>
            <a:ext cx="10380389" cy="3018458"/>
            <a:chOff x="0" y="0"/>
            <a:chExt cx="5467967" cy="1590001"/>
          </a:xfrm>
        </p:grpSpPr>
        <p:sp>
          <p:nvSpPr>
            <p:cNvPr id="2660" name="Google Shape;2660;p292"/>
            <p:cNvSpPr/>
            <p:nvPr/>
          </p:nvSpPr>
          <p:spPr>
            <a:xfrm>
              <a:off x="0" y="0"/>
              <a:ext cx="5467967" cy="1590001"/>
            </a:xfrm>
            <a:custGeom>
              <a:rect b="b" l="l" r="r" t="t"/>
              <a:pathLst>
                <a:path extrusionOk="0" h="1590001" w="5467967">
                  <a:moveTo>
                    <a:pt x="2733984" y="0"/>
                  </a:moveTo>
                  <a:cubicBezTo>
                    <a:pt x="1224046" y="0"/>
                    <a:pt x="0" y="355934"/>
                    <a:pt x="0" y="795001"/>
                  </a:cubicBezTo>
                  <a:cubicBezTo>
                    <a:pt x="0" y="1234068"/>
                    <a:pt x="1224046" y="1590001"/>
                    <a:pt x="2733984" y="1590001"/>
                  </a:cubicBezTo>
                  <a:cubicBezTo>
                    <a:pt x="4243921" y="1590001"/>
                    <a:pt x="5467967" y="1234068"/>
                    <a:pt x="5467967" y="795001"/>
                  </a:cubicBezTo>
                  <a:cubicBezTo>
                    <a:pt x="5467967" y="355934"/>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61" name="Google Shape;2661;p292"/>
            <p:cNvSpPr txBox="1"/>
            <p:nvPr/>
          </p:nvSpPr>
          <p:spPr>
            <a:xfrm>
              <a:off x="512622" y="110963"/>
              <a:ext cx="4442723" cy="1329976"/>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62" name="Google Shape;2662;p292"/>
          <p:cNvSpPr/>
          <p:nvPr/>
        </p:nvSpPr>
        <p:spPr>
          <a:xfrm flipH="1">
            <a:off x="7143805" y="2754103"/>
            <a:ext cx="2674271" cy="2309598"/>
          </a:xfrm>
          <a:custGeom>
            <a:rect b="b" l="l" r="r" t="t"/>
            <a:pathLst>
              <a:path extrusionOk="0" h="4619195" w="5348542">
                <a:moveTo>
                  <a:pt x="5348542" y="0"/>
                </a:moveTo>
                <a:lnTo>
                  <a:pt x="0" y="0"/>
                </a:lnTo>
                <a:lnTo>
                  <a:pt x="0" y="4619195"/>
                </a:lnTo>
                <a:lnTo>
                  <a:pt x="5348542" y="4619195"/>
                </a:lnTo>
                <a:lnTo>
                  <a:pt x="5348542" y="0"/>
                </a:lnTo>
                <a:close/>
              </a:path>
            </a:pathLst>
          </a:custGeom>
          <a:blipFill rotWithShape="1">
            <a:blip r:embed="rId3">
              <a:alphaModFix/>
            </a:blip>
            <a:stretch>
              <a:fillRect b="0" l="0" r="0" t="0"/>
            </a:stretch>
          </a:blipFill>
          <a:ln>
            <a:noFill/>
          </a:ln>
        </p:spPr>
      </p:sp>
      <p:grpSp>
        <p:nvGrpSpPr>
          <p:cNvPr id="2663" name="Google Shape;2663;p292"/>
          <p:cNvGrpSpPr/>
          <p:nvPr/>
        </p:nvGrpSpPr>
        <p:grpSpPr>
          <a:xfrm>
            <a:off x="-6156311" y="-1166012"/>
            <a:ext cx="10380594" cy="3018517"/>
            <a:chOff x="0" y="0"/>
            <a:chExt cx="5467967" cy="1590001"/>
          </a:xfrm>
        </p:grpSpPr>
        <p:sp>
          <p:nvSpPr>
            <p:cNvPr id="2664" name="Google Shape;2664;p292"/>
            <p:cNvSpPr/>
            <p:nvPr/>
          </p:nvSpPr>
          <p:spPr>
            <a:xfrm>
              <a:off x="0" y="0"/>
              <a:ext cx="5467967" cy="1590001"/>
            </a:xfrm>
            <a:custGeom>
              <a:rect b="b" l="l" r="r" t="t"/>
              <a:pathLst>
                <a:path extrusionOk="0" h="1590001" w="5467967">
                  <a:moveTo>
                    <a:pt x="2733984" y="0"/>
                  </a:moveTo>
                  <a:cubicBezTo>
                    <a:pt x="1224046" y="0"/>
                    <a:pt x="0" y="355934"/>
                    <a:pt x="0" y="795001"/>
                  </a:cubicBezTo>
                  <a:cubicBezTo>
                    <a:pt x="0" y="1234068"/>
                    <a:pt x="1224046" y="1590001"/>
                    <a:pt x="2733984" y="1590001"/>
                  </a:cubicBezTo>
                  <a:cubicBezTo>
                    <a:pt x="4243921" y="1590001"/>
                    <a:pt x="5467967" y="1234068"/>
                    <a:pt x="5467967" y="795001"/>
                  </a:cubicBezTo>
                  <a:cubicBezTo>
                    <a:pt x="5467967" y="355934"/>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65" name="Google Shape;2665;p292"/>
            <p:cNvSpPr txBox="1"/>
            <p:nvPr/>
          </p:nvSpPr>
          <p:spPr>
            <a:xfrm>
              <a:off x="512622" y="110963"/>
              <a:ext cx="4442723" cy="1329976"/>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66" name="Google Shape;2666;p292"/>
          <p:cNvSpPr/>
          <p:nvPr/>
        </p:nvSpPr>
        <p:spPr>
          <a:xfrm rot="-10498762">
            <a:off x="5186310" y="4694050"/>
            <a:ext cx="1496544" cy="304750"/>
          </a:xfrm>
          <a:custGeom>
            <a:rect b="b" l="l" r="r" t="t"/>
            <a:pathLst>
              <a:path extrusionOk="0" h="609501" w="2993087">
                <a:moveTo>
                  <a:pt x="0" y="0"/>
                </a:moveTo>
                <a:lnTo>
                  <a:pt x="2993087" y="0"/>
                </a:lnTo>
                <a:lnTo>
                  <a:pt x="2993087" y="609501"/>
                </a:lnTo>
                <a:lnTo>
                  <a:pt x="0" y="609501"/>
                </a:lnTo>
                <a:lnTo>
                  <a:pt x="0" y="0"/>
                </a:lnTo>
                <a:close/>
              </a:path>
            </a:pathLst>
          </a:custGeom>
          <a:blipFill rotWithShape="1">
            <a:blip r:embed="rId4">
              <a:alphaModFix/>
            </a:blip>
            <a:stretch>
              <a:fillRect b="0" l="0" r="0" t="0"/>
            </a:stretch>
          </a:blipFill>
          <a:ln>
            <a:noFill/>
          </a:ln>
        </p:spPr>
      </p:sp>
      <p:sp>
        <p:nvSpPr>
          <p:cNvPr id="2667" name="Google Shape;2667;p292"/>
          <p:cNvSpPr/>
          <p:nvPr/>
        </p:nvSpPr>
        <p:spPr>
          <a:xfrm rot="-1084016">
            <a:off x="-174578" y="-37804"/>
            <a:ext cx="2161164" cy="2600964"/>
          </a:xfrm>
          <a:custGeom>
            <a:rect b="b" l="l" r="r" t="t"/>
            <a:pathLst>
              <a:path extrusionOk="0" h="5201928" w="4322329">
                <a:moveTo>
                  <a:pt x="0" y="0"/>
                </a:moveTo>
                <a:lnTo>
                  <a:pt x="4322329" y="0"/>
                </a:lnTo>
                <a:lnTo>
                  <a:pt x="4322329" y="5201928"/>
                </a:lnTo>
                <a:lnTo>
                  <a:pt x="0" y="5201928"/>
                </a:lnTo>
                <a:lnTo>
                  <a:pt x="0" y="0"/>
                </a:lnTo>
                <a:close/>
              </a:path>
            </a:pathLst>
          </a:custGeom>
          <a:blipFill rotWithShape="1">
            <a:blip r:embed="rId5">
              <a:alphaModFix/>
            </a:blip>
            <a:stretch>
              <a:fillRect b="0" l="0" r="0" t="0"/>
            </a:stretch>
          </a:blipFill>
          <a:ln>
            <a:noFill/>
          </a:ln>
        </p:spPr>
      </p:sp>
      <p:sp>
        <p:nvSpPr>
          <p:cNvPr id="2668" name="Google Shape;2668;p292"/>
          <p:cNvSpPr/>
          <p:nvPr/>
        </p:nvSpPr>
        <p:spPr>
          <a:xfrm>
            <a:off x="0" y="2161243"/>
            <a:ext cx="527256" cy="973124"/>
          </a:xfrm>
          <a:custGeom>
            <a:rect b="b" l="l" r="r" t="t"/>
            <a:pathLst>
              <a:path extrusionOk="0" h="1946247" w="1054512">
                <a:moveTo>
                  <a:pt x="0" y="0"/>
                </a:moveTo>
                <a:lnTo>
                  <a:pt x="1054512" y="0"/>
                </a:lnTo>
                <a:lnTo>
                  <a:pt x="1054512" y="1946248"/>
                </a:lnTo>
                <a:lnTo>
                  <a:pt x="0" y="1946248"/>
                </a:lnTo>
                <a:lnTo>
                  <a:pt x="0" y="0"/>
                </a:lnTo>
                <a:close/>
              </a:path>
            </a:pathLst>
          </a:custGeom>
          <a:blipFill rotWithShape="1">
            <a:blip r:embed="rId6">
              <a:alphaModFix/>
            </a:blip>
            <a:stretch>
              <a:fillRect b="0" l="0" r="0" t="0"/>
            </a:stretch>
          </a:blipFill>
          <a:ln>
            <a:noFill/>
          </a:ln>
        </p:spPr>
      </p:sp>
      <p:sp>
        <p:nvSpPr>
          <p:cNvPr id="2669" name="Google Shape;2669;p292"/>
          <p:cNvSpPr txBox="1"/>
          <p:nvPr/>
        </p:nvSpPr>
        <p:spPr>
          <a:xfrm>
            <a:off x="2197941" y="343247"/>
            <a:ext cx="4748100" cy="491040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SUNETELE NATURII – CÂNTECUL PĂSĂRILOR 🐦</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Sunet ales: Cântecul păsărilor</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Un sunet din natură pe care îl putem auzi atât în natură, cât și în oraș este cântecul păsărilor. Îl putem auzi dimineața, în parcuri, în grădini sau chiar lângă blocuri.</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Ce am observat?</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Am observat că păsările nu cântă toate la fel. Unele au sunete mai scurte și mai rapide, în timp ce altele au cântece mai lungi și mai melodioase. De asemenea, dimineața se aud mai multe păsări decât în timpul zilei, mai ales în locurile cu copaci și verdeață.</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Ce mi s-a părut interesant?</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Mi s-a părut interesant faptul că, deși suntem într-un oraș în care se aud mașini, oameni și alte zgomote, cântecul păsărilor poate fi observat dacă suntem atenți. Acest sunet face ca mediul urban să pară mai liniștit și mai apropiat de natură.</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Concluzie</a:t>
            </a:r>
            <a:endParaRPr sz="700"/>
          </a:p>
          <a:p>
            <a:pPr indent="0" lvl="0" marL="0" marR="0" rtl="0" algn="ctr">
              <a:lnSpc>
                <a:spcPct val="140008"/>
              </a:lnSpc>
              <a:spcBef>
                <a:spcPts val="0"/>
              </a:spcBef>
              <a:spcAft>
                <a:spcPts val="0"/>
              </a:spcAft>
              <a:buNone/>
            </a:pPr>
            <a:r>
              <a:rPr b="0" i="0" lang="en" sz="1100" u="none" cap="none" strike="noStrike">
                <a:solidFill>
                  <a:srgbClr val="3B2C5A"/>
                </a:solidFill>
                <a:latin typeface="Alice"/>
                <a:ea typeface="Alice"/>
                <a:cs typeface="Alice"/>
                <a:sym typeface="Alice"/>
              </a:rPr>
              <a:t>Cântecul păsărilor este un sunet simplu, dar plăcut, care ne amintește că natura este prezentă chiar și în oraș. Pentru mine, cel mai interesant este că putem descoperi astfel de sunete doar oprindu-ne puțin și ascultând cu atenție.</a:t>
            </a:r>
            <a:endParaRPr sz="700"/>
          </a:p>
          <a:p>
            <a:pPr indent="0" lvl="0" marL="0" marR="0" rtl="0" algn="ctr">
              <a:lnSpc>
                <a:spcPct val="140008"/>
              </a:lnSpc>
              <a:spcBef>
                <a:spcPts val="0"/>
              </a:spcBef>
              <a:spcAft>
                <a:spcPts val="0"/>
              </a:spcAft>
              <a:buNone/>
            </a:pPr>
            <a:r>
              <a:t/>
            </a:r>
            <a:endParaRPr b="0" i="0" sz="1100" u="none" cap="none" strike="noStrike">
              <a:solidFill>
                <a:srgbClr val="3B2C5A"/>
              </a:solidFill>
              <a:latin typeface="Alice"/>
              <a:ea typeface="Alice"/>
              <a:cs typeface="Alice"/>
              <a:sym typeface="Alice"/>
            </a:endParaRPr>
          </a:p>
        </p:txBody>
      </p:sp>
      <p:sp>
        <p:nvSpPr>
          <p:cNvPr id="2670" name="Google Shape;2670;p292"/>
          <p:cNvSpPr txBox="1"/>
          <p:nvPr/>
        </p:nvSpPr>
        <p:spPr>
          <a:xfrm>
            <a:off x="4472654" y="97820"/>
            <a:ext cx="4156996" cy="245428"/>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 sz="1400" u="none" cap="none" strike="noStrike">
                <a:solidFill>
                  <a:srgbClr val="3B2C5A"/>
                </a:solidFill>
                <a:latin typeface="Alice"/>
                <a:ea typeface="Alice"/>
                <a:cs typeface="Alice"/>
                <a:sym typeface="Alice"/>
              </a:rPr>
              <a:t>11 septembrie 2026</a:t>
            </a:r>
            <a:endParaRPr sz="700"/>
          </a:p>
        </p:txBody>
      </p:sp>
      <p:pic>
        <p:nvPicPr>
          <p:cNvPr id="2671" name="Google Shape;2671;p292"/>
          <p:cNvPicPr preferRelativeResize="0"/>
          <p:nvPr/>
        </p:nvPicPr>
        <p:blipFill rotWithShape="1">
          <a:blip r:embed="rId7">
            <a:alphaModFix/>
          </a:blip>
          <a:srcRect b="0" l="0" r="0" t="0"/>
          <a:stretch/>
        </p:blipFill>
        <p:spPr>
          <a:xfrm rot="680733">
            <a:off x="7075759" y="269602"/>
            <a:ext cx="1964946" cy="2275780"/>
          </a:xfrm>
          <a:prstGeom prst="rect">
            <a:avLst/>
          </a:prstGeom>
          <a:noFill/>
          <a:ln>
            <a:noFill/>
          </a:ln>
        </p:spPr>
      </p:pic>
      <p:pic>
        <p:nvPicPr>
          <p:cNvPr id="2672" name="Google Shape;2672;p292"/>
          <p:cNvPicPr preferRelativeResize="0"/>
          <p:nvPr/>
        </p:nvPicPr>
        <p:blipFill rotWithShape="1">
          <a:blip r:embed="rId8">
            <a:alphaModFix/>
          </a:blip>
          <a:srcRect b="0" l="0" r="0" t="0"/>
          <a:stretch/>
        </p:blipFill>
        <p:spPr>
          <a:xfrm rot="-595202">
            <a:off x="356782" y="2537542"/>
            <a:ext cx="2131672" cy="2468880"/>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676" name="Shape 2676"/>
        <p:cNvGrpSpPr/>
        <p:nvPr/>
      </p:nvGrpSpPr>
      <p:grpSpPr>
        <a:xfrm>
          <a:off x="0" y="0"/>
          <a:ext cx="0" cy="0"/>
          <a:chOff x="0" y="0"/>
          <a:chExt cx="0" cy="0"/>
        </a:xfrm>
      </p:grpSpPr>
      <p:grpSp>
        <p:nvGrpSpPr>
          <p:cNvPr id="2677" name="Google Shape;2677;p293"/>
          <p:cNvGrpSpPr/>
          <p:nvPr/>
        </p:nvGrpSpPr>
        <p:grpSpPr>
          <a:xfrm>
            <a:off x="5394560" y="-389701"/>
            <a:ext cx="10380594" cy="3797084"/>
            <a:chOff x="0" y="0"/>
            <a:chExt cx="5467967" cy="2000110"/>
          </a:xfrm>
        </p:grpSpPr>
        <p:sp>
          <p:nvSpPr>
            <p:cNvPr id="2678" name="Google Shape;2678;p293"/>
            <p:cNvSpPr/>
            <p:nvPr/>
          </p:nvSpPr>
          <p:spPr>
            <a:xfrm>
              <a:off x="0" y="0"/>
              <a:ext cx="5467967" cy="2000110"/>
            </a:xfrm>
            <a:custGeom>
              <a:rect b="b" l="l" r="r" t="t"/>
              <a:pathLst>
                <a:path extrusionOk="0" h="2000110" w="5467967">
                  <a:moveTo>
                    <a:pt x="2733984" y="0"/>
                  </a:moveTo>
                  <a:cubicBezTo>
                    <a:pt x="1224046" y="0"/>
                    <a:pt x="0" y="447740"/>
                    <a:pt x="0" y="1000055"/>
                  </a:cubicBezTo>
                  <a:cubicBezTo>
                    <a:pt x="0" y="1552370"/>
                    <a:pt x="1224046" y="2000110"/>
                    <a:pt x="2733984" y="2000110"/>
                  </a:cubicBezTo>
                  <a:cubicBezTo>
                    <a:pt x="4243921" y="2000110"/>
                    <a:pt x="5467967" y="1552370"/>
                    <a:pt x="5467967" y="1000055"/>
                  </a:cubicBezTo>
                  <a:cubicBezTo>
                    <a:pt x="5467967" y="447740"/>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79" name="Google Shape;2679;p293"/>
            <p:cNvSpPr txBox="1"/>
            <p:nvPr/>
          </p:nvSpPr>
          <p:spPr>
            <a:xfrm>
              <a:off x="512622" y="149410"/>
              <a:ext cx="4442723" cy="1663189"/>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80" name="Google Shape;2680;p293"/>
          <p:cNvSpPr/>
          <p:nvPr/>
        </p:nvSpPr>
        <p:spPr>
          <a:xfrm>
            <a:off x="5521680" y="-80382"/>
            <a:ext cx="3315165" cy="2652132"/>
          </a:xfrm>
          <a:custGeom>
            <a:rect b="b" l="l" r="r" t="t"/>
            <a:pathLst>
              <a:path extrusionOk="0" h="5304263" w="6630329">
                <a:moveTo>
                  <a:pt x="0" y="0"/>
                </a:moveTo>
                <a:lnTo>
                  <a:pt x="6630329" y="0"/>
                </a:lnTo>
                <a:lnTo>
                  <a:pt x="6630329" y="5304263"/>
                </a:lnTo>
                <a:lnTo>
                  <a:pt x="0" y="5304263"/>
                </a:lnTo>
                <a:lnTo>
                  <a:pt x="0" y="0"/>
                </a:lnTo>
                <a:close/>
              </a:path>
            </a:pathLst>
          </a:custGeom>
          <a:blipFill rotWithShape="1">
            <a:blip r:embed="rId3">
              <a:alphaModFix/>
            </a:blip>
            <a:stretch>
              <a:fillRect b="0" l="0" r="0" t="0"/>
            </a:stretch>
          </a:blipFill>
          <a:ln>
            <a:noFill/>
          </a:ln>
        </p:spPr>
      </p:sp>
      <p:sp>
        <p:nvSpPr>
          <p:cNvPr id="2681" name="Google Shape;2681;p293"/>
          <p:cNvSpPr/>
          <p:nvPr/>
        </p:nvSpPr>
        <p:spPr>
          <a:xfrm>
            <a:off x="5267441" y="1245684"/>
            <a:ext cx="381336" cy="620517"/>
          </a:xfrm>
          <a:custGeom>
            <a:rect b="b" l="l" r="r" t="t"/>
            <a:pathLst>
              <a:path extrusionOk="0" h="1241033" w="762671">
                <a:moveTo>
                  <a:pt x="0" y="0"/>
                </a:moveTo>
                <a:lnTo>
                  <a:pt x="762671" y="0"/>
                </a:lnTo>
                <a:lnTo>
                  <a:pt x="762671" y="1241033"/>
                </a:lnTo>
                <a:lnTo>
                  <a:pt x="0" y="1241033"/>
                </a:lnTo>
                <a:lnTo>
                  <a:pt x="0" y="0"/>
                </a:lnTo>
                <a:close/>
              </a:path>
            </a:pathLst>
          </a:custGeom>
          <a:blipFill rotWithShape="1">
            <a:blip r:embed="rId4">
              <a:alphaModFix/>
            </a:blip>
            <a:stretch>
              <a:fillRect b="0" l="0" r="0" t="0"/>
            </a:stretch>
          </a:blipFill>
          <a:ln>
            <a:noFill/>
          </a:ln>
        </p:spPr>
      </p:sp>
      <p:sp>
        <p:nvSpPr>
          <p:cNvPr id="2682" name="Google Shape;2682;p293"/>
          <p:cNvSpPr/>
          <p:nvPr/>
        </p:nvSpPr>
        <p:spPr>
          <a:xfrm flipH="1" rot="10270890">
            <a:off x="5093130" y="108299"/>
            <a:ext cx="1227077" cy="812102"/>
          </a:xfrm>
          <a:custGeom>
            <a:rect b="b" l="l" r="r" t="t"/>
            <a:pathLst>
              <a:path extrusionOk="0" h="1624204" w="2454154">
                <a:moveTo>
                  <a:pt x="2454154" y="0"/>
                </a:moveTo>
                <a:lnTo>
                  <a:pt x="0" y="0"/>
                </a:lnTo>
                <a:lnTo>
                  <a:pt x="0" y="1624204"/>
                </a:lnTo>
                <a:lnTo>
                  <a:pt x="2454154" y="1624204"/>
                </a:lnTo>
                <a:lnTo>
                  <a:pt x="2454154" y="0"/>
                </a:lnTo>
                <a:close/>
              </a:path>
            </a:pathLst>
          </a:custGeom>
          <a:blipFill rotWithShape="1">
            <a:blip r:embed="rId5">
              <a:alphaModFix/>
            </a:blip>
            <a:stretch>
              <a:fillRect b="0" l="0" r="0" t="0"/>
            </a:stretch>
          </a:blipFill>
          <a:ln>
            <a:noFill/>
          </a:ln>
        </p:spPr>
      </p:sp>
      <p:grpSp>
        <p:nvGrpSpPr>
          <p:cNvPr id="2683" name="Google Shape;2683;p293"/>
          <p:cNvGrpSpPr/>
          <p:nvPr/>
        </p:nvGrpSpPr>
        <p:grpSpPr>
          <a:xfrm>
            <a:off x="337727" y="495259"/>
            <a:ext cx="4780461" cy="4342059"/>
            <a:chOff x="0" y="-114300"/>
            <a:chExt cx="2518103" cy="2287175"/>
          </a:xfrm>
        </p:grpSpPr>
        <p:sp>
          <p:nvSpPr>
            <p:cNvPr id="2684" name="Google Shape;2684;p293"/>
            <p:cNvSpPr/>
            <p:nvPr/>
          </p:nvSpPr>
          <p:spPr>
            <a:xfrm>
              <a:off x="0" y="0"/>
              <a:ext cx="2518103" cy="2172875"/>
            </a:xfrm>
            <a:custGeom>
              <a:rect b="b" l="l" r="r" t="t"/>
              <a:pathLst>
                <a:path extrusionOk="0" h="2172875" w="2518103">
                  <a:moveTo>
                    <a:pt x="41297" y="0"/>
                  </a:moveTo>
                  <a:lnTo>
                    <a:pt x="2476806" y="0"/>
                  </a:lnTo>
                  <a:cubicBezTo>
                    <a:pt x="2499614" y="0"/>
                    <a:pt x="2518103" y="18489"/>
                    <a:pt x="2518103" y="41297"/>
                  </a:cubicBezTo>
                  <a:lnTo>
                    <a:pt x="2518103" y="2131578"/>
                  </a:lnTo>
                  <a:cubicBezTo>
                    <a:pt x="2518103" y="2142531"/>
                    <a:pt x="2513752" y="2153035"/>
                    <a:pt x="2506007" y="2160780"/>
                  </a:cubicBezTo>
                  <a:cubicBezTo>
                    <a:pt x="2498263" y="2168524"/>
                    <a:pt x="2487758" y="2172875"/>
                    <a:pt x="2476806" y="2172875"/>
                  </a:cubicBezTo>
                  <a:lnTo>
                    <a:pt x="41297" y="2172875"/>
                  </a:lnTo>
                  <a:cubicBezTo>
                    <a:pt x="18489" y="2172875"/>
                    <a:pt x="0" y="2154386"/>
                    <a:pt x="0" y="2131578"/>
                  </a:cubicBezTo>
                  <a:lnTo>
                    <a:pt x="0" y="41297"/>
                  </a:lnTo>
                  <a:cubicBezTo>
                    <a:pt x="0" y="18489"/>
                    <a:pt x="18489" y="0"/>
                    <a:pt x="41297" y="0"/>
                  </a:cubicBezTo>
                  <a:close/>
                </a:path>
              </a:pathLst>
            </a:custGeom>
            <a:solidFill>
              <a:srgbClr val="EBBBDF">
                <a:alpha val="24706"/>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85" name="Google Shape;2685;p293"/>
            <p:cNvSpPr txBox="1"/>
            <p:nvPr/>
          </p:nvSpPr>
          <p:spPr>
            <a:xfrm>
              <a:off x="0" y="-114300"/>
              <a:ext cx="2518103" cy="2287175"/>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86" name="Google Shape;2686;p293"/>
          <p:cNvSpPr txBox="1"/>
          <p:nvPr/>
        </p:nvSpPr>
        <p:spPr>
          <a:xfrm>
            <a:off x="337727" y="150469"/>
            <a:ext cx="2098619" cy="22415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12 septembrie 2026</a:t>
            </a:r>
            <a:endParaRPr sz="700"/>
          </a:p>
        </p:txBody>
      </p:sp>
      <p:sp>
        <p:nvSpPr>
          <p:cNvPr id="2687" name="Google Shape;2687;p293"/>
          <p:cNvSpPr txBox="1"/>
          <p:nvPr/>
        </p:nvSpPr>
        <p:spPr>
          <a:xfrm>
            <a:off x="592840" y="836728"/>
            <a:ext cx="4271308" cy="4033294"/>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LE BRUIT DES VAGUES 🌊</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Son choisi : les vagues</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Le bruit des vagues est un son très connu de la nature. On peut l’entendre au bord de la mer, mais aussi dans certaines vidéos ou enregistrements. Les vagues produisent un bruit régulier lorsqu’elles arrivent sur la plage.</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Qu’est-ce que j’ai observé ?</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 J’ai observé que le bruit change selon la taille des vagues. Quand les vagues sont petites, le son est doux et calme. Quand elles sont plus grandes, le bruit devient plus fort. Le son est aussi différent lorsqu’elles frappent les rochers ou lorsqu’elles arrivent sur le sable.</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Qu’est-ce qui m’a semblé intéressant ?</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 J’ai trouvé intéressant que le même phénomène naturel puisse produire des sons différents. Le bruit des vagues peut aussi créer une atmosphère calme et nous faire penser aux vacances et à la mer.</a:t>
            </a:r>
            <a:endParaRPr sz="700"/>
          </a:p>
          <a:p>
            <a:pPr indent="0" lvl="0" marL="0" marR="0" rtl="0" algn="ctr">
              <a:lnSpc>
                <a:spcPct val="140000"/>
              </a:lnSpc>
              <a:spcBef>
                <a:spcPts val="0"/>
              </a:spcBef>
              <a:spcAft>
                <a:spcPts val="0"/>
              </a:spcAft>
              <a:buNone/>
            </a:pPr>
            <a:r>
              <a:rPr b="0" i="0" lang="en" sz="1100" u="none" cap="none" strike="noStrike">
                <a:solidFill>
                  <a:srgbClr val="3B2C5A"/>
                </a:solidFill>
                <a:latin typeface="Alice"/>
                <a:ea typeface="Alice"/>
                <a:cs typeface="Alice"/>
                <a:sym typeface="Alice"/>
              </a:rPr>
              <a:t>Conclusion : Le bruit des vagues est un son naturel agréable et relaxant.</a:t>
            </a:r>
            <a:endParaRPr sz="700"/>
          </a:p>
          <a:p>
            <a:pPr indent="0" lvl="0" marL="0" marR="0" rtl="0" algn="ctr">
              <a:lnSpc>
                <a:spcPct val="140000"/>
              </a:lnSpc>
              <a:spcBef>
                <a:spcPts val="0"/>
              </a:spcBef>
              <a:spcAft>
                <a:spcPts val="0"/>
              </a:spcAft>
              <a:buNone/>
            </a:pPr>
            <a:r>
              <a:t/>
            </a:r>
            <a:endParaRPr b="0" i="0" sz="1100" u="none" cap="none" strike="noStrike">
              <a:solidFill>
                <a:srgbClr val="3B2C5A"/>
              </a:solidFill>
              <a:latin typeface="Alice"/>
              <a:ea typeface="Alice"/>
              <a:cs typeface="Alice"/>
              <a:sym typeface="Alice"/>
            </a:endParaRPr>
          </a:p>
        </p:txBody>
      </p:sp>
      <p:pic>
        <p:nvPicPr>
          <p:cNvPr id="2688" name="Google Shape;2688;p293"/>
          <p:cNvPicPr preferRelativeResize="0"/>
          <p:nvPr/>
        </p:nvPicPr>
        <p:blipFill rotWithShape="1">
          <a:blip r:embed="rId6">
            <a:alphaModFix/>
          </a:blip>
          <a:srcRect b="0" l="0" r="0" t="0"/>
          <a:stretch/>
        </p:blipFill>
        <p:spPr>
          <a:xfrm rot="651635">
            <a:off x="5629265" y="2286798"/>
            <a:ext cx="3419422" cy="2627304"/>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692" name="Shape 2692"/>
        <p:cNvGrpSpPr/>
        <p:nvPr/>
      </p:nvGrpSpPr>
      <p:grpSpPr>
        <a:xfrm>
          <a:off x="0" y="0"/>
          <a:ext cx="0" cy="0"/>
          <a:chOff x="0" y="0"/>
          <a:chExt cx="0" cy="0"/>
        </a:xfrm>
      </p:grpSpPr>
      <p:grpSp>
        <p:nvGrpSpPr>
          <p:cNvPr id="2693" name="Google Shape;2693;p294"/>
          <p:cNvGrpSpPr/>
          <p:nvPr/>
        </p:nvGrpSpPr>
        <p:grpSpPr>
          <a:xfrm>
            <a:off x="1071810" y="251102"/>
            <a:ext cx="6058338" cy="3397874"/>
            <a:chOff x="0" y="-114300"/>
            <a:chExt cx="3191223" cy="1789827"/>
          </a:xfrm>
        </p:grpSpPr>
        <p:sp>
          <p:nvSpPr>
            <p:cNvPr id="2694" name="Google Shape;2694;p294"/>
            <p:cNvSpPr/>
            <p:nvPr/>
          </p:nvSpPr>
          <p:spPr>
            <a:xfrm>
              <a:off x="0" y="0"/>
              <a:ext cx="3191223" cy="1675527"/>
            </a:xfrm>
            <a:custGeom>
              <a:rect b="b" l="l" r="r" t="t"/>
              <a:pathLst>
                <a:path extrusionOk="0" h="1675527" w="3191223">
                  <a:moveTo>
                    <a:pt x="32586" y="0"/>
                  </a:moveTo>
                  <a:lnTo>
                    <a:pt x="3158637" y="0"/>
                  </a:lnTo>
                  <a:cubicBezTo>
                    <a:pt x="3176634" y="0"/>
                    <a:pt x="3191223" y="14589"/>
                    <a:pt x="3191223" y="32586"/>
                  </a:cubicBezTo>
                  <a:lnTo>
                    <a:pt x="3191223" y="1642940"/>
                  </a:lnTo>
                  <a:cubicBezTo>
                    <a:pt x="3191223" y="1660937"/>
                    <a:pt x="3176634" y="1675527"/>
                    <a:pt x="3158637" y="1675527"/>
                  </a:cubicBezTo>
                  <a:lnTo>
                    <a:pt x="32586" y="1675527"/>
                  </a:lnTo>
                  <a:cubicBezTo>
                    <a:pt x="14589" y="1675527"/>
                    <a:pt x="0" y="1660937"/>
                    <a:pt x="0" y="1642940"/>
                  </a:cubicBezTo>
                  <a:lnTo>
                    <a:pt x="0" y="32586"/>
                  </a:lnTo>
                  <a:cubicBezTo>
                    <a:pt x="0" y="14589"/>
                    <a:pt x="14589" y="0"/>
                    <a:pt x="32586" y="0"/>
                  </a:cubicBezTo>
                  <a:close/>
                </a:path>
              </a:pathLst>
            </a:custGeom>
            <a:solidFill>
              <a:srgbClr val="EBBBDF">
                <a:alpha val="24706"/>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95" name="Google Shape;2695;p294"/>
            <p:cNvSpPr txBox="1"/>
            <p:nvPr/>
          </p:nvSpPr>
          <p:spPr>
            <a:xfrm>
              <a:off x="0" y="-114300"/>
              <a:ext cx="3191223" cy="1789827"/>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696" name="Google Shape;2696;p294"/>
          <p:cNvGrpSpPr/>
          <p:nvPr/>
        </p:nvGrpSpPr>
        <p:grpSpPr>
          <a:xfrm>
            <a:off x="-936650" y="4202910"/>
            <a:ext cx="10380594" cy="3797084"/>
            <a:chOff x="0" y="0"/>
            <a:chExt cx="5467967" cy="2000110"/>
          </a:xfrm>
        </p:grpSpPr>
        <p:sp>
          <p:nvSpPr>
            <p:cNvPr id="2697" name="Google Shape;2697;p294"/>
            <p:cNvSpPr/>
            <p:nvPr/>
          </p:nvSpPr>
          <p:spPr>
            <a:xfrm>
              <a:off x="0" y="0"/>
              <a:ext cx="5467967" cy="2000110"/>
            </a:xfrm>
            <a:custGeom>
              <a:rect b="b" l="l" r="r" t="t"/>
              <a:pathLst>
                <a:path extrusionOk="0" h="2000110" w="5467967">
                  <a:moveTo>
                    <a:pt x="2733984" y="0"/>
                  </a:moveTo>
                  <a:cubicBezTo>
                    <a:pt x="1224046" y="0"/>
                    <a:pt x="0" y="447740"/>
                    <a:pt x="0" y="1000055"/>
                  </a:cubicBezTo>
                  <a:cubicBezTo>
                    <a:pt x="0" y="1552370"/>
                    <a:pt x="1224046" y="2000110"/>
                    <a:pt x="2733984" y="2000110"/>
                  </a:cubicBezTo>
                  <a:cubicBezTo>
                    <a:pt x="4243921" y="2000110"/>
                    <a:pt x="5467967" y="1552370"/>
                    <a:pt x="5467967" y="1000055"/>
                  </a:cubicBezTo>
                  <a:cubicBezTo>
                    <a:pt x="5467967" y="447740"/>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698" name="Google Shape;2698;p294"/>
            <p:cNvSpPr txBox="1"/>
            <p:nvPr/>
          </p:nvSpPr>
          <p:spPr>
            <a:xfrm>
              <a:off x="512622" y="149410"/>
              <a:ext cx="4442723" cy="1663189"/>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99" name="Google Shape;2699;p294"/>
          <p:cNvSpPr/>
          <p:nvPr/>
        </p:nvSpPr>
        <p:spPr>
          <a:xfrm>
            <a:off x="2176217" y="3879923"/>
            <a:ext cx="4791567" cy="749227"/>
          </a:xfrm>
          <a:custGeom>
            <a:rect b="b" l="l" r="r" t="t"/>
            <a:pathLst>
              <a:path extrusionOk="0" h="1498454" w="9583134">
                <a:moveTo>
                  <a:pt x="0" y="0"/>
                </a:moveTo>
                <a:lnTo>
                  <a:pt x="9583134" y="0"/>
                </a:lnTo>
                <a:lnTo>
                  <a:pt x="9583134" y="1498454"/>
                </a:lnTo>
                <a:lnTo>
                  <a:pt x="0" y="1498454"/>
                </a:lnTo>
                <a:lnTo>
                  <a:pt x="0" y="0"/>
                </a:lnTo>
                <a:close/>
              </a:path>
            </a:pathLst>
          </a:custGeom>
          <a:blipFill rotWithShape="1">
            <a:blip r:embed="rId3">
              <a:alphaModFix/>
            </a:blip>
            <a:stretch>
              <a:fillRect b="0" l="0" r="0" t="0"/>
            </a:stretch>
          </a:blipFill>
          <a:ln>
            <a:noFill/>
          </a:ln>
        </p:spPr>
      </p:sp>
      <p:sp>
        <p:nvSpPr>
          <p:cNvPr id="2700" name="Google Shape;2700;p294"/>
          <p:cNvSpPr/>
          <p:nvPr/>
        </p:nvSpPr>
        <p:spPr>
          <a:xfrm rot="638494">
            <a:off x="7461246" y="3162414"/>
            <a:ext cx="527256" cy="973124"/>
          </a:xfrm>
          <a:custGeom>
            <a:rect b="b" l="l" r="r" t="t"/>
            <a:pathLst>
              <a:path extrusionOk="0" h="1946247" w="1054512">
                <a:moveTo>
                  <a:pt x="0" y="0"/>
                </a:moveTo>
                <a:lnTo>
                  <a:pt x="1054512" y="0"/>
                </a:lnTo>
                <a:lnTo>
                  <a:pt x="1054512" y="1946247"/>
                </a:lnTo>
                <a:lnTo>
                  <a:pt x="0" y="1946247"/>
                </a:lnTo>
                <a:lnTo>
                  <a:pt x="0" y="0"/>
                </a:lnTo>
                <a:close/>
              </a:path>
            </a:pathLst>
          </a:custGeom>
          <a:blipFill rotWithShape="1">
            <a:blip r:embed="rId4">
              <a:alphaModFix/>
            </a:blip>
            <a:stretch>
              <a:fillRect b="0" l="0" r="0" t="0"/>
            </a:stretch>
          </a:blipFill>
          <a:ln>
            <a:noFill/>
          </a:ln>
        </p:spPr>
      </p:sp>
      <p:sp>
        <p:nvSpPr>
          <p:cNvPr id="2701" name="Google Shape;2701;p294"/>
          <p:cNvSpPr/>
          <p:nvPr/>
        </p:nvSpPr>
        <p:spPr>
          <a:xfrm>
            <a:off x="587292" y="3022709"/>
            <a:ext cx="484517" cy="478350"/>
          </a:xfrm>
          <a:custGeom>
            <a:rect b="b" l="l" r="r" t="t"/>
            <a:pathLst>
              <a:path extrusionOk="0" h="956700" w="969033">
                <a:moveTo>
                  <a:pt x="0" y="0"/>
                </a:moveTo>
                <a:lnTo>
                  <a:pt x="969034" y="0"/>
                </a:lnTo>
                <a:lnTo>
                  <a:pt x="969034" y="956700"/>
                </a:lnTo>
                <a:lnTo>
                  <a:pt x="0" y="956700"/>
                </a:lnTo>
                <a:lnTo>
                  <a:pt x="0" y="0"/>
                </a:lnTo>
                <a:close/>
              </a:path>
            </a:pathLst>
          </a:custGeom>
          <a:blipFill rotWithShape="1">
            <a:blip r:embed="rId5">
              <a:alphaModFix/>
            </a:blip>
            <a:stretch>
              <a:fillRect b="0" l="0" r="0" t="0"/>
            </a:stretch>
          </a:blipFill>
          <a:ln>
            <a:noFill/>
          </a:ln>
        </p:spPr>
      </p:sp>
      <p:sp>
        <p:nvSpPr>
          <p:cNvPr id="2702" name="Google Shape;2702;p294"/>
          <p:cNvSpPr/>
          <p:nvPr/>
        </p:nvSpPr>
        <p:spPr>
          <a:xfrm>
            <a:off x="1376013" y="3497557"/>
            <a:ext cx="306741" cy="302838"/>
          </a:xfrm>
          <a:custGeom>
            <a:rect b="b" l="l" r="r" t="t"/>
            <a:pathLst>
              <a:path extrusionOk="0" h="605675" w="613483">
                <a:moveTo>
                  <a:pt x="0" y="0"/>
                </a:moveTo>
                <a:lnTo>
                  <a:pt x="613483" y="0"/>
                </a:lnTo>
                <a:lnTo>
                  <a:pt x="613483" y="605675"/>
                </a:lnTo>
                <a:lnTo>
                  <a:pt x="0" y="605675"/>
                </a:lnTo>
                <a:lnTo>
                  <a:pt x="0" y="0"/>
                </a:lnTo>
                <a:close/>
              </a:path>
            </a:pathLst>
          </a:custGeom>
          <a:blipFill rotWithShape="1">
            <a:blip r:embed="rId5">
              <a:alphaModFix/>
            </a:blip>
            <a:stretch>
              <a:fillRect b="0" l="0" r="0" t="0"/>
            </a:stretch>
          </a:blipFill>
          <a:ln>
            <a:noFill/>
          </a:ln>
        </p:spPr>
      </p:sp>
      <p:sp>
        <p:nvSpPr>
          <p:cNvPr id="2703" name="Google Shape;2703;p294"/>
          <p:cNvSpPr txBox="1"/>
          <p:nvPr/>
        </p:nvSpPr>
        <p:spPr>
          <a:xfrm>
            <a:off x="1318498" y="550881"/>
            <a:ext cx="5649286" cy="2865714"/>
          </a:xfrm>
          <a:prstGeom prst="rect">
            <a:avLst/>
          </a:prstGeom>
          <a:noFill/>
          <a:ln>
            <a:noFill/>
          </a:ln>
        </p:spPr>
        <p:txBody>
          <a:bodyPr anchorCtr="0" anchor="t" bIns="0" lIns="0" spcFirstLastPara="1" rIns="0" wrap="square" tIns="0">
            <a:spAutoFit/>
          </a:bodyPr>
          <a:lstStyle/>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THE SOUND OF THUNDER ⛈️</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Sound chosen: thunder</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Thunder is one of the loudest sounds in nature. We can hear it during a storm, both in cities and in the countryside. Sometimes it is very loud, while other times it sounds more distant.</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What did I observe?</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 I observed that thunder usually comes after lightning. The sound can be short and strong or long and deep. The closer the storm is, the louder the thunder can sound. It can also echo between buildings or in the mountains.</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What did I find interesting?</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 I found it interesting that we can sometimes see lightning first and hear thunder a few seconds later. This happens because light travels faster than sound.</a:t>
            </a:r>
            <a:endParaRPr sz="700"/>
          </a:p>
          <a:p>
            <a:pPr indent="0" lvl="0" marL="0" marR="0" rtl="0" algn="ctr">
              <a:lnSpc>
                <a:spcPct val="140017"/>
              </a:lnSpc>
              <a:spcBef>
                <a:spcPts val="0"/>
              </a:spcBef>
              <a:spcAft>
                <a:spcPts val="0"/>
              </a:spcAft>
              <a:buNone/>
            </a:pPr>
            <a:r>
              <a:rPr b="0" i="0" lang="en" sz="1200" u="none" cap="none" strike="noStrike">
                <a:solidFill>
                  <a:srgbClr val="3B2C5A"/>
                </a:solidFill>
                <a:latin typeface="Alice"/>
                <a:ea typeface="Alice"/>
                <a:cs typeface="Alice"/>
                <a:sym typeface="Alice"/>
              </a:rPr>
              <a:t>Conclusion: Thunder is a powerful natural sound that makes us notice the strength of a storm.</a:t>
            </a:r>
            <a:endParaRPr sz="700"/>
          </a:p>
        </p:txBody>
      </p:sp>
      <p:pic>
        <p:nvPicPr>
          <p:cNvPr id="2704" name="Google Shape;2704;p294"/>
          <p:cNvPicPr preferRelativeResize="0"/>
          <p:nvPr/>
        </p:nvPicPr>
        <p:blipFill rotWithShape="1">
          <a:blip r:embed="rId6">
            <a:alphaModFix/>
          </a:blip>
          <a:srcRect b="0" l="0" r="0" t="0"/>
          <a:stretch/>
        </p:blipFill>
        <p:spPr>
          <a:xfrm rot="841935">
            <a:off x="6962416" y="166935"/>
            <a:ext cx="2269163" cy="2628121"/>
          </a:xfrm>
          <a:prstGeom prst="rect">
            <a:avLst/>
          </a:prstGeom>
          <a:noFill/>
          <a:ln>
            <a:noFill/>
          </a:ln>
        </p:spPr>
      </p:pic>
      <p:sp>
        <p:nvSpPr>
          <p:cNvPr id="2705" name="Google Shape;2705;p294"/>
          <p:cNvSpPr txBox="1"/>
          <p:nvPr/>
        </p:nvSpPr>
        <p:spPr>
          <a:xfrm>
            <a:off x="271808" y="202105"/>
            <a:ext cx="1904409" cy="265988"/>
          </a:xfrm>
          <a:prstGeom prst="rect">
            <a:avLst/>
          </a:prstGeom>
          <a:noFill/>
          <a:ln>
            <a:noFill/>
          </a:ln>
        </p:spPr>
        <p:txBody>
          <a:bodyPr anchorCtr="0" anchor="t" bIns="0" lIns="0" spcFirstLastPara="1" rIns="0" wrap="square" tIns="0">
            <a:spAutoFit/>
          </a:bodyPr>
          <a:lstStyle/>
          <a:p>
            <a:pPr indent="0" lvl="0" marL="0" marR="0" rtl="0" algn="ctr">
              <a:lnSpc>
                <a:spcPct val="139986"/>
              </a:lnSpc>
              <a:spcBef>
                <a:spcPts val="0"/>
              </a:spcBef>
              <a:spcAft>
                <a:spcPts val="0"/>
              </a:spcAft>
              <a:buNone/>
            </a:pPr>
            <a:r>
              <a:rPr b="0" i="0" lang="en" sz="1500" u="none" cap="none" strike="noStrike">
                <a:solidFill>
                  <a:srgbClr val="3B2C5A"/>
                </a:solidFill>
                <a:latin typeface="Alice"/>
                <a:ea typeface="Alice"/>
                <a:cs typeface="Alice"/>
                <a:sym typeface="Alice"/>
              </a:rPr>
              <a:t>13 septembrie</a:t>
            </a:r>
            <a:endParaRPr sz="700"/>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709" name="Shape 2709"/>
        <p:cNvGrpSpPr/>
        <p:nvPr/>
      </p:nvGrpSpPr>
      <p:grpSpPr>
        <a:xfrm>
          <a:off x="0" y="0"/>
          <a:ext cx="0" cy="0"/>
          <a:chOff x="0" y="0"/>
          <a:chExt cx="0" cy="0"/>
        </a:xfrm>
      </p:grpSpPr>
      <p:grpSp>
        <p:nvGrpSpPr>
          <p:cNvPr id="2710" name="Google Shape;2710;p295"/>
          <p:cNvGrpSpPr/>
          <p:nvPr/>
        </p:nvGrpSpPr>
        <p:grpSpPr>
          <a:xfrm>
            <a:off x="-338894" y="3941385"/>
            <a:ext cx="10078550" cy="1508230"/>
            <a:chOff x="0" y="-114300"/>
            <a:chExt cx="5308866" cy="794459"/>
          </a:xfrm>
        </p:grpSpPr>
        <p:sp>
          <p:nvSpPr>
            <p:cNvPr id="2711" name="Google Shape;2711;p295"/>
            <p:cNvSpPr/>
            <p:nvPr/>
          </p:nvSpPr>
          <p:spPr>
            <a:xfrm>
              <a:off x="0" y="0"/>
              <a:ext cx="5308866" cy="680159"/>
            </a:xfrm>
            <a:custGeom>
              <a:rect b="b" l="l" r="r" t="t"/>
              <a:pathLst>
                <a:path extrusionOk="0" h="680159" w="5308866">
                  <a:moveTo>
                    <a:pt x="19588" y="0"/>
                  </a:moveTo>
                  <a:lnTo>
                    <a:pt x="5289278" y="0"/>
                  </a:lnTo>
                  <a:cubicBezTo>
                    <a:pt x="5300096" y="0"/>
                    <a:pt x="5308866" y="8770"/>
                    <a:pt x="5308866" y="19588"/>
                  </a:cubicBezTo>
                  <a:lnTo>
                    <a:pt x="5308866" y="660571"/>
                  </a:lnTo>
                  <a:cubicBezTo>
                    <a:pt x="5308866" y="671389"/>
                    <a:pt x="5300096" y="680159"/>
                    <a:pt x="5289278" y="680159"/>
                  </a:cubicBezTo>
                  <a:lnTo>
                    <a:pt x="19588" y="680159"/>
                  </a:lnTo>
                  <a:cubicBezTo>
                    <a:pt x="8770" y="680159"/>
                    <a:pt x="0" y="671389"/>
                    <a:pt x="0" y="660571"/>
                  </a:cubicBezTo>
                  <a:lnTo>
                    <a:pt x="0" y="19588"/>
                  </a:lnTo>
                  <a:cubicBezTo>
                    <a:pt x="0" y="8770"/>
                    <a:pt x="8770" y="0"/>
                    <a:pt x="19588"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12" name="Google Shape;2712;p295"/>
            <p:cNvSpPr txBox="1"/>
            <p:nvPr/>
          </p:nvSpPr>
          <p:spPr>
            <a:xfrm>
              <a:off x="0" y="-114300"/>
              <a:ext cx="5308866" cy="794459"/>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13" name="Google Shape;2713;p295"/>
          <p:cNvSpPr/>
          <p:nvPr/>
        </p:nvSpPr>
        <p:spPr>
          <a:xfrm>
            <a:off x="5756668" y="3643785"/>
            <a:ext cx="233950" cy="380689"/>
          </a:xfrm>
          <a:custGeom>
            <a:rect b="b" l="l" r="r" t="t"/>
            <a:pathLst>
              <a:path extrusionOk="0" h="761377" w="467901">
                <a:moveTo>
                  <a:pt x="0" y="0"/>
                </a:moveTo>
                <a:lnTo>
                  <a:pt x="467900" y="0"/>
                </a:lnTo>
                <a:lnTo>
                  <a:pt x="467900" y="761376"/>
                </a:lnTo>
                <a:lnTo>
                  <a:pt x="0" y="761376"/>
                </a:lnTo>
                <a:lnTo>
                  <a:pt x="0" y="0"/>
                </a:lnTo>
                <a:close/>
              </a:path>
            </a:pathLst>
          </a:custGeom>
          <a:blipFill rotWithShape="1">
            <a:blip r:embed="rId3">
              <a:alphaModFix/>
            </a:blip>
            <a:stretch>
              <a:fillRect b="0" l="0" r="0" t="0"/>
            </a:stretch>
          </a:blipFill>
          <a:ln>
            <a:noFill/>
          </a:ln>
        </p:spPr>
      </p:sp>
      <p:sp>
        <p:nvSpPr>
          <p:cNvPr id="2714" name="Google Shape;2714;p295"/>
          <p:cNvSpPr/>
          <p:nvPr/>
        </p:nvSpPr>
        <p:spPr>
          <a:xfrm>
            <a:off x="8461322" y="3693942"/>
            <a:ext cx="492661" cy="330531"/>
          </a:xfrm>
          <a:custGeom>
            <a:rect b="b" l="l" r="r" t="t"/>
            <a:pathLst>
              <a:path extrusionOk="0" h="661062" w="985322">
                <a:moveTo>
                  <a:pt x="0" y="0"/>
                </a:moveTo>
                <a:lnTo>
                  <a:pt x="985322" y="0"/>
                </a:lnTo>
                <a:lnTo>
                  <a:pt x="985322" y="661061"/>
                </a:lnTo>
                <a:lnTo>
                  <a:pt x="0" y="661061"/>
                </a:lnTo>
                <a:lnTo>
                  <a:pt x="0" y="0"/>
                </a:lnTo>
                <a:close/>
              </a:path>
            </a:pathLst>
          </a:custGeom>
          <a:blipFill rotWithShape="1">
            <a:blip r:embed="rId4">
              <a:alphaModFix/>
            </a:blip>
            <a:stretch>
              <a:fillRect b="0" l="0" r="0" t="0"/>
            </a:stretch>
          </a:blipFill>
          <a:ln>
            <a:noFill/>
          </a:ln>
        </p:spPr>
      </p:sp>
      <p:sp>
        <p:nvSpPr>
          <p:cNvPr id="2715" name="Google Shape;2715;p295"/>
          <p:cNvSpPr txBox="1"/>
          <p:nvPr/>
        </p:nvSpPr>
        <p:spPr>
          <a:xfrm>
            <a:off x="-84584" y="754365"/>
            <a:ext cx="5841252" cy="3315682"/>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SUNETUL PLOII 🌧️</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Sunet ales: ploaia</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Ploaia este unul dintre cele mai ușor de recunoscut sunete din natură. O putem auzi atât la țară, în păduri și grădini, cât și în oraș, atunci când picăturile lovesc trotuarele, geamurile sau acoperișurile caselor.</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Ce am observat?</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 Am observat că sunetul ploii diferă în funcție de locul în care cad picăturile. Pe geam se aude ca o serie de mici lovituri, în timp ce pe frunzele copacilor sunetul este mai moale. Atunci când plouă foarte tare, toate aceste sunete se combină și devin mai puternice.</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Ce mi s-a părut interesant?</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 Mi s-a părut interesant faptul că ploaia poate schimba atmosfera unui loc. În timp ce afară este zgomot și agitație, sunetul ploii poate crea o senzație de liniște și calm.</a:t>
            </a:r>
            <a:endParaRPr sz="700"/>
          </a:p>
          <a:p>
            <a:pPr indent="0" lvl="0" marL="0" marR="0" rtl="0" algn="ctr">
              <a:lnSpc>
                <a:spcPct val="140008"/>
              </a:lnSpc>
              <a:spcBef>
                <a:spcPts val="0"/>
              </a:spcBef>
              <a:spcAft>
                <a:spcPts val="0"/>
              </a:spcAft>
              <a:buNone/>
            </a:pPr>
            <a:r>
              <a:rPr b="0" i="0" lang="en" sz="1200" u="none" cap="none" strike="noStrike">
                <a:solidFill>
                  <a:srgbClr val="3B2C5A"/>
                </a:solidFill>
                <a:latin typeface="Alice"/>
                <a:ea typeface="Alice"/>
                <a:cs typeface="Alice"/>
                <a:sym typeface="Alice"/>
              </a:rPr>
              <a:t>Concluzie: Sunetul ploii este un sunet simplu, dar plăcut, care ne ajută să observăm mai bine natura din jurul nostru.</a:t>
            </a:r>
            <a:endParaRPr sz="700"/>
          </a:p>
          <a:p>
            <a:pPr indent="0" lvl="0" marL="0" marR="0" rtl="0" algn="ctr">
              <a:lnSpc>
                <a:spcPct val="140008"/>
              </a:lnSpc>
              <a:spcBef>
                <a:spcPts val="0"/>
              </a:spcBef>
              <a:spcAft>
                <a:spcPts val="0"/>
              </a:spcAft>
              <a:buNone/>
            </a:pPr>
            <a:r>
              <a:t/>
            </a:r>
            <a:endParaRPr b="0" i="0" sz="1200" u="none" cap="none" strike="noStrike">
              <a:solidFill>
                <a:srgbClr val="3B2C5A"/>
              </a:solidFill>
              <a:latin typeface="Alice"/>
              <a:ea typeface="Alice"/>
              <a:cs typeface="Alice"/>
              <a:sym typeface="Alice"/>
            </a:endParaRPr>
          </a:p>
        </p:txBody>
      </p:sp>
      <p:sp>
        <p:nvSpPr>
          <p:cNvPr id="2716" name="Google Shape;2716;p295"/>
          <p:cNvSpPr txBox="1"/>
          <p:nvPr/>
        </p:nvSpPr>
        <p:spPr>
          <a:xfrm>
            <a:off x="595888" y="163041"/>
            <a:ext cx="3390706" cy="45275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14 septembrie 2026</a:t>
            </a:r>
            <a:endParaRPr sz="700"/>
          </a:p>
          <a:p>
            <a:pPr indent="0" lvl="0" marL="0" marR="0" rtl="0" algn="l">
              <a:lnSpc>
                <a:spcPct val="140000"/>
              </a:lnSpc>
              <a:spcBef>
                <a:spcPts val="0"/>
              </a:spcBef>
              <a:spcAft>
                <a:spcPts val="0"/>
              </a:spcAft>
              <a:buNone/>
            </a:pPr>
            <a:r>
              <a:t/>
            </a:r>
            <a:endParaRPr b="0" i="0" sz="1300" u="none" cap="none" strike="noStrike">
              <a:solidFill>
                <a:srgbClr val="3B2C5A"/>
              </a:solidFill>
              <a:latin typeface="Alice"/>
              <a:ea typeface="Alice"/>
              <a:cs typeface="Alice"/>
              <a:sym typeface="Alice"/>
            </a:endParaRPr>
          </a:p>
        </p:txBody>
      </p:sp>
      <p:pic>
        <p:nvPicPr>
          <p:cNvPr id="2717" name="Google Shape;2717;p295"/>
          <p:cNvPicPr preferRelativeResize="0"/>
          <p:nvPr/>
        </p:nvPicPr>
        <p:blipFill rotWithShape="1">
          <a:blip r:embed="rId5">
            <a:alphaModFix/>
          </a:blip>
          <a:srcRect b="0" l="0" r="0" t="0"/>
          <a:stretch/>
        </p:blipFill>
        <p:spPr>
          <a:xfrm rot="881771">
            <a:off x="5883870" y="161795"/>
            <a:ext cx="3032138" cy="3511790"/>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721" name="Shape 2721"/>
        <p:cNvGrpSpPr/>
        <p:nvPr/>
      </p:nvGrpSpPr>
      <p:grpSpPr>
        <a:xfrm>
          <a:off x="0" y="0"/>
          <a:ext cx="0" cy="0"/>
          <a:chOff x="0" y="0"/>
          <a:chExt cx="0" cy="0"/>
        </a:xfrm>
      </p:grpSpPr>
      <p:grpSp>
        <p:nvGrpSpPr>
          <p:cNvPr id="2722" name="Google Shape;2722;p296"/>
          <p:cNvGrpSpPr/>
          <p:nvPr/>
        </p:nvGrpSpPr>
        <p:grpSpPr>
          <a:xfrm>
            <a:off x="4195239" y="3901111"/>
            <a:ext cx="10380594" cy="3797084"/>
            <a:chOff x="0" y="0"/>
            <a:chExt cx="5467967" cy="2000110"/>
          </a:xfrm>
        </p:grpSpPr>
        <p:sp>
          <p:nvSpPr>
            <p:cNvPr id="2723" name="Google Shape;2723;p296"/>
            <p:cNvSpPr/>
            <p:nvPr/>
          </p:nvSpPr>
          <p:spPr>
            <a:xfrm>
              <a:off x="0" y="0"/>
              <a:ext cx="5467967" cy="2000110"/>
            </a:xfrm>
            <a:custGeom>
              <a:rect b="b" l="l" r="r" t="t"/>
              <a:pathLst>
                <a:path extrusionOk="0" h="2000110" w="5467967">
                  <a:moveTo>
                    <a:pt x="2733984" y="0"/>
                  </a:moveTo>
                  <a:cubicBezTo>
                    <a:pt x="1224046" y="0"/>
                    <a:pt x="0" y="447740"/>
                    <a:pt x="0" y="1000055"/>
                  </a:cubicBezTo>
                  <a:cubicBezTo>
                    <a:pt x="0" y="1552370"/>
                    <a:pt x="1224046" y="2000110"/>
                    <a:pt x="2733984" y="2000110"/>
                  </a:cubicBezTo>
                  <a:cubicBezTo>
                    <a:pt x="4243921" y="2000110"/>
                    <a:pt x="5467967" y="1552370"/>
                    <a:pt x="5467967" y="1000055"/>
                  </a:cubicBezTo>
                  <a:cubicBezTo>
                    <a:pt x="5467967" y="447740"/>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24" name="Google Shape;2724;p296"/>
            <p:cNvSpPr txBox="1"/>
            <p:nvPr/>
          </p:nvSpPr>
          <p:spPr>
            <a:xfrm>
              <a:off x="512622" y="149410"/>
              <a:ext cx="4442723" cy="1663189"/>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25" name="Google Shape;2725;p296"/>
          <p:cNvSpPr/>
          <p:nvPr/>
        </p:nvSpPr>
        <p:spPr>
          <a:xfrm flipH="1">
            <a:off x="6690901" y="2235224"/>
            <a:ext cx="2564571" cy="2908277"/>
          </a:xfrm>
          <a:custGeom>
            <a:rect b="b" l="l" r="r" t="t"/>
            <a:pathLst>
              <a:path extrusionOk="0" h="5816553" w="5129142">
                <a:moveTo>
                  <a:pt x="5129143" y="0"/>
                </a:moveTo>
                <a:lnTo>
                  <a:pt x="0" y="0"/>
                </a:lnTo>
                <a:lnTo>
                  <a:pt x="0" y="5816553"/>
                </a:lnTo>
                <a:lnTo>
                  <a:pt x="5129143" y="5816553"/>
                </a:lnTo>
                <a:lnTo>
                  <a:pt x="5129143" y="0"/>
                </a:lnTo>
                <a:close/>
              </a:path>
            </a:pathLst>
          </a:custGeom>
          <a:blipFill rotWithShape="1">
            <a:blip r:embed="rId3">
              <a:alphaModFix/>
            </a:blip>
            <a:stretch>
              <a:fillRect b="0" l="0" r="0" t="0"/>
            </a:stretch>
          </a:blipFill>
          <a:ln>
            <a:noFill/>
          </a:ln>
        </p:spPr>
      </p:sp>
      <p:grpSp>
        <p:nvGrpSpPr>
          <p:cNvPr id="2726" name="Google Shape;2726;p296"/>
          <p:cNvGrpSpPr/>
          <p:nvPr/>
        </p:nvGrpSpPr>
        <p:grpSpPr>
          <a:xfrm>
            <a:off x="482714" y="319328"/>
            <a:ext cx="6314579" cy="4188027"/>
            <a:chOff x="0" y="-114300"/>
            <a:chExt cx="2851461" cy="1891178"/>
          </a:xfrm>
        </p:grpSpPr>
        <p:sp>
          <p:nvSpPr>
            <p:cNvPr id="2727" name="Google Shape;2727;p296"/>
            <p:cNvSpPr/>
            <p:nvPr/>
          </p:nvSpPr>
          <p:spPr>
            <a:xfrm>
              <a:off x="0" y="0"/>
              <a:ext cx="2851461" cy="1776878"/>
            </a:xfrm>
            <a:custGeom>
              <a:rect b="b" l="l" r="r" t="t"/>
              <a:pathLst>
                <a:path extrusionOk="0" h="1776878" w="2851461">
                  <a:moveTo>
                    <a:pt x="31264" y="0"/>
                  </a:moveTo>
                  <a:lnTo>
                    <a:pt x="2820197" y="0"/>
                  </a:lnTo>
                  <a:cubicBezTo>
                    <a:pt x="2828489" y="0"/>
                    <a:pt x="2836441" y="3294"/>
                    <a:pt x="2842304" y="9157"/>
                  </a:cubicBezTo>
                  <a:cubicBezTo>
                    <a:pt x="2848167" y="15020"/>
                    <a:pt x="2851461" y="22972"/>
                    <a:pt x="2851461" y="31264"/>
                  </a:cubicBezTo>
                  <a:lnTo>
                    <a:pt x="2851461" y="1745614"/>
                  </a:lnTo>
                  <a:cubicBezTo>
                    <a:pt x="2851461" y="1762881"/>
                    <a:pt x="2837464" y="1776878"/>
                    <a:pt x="2820197" y="1776878"/>
                  </a:cubicBezTo>
                  <a:lnTo>
                    <a:pt x="31264" y="1776878"/>
                  </a:lnTo>
                  <a:cubicBezTo>
                    <a:pt x="13997" y="1776878"/>
                    <a:pt x="0" y="1762881"/>
                    <a:pt x="0" y="1745614"/>
                  </a:cubicBezTo>
                  <a:lnTo>
                    <a:pt x="0" y="31264"/>
                  </a:lnTo>
                  <a:cubicBezTo>
                    <a:pt x="0" y="13997"/>
                    <a:pt x="13997" y="0"/>
                    <a:pt x="31264" y="0"/>
                  </a:cubicBezTo>
                  <a:close/>
                </a:path>
              </a:pathLst>
            </a:custGeom>
            <a:solidFill>
              <a:srgbClr val="EBBBDF">
                <a:alpha val="24706"/>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28" name="Google Shape;2728;p296"/>
            <p:cNvSpPr txBox="1"/>
            <p:nvPr/>
          </p:nvSpPr>
          <p:spPr>
            <a:xfrm>
              <a:off x="0" y="-114300"/>
              <a:ext cx="2851461" cy="1891178"/>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29" name="Google Shape;2729;p296"/>
          <p:cNvSpPr txBox="1"/>
          <p:nvPr/>
        </p:nvSpPr>
        <p:spPr>
          <a:xfrm>
            <a:off x="482714" y="734956"/>
            <a:ext cx="6314579" cy="3581313"/>
          </a:xfrm>
          <a:prstGeom prst="rect">
            <a:avLst/>
          </a:prstGeom>
          <a:noFill/>
          <a:ln>
            <a:noFill/>
          </a:ln>
        </p:spPr>
        <p:txBody>
          <a:bodyPr anchorCtr="0" anchor="t" bIns="0" lIns="0" spcFirstLastPara="1" rIns="0" wrap="square" tIns="0">
            <a:spAutoFit/>
          </a:bodyPr>
          <a:lstStyle/>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LE BRUIT D’UNE RIVIÈRE 🏞️</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Son choisi : le bruit d’une rivière</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Le bruit d’une rivière est un son naturel que l’on peut entendre dans les montagnes, les forêts ou à la campagne. L’eau produit un son continu lorsqu’elle coule et rencontre des pierres ou des branches.</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Qu’est-ce que j’ai observé ?</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 J’ai observé que le bruit d’une rivière change selon la vitesse de l’eau. Lorsque l’eau coule doucement, le son est calme et léger. Lorsque la rivière est plus rapide, le bruit devient plus fort. Les pierres peuvent également modifier le son de l’eau.</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Qu’est-ce qui m’a semblé intéressant ?</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 J’ai trouvé intéressant que chaque rivière puisse avoir un son un peu différent. Le bruit de l’eau est aussi très agréable à écouter et peut donner une impression de tranquillité.</a:t>
            </a:r>
            <a:endParaRPr sz="700"/>
          </a:p>
          <a:p>
            <a:pPr indent="0" lvl="0" marL="0" marR="0" rtl="0" algn="ctr">
              <a:lnSpc>
                <a:spcPct val="139970"/>
              </a:lnSpc>
              <a:spcBef>
                <a:spcPts val="0"/>
              </a:spcBef>
              <a:spcAft>
                <a:spcPts val="0"/>
              </a:spcAft>
              <a:buNone/>
            </a:pPr>
            <a:r>
              <a:rPr b="0" i="0" lang="en" sz="1300" u="none" cap="none" strike="noStrike">
                <a:solidFill>
                  <a:srgbClr val="3B2C5A"/>
                </a:solidFill>
                <a:latin typeface="Alice"/>
                <a:ea typeface="Alice"/>
                <a:cs typeface="Alice"/>
                <a:sym typeface="Alice"/>
              </a:rPr>
              <a:t>Conclusion : Le bruit d’une rivière est un son naturel qui crée une atmosphère calme et agréable.</a:t>
            </a:r>
            <a:endParaRPr sz="700"/>
          </a:p>
        </p:txBody>
      </p:sp>
      <p:sp>
        <p:nvSpPr>
          <p:cNvPr id="2730" name="Google Shape;2730;p296"/>
          <p:cNvSpPr txBox="1"/>
          <p:nvPr/>
        </p:nvSpPr>
        <p:spPr>
          <a:xfrm>
            <a:off x="96461" y="209628"/>
            <a:ext cx="2041576" cy="304722"/>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 sz="1800" u="none" cap="none" strike="noStrike">
                <a:solidFill>
                  <a:srgbClr val="3B2C5A"/>
                </a:solidFill>
                <a:latin typeface="Alice"/>
                <a:ea typeface="Alice"/>
                <a:cs typeface="Alice"/>
                <a:sym typeface="Alice"/>
              </a:rPr>
              <a:t>15 septembrie </a:t>
            </a:r>
            <a:endParaRPr sz="700"/>
          </a:p>
        </p:txBody>
      </p:sp>
      <p:pic>
        <p:nvPicPr>
          <p:cNvPr id="2731" name="Google Shape;2731;p296"/>
          <p:cNvPicPr preferRelativeResize="0"/>
          <p:nvPr/>
        </p:nvPicPr>
        <p:blipFill rotWithShape="1">
          <a:blip r:embed="rId4">
            <a:alphaModFix/>
          </a:blip>
          <a:srcRect b="0" l="0" r="0" t="0"/>
          <a:stretch/>
        </p:blipFill>
        <p:spPr>
          <a:xfrm rot="826932">
            <a:off x="6705799" y="-36995"/>
            <a:ext cx="2180302" cy="2525202"/>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735" name="Shape 2735"/>
        <p:cNvGrpSpPr/>
        <p:nvPr/>
      </p:nvGrpSpPr>
      <p:grpSpPr>
        <a:xfrm>
          <a:off x="0" y="0"/>
          <a:ext cx="0" cy="0"/>
          <a:chOff x="0" y="0"/>
          <a:chExt cx="0" cy="0"/>
        </a:xfrm>
      </p:grpSpPr>
      <p:grpSp>
        <p:nvGrpSpPr>
          <p:cNvPr id="2736" name="Google Shape;2736;p297"/>
          <p:cNvGrpSpPr/>
          <p:nvPr/>
        </p:nvGrpSpPr>
        <p:grpSpPr>
          <a:xfrm>
            <a:off x="-1411356" y="3696529"/>
            <a:ext cx="5543550" cy="3449214"/>
            <a:chOff x="0" y="0"/>
            <a:chExt cx="2920059" cy="1816870"/>
          </a:xfrm>
        </p:grpSpPr>
        <p:sp>
          <p:nvSpPr>
            <p:cNvPr id="2737" name="Google Shape;2737;p297"/>
            <p:cNvSpPr/>
            <p:nvPr/>
          </p:nvSpPr>
          <p:spPr>
            <a:xfrm>
              <a:off x="0" y="0"/>
              <a:ext cx="2920059" cy="1816870"/>
            </a:xfrm>
            <a:custGeom>
              <a:rect b="b" l="l" r="r" t="t"/>
              <a:pathLst>
                <a:path extrusionOk="0" h="1816870" w="2920059">
                  <a:moveTo>
                    <a:pt x="1460030" y="0"/>
                  </a:moveTo>
                  <a:cubicBezTo>
                    <a:pt x="653678" y="0"/>
                    <a:pt x="0" y="406720"/>
                    <a:pt x="0" y="908435"/>
                  </a:cubicBezTo>
                  <a:cubicBezTo>
                    <a:pt x="0" y="1410150"/>
                    <a:pt x="653678" y="1816870"/>
                    <a:pt x="1460030" y="1816870"/>
                  </a:cubicBezTo>
                  <a:cubicBezTo>
                    <a:pt x="2266382" y="1816870"/>
                    <a:pt x="2920059" y="1410150"/>
                    <a:pt x="2920059" y="908435"/>
                  </a:cubicBezTo>
                  <a:cubicBezTo>
                    <a:pt x="2920059" y="406720"/>
                    <a:pt x="2266382" y="0"/>
                    <a:pt x="1460030"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38" name="Google Shape;2738;p297"/>
            <p:cNvSpPr txBox="1"/>
            <p:nvPr/>
          </p:nvSpPr>
          <p:spPr>
            <a:xfrm>
              <a:off x="273756" y="132232"/>
              <a:ext cx="2372548" cy="151430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39" name="Google Shape;2739;p297"/>
          <p:cNvSpPr/>
          <p:nvPr/>
        </p:nvSpPr>
        <p:spPr>
          <a:xfrm>
            <a:off x="111504" y="2769733"/>
            <a:ext cx="1638438" cy="2057400"/>
          </a:xfrm>
          <a:custGeom>
            <a:rect b="b" l="l" r="r" t="t"/>
            <a:pathLst>
              <a:path extrusionOk="0" h="4114800" w="3276877">
                <a:moveTo>
                  <a:pt x="0" y="0"/>
                </a:moveTo>
                <a:lnTo>
                  <a:pt x="3276877" y="0"/>
                </a:lnTo>
                <a:lnTo>
                  <a:pt x="3276877" y="4114800"/>
                </a:lnTo>
                <a:lnTo>
                  <a:pt x="0" y="4114800"/>
                </a:lnTo>
                <a:lnTo>
                  <a:pt x="0" y="0"/>
                </a:lnTo>
                <a:close/>
              </a:path>
            </a:pathLst>
          </a:custGeom>
          <a:blipFill rotWithShape="1">
            <a:blip r:embed="rId3">
              <a:alphaModFix/>
            </a:blip>
            <a:stretch>
              <a:fillRect b="0" l="0" r="0" t="0"/>
            </a:stretch>
          </a:blipFill>
          <a:ln>
            <a:noFill/>
          </a:ln>
        </p:spPr>
      </p:sp>
      <p:sp>
        <p:nvSpPr>
          <p:cNvPr id="2740" name="Google Shape;2740;p297"/>
          <p:cNvSpPr/>
          <p:nvPr/>
        </p:nvSpPr>
        <p:spPr>
          <a:xfrm>
            <a:off x="1238902" y="3157692"/>
            <a:ext cx="1372847" cy="2057400"/>
          </a:xfrm>
          <a:custGeom>
            <a:rect b="b" l="l" r="r" t="t"/>
            <a:pathLst>
              <a:path extrusionOk="0" h="4114800" w="2745694">
                <a:moveTo>
                  <a:pt x="0" y="0"/>
                </a:moveTo>
                <a:lnTo>
                  <a:pt x="2745693" y="0"/>
                </a:lnTo>
                <a:lnTo>
                  <a:pt x="2745693" y="4114800"/>
                </a:lnTo>
                <a:lnTo>
                  <a:pt x="0" y="4114800"/>
                </a:lnTo>
                <a:lnTo>
                  <a:pt x="0" y="0"/>
                </a:lnTo>
                <a:close/>
              </a:path>
            </a:pathLst>
          </a:custGeom>
          <a:blipFill rotWithShape="1">
            <a:blip r:embed="rId4">
              <a:alphaModFix/>
            </a:blip>
            <a:stretch>
              <a:fillRect b="0" l="0" r="0" t="0"/>
            </a:stretch>
          </a:blipFill>
          <a:ln>
            <a:noFill/>
          </a:ln>
        </p:spPr>
      </p:sp>
      <p:grpSp>
        <p:nvGrpSpPr>
          <p:cNvPr id="2741" name="Google Shape;2741;p297"/>
          <p:cNvGrpSpPr/>
          <p:nvPr/>
        </p:nvGrpSpPr>
        <p:grpSpPr>
          <a:xfrm>
            <a:off x="2886998" y="503711"/>
            <a:ext cx="5451444" cy="4233052"/>
            <a:chOff x="0" y="-114300"/>
            <a:chExt cx="2871542" cy="2229756"/>
          </a:xfrm>
        </p:grpSpPr>
        <p:sp>
          <p:nvSpPr>
            <p:cNvPr id="2742" name="Google Shape;2742;p297"/>
            <p:cNvSpPr/>
            <p:nvPr/>
          </p:nvSpPr>
          <p:spPr>
            <a:xfrm>
              <a:off x="0" y="0"/>
              <a:ext cx="2871542" cy="2115456"/>
            </a:xfrm>
            <a:custGeom>
              <a:rect b="b" l="l" r="r" t="t"/>
              <a:pathLst>
                <a:path extrusionOk="0" h="2115456" w="2871542">
                  <a:moveTo>
                    <a:pt x="36214" y="0"/>
                  </a:moveTo>
                  <a:lnTo>
                    <a:pt x="2835328" y="0"/>
                  </a:lnTo>
                  <a:cubicBezTo>
                    <a:pt x="2855329" y="0"/>
                    <a:pt x="2871542" y="16214"/>
                    <a:pt x="2871542" y="36214"/>
                  </a:cubicBezTo>
                  <a:lnTo>
                    <a:pt x="2871542" y="2079242"/>
                  </a:lnTo>
                  <a:cubicBezTo>
                    <a:pt x="2871542" y="2088846"/>
                    <a:pt x="2867727" y="2098057"/>
                    <a:pt x="2860935" y="2104849"/>
                  </a:cubicBezTo>
                  <a:cubicBezTo>
                    <a:pt x="2854144" y="2111640"/>
                    <a:pt x="2844933" y="2115456"/>
                    <a:pt x="2835328" y="2115456"/>
                  </a:cubicBezTo>
                  <a:lnTo>
                    <a:pt x="36214" y="2115456"/>
                  </a:lnTo>
                  <a:cubicBezTo>
                    <a:pt x="26610" y="2115456"/>
                    <a:pt x="17398" y="2111640"/>
                    <a:pt x="10607" y="2104849"/>
                  </a:cubicBezTo>
                  <a:cubicBezTo>
                    <a:pt x="3815" y="2098057"/>
                    <a:pt x="0" y="2088846"/>
                    <a:pt x="0" y="2079242"/>
                  </a:cubicBezTo>
                  <a:lnTo>
                    <a:pt x="0" y="36214"/>
                  </a:lnTo>
                  <a:cubicBezTo>
                    <a:pt x="0" y="26610"/>
                    <a:pt x="3815" y="17398"/>
                    <a:pt x="10607" y="10607"/>
                  </a:cubicBezTo>
                  <a:cubicBezTo>
                    <a:pt x="17398" y="3815"/>
                    <a:pt x="26610" y="0"/>
                    <a:pt x="36214" y="0"/>
                  </a:cubicBezTo>
                  <a:close/>
                </a:path>
              </a:pathLst>
            </a:custGeom>
            <a:solidFill>
              <a:srgbClr val="EBBBDF">
                <a:alpha val="24706"/>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43" name="Google Shape;2743;p297"/>
            <p:cNvSpPr txBox="1"/>
            <p:nvPr/>
          </p:nvSpPr>
          <p:spPr>
            <a:xfrm>
              <a:off x="0" y="-114300"/>
              <a:ext cx="2871542" cy="2229756"/>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44" name="Google Shape;2744;p297"/>
          <p:cNvSpPr txBox="1"/>
          <p:nvPr/>
        </p:nvSpPr>
        <p:spPr>
          <a:xfrm>
            <a:off x="-121320" y="364688"/>
            <a:ext cx="2332746" cy="265988"/>
          </a:xfrm>
          <a:prstGeom prst="rect">
            <a:avLst/>
          </a:prstGeom>
          <a:noFill/>
          <a:ln>
            <a:noFill/>
          </a:ln>
        </p:spPr>
        <p:txBody>
          <a:bodyPr anchorCtr="0" anchor="t" bIns="0" lIns="0" spcFirstLastPara="1" rIns="0" wrap="square" tIns="0">
            <a:spAutoFit/>
          </a:bodyPr>
          <a:lstStyle/>
          <a:p>
            <a:pPr indent="0" lvl="0" marL="0" marR="0" rtl="0" algn="ctr">
              <a:lnSpc>
                <a:spcPct val="139986"/>
              </a:lnSpc>
              <a:spcBef>
                <a:spcPts val="0"/>
              </a:spcBef>
              <a:spcAft>
                <a:spcPts val="0"/>
              </a:spcAft>
              <a:buNone/>
            </a:pPr>
            <a:r>
              <a:rPr b="0" i="0" lang="en" sz="1500" u="none" cap="none" strike="noStrike">
                <a:solidFill>
                  <a:srgbClr val="3B2C5A"/>
                </a:solidFill>
                <a:latin typeface="Alice"/>
                <a:ea typeface="Alice"/>
                <a:cs typeface="Alice"/>
                <a:sym typeface="Alice"/>
              </a:rPr>
              <a:t>16 septembrie 2026</a:t>
            </a:r>
            <a:endParaRPr sz="700"/>
          </a:p>
        </p:txBody>
      </p:sp>
      <p:sp>
        <p:nvSpPr>
          <p:cNvPr id="2745" name="Google Shape;2745;p297"/>
          <p:cNvSpPr/>
          <p:nvPr/>
        </p:nvSpPr>
        <p:spPr>
          <a:xfrm flipH="1" rot="-10652592">
            <a:off x="-259930" y="2079461"/>
            <a:ext cx="742869" cy="1066782"/>
          </a:xfrm>
          <a:custGeom>
            <a:rect b="b" l="l" r="r" t="t"/>
            <a:pathLst>
              <a:path extrusionOk="0" h="2133564" w="1485737">
                <a:moveTo>
                  <a:pt x="1485736" y="0"/>
                </a:moveTo>
                <a:lnTo>
                  <a:pt x="0" y="0"/>
                </a:lnTo>
                <a:lnTo>
                  <a:pt x="0" y="2133564"/>
                </a:lnTo>
                <a:lnTo>
                  <a:pt x="1485736" y="2133564"/>
                </a:lnTo>
                <a:lnTo>
                  <a:pt x="1485736" y="0"/>
                </a:lnTo>
                <a:close/>
              </a:path>
            </a:pathLst>
          </a:custGeom>
          <a:blipFill rotWithShape="1">
            <a:blip r:embed="rId5">
              <a:alphaModFix/>
            </a:blip>
            <a:stretch>
              <a:fillRect b="0" l="0" r="0" t="0"/>
            </a:stretch>
          </a:blipFill>
          <a:ln>
            <a:noFill/>
          </a:ln>
        </p:spPr>
      </p:sp>
      <p:sp>
        <p:nvSpPr>
          <p:cNvPr id="2746" name="Google Shape;2746;p297"/>
          <p:cNvSpPr txBox="1"/>
          <p:nvPr/>
        </p:nvSpPr>
        <p:spPr>
          <a:xfrm>
            <a:off x="3057313" y="774128"/>
            <a:ext cx="4787700" cy="40638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THE SOUND OF LEAVES 🍂</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Sound chosen: leaves moving in the wind</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Leaves make a soft and natural sound when the wind moves them. We can hear this sound in forests, parks, gardens and even on streets with many trees.</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What did I observe?</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 I observed that the sound of leaves changes with the wind. When the wind is weak, the leaves make a quiet and soft sound. When the wind becomes stronger, the sound is louder and faster. Dry leaves can also make a different sound when they move on the ground.</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What did I find interesting?</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 I found it interesting that something as simple as leaves can create such a pleasant sound. Even in a busy city, this sound can make a place feel more connected to nature.</a:t>
            </a:r>
            <a:endParaRPr sz="600"/>
          </a:p>
          <a:p>
            <a:pPr indent="0" lvl="0" marL="0" marR="0" rtl="0" algn="ctr">
              <a:lnSpc>
                <a:spcPct val="140007"/>
              </a:lnSpc>
              <a:spcBef>
                <a:spcPts val="0"/>
              </a:spcBef>
              <a:spcAft>
                <a:spcPts val="0"/>
              </a:spcAft>
              <a:buNone/>
            </a:pPr>
            <a:r>
              <a:rPr b="0" i="0" lang="en" sz="1200" u="none" cap="none" strike="noStrike">
                <a:solidFill>
                  <a:srgbClr val="3B2C5A"/>
                </a:solidFill>
                <a:latin typeface="Alice"/>
                <a:ea typeface="Alice"/>
                <a:cs typeface="Alice"/>
                <a:sym typeface="Alice"/>
              </a:rPr>
              <a:t>Conclusion: The sound of leaves is simple, peaceful and easy to notice if we listen carefully.</a:t>
            </a:r>
            <a:endParaRPr sz="600"/>
          </a:p>
        </p:txBody>
      </p:sp>
      <p:pic>
        <p:nvPicPr>
          <p:cNvPr id="2747" name="Google Shape;2747;p297"/>
          <p:cNvPicPr preferRelativeResize="0"/>
          <p:nvPr/>
        </p:nvPicPr>
        <p:blipFill rotWithShape="1">
          <a:blip r:embed="rId6">
            <a:alphaModFix/>
          </a:blip>
          <a:srcRect b="0" l="0" r="0" t="0"/>
          <a:stretch/>
        </p:blipFill>
        <p:spPr>
          <a:xfrm rot="-1037198">
            <a:off x="392740" y="612538"/>
            <a:ext cx="1967935" cy="2279242"/>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751" name="Shape 2751"/>
        <p:cNvGrpSpPr/>
        <p:nvPr/>
      </p:nvGrpSpPr>
      <p:grpSpPr>
        <a:xfrm>
          <a:off x="0" y="0"/>
          <a:ext cx="0" cy="0"/>
          <a:chOff x="0" y="0"/>
          <a:chExt cx="0" cy="0"/>
        </a:xfrm>
      </p:grpSpPr>
      <p:grpSp>
        <p:nvGrpSpPr>
          <p:cNvPr id="2752" name="Google Shape;2752;p298"/>
          <p:cNvGrpSpPr/>
          <p:nvPr/>
        </p:nvGrpSpPr>
        <p:grpSpPr>
          <a:xfrm>
            <a:off x="-1433527" y="-753272"/>
            <a:ext cx="4786997" cy="2978485"/>
            <a:chOff x="0" y="0"/>
            <a:chExt cx="2920059" cy="1816870"/>
          </a:xfrm>
        </p:grpSpPr>
        <p:sp>
          <p:nvSpPr>
            <p:cNvPr id="2753" name="Google Shape;2753;p298"/>
            <p:cNvSpPr/>
            <p:nvPr/>
          </p:nvSpPr>
          <p:spPr>
            <a:xfrm>
              <a:off x="0" y="0"/>
              <a:ext cx="2920059" cy="1816870"/>
            </a:xfrm>
            <a:custGeom>
              <a:rect b="b" l="l" r="r" t="t"/>
              <a:pathLst>
                <a:path extrusionOk="0" h="1816870" w="2920059">
                  <a:moveTo>
                    <a:pt x="1460030" y="0"/>
                  </a:moveTo>
                  <a:cubicBezTo>
                    <a:pt x="653678" y="0"/>
                    <a:pt x="0" y="406720"/>
                    <a:pt x="0" y="908435"/>
                  </a:cubicBezTo>
                  <a:cubicBezTo>
                    <a:pt x="0" y="1410150"/>
                    <a:pt x="653678" y="1816870"/>
                    <a:pt x="1460030" y="1816870"/>
                  </a:cubicBezTo>
                  <a:cubicBezTo>
                    <a:pt x="2266382" y="1816870"/>
                    <a:pt x="2920059" y="1410150"/>
                    <a:pt x="2920059" y="908435"/>
                  </a:cubicBezTo>
                  <a:cubicBezTo>
                    <a:pt x="2920059" y="406720"/>
                    <a:pt x="2266382" y="0"/>
                    <a:pt x="1460030"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54" name="Google Shape;2754;p298"/>
            <p:cNvSpPr txBox="1"/>
            <p:nvPr/>
          </p:nvSpPr>
          <p:spPr>
            <a:xfrm>
              <a:off x="273756" y="132232"/>
              <a:ext cx="2372548" cy="151430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55" name="Google Shape;2755;p298"/>
          <p:cNvSpPr/>
          <p:nvPr/>
        </p:nvSpPr>
        <p:spPr>
          <a:xfrm rot="1056228">
            <a:off x="-204560" y="-75486"/>
            <a:ext cx="1925922" cy="1998598"/>
          </a:xfrm>
          <a:custGeom>
            <a:rect b="b" l="l" r="r" t="t"/>
            <a:pathLst>
              <a:path extrusionOk="0" h="3997197" w="3851844">
                <a:moveTo>
                  <a:pt x="0" y="0"/>
                </a:moveTo>
                <a:lnTo>
                  <a:pt x="3851844" y="0"/>
                </a:lnTo>
                <a:lnTo>
                  <a:pt x="3851844" y="3997197"/>
                </a:lnTo>
                <a:lnTo>
                  <a:pt x="0" y="3997197"/>
                </a:lnTo>
                <a:lnTo>
                  <a:pt x="0" y="0"/>
                </a:lnTo>
                <a:close/>
              </a:path>
            </a:pathLst>
          </a:custGeom>
          <a:blipFill rotWithShape="1">
            <a:blip r:embed="rId3">
              <a:alphaModFix/>
            </a:blip>
            <a:stretch>
              <a:fillRect b="0" l="0" r="0" t="0"/>
            </a:stretch>
          </a:blipFill>
          <a:ln>
            <a:noFill/>
          </a:ln>
        </p:spPr>
      </p:sp>
      <p:sp>
        <p:nvSpPr>
          <p:cNvPr id="2756" name="Google Shape;2756;p298"/>
          <p:cNvSpPr/>
          <p:nvPr/>
        </p:nvSpPr>
        <p:spPr>
          <a:xfrm>
            <a:off x="2086094" y="98781"/>
            <a:ext cx="1110669" cy="934982"/>
          </a:xfrm>
          <a:custGeom>
            <a:rect b="b" l="l" r="r" t="t"/>
            <a:pathLst>
              <a:path extrusionOk="0" h="1869963" w="2221338">
                <a:moveTo>
                  <a:pt x="0" y="0"/>
                </a:moveTo>
                <a:lnTo>
                  <a:pt x="2221338" y="0"/>
                </a:lnTo>
                <a:lnTo>
                  <a:pt x="2221338" y="1869963"/>
                </a:lnTo>
                <a:lnTo>
                  <a:pt x="0" y="1869963"/>
                </a:lnTo>
                <a:lnTo>
                  <a:pt x="0" y="0"/>
                </a:lnTo>
                <a:close/>
              </a:path>
            </a:pathLst>
          </a:custGeom>
          <a:blipFill rotWithShape="1">
            <a:blip r:embed="rId4">
              <a:alphaModFix/>
            </a:blip>
            <a:stretch>
              <a:fillRect b="0" l="0" r="0" t="0"/>
            </a:stretch>
          </a:blipFill>
          <a:ln>
            <a:noFill/>
          </a:ln>
        </p:spPr>
      </p:sp>
      <p:grpSp>
        <p:nvGrpSpPr>
          <p:cNvPr id="2757" name="Google Shape;2757;p298"/>
          <p:cNvGrpSpPr/>
          <p:nvPr/>
        </p:nvGrpSpPr>
        <p:grpSpPr>
          <a:xfrm>
            <a:off x="2437229" y="816771"/>
            <a:ext cx="5922561" cy="3958854"/>
            <a:chOff x="0" y="-114300"/>
            <a:chExt cx="3119703" cy="2085322"/>
          </a:xfrm>
        </p:grpSpPr>
        <p:sp>
          <p:nvSpPr>
            <p:cNvPr id="2758" name="Google Shape;2758;p298"/>
            <p:cNvSpPr/>
            <p:nvPr/>
          </p:nvSpPr>
          <p:spPr>
            <a:xfrm>
              <a:off x="0" y="0"/>
              <a:ext cx="3119703" cy="1971022"/>
            </a:xfrm>
            <a:custGeom>
              <a:rect b="b" l="l" r="r" t="t"/>
              <a:pathLst>
                <a:path extrusionOk="0" h="1971022" w="3119703">
                  <a:moveTo>
                    <a:pt x="33333" y="0"/>
                  </a:moveTo>
                  <a:lnTo>
                    <a:pt x="3086369" y="0"/>
                  </a:lnTo>
                  <a:cubicBezTo>
                    <a:pt x="3104779" y="0"/>
                    <a:pt x="3119703" y="14924"/>
                    <a:pt x="3119703" y="33333"/>
                  </a:cubicBezTo>
                  <a:lnTo>
                    <a:pt x="3119703" y="1937689"/>
                  </a:lnTo>
                  <a:cubicBezTo>
                    <a:pt x="3119703" y="1956098"/>
                    <a:pt x="3104779" y="1971022"/>
                    <a:pt x="3086369" y="1971022"/>
                  </a:cubicBezTo>
                  <a:lnTo>
                    <a:pt x="33333" y="1971022"/>
                  </a:lnTo>
                  <a:cubicBezTo>
                    <a:pt x="14924" y="1971022"/>
                    <a:pt x="0" y="1956098"/>
                    <a:pt x="0" y="1937689"/>
                  </a:cubicBezTo>
                  <a:lnTo>
                    <a:pt x="0" y="33333"/>
                  </a:lnTo>
                  <a:cubicBezTo>
                    <a:pt x="0" y="14924"/>
                    <a:pt x="14924" y="0"/>
                    <a:pt x="33333" y="0"/>
                  </a:cubicBezTo>
                  <a:close/>
                </a:path>
              </a:pathLst>
            </a:custGeom>
            <a:solidFill>
              <a:srgbClr val="FCB436">
                <a:alpha val="24706"/>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59" name="Google Shape;2759;p298"/>
            <p:cNvSpPr txBox="1"/>
            <p:nvPr/>
          </p:nvSpPr>
          <p:spPr>
            <a:xfrm>
              <a:off x="0" y="-114300"/>
              <a:ext cx="3119703" cy="2085322"/>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60" name="Google Shape;2760;p298"/>
          <p:cNvSpPr/>
          <p:nvPr/>
        </p:nvSpPr>
        <p:spPr>
          <a:xfrm>
            <a:off x="1558837" y="1086876"/>
            <a:ext cx="527256" cy="973123"/>
          </a:xfrm>
          <a:custGeom>
            <a:rect b="b" l="l" r="r" t="t"/>
            <a:pathLst>
              <a:path extrusionOk="0" h="1946247" w="1054512">
                <a:moveTo>
                  <a:pt x="0" y="0"/>
                </a:moveTo>
                <a:lnTo>
                  <a:pt x="1054512" y="0"/>
                </a:lnTo>
                <a:lnTo>
                  <a:pt x="1054512" y="1946247"/>
                </a:lnTo>
                <a:lnTo>
                  <a:pt x="0" y="1946247"/>
                </a:lnTo>
                <a:lnTo>
                  <a:pt x="0" y="0"/>
                </a:lnTo>
                <a:close/>
              </a:path>
            </a:pathLst>
          </a:custGeom>
          <a:blipFill rotWithShape="1">
            <a:blip r:embed="rId5">
              <a:alphaModFix/>
            </a:blip>
            <a:stretch>
              <a:fillRect b="0" l="0" r="0" t="0"/>
            </a:stretch>
          </a:blipFill>
          <a:ln>
            <a:noFill/>
          </a:ln>
        </p:spPr>
      </p:sp>
      <p:sp>
        <p:nvSpPr>
          <p:cNvPr id="2761" name="Google Shape;2761;p298"/>
          <p:cNvSpPr txBox="1"/>
          <p:nvPr/>
        </p:nvSpPr>
        <p:spPr>
          <a:xfrm>
            <a:off x="2361012" y="1077092"/>
            <a:ext cx="5998800" cy="35469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SUNETUL VÂNTULUI 🍃</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Sunet ales: vântul</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Vântul este un fenomen al naturii pe care îl putem auzi aproape oriunde. În oraș îl putem auzi printre clădiri și copaci, iar în natură, mai ales în păduri sau pe câmpuri.</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Ce am observat?</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 Am observat că vântul nu are mereu același sunet. Atunci când este slab, se aude ușor printre frunzele copacilor. Când este mai puternic, poate produce un șuierat și poate face crengile și frunzele să se miște mai intens.</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Ce mi s-a părut interesant?</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 Mi s-a părut interesant faptul că nu putem vedea vântul, dar putem să-i observăm foarte ușor efectele și să-i auzim sunetul. De asemenea, sunetul vântului poate fi diferit de la un loc la altul.</a:t>
            </a:r>
            <a:endParaRPr sz="500"/>
          </a:p>
          <a:p>
            <a:pPr indent="0" lvl="0" marL="0" marR="0" rtl="0" algn="ctr">
              <a:lnSpc>
                <a:spcPct val="140014"/>
              </a:lnSpc>
              <a:spcBef>
                <a:spcPts val="0"/>
              </a:spcBef>
              <a:spcAft>
                <a:spcPts val="0"/>
              </a:spcAft>
              <a:buNone/>
            </a:pPr>
            <a:r>
              <a:rPr b="0" i="0" lang="en" sz="1200" u="none" cap="none" strike="noStrike">
                <a:solidFill>
                  <a:srgbClr val="3B2C5A"/>
                </a:solidFill>
                <a:latin typeface="Alice"/>
                <a:ea typeface="Alice"/>
                <a:cs typeface="Alice"/>
                <a:sym typeface="Alice"/>
              </a:rPr>
              <a:t>Concluzie: Vântul este un sunet natural care ne arată că natura este prezentă chiar și în oraș.</a:t>
            </a:r>
            <a:endParaRPr sz="500"/>
          </a:p>
        </p:txBody>
      </p:sp>
      <p:sp>
        <p:nvSpPr>
          <p:cNvPr id="2762" name="Google Shape;2762;p298"/>
          <p:cNvSpPr txBox="1"/>
          <p:nvPr/>
        </p:nvSpPr>
        <p:spPr>
          <a:xfrm>
            <a:off x="3196763" y="65443"/>
            <a:ext cx="1878068" cy="265988"/>
          </a:xfrm>
          <a:prstGeom prst="rect">
            <a:avLst/>
          </a:prstGeom>
          <a:noFill/>
          <a:ln>
            <a:noFill/>
          </a:ln>
        </p:spPr>
        <p:txBody>
          <a:bodyPr anchorCtr="0" anchor="t" bIns="0" lIns="0" spcFirstLastPara="1" rIns="0" wrap="square" tIns="0">
            <a:spAutoFit/>
          </a:bodyPr>
          <a:lstStyle/>
          <a:p>
            <a:pPr indent="0" lvl="0" marL="0" marR="0" rtl="0" algn="ctr">
              <a:lnSpc>
                <a:spcPct val="139986"/>
              </a:lnSpc>
              <a:spcBef>
                <a:spcPts val="0"/>
              </a:spcBef>
              <a:spcAft>
                <a:spcPts val="0"/>
              </a:spcAft>
              <a:buNone/>
            </a:pPr>
            <a:r>
              <a:rPr b="0" i="0" lang="en" sz="1500" u="none" cap="none" strike="noStrike">
                <a:solidFill>
                  <a:srgbClr val="3B2C5A"/>
                </a:solidFill>
                <a:latin typeface="Alice"/>
                <a:ea typeface="Alice"/>
                <a:cs typeface="Alice"/>
                <a:sym typeface="Alice"/>
              </a:rPr>
              <a:t>17 septembrie </a:t>
            </a:r>
            <a:endParaRPr sz="700"/>
          </a:p>
        </p:txBody>
      </p:sp>
      <p:pic>
        <p:nvPicPr>
          <p:cNvPr id="2763" name="Google Shape;2763;p298"/>
          <p:cNvPicPr preferRelativeResize="0"/>
          <p:nvPr/>
        </p:nvPicPr>
        <p:blipFill rotWithShape="1">
          <a:blip r:embed="rId6">
            <a:alphaModFix/>
          </a:blip>
          <a:srcRect b="0" l="0" r="0" t="0"/>
          <a:stretch/>
        </p:blipFill>
        <p:spPr>
          <a:xfrm rot="-1383419">
            <a:off x="20226" y="2140356"/>
            <a:ext cx="2360024" cy="2733355"/>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767" name="Shape 2767"/>
        <p:cNvGrpSpPr/>
        <p:nvPr/>
      </p:nvGrpSpPr>
      <p:grpSpPr>
        <a:xfrm>
          <a:off x="0" y="0"/>
          <a:ext cx="0" cy="0"/>
          <a:chOff x="0" y="0"/>
          <a:chExt cx="0" cy="0"/>
        </a:xfrm>
      </p:grpSpPr>
      <p:grpSp>
        <p:nvGrpSpPr>
          <p:cNvPr id="2768" name="Google Shape;2768;p299"/>
          <p:cNvGrpSpPr/>
          <p:nvPr/>
        </p:nvGrpSpPr>
        <p:grpSpPr>
          <a:xfrm rot="-1673373">
            <a:off x="6423139" y="-1158810"/>
            <a:ext cx="4740075" cy="3449214"/>
            <a:chOff x="0" y="0"/>
            <a:chExt cx="2496830" cy="1816870"/>
          </a:xfrm>
        </p:grpSpPr>
        <p:sp>
          <p:nvSpPr>
            <p:cNvPr id="2769" name="Google Shape;2769;p299"/>
            <p:cNvSpPr/>
            <p:nvPr/>
          </p:nvSpPr>
          <p:spPr>
            <a:xfrm>
              <a:off x="0" y="0"/>
              <a:ext cx="2496830" cy="1816870"/>
            </a:xfrm>
            <a:custGeom>
              <a:rect b="b" l="l" r="r" t="t"/>
              <a:pathLst>
                <a:path extrusionOk="0" h="1816870" w="2496830">
                  <a:moveTo>
                    <a:pt x="1248415" y="0"/>
                  </a:moveTo>
                  <a:cubicBezTo>
                    <a:pt x="558934" y="0"/>
                    <a:pt x="0" y="406720"/>
                    <a:pt x="0" y="908435"/>
                  </a:cubicBezTo>
                  <a:cubicBezTo>
                    <a:pt x="0" y="1410150"/>
                    <a:pt x="558934" y="1816870"/>
                    <a:pt x="1248415" y="1816870"/>
                  </a:cubicBezTo>
                  <a:cubicBezTo>
                    <a:pt x="1937895" y="1816870"/>
                    <a:pt x="2496830" y="1410150"/>
                    <a:pt x="2496830" y="908435"/>
                  </a:cubicBezTo>
                  <a:cubicBezTo>
                    <a:pt x="2496830" y="406720"/>
                    <a:pt x="1937895" y="0"/>
                    <a:pt x="1248415"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70" name="Google Shape;2770;p299"/>
            <p:cNvSpPr txBox="1"/>
            <p:nvPr/>
          </p:nvSpPr>
          <p:spPr>
            <a:xfrm>
              <a:off x="234078" y="132232"/>
              <a:ext cx="2028674" cy="151430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71" name="Google Shape;2771;p299"/>
          <p:cNvSpPr/>
          <p:nvPr/>
        </p:nvSpPr>
        <p:spPr>
          <a:xfrm>
            <a:off x="7177715" y="9056"/>
            <a:ext cx="1966285" cy="2562695"/>
          </a:xfrm>
          <a:custGeom>
            <a:rect b="b" l="l" r="r" t="t"/>
            <a:pathLst>
              <a:path extrusionOk="0" h="5125389" w="3932571">
                <a:moveTo>
                  <a:pt x="0" y="0"/>
                </a:moveTo>
                <a:lnTo>
                  <a:pt x="3932571" y="0"/>
                </a:lnTo>
                <a:lnTo>
                  <a:pt x="3932571" y="5125389"/>
                </a:lnTo>
                <a:lnTo>
                  <a:pt x="0" y="5125389"/>
                </a:lnTo>
                <a:lnTo>
                  <a:pt x="0" y="0"/>
                </a:lnTo>
                <a:close/>
              </a:path>
            </a:pathLst>
          </a:custGeom>
          <a:blipFill rotWithShape="1">
            <a:blip r:embed="rId3">
              <a:alphaModFix/>
            </a:blip>
            <a:stretch>
              <a:fillRect b="0" l="0" r="0" t="0"/>
            </a:stretch>
          </a:blipFill>
          <a:ln>
            <a:noFill/>
          </a:ln>
        </p:spPr>
      </p:sp>
      <p:sp>
        <p:nvSpPr>
          <p:cNvPr id="2772" name="Google Shape;2772;p299"/>
          <p:cNvSpPr/>
          <p:nvPr/>
        </p:nvSpPr>
        <p:spPr>
          <a:xfrm>
            <a:off x="7270567" y="164507"/>
            <a:ext cx="890290" cy="589210"/>
          </a:xfrm>
          <a:custGeom>
            <a:rect b="b" l="l" r="r" t="t"/>
            <a:pathLst>
              <a:path extrusionOk="0" h="1178420" w="1780579">
                <a:moveTo>
                  <a:pt x="0" y="0"/>
                </a:moveTo>
                <a:lnTo>
                  <a:pt x="1780579" y="0"/>
                </a:lnTo>
                <a:lnTo>
                  <a:pt x="1780579" y="1178420"/>
                </a:lnTo>
                <a:lnTo>
                  <a:pt x="0" y="1178420"/>
                </a:lnTo>
                <a:lnTo>
                  <a:pt x="0" y="0"/>
                </a:lnTo>
                <a:close/>
              </a:path>
            </a:pathLst>
          </a:custGeom>
          <a:blipFill rotWithShape="1">
            <a:blip r:embed="rId4">
              <a:alphaModFix/>
            </a:blip>
            <a:stretch>
              <a:fillRect b="0" l="0" r="0" t="0"/>
            </a:stretch>
          </a:blipFill>
          <a:ln>
            <a:noFill/>
          </a:ln>
        </p:spPr>
      </p:sp>
      <p:sp>
        <p:nvSpPr>
          <p:cNvPr id="2773" name="Google Shape;2773;p299"/>
          <p:cNvSpPr/>
          <p:nvPr/>
        </p:nvSpPr>
        <p:spPr>
          <a:xfrm>
            <a:off x="7892856" y="2962807"/>
            <a:ext cx="459776" cy="308467"/>
          </a:xfrm>
          <a:custGeom>
            <a:rect b="b" l="l" r="r" t="t"/>
            <a:pathLst>
              <a:path extrusionOk="0" h="616935" w="919551">
                <a:moveTo>
                  <a:pt x="0" y="0"/>
                </a:moveTo>
                <a:lnTo>
                  <a:pt x="919552" y="0"/>
                </a:lnTo>
                <a:lnTo>
                  <a:pt x="919552" y="616936"/>
                </a:lnTo>
                <a:lnTo>
                  <a:pt x="0" y="616936"/>
                </a:lnTo>
                <a:lnTo>
                  <a:pt x="0" y="0"/>
                </a:lnTo>
                <a:close/>
              </a:path>
            </a:pathLst>
          </a:custGeom>
          <a:blipFill rotWithShape="1">
            <a:blip r:embed="rId5">
              <a:alphaModFix/>
            </a:blip>
            <a:stretch>
              <a:fillRect b="0" l="0" r="0" t="0"/>
            </a:stretch>
          </a:blipFill>
          <a:ln>
            <a:noFill/>
          </a:ln>
        </p:spPr>
      </p:sp>
      <p:sp>
        <p:nvSpPr>
          <p:cNvPr id="2774" name="Google Shape;2774;p299"/>
          <p:cNvSpPr txBox="1"/>
          <p:nvPr/>
        </p:nvSpPr>
        <p:spPr>
          <a:xfrm>
            <a:off x="1" y="0"/>
            <a:ext cx="6869100" cy="5097600"/>
          </a:xfrm>
          <a:prstGeom prst="rect">
            <a:avLst/>
          </a:prstGeom>
          <a:noFill/>
          <a:ln>
            <a:noFill/>
          </a:ln>
        </p:spPr>
        <p:txBody>
          <a:bodyPr anchorCtr="0" anchor="t" bIns="0" lIns="0" spcFirstLastPara="1" rIns="0" wrap="square" tIns="0">
            <a:spAutoFit/>
          </a:bodyPr>
          <a:lstStyle/>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LE CHANT DU GRILLON 🦗</a:t>
            </a:r>
            <a:endParaRPr sz="700"/>
          </a:p>
          <a:p>
            <a:pPr indent="0" lvl="0" marL="0" marR="0" rtl="0" algn="ctr">
              <a:lnSpc>
                <a:spcPct val="139991"/>
              </a:lnSpc>
              <a:spcBef>
                <a:spcPts val="0"/>
              </a:spcBef>
              <a:spcAft>
                <a:spcPts val="0"/>
              </a:spcAft>
              <a:buNone/>
            </a:pPr>
            <a:r>
              <a:t/>
            </a:r>
            <a:endParaRPr b="0" i="0" sz="1200" u="none" cap="none" strike="noStrike">
              <a:solidFill>
                <a:srgbClr val="3B2C5A"/>
              </a:solidFill>
              <a:latin typeface="Alice"/>
              <a:ea typeface="Alice"/>
              <a:cs typeface="Alice"/>
              <a:sym typeface="Alice"/>
            </a:endParaRPr>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Son choisi : le chant du grillon</a:t>
            </a:r>
            <a:endParaRPr sz="700"/>
          </a:p>
          <a:p>
            <a:pPr indent="0" lvl="0" marL="0" marR="0" rtl="0" algn="ctr">
              <a:lnSpc>
                <a:spcPct val="139991"/>
              </a:lnSpc>
              <a:spcBef>
                <a:spcPts val="0"/>
              </a:spcBef>
              <a:spcAft>
                <a:spcPts val="0"/>
              </a:spcAft>
              <a:buNone/>
            </a:pPr>
            <a:r>
              <a:t/>
            </a:r>
            <a:endParaRPr b="0" i="0" sz="1200" u="none" cap="none" strike="noStrike">
              <a:solidFill>
                <a:srgbClr val="3B2C5A"/>
              </a:solidFill>
              <a:latin typeface="Alice"/>
              <a:ea typeface="Alice"/>
              <a:cs typeface="Alice"/>
              <a:sym typeface="Alice"/>
            </a:endParaRPr>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Le grillon est un petit insecte que l’on peut trouver dans les jardins, les parcs et à la campagne. Il est surtout connu pour le son qu’il produit, particulièrement le soir et pendant la nuit.</a:t>
            </a:r>
            <a:endParaRPr sz="700"/>
          </a:p>
          <a:p>
            <a:pPr indent="0" lvl="0" marL="0" marR="0" rtl="0" algn="ctr">
              <a:lnSpc>
                <a:spcPct val="139991"/>
              </a:lnSpc>
              <a:spcBef>
                <a:spcPts val="0"/>
              </a:spcBef>
              <a:spcAft>
                <a:spcPts val="0"/>
              </a:spcAft>
              <a:buNone/>
            </a:pPr>
            <a:r>
              <a:t/>
            </a:r>
            <a:endParaRPr b="0" i="0" sz="1200" u="none" cap="none" strike="noStrike">
              <a:solidFill>
                <a:srgbClr val="3B2C5A"/>
              </a:solidFill>
              <a:latin typeface="Alice"/>
              <a:ea typeface="Alice"/>
              <a:cs typeface="Alice"/>
              <a:sym typeface="Alice"/>
            </a:endParaRPr>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Qu’est-ce que j’ai observé ?</a:t>
            </a:r>
            <a:endParaRPr sz="700"/>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J’ai observé que le chant du grillon est répétitif et assez facile à reconnaître. Plusieurs grillons peuvent chanter en même temps, ce qui crée une sorte de musique naturelle. On peut parfois les entendre même lorsqu’on ne les voit pas.</a:t>
            </a:r>
            <a:endParaRPr sz="700"/>
          </a:p>
          <a:p>
            <a:pPr indent="0" lvl="0" marL="0" marR="0" rtl="0" algn="ctr">
              <a:lnSpc>
                <a:spcPct val="139991"/>
              </a:lnSpc>
              <a:spcBef>
                <a:spcPts val="0"/>
              </a:spcBef>
              <a:spcAft>
                <a:spcPts val="0"/>
              </a:spcAft>
              <a:buNone/>
            </a:pPr>
            <a:r>
              <a:t/>
            </a:r>
            <a:endParaRPr b="0" i="0" sz="1200" u="none" cap="none" strike="noStrike">
              <a:solidFill>
                <a:srgbClr val="3B2C5A"/>
              </a:solidFill>
              <a:latin typeface="Alice"/>
              <a:ea typeface="Alice"/>
              <a:cs typeface="Alice"/>
              <a:sym typeface="Alice"/>
            </a:endParaRPr>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Qu’est-ce qui m’a semblé intéressant ?</a:t>
            </a:r>
            <a:endParaRPr sz="700"/>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J’ai trouvé intéressant qu’un insecte aussi petit puisse produire un son que l’on peut entendre à une certaine distance. Le chant des grillons me fait penser aux soirées chaudes d’été et aux endroits tranquilles.</a:t>
            </a:r>
            <a:endParaRPr sz="700"/>
          </a:p>
          <a:p>
            <a:pPr indent="0" lvl="0" marL="0" marR="0" rtl="0" algn="ctr">
              <a:lnSpc>
                <a:spcPct val="139991"/>
              </a:lnSpc>
              <a:spcBef>
                <a:spcPts val="0"/>
              </a:spcBef>
              <a:spcAft>
                <a:spcPts val="0"/>
              </a:spcAft>
              <a:buNone/>
            </a:pPr>
            <a:r>
              <a:t/>
            </a:r>
            <a:endParaRPr b="0" i="0" sz="1200" u="none" cap="none" strike="noStrike">
              <a:solidFill>
                <a:srgbClr val="3B2C5A"/>
              </a:solidFill>
              <a:latin typeface="Alice"/>
              <a:ea typeface="Alice"/>
              <a:cs typeface="Alice"/>
              <a:sym typeface="Alice"/>
            </a:endParaRPr>
          </a:p>
          <a:p>
            <a:pPr indent="0" lvl="0" marL="0" marR="0" rtl="0" algn="ctr">
              <a:lnSpc>
                <a:spcPct val="139991"/>
              </a:lnSpc>
              <a:spcBef>
                <a:spcPts val="0"/>
              </a:spcBef>
              <a:spcAft>
                <a:spcPts val="0"/>
              </a:spcAft>
              <a:buNone/>
            </a:pPr>
            <a:r>
              <a:rPr b="0" i="0" lang="en" sz="1200" u="none" cap="none" strike="noStrike">
                <a:solidFill>
                  <a:srgbClr val="3B2C5A"/>
                </a:solidFill>
                <a:latin typeface="Alice"/>
                <a:ea typeface="Alice"/>
                <a:cs typeface="Alice"/>
                <a:sym typeface="Alice"/>
              </a:rPr>
              <a:t>Conclusion : Le chant du grillon est un petit son naturel qui donne une atmosphère particulière aux soirées d’été.</a:t>
            </a:r>
            <a:endParaRPr sz="700"/>
          </a:p>
          <a:p>
            <a:pPr indent="0" lvl="0" marL="0" marR="0" rtl="0" algn="ctr">
              <a:lnSpc>
                <a:spcPct val="139991"/>
              </a:lnSpc>
              <a:spcBef>
                <a:spcPts val="0"/>
              </a:spcBef>
              <a:spcAft>
                <a:spcPts val="0"/>
              </a:spcAft>
              <a:buNone/>
            </a:pPr>
            <a:r>
              <a:t/>
            </a:r>
            <a:endParaRPr b="0" i="0" sz="1200" u="none" cap="none" strike="noStrike">
              <a:solidFill>
                <a:srgbClr val="3B2C5A"/>
              </a:solidFill>
              <a:latin typeface="Alice"/>
              <a:ea typeface="Alice"/>
              <a:cs typeface="Alice"/>
              <a:sym typeface="Alice"/>
            </a:endParaRPr>
          </a:p>
        </p:txBody>
      </p:sp>
      <p:pic>
        <p:nvPicPr>
          <p:cNvPr id="2775" name="Google Shape;2775;p299"/>
          <p:cNvPicPr preferRelativeResize="0"/>
          <p:nvPr/>
        </p:nvPicPr>
        <p:blipFill rotWithShape="1">
          <a:blip r:embed="rId6">
            <a:alphaModFix/>
          </a:blip>
          <a:srcRect b="0" l="0" r="0" t="0"/>
          <a:stretch/>
        </p:blipFill>
        <p:spPr>
          <a:xfrm rot="665319">
            <a:off x="6795915" y="2546977"/>
            <a:ext cx="2295695" cy="2658849"/>
          </a:xfrm>
          <a:prstGeom prst="rect">
            <a:avLst/>
          </a:prstGeom>
          <a:noFill/>
          <a:ln>
            <a:noFill/>
          </a:ln>
        </p:spPr>
      </p:pic>
      <p:sp>
        <p:nvSpPr>
          <p:cNvPr id="2776" name="Google Shape;2776;p299"/>
          <p:cNvSpPr txBox="1"/>
          <p:nvPr/>
        </p:nvSpPr>
        <p:spPr>
          <a:xfrm>
            <a:off x="99538" y="38142"/>
            <a:ext cx="2512750" cy="22415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18 septembrie </a:t>
            </a:r>
            <a:endParaRPr sz="700"/>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3"/>
        </a:solidFill>
      </p:bgPr>
    </p:bg>
    <p:spTree>
      <p:nvGrpSpPr>
        <p:cNvPr id="2780" name="Shape 2780"/>
        <p:cNvGrpSpPr/>
        <p:nvPr/>
      </p:nvGrpSpPr>
      <p:grpSpPr>
        <a:xfrm>
          <a:off x="0" y="0"/>
          <a:ext cx="0" cy="0"/>
          <a:chOff x="0" y="0"/>
          <a:chExt cx="0" cy="0"/>
        </a:xfrm>
      </p:grpSpPr>
      <p:grpSp>
        <p:nvGrpSpPr>
          <p:cNvPr id="2781" name="Google Shape;2781;p300"/>
          <p:cNvGrpSpPr/>
          <p:nvPr/>
        </p:nvGrpSpPr>
        <p:grpSpPr>
          <a:xfrm>
            <a:off x="617121" y="297359"/>
            <a:ext cx="7589153" cy="3408238"/>
            <a:chOff x="0" y="-114300"/>
            <a:chExt cx="3997578" cy="1795286"/>
          </a:xfrm>
        </p:grpSpPr>
        <p:sp>
          <p:nvSpPr>
            <p:cNvPr id="2782" name="Google Shape;2782;p300"/>
            <p:cNvSpPr/>
            <p:nvPr/>
          </p:nvSpPr>
          <p:spPr>
            <a:xfrm>
              <a:off x="0" y="0"/>
              <a:ext cx="3997578" cy="1680986"/>
            </a:xfrm>
            <a:custGeom>
              <a:rect b="b" l="l" r="r" t="t"/>
              <a:pathLst>
                <a:path extrusionOk="0" h="1680986" w="3997578">
                  <a:moveTo>
                    <a:pt x="26013" y="0"/>
                  </a:moveTo>
                  <a:lnTo>
                    <a:pt x="3971565" y="0"/>
                  </a:lnTo>
                  <a:cubicBezTo>
                    <a:pt x="3978465" y="0"/>
                    <a:pt x="3985081" y="2741"/>
                    <a:pt x="3989959" y="7619"/>
                  </a:cubicBezTo>
                  <a:cubicBezTo>
                    <a:pt x="3994838" y="12498"/>
                    <a:pt x="3997578" y="19114"/>
                    <a:pt x="3997578" y="26013"/>
                  </a:cubicBezTo>
                  <a:lnTo>
                    <a:pt x="3997578" y="1654972"/>
                  </a:lnTo>
                  <a:cubicBezTo>
                    <a:pt x="3997578" y="1669339"/>
                    <a:pt x="3985932" y="1680986"/>
                    <a:pt x="3971565" y="1680986"/>
                  </a:cubicBezTo>
                  <a:lnTo>
                    <a:pt x="26013" y="1680986"/>
                  </a:lnTo>
                  <a:cubicBezTo>
                    <a:pt x="19114" y="1680986"/>
                    <a:pt x="12498" y="1678245"/>
                    <a:pt x="7619" y="1673367"/>
                  </a:cubicBezTo>
                  <a:cubicBezTo>
                    <a:pt x="2741" y="1668488"/>
                    <a:pt x="0" y="1661872"/>
                    <a:pt x="0" y="1654972"/>
                  </a:cubicBezTo>
                  <a:lnTo>
                    <a:pt x="0" y="26013"/>
                  </a:lnTo>
                  <a:cubicBezTo>
                    <a:pt x="0" y="19114"/>
                    <a:pt x="2741" y="12498"/>
                    <a:pt x="7619" y="7619"/>
                  </a:cubicBezTo>
                  <a:cubicBezTo>
                    <a:pt x="12498" y="2741"/>
                    <a:pt x="19114" y="0"/>
                    <a:pt x="26013" y="0"/>
                  </a:cubicBezTo>
                  <a:close/>
                </a:path>
              </a:pathLst>
            </a:custGeom>
            <a:solidFill>
              <a:srgbClr val="EBBBDF">
                <a:alpha val="24706"/>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83" name="Google Shape;2783;p300"/>
            <p:cNvSpPr txBox="1"/>
            <p:nvPr/>
          </p:nvSpPr>
          <p:spPr>
            <a:xfrm>
              <a:off x="0" y="-114300"/>
              <a:ext cx="3997578" cy="1795286"/>
            </a:xfrm>
            <a:prstGeom prst="rect">
              <a:avLst/>
            </a:prstGeom>
            <a:noFill/>
            <a:ln>
              <a:noFill/>
            </a:ln>
          </p:spPr>
          <p:txBody>
            <a:bodyPr anchorCtr="0" anchor="ctr" bIns="25400" lIns="25400" spcFirstLastPara="1" rIns="25400" wrap="square" tIns="25400">
              <a:noAutofit/>
            </a:bodyPr>
            <a:lstStyle/>
            <a:p>
              <a:pPr indent="0" lvl="0" marL="0" marR="0" rtl="0" algn="ctr">
                <a:lnSpc>
                  <a:spcPct val="466666"/>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784" name="Google Shape;2784;p300"/>
          <p:cNvGrpSpPr/>
          <p:nvPr/>
        </p:nvGrpSpPr>
        <p:grpSpPr>
          <a:xfrm>
            <a:off x="-936650" y="4202910"/>
            <a:ext cx="10380594" cy="3797084"/>
            <a:chOff x="0" y="0"/>
            <a:chExt cx="5467967" cy="2000110"/>
          </a:xfrm>
        </p:grpSpPr>
        <p:sp>
          <p:nvSpPr>
            <p:cNvPr id="2785" name="Google Shape;2785;p300"/>
            <p:cNvSpPr/>
            <p:nvPr/>
          </p:nvSpPr>
          <p:spPr>
            <a:xfrm>
              <a:off x="0" y="0"/>
              <a:ext cx="5467967" cy="2000110"/>
            </a:xfrm>
            <a:custGeom>
              <a:rect b="b" l="l" r="r" t="t"/>
              <a:pathLst>
                <a:path extrusionOk="0" h="2000110" w="5467967">
                  <a:moveTo>
                    <a:pt x="2733984" y="0"/>
                  </a:moveTo>
                  <a:cubicBezTo>
                    <a:pt x="1224046" y="0"/>
                    <a:pt x="0" y="447740"/>
                    <a:pt x="0" y="1000055"/>
                  </a:cubicBezTo>
                  <a:cubicBezTo>
                    <a:pt x="0" y="1552370"/>
                    <a:pt x="1224046" y="2000110"/>
                    <a:pt x="2733984" y="2000110"/>
                  </a:cubicBezTo>
                  <a:cubicBezTo>
                    <a:pt x="4243921" y="2000110"/>
                    <a:pt x="5467967" y="1552370"/>
                    <a:pt x="5467967" y="1000055"/>
                  </a:cubicBezTo>
                  <a:cubicBezTo>
                    <a:pt x="5467967" y="447740"/>
                    <a:pt x="4243921" y="0"/>
                    <a:pt x="2733984" y="0"/>
                  </a:cubicBezTo>
                  <a:close/>
                </a:path>
              </a:pathLst>
            </a:custGeom>
            <a:solidFill>
              <a:srgbClr val="EBBB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86" name="Google Shape;2786;p300"/>
            <p:cNvSpPr txBox="1"/>
            <p:nvPr/>
          </p:nvSpPr>
          <p:spPr>
            <a:xfrm>
              <a:off x="512622" y="149410"/>
              <a:ext cx="4442723" cy="1663189"/>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87" name="Google Shape;2787;p300"/>
          <p:cNvSpPr/>
          <p:nvPr/>
        </p:nvSpPr>
        <p:spPr>
          <a:xfrm>
            <a:off x="2176217" y="3879923"/>
            <a:ext cx="4791567" cy="749227"/>
          </a:xfrm>
          <a:custGeom>
            <a:rect b="b" l="l" r="r" t="t"/>
            <a:pathLst>
              <a:path extrusionOk="0" h="1498454" w="9583134">
                <a:moveTo>
                  <a:pt x="0" y="0"/>
                </a:moveTo>
                <a:lnTo>
                  <a:pt x="9583134" y="0"/>
                </a:lnTo>
                <a:lnTo>
                  <a:pt x="9583134" y="1498454"/>
                </a:lnTo>
                <a:lnTo>
                  <a:pt x="0" y="1498454"/>
                </a:lnTo>
                <a:lnTo>
                  <a:pt x="0" y="0"/>
                </a:lnTo>
                <a:close/>
              </a:path>
            </a:pathLst>
          </a:custGeom>
          <a:blipFill rotWithShape="1">
            <a:blip r:embed="rId3">
              <a:alphaModFix/>
            </a:blip>
            <a:stretch>
              <a:fillRect b="0" l="0" r="0" t="0"/>
            </a:stretch>
          </a:blipFill>
          <a:ln>
            <a:noFill/>
          </a:ln>
        </p:spPr>
      </p:sp>
      <p:sp>
        <p:nvSpPr>
          <p:cNvPr id="2788" name="Google Shape;2788;p300"/>
          <p:cNvSpPr/>
          <p:nvPr/>
        </p:nvSpPr>
        <p:spPr>
          <a:xfrm rot="638494">
            <a:off x="7461246" y="3162414"/>
            <a:ext cx="527256" cy="973124"/>
          </a:xfrm>
          <a:custGeom>
            <a:rect b="b" l="l" r="r" t="t"/>
            <a:pathLst>
              <a:path extrusionOk="0" h="1946247" w="1054512">
                <a:moveTo>
                  <a:pt x="0" y="0"/>
                </a:moveTo>
                <a:lnTo>
                  <a:pt x="1054512" y="0"/>
                </a:lnTo>
                <a:lnTo>
                  <a:pt x="1054512" y="1946247"/>
                </a:lnTo>
                <a:lnTo>
                  <a:pt x="0" y="1946247"/>
                </a:lnTo>
                <a:lnTo>
                  <a:pt x="0" y="0"/>
                </a:lnTo>
                <a:close/>
              </a:path>
            </a:pathLst>
          </a:custGeom>
          <a:blipFill rotWithShape="1">
            <a:blip r:embed="rId4">
              <a:alphaModFix/>
            </a:blip>
            <a:stretch>
              <a:fillRect b="0" l="0" r="0" t="0"/>
            </a:stretch>
          </a:blipFill>
          <a:ln>
            <a:noFill/>
          </a:ln>
        </p:spPr>
      </p:sp>
      <p:sp>
        <p:nvSpPr>
          <p:cNvPr id="2789" name="Google Shape;2789;p300"/>
          <p:cNvSpPr/>
          <p:nvPr/>
        </p:nvSpPr>
        <p:spPr>
          <a:xfrm>
            <a:off x="587292" y="3022709"/>
            <a:ext cx="484517" cy="478350"/>
          </a:xfrm>
          <a:custGeom>
            <a:rect b="b" l="l" r="r" t="t"/>
            <a:pathLst>
              <a:path extrusionOk="0" h="956700" w="969033">
                <a:moveTo>
                  <a:pt x="0" y="0"/>
                </a:moveTo>
                <a:lnTo>
                  <a:pt x="969034" y="0"/>
                </a:lnTo>
                <a:lnTo>
                  <a:pt x="969034" y="956700"/>
                </a:lnTo>
                <a:lnTo>
                  <a:pt x="0" y="956700"/>
                </a:lnTo>
                <a:lnTo>
                  <a:pt x="0" y="0"/>
                </a:lnTo>
                <a:close/>
              </a:path>
            </a:pathLst>
          </a:custGeom>
          <a:blipFill rotWithShape="1">
            <a:blip r:embed="rId5">
              <a:alphaModFix/>
            </a:blip>
            <a:stretch>
              <a:fillRect b="0" l="0" r="0" t="0"/>
            </a:stretch>
          </a:blipFill>
          <a:ln>
            <a:noFill/>
          </a:ln>
        </p:spPr>
      </p:sp>
      <p:sp>
        <p:nvSpPr>
          <p:cNvPr id="2790" name="Google Shape;2790;p300"/>
          <p:cNvSpPr/>
          <p:nvPr/>
        </p:nvSpPr>
        <p:spPr>
          <a:xfrm>
            <a:off x="1376013" y="3497557"/>
            <a:ext cx="306741" cy="302838"/>
          </a:xfrm>
          <a:custGeom>
            <a:rect b="b" l="l" r="r" t="t"/>
            <a:pathLst>
              <a:path extrusionOk="0" h="605675" w="613483">
                <a:moveTo>
                  <a:pt x="0" y="0"/>
                </a:moveTo>
                <a:lnTo>
                  <a:pt x="613483" y="0"/>
                </a:lnTo>
                <a:lnTo>
                  <a:pt x="613483" y="605675"/>
                </a:lnTo>
                <a:lnTo>
                  <a:pt x="0" y="605675"/>
                </a:lnTo>
                <a:lnTo>
                  <a:pt x="0" y="0"/>
                </a:lnTo>
                <a:close/>
              </a:path>
            </a:pathLst>
          </a:custGeom>
          <a:blipFill rotWithShape="1">
            <a:blip r:embed="rId5">
              <a:alphaModFix/>
            </a:blip>
            <a:stretch>
              <a:fillRect b="0" l="0" r="0" t="0"/>
            </a:stretch>
          </a:blipFill>
          <a:ln>
            <a:noFill/>
          </a:ln>
        </p:spPr>
      </p:sp>
      <p:sp>
        <p:nvSpPr>
          <p:cNvPr id="2791" name="Google Shape;2791;p300"/>
          <p:cNvSpPr txBox="1"/>
          <p:nvPr/>
        </p:nvSpPr>
        <p:spPr>
          <a:xfrm>
            <a:off x="683971" y="612008"/>
            <a:ext cx="7139352" cy="296735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THE SOUND OF FROGS 🐸</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Sound chosen: frogs croaking</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Frogs are animals that often live near ponds, lakes, rivers and other places with water. Their croaking is a characteristic sound that we can hear especially in the evening and at night.</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What did I observe?</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 I observed that frogs do not all make exactly the same sound. When several frogs croak at the same time, their sounds can create a kind of natural chorus. They can sometimes be heard from quite far away, even when we cannot see them.</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What did I find interesting?</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 I found it interesting that frogs can communicate using these sounds. Their croaking is also strongly connected with places where there is water and vegetation.</a:t>
            </a:r>
            <a:endParaRPr sz="700"/>
          </a:p>
          <a:p>
            <a:pPr indent="0" lvl="0" marL="0" marR="0" rtl="0" algn="ctr">
              <a:lnSpc>
                <a:spcPct val="140000"/>
              </a:lnSpc>
              <a:spcBef>
                <a:spcPts val="0"/>
              </a:spcBef>
              <a:spcAft>
                <a:spcPts val="0"/>
              </a:spcAft>
              <a:buNone/>
            </a:pPr>
            <a:r>
              <a:rPr b="0" i="0" lang="en" sz="1300" u="none" cap="none" strike="noStrike">
                <a:solidFill>
                  <a:srgbClr val="3B2C5A"/>
                </a:solidFill>
                <a:latin typeface="Alice"/>
                <a:ea typeface="Alice"/>
                <a:cs typeface="Alice"/>
                <a:sym typeface="Alice"/>
              </a:rPr>
              <a:t>Conclusion: The sound of frogs is a characteristic sound of nature and reminds us of quiet evenings near water.</a:t>
            </a:r>
            <a:endParaRPr sz="700"/>
          </a:p>
        </p:txBody>
      </p:sp>
      <p:pic>
        <p:nvPicPr>
          <p:cNvPr id="2792" name="Google Shape;2792;p300"/>
          <p:cNvPicPr preferRelativeResize="0"/>
          <p:nvPr/>
        </p:nvPicPr>
        <p:blipFill rotWithShape="1">
          <a:blip r:embed="rId6">
            <a:alphaModFix/>
          </a:blip>
          <a:srcRect b="0" l="0" r="0" t="0"/>
          <a:stretch/>
        </p:blipFill>
        <p:spPr>
          <a:xfrm rot="-1407906">
            <a:off x="7472305" y="-213436"/>
            <a:ext cx="1661321" cy="1924125"/>
          </a:xfrm>
          <a:prstGeom prst="rect">
            <a:avLst/>
          </a:prstGeom>
          <a:noFill/>
          <a:ln>
            <a:noFill/>
          </a:ln>
        </p:spPr>
      </p:pic>
      <p:sp>
        <p:nvSpPr>
          <p:cNvPr id="2793" name="Google Shape;2793;p300"/>
          <p:cNvSpPr txBox="1"/>
          <p:nvPr/>
        </p:nvSpPr>
        <p:spPr>
          <a:xfrm>
            <a:off x="0" y="-33337"/>
            <a:ext cx="1932287" cy="265988"/>
          </a:xfrm>
          <a:prstGeom prst="rect">
            <a:avLst/>
          </a:prstGeom>
          <a:noFill/>
          <a:ln>
            <a:noFill/>
          </a:ln>
        </p:spPr>
        <p:txBody>
          <a:bodyPr anchorCtr="0" anchor="t" bIns="0" lIns="0" spcFirstLastPara="1" rIns="0" wrap="square" tIns="0">
            <a:spAutoFit/>
          </a:bodyPr>
          <a:lstStyle/>
          <a:p>
            <a:pPr indent="0" lvl="0" marL="0" marR="0" rtl="0" algn="ctr">
              <a:lnSpc>
                <a:spcPct val="139986"/>
              </a:lnSpc>
              <a:spcBef>
                <a:spcPts val="0"/>
              </a:spcBef>
              <a:spcAft>
                <a:spcPts val="0"/>
              </a:spcAft>
              <a:buNone/>
            </a:pPr>
            <a:r>
              <a:rPr b="0" i="0" lang="en" sz="1500" u="none" cap="none" strike="noStrike">
                <a:solidFill>
                  <a:srgbClr val="3B2C5A"/>
                </a:solidFill>
                <a:latin typeface="Alice"/>
                <a:ea typeface="Alice"/>
                <a:cs typeface="Alice"/>
                <a:sym typeface="Alice"/>
              </a:rPr>
              <a:t>19 septembrie </a:t>
            </a:r>
            <a:endParaRPr sz="700"/>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2B8B2"/>
        </a:solidFill>
      </p:bgPr>
    </p:bg>
    <p:spTree>
      <p:nvGrpSpPr>
        <p:cNvPr id="2797" name="Shape 2797"/>
        <p:cNvGrpSpPr/>
        <p:nvPr/>
      </p:nvGrpSpPr>
      <p:grpSpPr>
        <a:xfrm>
          <a:off x="0" y="0"/>
          <a:ext cx="0" cy="0"/>
          <a:chOff x="0" y="0"/>
          <a:chExt cx="0" cy="0"/>
        </a:xfrm>
      </p:grpSpPr>
      <p:sp>
        <p:nvSpPr>
          <p:cNvPr id="2798" name="Google Shape;2798;p301"/>
          <p:cNvSpPr/>
          <p:nvPr/>
        </p:nvSpPr>
        <p:spPr>
          <a:xfrm>
            <a:off x="-853183" y="0"/>
            <a:ext cx="5143500" cy="5143500"/>
          </a:xfrm>
          <a:custGeom>
            <a:rect b="b" l="l" r="r" t="t"/>
            <a:pathLst>
              <a:path extrusionOk="0" h="10287000" w="10287000">
                <a:moveTo>
                  <a:pt x="0" y="0"/>
                </a:moveTo>
                <a:lnTo>
                  <a:pt x="10287000" y="0"/>
                </a:lnTo>
                <a:lnTo>
                  <a:pt x="10287000" y="10287000"/>
                </a:lnTo>
                <a:lnTo>
                  <a:pt x="0" y="10287000"/>
                </a:lnTo>
                <a:lnTo>
                  <a:pt x="0" y="0"/>
                </a:lnTo>
                <a:close/>
              </a:path>
            </a:pathLst>
          </a:custGeom>
          <a:blipFill rotWithShape="1">
            <a:blip r:embed="rId3">
              <a:alphaModFix/>
            </a:blip>
            <a:stretch>
              <a:fillRect b="0" l="0" r="0" t="0"/>
            </a:stretch>
          </a:blipFill>
          <a:ln>
            <a:noFill/>
          </a:ln>
        </p:spPr>
      </p:sp>
      <p:sp>
        <p:nvSpPr>
          <p:cNvPr id="2799" name="Google Shape;2799;p301"/>
          <p:cNvSpPr/>
          <p:nvPr/>
        </p:nvSpPr>
        <p:spPr>
          <a:xfrm>
            <a:off x="4848118" y="0"/>
            <a:ext cx="4295882" cy="5143500"/>
          </a:xfrm>
          <a:custGeom>
            <a:rect b="b" l="l" r="r" t="t"/>
            <a:pathLst>
              <a:path extrusionOk="0" h="10287000" w="8591764">
                <a:moveTo>
                  <a:pt x="0" y="0"/>
                </a:moveTo>
                <a:lnTo>
                  <a:pt x="8591764" y="0"/>
                </a:lnTo>
                <a:lnTo>
                  <a:pt x="8591764" y="10287000"/>
                </a:lnTo>
                <a:lnTo>
                  <a:pt x="0" y="10287000"/>
                </a:lnTo>
                <a:lnTo>
                  <a:pt x="0" y="0"/>
                </a:lnTo>
                <a:close/>
              </a:path>
            </a:pathLst>
          </a:custGeom>
          <a:blipFill rotWithShape="1">
            <a:blip r:embed="rId3">
              <a:alphaModFix/>
            </a:blip>
            <a:stretch>
              <a:fillRect b="0" l="-19730" r="0" t="0"/>
            </a:stretch>
          </a:blipFill>
          <a:ln>
            <a:noFill/>
          </a:ln>
        </p:spPr>
      </p:sp>
      <p:sp>
        <p:nvSpPr>
          <p:cNvPr id="2800" name="Google Shape;2800;p301"/>
          <p:cNvSpPr/>
          <p:nvPr/>
        </p:nvSpPr>
        <p:spPr>
          <a:xfrm rot="-5400000">
            <a:off x="-407402"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01" name="Google Shape;2801;p301"/>
          <p:cNvSpPr/>
          <p:nvPr/>
        </p:nvSpPr>
        <p:spPr>
          <a:xfrm flipH="1" rot="5400000">
            <a:off x="4407902"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02" name="Google Shape;2802;p301"/>
          <p:cNvSpPr/>
          <p:nvPr/>
        </p:nvSpPr>
        <p:spPr>
          <a:xfrm rot="-213805">
            <a:off x="1673260" y="999420"/>
            <a:ext cx="5861372" cy="3037257"/>
          </a:xfrm>
          <a:custGeom>
            <a:rect b="b" l="l" r="r" t="t"/>
            <a:pathLst>
              <a:path extrusionOk="0" h="6074513" w="11722744">
                <a:moveTo>
                  <a:pt x="0" y="0"/>
                </a:moveTo>
                <a:lnTo>
                  <a:pt x="11722744" y="0"/>
                </a:lnTo>
                <a:lnTo>
                  <a:pt x="11722744" y="6074513"/>
                </a:lnTo>
                <a:lnTo>
                  <a:pt x="0" y="6074513"/>
                </a:lnTo>
                <a:lnTo>
                  <a:pt x="0" y="0"/>
                </a:lnTo>
                <a:close/>
              </a:path>
            </a:pathLst>
          </a:custGeom>
          <a:noFill/>
          <a:ln>
            <a:noFill/>
          </a:ln>
        </p:spPr>
      </p:sp>
      <p:sp>
        <p:nvSpPr>
          <p:cNvPr id="2803" name="Google Shape;2803;p301"/>
          <p:cNvSpPr/>
          <p:nvPr/>
        </p:nvSpPr>
        <p:spPr>
          <a:xfrm rot="1294982">
            <a:off x="-633933" y="3026644"/>
            <a:ext cx="2169783" cy="1605639"/>
          </a:xfrm>
          <a:custGeom>
            <a:rect b="b" l="l" r="r" t="t"/>
            <a:pathLst>
              <a:path extrusionOk="0" h="3211278" w="4339565">
                <a:moveTo>
                  <a:pt x="0" y="0"/>
                </a:moveTo>
                <a:lnTo>
                  <a:pt x="4339564" y="0"/>
                </a:lnTo>
                <a:lnTo>
                  <a:pt x="4339564" y="3211278"/>
                </a:lnTo>
                <a:lnTo>
                  <a:pt x="0" y="3211278"/>
                </a:lnTo>
                <a:lnTo>
                  <a:pt x="0" y="0"/>
                </a:lnTo>
                <a:close/>
              </a:path>
            </a:pathLst>
          </a:custGeom>
          <a:noFill/>
          <a:ln>
            <a:noFill/>
          </a:ln>
        </p:spPr>
      </p:sp>
      <p:sp>
        <p:nvSpPr>
          <p:cNvPr id="2804" name="Google Shape;2804;p301"/>
          <p:cNvSpPr/>
          <p:nvPr/>
        </p:nvSpPr>
        <p:spPr>
          <a:xfrm rot="-9229955">
            <a:off x="7405390" y="1569491"/>
            <a:ext cx="1592184" cy="3219490"/>
          </a:xfrm>
          <a:custGeom>
            <a:rect b="b" l="l" r="r" t="t"/>
            <a:pathLst>
              <a:path extrusionOk="0" h="6438979" w="3184368">
                <a:moveTo>
                  <a:pt x="0" y="0"/>
                </a:moveTo>
                <a:lnTo>
                  <a:pt x="3184368" y="0"/>
                </a:lnTo>
                <a:lnTo>
                  <a:pt x="3184368" y="6438979"/>
                </a:lnTo>
                <a:lnTo>
                  <a:pt x="0" y="6438979"/>
                </a:lnTo>
                <a:lnTo>
                  <a:pt x="0" y="0"/>
                </a:lnTo>
                <a:close/>
              </a:path>
            </a:pathLst>
          </a:custGeom>
          <a:noFill/>
          <a:ln>
            <a:noFill/>
          </a:ln>
        </p:spPr>
      </p:sp>
      <p:sp>
        <p:nvSpPr>
          <p:cNvPr id="2805" name="Google Shape;2805;p301"/>
          <p:cNvSpPr/>
          <p:nvPr/>
        </p:nvSpPr>
        <p:spPr>
          <a:xfrm>
            <a:off x="5877391" y="514350"/>
            <a:ext cx="1118668" cy="1098329"/>
          </a:xfrm>
          <a:custGeom>
            <a:rect b="b" l="l" r="r" t="t"/>
            <a:pathLst>
              <a:path extrusionOk="0" h="2196658" w="2237336">
                <a:moveTo>
                  <a:pt x="0" y="0"/>
                </a:moveTo>
                <a:lnTo>
                  <a:pt x="2237336" y="0"/>
                </a:lnTo>
                <a:lnTo>
                  <a:pt x="2237336" y="2196658"/>
                </a:lnTo>
                <a:lnTo>
                  <a:pt x="0" y="2196658"/>
                </a:lnTo>
                <a:lnTo>
                  <a:pt x="0" y="0"/>
                </a:lnTo>
                <a:close/>
              </a:path>
            </a:pathLst>
          </a:custGeom>
          <a:noFill/>
          <a:ln>
            <a:noFill/>
          </a:ln>
        </p:spPr>
      </p:sp>
      <p:sp>
        <p:nvSpPr>
          <p:cNvPr id="2806" name="Google Shape;2806;p301"/>
          <p:cNvSpPr/>
          <p:nvPr/>
        </p:nvSpPr>
        <p:spPr>
          <a:xfrm>
            <a:off x="865430" y="1036507"/>
            <a:ext cx="458818" cy="927757"/>
          </a:xfrm>
          <a:custGeom>
            <a:rect b="b" l="l" r="r" t="t"/>
            <a:pathLst>
              <a:path extrusionOk="0" h="1855515" w="917637">
                <a:moveTo>
                  <a:pt x="0" y="0"/>
                </a:moveTo>
                <a:lnTo>
                  <a:pt x="917637" y="0"/>
                </a:lnTo>
                <a:lnTo>
                  <a:pt x="917637" y="1855515"/>
                </a:lnTo>
                <a:lnTo>
                  <a:pt x="0" y="1855515"/>
                </a:lnTo>
                <a:lnTo>
                  <a:pt x="0" y="0"/>
                </a:lnTo>
                <a:close/>
              </a:path>
            </a:pathLst>
          </a:custGeom>
          <a:noFill/>
          <a:ln>
            <a:noFill/>
          </a:ln>
        </p:spPr>
      </p:sp>
      <p:sp>
        <p:nvSpPr>
          <p:cNvPr id="2807" name="Google Shape;2807;p301"/>
          <p:cNvSpPr txBox="1"/>
          <p:nvPr/>
        </p:nvSpPr>
        <p:spPr>
          <a:xfrm>
            <a:off x="903025" y="771900"/>
            <a:ext cx="7233300" cy="2001000"/>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 sz="2500" u="sng" cap="none" strike="noStrike">
                <a:solidFill>
                  <a:srgbClr val="DB7C95"/>
                </a:solidFill>
                <a:latin typeface="Arial"/>
                <a:ea typeface="Arial"/>
                <a:cs typeface="Arial"/>
                <a:sym typeface="Arial"/>
              </a:rPr>
              <a:t>Sunetele și luminile verii</a:t>
            </a:r>
            <a:endParaRPr sz="700"/>
          </a:p>
          <a:p>
            <a:pPr indent="0" lvl="0" marL="0" marR="0" rtl="0" algn="ctr">
              <a:lnSpc>
                <a:spcPct val="140008"/>
              </a:lnSpc>
              <a:spcBef>
                <a:spcPts val="0"/>
              </a:spcBef>
              <a:spcAft>
                <a:spcPts val="0"/>
              </a:spcAft>
              <a:buNone/>
            </a:pPr>
            <a:r>
              <a:rPr b="1" i="0" lang="en" sz="2500" u="sng" cap="none" strike="noStrike">
                <a:solidFill>
                  <a:srgbClr val="DB7C95"/>
                </a:solidFill>
                <a:latin typeface="Arial"/>
                <a:ea typeface="Arial"/>
                <a:cs typeface="Arial"/>
                <a:sym typeface="Arial"/>
              </a:rPr>
              <a:t>The sounds and lights of summer</a:t>
            </a:r>
            <a:endParaRPr sz="700"/>
          </a:p>
          <a:p>
            <a:pPr indent="0" lvl="0" marL="0" marR="0" rtl="0" algn="ctr">
              <a:lnSpc>
                <a:spcPct val="140008"/>
              </a:lnSpc>
              <a:spcBef>
                <a:spcPts val="0"/>
              </a:spcBef>
              <a:spcAft>
                <a:spcPts val="0"/>
              </a:spcAft>
              <a:buNone/>
            </a:pPr>
            <a:r>
              <a:rPr b="1" i="0" lang="en" sz="2500" u="sng" cap="none" strike="noStrike">
                <a:solidFill>
                  <a:srgbClr val="DB7C95"/>
                </a:solidFill>
                <a:latin typeface="Arial"/>
                <a:ea typeface="Arial"/>
                <a:cs typeface="Arial"/>
                <a:sym typeface="Arial"/>
              </a:rPr>
              <a:t>Les sons et les lumières de l'été</a:t>
            </a:r>
            <a:endParaRPr sz="700"/>
          </a:p>
          <a:p>
            <a:pPr indent="0" lvl="0" marL="0" marR="0" rtl="0" algn="ctr">
              <a:lnSpc>
                <a:spcPct val="140008"/>
              </a:lnSpc>
              <a:spcBef>
                <a:spcPts val="0"/>
              </a:spcBef>
              <a:spcAft>
                <a:spcPts val="0"/>
              </a:spcAft>
              <a:buNone/>
            </a:pPr>
            <a:r>
              <a:t/>
            </a:r>
            <a:endParaRPr b="1" i="0" sz="2500" u="sng" cap="none" strike="noStrike">
              <a:solidFill>
                <a:srgbClr val="DB7C95"/>
              </a:solidFill>
              <a:latin typeface="Arial"/>
              <a:ea typeface="Arial"/>
              <a:cs typeface="Arial"/>
              <a:sym typeface="Arial"/>
            </a:endParaRPr>
          </a:p>
        </p:txBody>
      </p:sp>
      <p:sp>
        <p:nvSpPr>
          <p:cNvPr id="2808" name="Google Shape;2808;p301"/>
          <p:cNvSpPr txBox="1"/>
          <p:nvPr/>
        </p:nvSpPr>
        <p:spPr>
          <a:xfrm>
            <a:off x="3030396" y="3217336"/>
            <a:ext cx="2978543" cy="608764"/>
          </a:xfrm>
          <a:prstGeom prst="rect">
            <a:avLst/>
          </a:prstGeom>
          <a:noFill/>
          <a:ln>
            <a:noFill/>
          </a:ln>
        </p:spPr>
        <p:txBody>
          <a:bodyPr anchorCtr="0" anchor="t" bIns="0" lIns="0" spcFirstLastPara="1" rIns="0" wrap="square" tIns="0">
            <a:spAutoFit/>
          </a:bodyPr>
          <a:lstStyle/>
          <a:p>
            <a:pPr indent="0" lvl="0" marL="0" marR="0" rtl="0" algn="ctr">
              <a:lnSpc>
                <a:spcPct val="90989"/>
              </a:lnSpc>
              <a:spcBef>
                <a:spcPts val="0"/>
              </a:spcBef>
              <a:spcAft>
                <a:spcPts val="0"/>
              </a:spcAft>
              <a:buNone/>
            </a:pPr>
            <a:r>
              <a:rPr b="0" i="0" lang="en" sz="1700" u="none" cap="none" strike="noStrike">
                <a:solidFill>
                  <a:srgbClr val="DB7C95"/>
                </a:solidFill>
                <a:latin typeface="Arial"/>
                <a:ea typeface="Arial"/>
                <a:cs typeface="Arial"/>
                <a:sym typeface="Arial"/>
              </a:rPr>
              <a:t>Realizat de Gătej Raffaella Elena, Nicorescu Daria Maria și Țărnă Otilia Macrina</a:t>
            </a:r>
            <a:endParaRPr sz="700"/>
          </a:p>
        </p:txBody>
      </p:sp>
      <p:sp>
        <p:nvSpPr>
          <p:cNvPr id="2809" name="Google Shape;2809;p301"/>
          <p:cNvSpPr txBox="1"/>
          <p:nvPr/>
        </p:nvSpPr>
        <p:spPr>
          <a:xfrm>
            <a:off x="1584538" y="2772895"/>
            <a:ext cx="6038815" cy="31146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1800" u="sng" cap="none" strike="noStrike">
                <a:solidFill>
                  <a:srgbClr val="DB7C95"/>
                </a:solidFill>
                <a:latin typeface="Arial"/>
                <a:ea typeface="Arial"/>
                <a:cs typeface="Arial"/>
                <a:sym typeface="Arial"/>
              </a:rPr>
              <a:t>Perioada 11-17 septembrie</a:t>
            </a:r>
            <a:endParaRPr sz="700"/>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13" name="Shape 2813"/>
        <p:cNvGrpSpPr/>
        <p:nvPr/>
      </p:nvGrpSpPr>
      <p:grpSpPr>
        <a:xfrm>
          <a:off x="0" y="0"/>
          <a:ext cx="0" cy="0"/>
          <a:chOff x="0" y="0"/>
          <a:chExt cx="0" cy="0"/>
        </a:xfrm>
      </p:grpSpPr>
      <p:sp>
        <p:nvSpPr>
          <p:cNvPr id="2814" name="Google Shape;2814;p302"/>
          <p:cNvSpPr/>
          <p:nvPr/>
        </p:nvSpPr>
        <p:spPr>
          <a:xfrm rot="-5400000">
            <a:off x="-285750"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15" name="Google Shape;2815;p302"/>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16" name="Google Shape;2816;p302"/>
          <p:cNvSpPr/>
          <p:nvPr/>
        </p:nvSpPr>
        <p:spPr>
          <a:xfrm rot="-4814134">
            <a:off x="-479492" y="2760706"/>
            <a:ext cx="1987684" cy="3904379"/>
          </a:xfrm>
          <a:custGeom>
            <a:rect b="b" l="l" r="r" t="t"/>
            <a:pathLst>
              <a:path extrusionOk="0" h="7808758" w="3975368">
                <a:moveTo>
                  <a:pt x="0" y="0"/>
                </a:moveTo>
                <a:lnTo>
                  <a:pt x="3975368" y="0"/>
                </a:lnTo>
                <a:lnTo>
                  <a:pt x="3975368" y="7808758"/>
                </a:lnTo>
                <a:lnTo>
                  <a:pt x="0" y="7808758"/>
                </a:lnTo>
                <a:lnTo>
                  <a:pt x="0" y="0"/>
                </a:lnTo>
                <a:close/>
              </a:path>
            </a:pathLst>
          </a:custGeom>
          <a:noFill/>
          <a:ln>
            <a:noFill/>
          </a:ln>
        </p:spPr>
      </p:sp>
      <p:sp>
        <p:nvSpPr>
          <p:cNvPr id="2817" name="Google Shape;2817;p302"/>
          <p:cNvSpPr/>
          <p:nvPr/>
        </p:nvSpPr>
        <p:spPr>
          <a:xfrm>
            <a:off x="817998" y="1933900"/>
            <a:ext cx="3193937" cy="2129292"/>
          </a:xfrm>
          <a:custGeom>
            <a:rect b="b" l="l" r="r" t="t"/>
            <a:pathLst>
              <a:path extrusionOk="0" h="4258583" w="6387875">
                <a:moveTo>
                  <a:pt x="0" y="0"/>
                </a:moveTo>
                <a:lnTo>
                  <a:pt x="6387874" y="0"/>
                </a:lnTo>
                <a:lnTo>
                  <a:pt x="6387874" y="4258583"/>
                </a:lnTo>
                <a:lnTo>
                  <a:pt x="0" y="4258583"/>
                </a:lnTo>
                <a:lnTo>
                  <a:pt x="0" y="0"/>
                </a:lnTo>
                <a:close/>
              </a:path>
            </a:pathLst>
          </a:custGeom>
          <a:blipFill rotWithShape="1">
            <a:blip r:embed="rId3">
              <a:alphaModFix/>
            </a:blip>
            <a:stretch>
              <a:fillRect b="0" l="0" r="0" t="0"/>
            </a:stretch>
          </a:blipFill>
          <a:ln cap="rnd" cmpd="sng" w="133350">
            <a:solidFill>
              <a:srgbClr val="000000"/>
            </a:solidFill>
            <a:prstDash val="solid"/>
            <a:round/>
            <a:headEnd len="sm" w="sm" type="none"/>
            <a:tailEnd len="sm" w="sm" type="none"/>
          </a:ln>
        </p:spPr>
      </p:sp>
      <p:grpSp>
        <p:nvGrpSpPr>
          <p:cNvPr id="2818" name="Google Shape;2818;p302"/>
          <p:cNvGrpSpPr/>
          <p:nvPr/>
        </p:nvGrpSpPr>
        <p:grpSpPr>
          <a:xfrm>
            <a:off x="4572000" y="423937"/>
            <a:ext cx="4303236" cy="4288959"/>
            <a:chOff x="0" y="-47625"/>
            <a:chExt cx="2266725" cy="2259205"/>
          </a:xfrm>
        </p:grpSpPr>
        <p:sp>
          <p:nvSpPr>
            <p:cNvPr id="2819" name="Google Shape;2819;p302"/>
            <p:cNvSpPr/>
            <p:nvPr/>
          </p:nvSpPr>
          <p:spPr>
            <a:xfrm>
              <a:off x="0" y="0"/>
              <a:ext cx="2266725" cy="2211580"/>
            </a:xfrm>
            <a:custGeom>
              <a:rect b="b" l="l" r="r" t="t"/>
              <a:pathLst>
                <a:path extrusionOk="0" h="2211580" w="2266725">
                  <a:moveTo>
                    <a:pt x="45877" y="0"/>
                  </a:moveTo>
                  <a:lnTo>
                    <a:pt x="2220848" y="0"/>
                  </a:lnTo>
                  <a:cubicBezTo>
                    <a:pt x="2246185" y="0"/>
                    <a:pt x="2266725" y="20540"/>
                    <a:pt x="2266725" y="45877"/>
                  </a:cubicBezTo>
                  <a:lnTo>
                    <a:pt x="2266725" y="2165703"/>
                  </a:lnTo>
                  <a:cubicBezTo>
                    <a:pt x="2266725" y="2177870"/>
                    <a:pt x="2261892" y="2189539"/>
                    <a:pt x="2253288" y="2198143"/>
                  </a:cubicBezTo>
                  <a:cubicBezTo>
                    <a:pt x="2244685" y="2206746"/>
                    <a:pt x="2233016" y="2211580"/>
                    <a:pt x="2220848" y="2211580"/>
                  </a:cubicBezTo>
                  <a:lnTo>
                    <a:pt x="45877" y="2211580"/>
                  </a:lnTo>
                  <a:cubicBezTo>
                    <a:pt x="33710" y="2211580"/>
                    <a:pt x="22041" y="2206746"/>
                    <a:pt x="13437" y="2198143"/>
                  </a:cubicBezTo>
                  <a:cubicBezTo>
                    <a:pt x="4833" y="2189539"/>
                    <a:pt x="0" y="2177870"/>
                    <a:pt x="0" y="2165703"/>
                  </a:cubicBezTo>
                  <a:lnTo>
                    <a:pt x="0" y="45877"/>
                  </a:lnTo>
                  <a:cubicBezTo>
                    <a:pt x="0" y="33710"/>
                    <a:pt x="4833" y="22041"/>
                    <a:pt x="13437" y="13437"/>
                  </a:cubicBezTo>
                  <a:cubicBezTo>
                    <a:pt x="22041" y="4833"/>
                    <a:pt x="33710" y="0"/>
                    <a:pt x="45877"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20" name="Google Shape;2820;p302"/>
            <p:cNvSpPr txBox="1"/>
            <p:nvPr/>
          </p:nvSpPr>
          <p:spPr>
            <a:xfrm>
              <a:off x="0" y="-47625"/>
              <a:ext cx="2266725" cy="2259205"/>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21" name="Google Shape;2821;p302"/>
          <p:cNvSpPr txBox="1"/>
          <p:nvPr/>
        </p:nvSpPr>
        <p:spPr>
          <a:xfrm>
            <a:off x="633607" y="600075"/>
            <a:ext cx="3779700" cy="1146300"/>
          </a:xfrm>
          <a:prstGeom prst="rect">
            <a:avLst/>
          </a:prstGeom>
          <a:noFill/>
          <a:ln>
            <a:noFill/>
          </a:ln>
        </p:spPr>
        <p:txBody>
          <a:bodyPr anchorCtr="0" anchor="t" bIns="0" lIns="0" spcFirstLastPara="1" rIns="0" wrap="square" tIns="0">
            <a:spAutoFit/>
          </a:bodyPr>
          <a:lstStyle/>
          <a:p>
            <a:pPr indent="0" lvl="0" marL="0" marR="0" rtl="0" algn="l">
              <a:lnSpc>
                <a:spcPct val="97993"/>
              </a:lnSpc>
              <a:spcBef>
                <a:spcPts val="0"/>
              </a:spcBef>
              <a:spcAft>
                <a:spcPts val="0"/>
              </a:spcAft>
              <a:buNone/>
            </a:pPr>
            <a:r>
              <a:rPr b="0" i="0" lang="en" sz="3800" u="none" cap="none" strike="noStrike">
                <a:solidFill>
                  <a:srgbClr val="DB7C95"/>
                </a:solidFill>
                <a:latin typeface="Arial"/>
                <a:ea typeface="Arial"/>
                <a:cs typeface="Arial"/>
                <a:sym typeface="Arial"/>
              </a:rPr>
              <a:t>Sunetul valurilor </a:t>
            </a:r>
            <a:endParaRPr sz="100"/>
          </a:p>
          <a:p>
            <a:pPr indent="0" lvl="0" marL="0" marR="0" rtl="0" algn="l">
              <a:lnSpc>
                <a:spcPct val="97993"/>
              </a:lnSpc>
              <a:spcBef>
                <a:spcPts val="0"/>
              </a:spcBef>
              <a:spcAft>
                <a:spcPts val="0"/>
              </a:spcAft>
              <a:buNone/>
            </a:pPr>
            <a:r>
              <a:rPr b="0" i="0" lang="en" sz="3800" u="none" cap="none" strike="noStrike">
                <a:solidFill>
                  <a:srgbClr val="DB7C95"/>
                </a:solidFill>
                <a:latin typeface="Arial"/>
                <a:ea typeface="Arial"/>
                <a:cs typeface="Arial"/>
                <a:sym typeface="Arial"/>
              </a:rPr>
              <a:t>-română-</a:t>
            </a:r>
            <a:endParaRPr sz="100"/>
          </a:p>
        </p:txBody>
      </p:sp>
      <p:sp>
        <p:nvSpPr>
          <p:cNvPr id="2822" name="Google Shape;2822;p302"/>
          <p:cNvSpPr txBox="1"/>
          <p:nvPr/>
        </p:nvSpPr>
        <p:spPr>
          <a:xfrm>
            <a:off x="4617552" y="542193"/>
            <a:ext cx="4212000" cy="42240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1" i="0" lang="en" sz="1600" u="none" cap="none" strike="noStrike">
                <a:solidFill>
                  <a:srgbClr val="DB7C95"/>
                </a:solidFill>
                <a:latin typeface="Arial"/>
                <a:ea typeface="Arial"/>
                <a:cs typeface="Arial"/>
                <a:sym typeface="Arial"/>
              </a:rPr>
              <a:t>Data și locul: 15 septembrie, ora 18:00 – Pe plajă.</a:t>
            </a:r>
            <a:endParaRPr sz="500"/>
          </a:p>
          <a:p>
            <a:pPr indent="0" lvl="0" marL="0" marR="0" rtl="0" algn="ctr">
              <a:lnSpc>
                <a:spcPct val="140006"/>
              </a:lnSpc>
              <a:spcBef>
                <a:spcPts val="0"/>
              </a:spcBef>
              <a:spcAft>
                <a:spcPts val="0"/>
              </a:spcAft>
              <a:buNone/>
            </a:pPr>
            <a:r>
              <a:rPr b="1" i="0" lang="en" u="sng" cap="none" strike="noStrike">
                <a:solidFill>
                  <a:srgbClr val="DB7C95"/>
                </a:solidFill>
                <a:latin typeface="Times"/>
                <a:ea typeface="Times"/>
                <a:cs typeface="Times"/>
                <a:sym typeface="Times"/>
              </a:rPr>
              <a:t> </a:t>
            </a:r>
            <a:r>
              <a:rPr b="1" i="1" lang="en" u="sng" cap="none" strike="noStrike">
                <a:solidFill>
                  <a:srgbClr val="DB7C95"/>
                </a:solidFill>
                <a:latin typeface="Times"/>
                <a:ea typeface="Times"/>
                <a:cs typeface="Times"/>
                <a:sym typeface="Times"/>
              </a:rPr>
              <a:t>2. Ce am observat?</a:t>
            </a:r>
            <a:r>
              <a:rPr b="0" i="0" lang="en" u="none" cap="none" strike="noStrike">
                <a:solidFill>
                  <a:srgbClr val="DB7C95"/>
                </a:solidFill>
                <a:latin typeface="Times"/>
                <a:ea typeface="Times"/>
                <a:cs typeface="Times"/>
                <a:sym typeface="Times"/>
              </a:rPr>
              <a:t> Sunetul continuu, relaxant și ritmic produs de valurile care se sparg la țărm.</a:t>
            </a:r>
            <a:endParaRPr sz="500"/>
          </a:p>
          <a:p>
            <a:pPr indent="0" lvl="0" marL="0" marR="0" rtl="0" algn="ctr">
              <a:lnSpc>
                <a:spcPct val="140006"/>
              </a:lnSpc>
              <a:spcBef>
                <a:spcPts val="0"/>
              </a:spcBef>
              <a:spcAft>
                <a:spcPts val="0"/>
              </a:spcAft>
              <a:buNone/>
            </a:pPr>
            <a:r>
              <a:rPr b="0" i="0" lang="en" u="none" cap="none" strike="noStrike">
                <a:solidFill>
                  <a:srgbClr val="DB7C95"/>
                </a:solidFill>
                <a:latin typeface="Times"/>
                <a:ea typeface="Times"/>
                <a:cs typeface="Times"/>
                <a:sym typeface="Times"/>
              </a:rPr>
              <a:t> </a:t>
            </a:r>
            <a:r>
              <a:rPr b="1" i="1" lang="en" u="sng" cap="none" strike="noStrike">
                <a:solidFill>
                  <a:srgbClr val="DB7C95"/>
                </a:solidFill>
                <a:latin typeface="Times"/>
                <a:ea typeface="Times"/>
                <a:cs typeface="Times"/>
                <a:sym typeface="Times"/>
              </a:rPr>
              <a:t>3. Explicația fizică:</a:t>
            </a:r>
            <a:r>
              <a:rPr b="0" i="0" lang="en" u="none" cap="none" strike="noStrike">
                <a:solidFill>
                  <a:srgbClr val="DB7C95"/>
                </a:solidFill>
                <a:latin typeface="Times"/>
                <a:ea typeface="Times"/>
                <a:cs typeface="Times"/>
                <a:sym typeface="Times"/>
              </a:rPr>
              <a:t> Sunetul valurilor este rezultatul impactului dintre apă, nisip și aer. Când valul se sparge, el captează bule de aer sub apă. Aceste bule oscilează și se sparg rapid, creând mii de mici vibrații în aer care se însumează într-un sunet complex de tip „zgomot alb” (o suprapunere de frecvențe sonore diferite).</a:t>
            </a:r>
            <a:endParaRPr sz="500"/>
          </a:p>
          <a:p>
            <a:pPr indent="0" lvl="0" marL="0" marR="0" rtl="0" algn="ctr">
              <a:lnSpc>
                <a:spcPct val="140006"/>
              </a:lnSpc>
              <a:spcBef>
                <a:spcPts val="0"/>
              </a:spcBef>
              <a:spcAft>
                <a:spcPts val="0"/>
              </a:spcAft>
              <a:buNone/>
            </a:pPr>
            <a:r>
              <a:rPr b="0" i="0" lang="en" u="none" cap="none" strike="noStrike">
                <a:solidFill>
                  <a:srgbClr val="DB7C95"/>
                </a:solidFill>
                <a:latin typeface="Times"/>
                <a:ea typeface="Times"/>
                <a:cs typeface="Times"/>
                <a:sym typeface="Times"/>
              </a:rPr>
              <a:t> </a:t>
            </a:r>
            <a:r>
              <a:rPr b="1" i="1" lang="en" u="sng" cap="none" strike="noStrike">
                <a:solidFill>
                  <a:srgbClr val="DB7C95"/>
                </a:solidFill>
                <a:latin typeface="Times"/>
                <a:ea typeface="Times"/>
                <a:cs typeface="Times"/>
                <a:sym typeface="Times"/>
              </a:rPr>
              <a:t>4. Ce mi s-a părut surprinzător: </a:t>
            </a:r>
            <a:r>
              <a:rPr b="0" i="0" lang="en" u="none" cap="none" strike="noStrike">
                <a:solidFill>
                  <a:srgbClr val="DB7C95"/>
                </a:solidFill>
                <a:latin typeface="Times"/>
                <a:ea typeface="Times"/>
                <a:cs typeface="Times"/>
                <a:sym typeface="Times"/>
              </a:rPr>
              <a:t>Este interesant cum mișcarea apei se transformă aproape integral în energie sonoră și cum densitatea aerului umed de la mal influențează modul în care percepem liniștea din fundal.</a:t>
            </a:r>
            <a:endParaRPr sz="500"/>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26" name="Shape 2826"/>
        <p:cNvGrpSpPr/>
        <p:nvPr/>
      </p:nvGrpSpPr>
      <p:grpSpPr>
        <a:xfrm>
          <a:off x="0" y="0"/>
          <a:ext cx="0" cy="0"/>
          <a:chOff x="0" y="0"/>
          <a:chExt cx="0" cy="0"/>
        </a:xfrm>
      </p:grpSpPr>
      <p:sp>
        <p:nvSpPr>
          <p:cNvPr id="2827" name="Google Shape;2827;p303"/>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28" name="Google Shape;2828;p303"/>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29" name="Google Shape;2829;p303"/>
          <p:cNvSpPr/>
          <p:nvPr/>
        </p:nvSpPr>
        <p:spPr>
          <a:xfrm>
            <a:off x="514350" y="2160011"/>
            <a:ext cx="3738188" cy="2102731"/>
          </a:xfrm>
          <a:custGeom>
            <a:rect b="b" l="l" r="r" t="t"/>
            <a:pathLst>
              <a:path extrusionOk="0" h="4205461" w="7476375">
                <a:moveTo>
                  <a:pt x="0" y="0"/>
                </a:moveTo>
                <a:lnTo>
                  <a:pt x="7476375" y="0"/>
                </a:lnTo>
                <a:lnTo>
                  <a:pt x="7476375" y="4205461"/>
                </a:lnTo>
                <a:lnTo>
                  <a:pt x="0" y="4205461"/>
                </a:lnTo>
                <a:lnTo>
                  <a:pt x="0" y="0"/>
                </a:lnTo>
                <a:close/>
              </a:path>
            </a:pathLst>
          </a:custGeom>
          <a:blipFill rotWithShape="1">
            <a:blip r:embed="rId3">
              <a:alphaModFix/>
            </a:blip>
            <a:stretch>
              <a:fillRect b="0" l="0" r="0" t="0"/>
            </a:stretch>
          </a:blipFill>
          <a:ln cap="rnd" cmpd="sng" w="142875">
            <a:solidFill>
              <a:srgbClr val="000000"/>
            </a:solidFill>
            <a:prstDash val="solid"/>
            <a:round/>
            <a:headEnd len="sm" w="sm" type="none"/>
            <a:tailEnd len="sm" w="sm" type="none"/>
          </a:ln>
        </p:spPr>
      </p:sp>
      <p:grpSp>
        <p:nvGrpSpPr>
          <p:cNvPr id="2830" name="Google Shape;2830;p303"/>
          <p:cNvGrpSpPr/>
          <p:nvPr/>
        </p:nvGrpSpPr>
        <p:grpSpPr>
          <a:xfrm>
            <a:off x="4572000" y="348573"/>
            <a:ext cx="4445399" cy="4330812"/>
            <a:chOff x="0" y="-47625"/>
            <a:chExt cx="2341609" cy="2281251"/>
          </a:xfrm>
        </p:grpSpPr>
        <p:sp>
          <p:nvSpPr>
            <p:cNvPr id="2831" name="Google Shape;2831;p303"/>
            <p:cNvSpPr/>
            <p:nvPr/>
          </p:nvSpPr>
          <p:spPr>
            <a:xfrm>
              <a:off x="0" y="0"/>
              <a:ext cx="2341609" cy="2233626"/>
            </a:xfrm>
            <a:custGeom>
              <a:rect b="b" l="l" r="r" t="t"/>
              <a:pathLst>
                <a:path extrusionOk="0" h="2233626" w="2341609">
                  <a:moveTo>
                    <a:pt x="44410" y="0"/>
                  </a:moveTo>
                  <a:lnTo>
                    <a:pt x="2297199" y="0"/>
                  </a:lnTo>
                  <a:cubicBezTo>
                    <a:pt x="2321726" y="0"/>
                    <a:pt x="2341609" y="19883"/>
                    <a:pt x="2341609" y="44410"/>
                  </a:cubicBezTo>
                  <a:lnTo>
                    <a:pt x="2341609" y="2189216"/>
                  </a:lnTo>
                  <a:cubicBezTo>
                    <a:pt x="2341609" y="2200994"/>
                    <a:pt x="2336930" y="2212290"/>
                    <a:pt x="2328602" y="2220618"/>
                  </a:cubicBezTo>
                  <a:cubicBezTo>
                    <a:pt x="2320273" y="2228947"/>
                    <a:pt x="2308977" y="2233626"/>
                    <a:pt x="2297199" y="2233626"/>
                  </a:cubicBezTo>
                  <a:lnTo>
                    <a:pt x="44410" y="2233626"/>
                  </a:lnTo>
                  <a:cubicBezTo>
                    <a:pt x="19883" y="2233626"/>
                    <a:pt x="0" y="2213743"/>
                    <a:pt x="0" y="2189216"/>
                  </a:cubicBezTo>
                  <a:lnTo>
                    <a:pt x="0" y="44410"/>
                  </a:lnTo>
                  <a:cubicBezTo>
                    <a:pt x="0" y="19883"/>
                    <a:pt x="19883" y="0"/>
                    <a:pt x="44410"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32" name="Google Shape;2832;p303"/>
            <p:cNvSpPr txBox="1"/>
            <p:nvPr/>
          </p:nvSpPr>
          <p:spPr>
            <a:xfrm>
              <a:off x="0" y="-47625"/>
              <a:ext cx="2341609" cy="228125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33" name="Google Shape;2833;p303"/>
          <p:cNvSpPr txBox="1"/>
          <p:nvPr/>
        </p:nvSpPr>
        <p:spPr>
          <a:xfrm>
            <a:off x="352606" y="363714"/>
            <a:ext cx="3323171" cy="2923000"/>
          </a:xfrm>
          <a:prstGeom prst="rect">
            <a:avLst/>
          </a:prstGeom>
          <a:noFill/>
          <a:ln>
            <a:noFill/>
          </a:ln>
        </p:spPr>
        <p:txBody>
          <a:bodyPr anchorCtr="0" anchor="t" bIns="0" lIns="0" spcFirstLastPara="1" rIns="0" wrap="square" tIns="0">
            <a:spAutoFit/>
          </a:bodyPr>
          <a:lstStyle/>
          <a:p>
            <a:pPr indent="0" lvl="0" marL="0" marR="0" rtl="0" algn="l">
              <a:lnSpc>
                <a:spcPct val="97993"/>
              </a:lnSpc>
              <a:spcBef>
                <a:spcPts val="0"/>
              </a:spcBef>
              <a:spcAft>
                <a:spcPts val="0"/>
              </a:spcAft>
              <a:buNone/>
            </a:pPr>
            <a:r>
              <a:rPr b="0" i="0" lang="en" sz="4700" u="none" cap="none" strike="noStrike">
                <a:solidFill>
                  <a:srgbClr val="DB7C95"/>
                </a:solidFill>
                <a:latin typeface="Arial"/>
                <a:ea typeface="Arial"/>
                <a:cs typeface="Arial"/>
                <a:sym typeface="Arial"/>
              </a:rPr>
              <a:t>The Sound of Waves </a:t>
            </a:r>
            <a:endParaRPr sz="700"/>
          </a:p>
          <a:p>
            <a:pPr indent="0" lvl="0" marL="0" marR="0" rtl="0" algn="l">
              <a:lnSpc>
                <a:spcPct val="97993"/>
              </a:lnSpc>
              <a:spcBef>
                <a:spcPts val="0"/>
              </a:spcBef>
              <a:spcAft>
                <a:spcPts val="0"/>
              </a:spcAft>
              <a:buNone/>
            </a:pPr>
            <a:r>
              <a:t/>
            </a:r>
            <a:endParaRPr b="0" i="0" sz="4700" u="none" cap="none" strike="noStrike">
              <a:solidFill>
                <a:srgbClr val="DB7C95"/>
              </a:solidFill>
              <a:latin typeface="Arial"/>
              <a:ea typeface="Arial"/>
              <a:cs typeface="Arial"/>
              <a:sym typeface="Arial"/>
            </a:endParaRPr>
          </a:p>
          <a:p>
            <a:pPr indent="0" lvl="0" marL="0" marR="0" rtl="0" algn="l">
              <a:lnSpc>
                <a:spcPct val="97993"/>
              </a:lnSpc>
              <a:spcBef>
                <a:spcPts val="0"/>
              </a:spcBef>
              <a:spcAft>
                <a:spcPts val="0"/>
              </a:spcAft>
              <a:buNone/>
            </a:pPr>
            <a:r>
              <a:t/>
            </a:r>
            <a:endParaRPr b="0" i="0" sz="4700" u="none" cap="none" strike="noStrike">
              <a:solidFill>
                <a:srgbClr val="DB7C95"/>
              </a:solidFill>
              <a:latin typeface="Arial"/>
              <a:ea typeface="Arial"/>
              <a:cs typeface="Arial"/>
              <a:sym typeface="Arial"/>
            </a:endParaRPr>
          </a:p>
          <a:p>
            <a:pPr indent="0" lvl="0" marL="0" marR="0" rtl="0" algn="l">
              <a:lnSpc>
                <a:spcPct val="97993"/>
              </a:lnSpc>
              <a:spcBef>
                <a:spcPts val="0"/>
              </a:spcBef>
              <a:spcAft>
                <a:spcPts val="0"/>
              </a:spcAft>
              <a:buNone/>
            </a:pPr>
            <a:r>
              <a:t/>
            </a:r>
            <a:endParaRPr b="0" i="0" sz="4700" u="none" cap="none" strike="noStrike">
              <a:solidFill>
                <a:srgbClr val="DB7C95"/>
              </a:solidFill>
              <a:latin typeface="Arial"/>
              <a:ea typeface="Arial"/>
              <a:cs typeface="Arial"/>
              <a:sym typeface="Arial"/>
            </a:endParaRPr>
          </a:p>
        </p:txBody>
      </p:sp>
      <p:sp>
        <p:nvSpPr>
          <p:cNvPr id="2834" name="Google Shape;2834;p303"/>
          <p:cNvSpPr txBox="1"/>
          <p:nvPr/>
        </p:nvSpPr>
        <p:spPr>
          <a:xfrm>
            <a:off x="4951986" y="452438"/>
            <a:ext cx="3817200" cy="4439100"/>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1" i="1" lang="en" u="sng" cap="none" strike="noStrike">
                <a:solidFill>
                  <a:srgbClr val="DB7C95"/>
                </a:solidFill>
                <a:latin typeface="Times"/>
                <a:ea typeface="Times"/>
                <a:cs typeface="Times"/>
                <a:sym typeface="Times"/>
              </a:rPr>
              <a:t>2. What did I observe? </a:t>
            </a:r>
            <a:r>
              <a:rPr b="0" i="0" lang="en" u="none" cap="none" strike="noStrike">
                <a:solidFill>
                  <a:srgbClr val="DB7C95"/>
                </a:solidFill>
                <a:latin typeface="Times"/>
                <a:ea typeface="Times"/>
                <a:cs typeface="Times"/>
                <a:sym typeface="Times"/>
              </a:rPr>
              <a:t>The continuous, relaxing, and rhythmic sound produced by waves breaking on the shore.</a:t>
            </a:r>
            <a:endParaRPr sz="600"/>
          </a:p>
          <a:p>
            <a:pPr indent="0" lvl="0" marL="0" marR="0" rtl="0" algn="ctr">
              <a:lnSpc>
                <a:spcPct val="139993"/>
              </a:lnSpc>
              <a:spcBef>
                <a:spcPts val="0"/>
              </a:spcBef>
              <a:spcAft>
                <a:spcPts val="0"/>
              </a:spcAft>
              <a:buNone/>
            </a:pPr>
            <a:r>
              <a:rPr b="1" i="1" lang="en" u="sng" cap="none" strike="noStrike">
                <a:solidFill>
                  <a:srgbClr val="DB7C95"/>
                </a:solidFill>
                <a:latin typeface="Times"/>
                <a:ea typeface="Times"/>
                <a:cs typeface="Times"/>
                <a:sym typeface="Times"/>
              </a:rPr>
              <a:t>3. The physical explanation:</a:t>
            </a:r>
            <a:r>
              <a:rPr b="0" i="0" lang="en" u="none" cap="none" strike="noStrike">
                <a:solidFill>
                  <a:srgbClr val="DB7C95"/>
                </a:solidFill>
                <a:latin typeface="Times"/>
                <a:ea typeface="Times"/>
                <a:cs typeface="Times"/>
                <a:sym typeface="Times"/>
              </a:rPr>
              <a:t> The sound of the waves results from the impact between water, sand, and air. As a wave breaks, it traps air bubbles underwater. These bubbles oscillate and burst rapidly, creating thousands of tiny vibrations in the air that combine to form a complex "white noise" sound (a superposition of various sound frequencies).</a:t>
            </a:r>
            <a:endParaRPr sz="600"/>
          </a:p>
          <a:p>
            <a:pPr indent="0" lvl="0" marL="0" marR="0" rtl="0" algn="ctr">
              <a:lnSpc>
                <a:spcPct val="139993"/>
              </a:lnSpc>
              <a:spcBef>
                <a:spcPts val="0"/>
              </a:spcBef>
              <a:spcAft>
                <a:spcPts val="0"/>
              </a:spcAft>
              <a:buNone/>
            </a:pPr>
            <a:r>
              <a:rPr b="1" i="1" lang="en" u="sng" cap="none" strike="noStrike">
                <a:solidFill>
                  <a:srgbClr val="DB7C95"/>
                </a:solidFill>
                <a:latin typeface="Times"/>
                <a:ea typeface="Times"/>
                <a:cs typeface="Times"/>
                <a:sym typeface="Times"/>
              </a:rPr>
              <a:t>4. What I found surprising:</a:t>
            </a:r>
            <a:r>
              <a:rPr b="0" i="0" lang="en" u="none" cap="none" strike="noStrike">
                <a:solidFill>
                  <a:srgbClr val="DB7C95"/>
                </a:solidFill>
                <a:latin typeface="Times"/>
                <a:ea typeface="Times"/>
                <a:cs typeface="Times"/>
                <a:sym typeface="Times"/>
              </a:rPr>
              <a:t> It is interesting how the movement of the water transforms almost entirely into sound energy and how the density of the humid air at the shore influences our perception of the background quiet.</a:t>
            </a:r>
            <a:endParaRPr sz="600"/>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38" name="Shape 2838"/>
        <p:cNvGrpSpPr/>
        <p:nvPr/>
      </p:nvGrpSpPr>
      <p:grpSpPr>
        <a:xfrm>
          <a:off x="0" y="0"/>
          <a:ext cx="0" cy="0"/>
          <a:chOff x="0" y="0"/>
          <a:chExt cx="0" cy="0"/>
        </a:xfrm>
      </p:grpSpPr>
      <p:sp>
        <p:nvSpPr>
          <p:cNvPr id="2839" name="Google Shape;2839;p304"/>
          <p:cNvSpPr/>
          <p:nvPr/>
        </p:nvSpPr>
        <p:spPr>
          <a:xfrm rot="-5400000">
            <a:off x="-285750"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40" name="Google Shape;2840;p304"/>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41" name="Google Shape;2841;p304"/>
          <p:cNvSpPr/>
          <p:nvPr/>
        </p:nvSpPr>
        <p:spPr>
          <a:xfrm>
            <a:off x="514350" y="1968099"/>
            <a:ext cx="3291825" cy="2471380"/>
          </a:xfrm>
          <a:custGeom>
            <a:rect b="b" l="l" r="r" t="t"/>
            <a:pathLst>
              <a:path extrusionOk="0" h="4942759" w="6583650">
                <a:moveTo>
                  <a:pt x="0" y="0"/>
                </a:moveTo>
                <a:lnTo>
                  <a:pt x="6583650" y="0"/>
                </a:lnTo>
                <a:lnTo>
                  <a:pt x="6583650" y="4942760"/>
                </a:lnTo>
                <a:lnTo>
                  <a:pt x="0" y="4942760"/>
                </a:lnTo>
                <a:lnTo>
                  <a:pt x="0" y="0"/>
                </a:lnTo>
                <a:close/>
              </a:path>
            </a:pathLst>
          </a:custGeom>
          <a:blipFill rotWithShape="1">
            <a:blip r:embed="rId3">
              <a:alphaModFix/>
            </a:blip>
            <a:stretch>
              <a:fillRect b="-48710" l="0" r="0" t="-27216"/>
            </a:stretch>
          </a:blipFill>
          <a:ln cap="rnd" cmpd="sng" w="123825">
            <a:solidFill>
              <a:srgbClr val="000000"/>
            </a:solidFill>
            <a:prstDash val="solid"/>
            <a:round/>
            <a:headEnd len="sm" w="sm" type="none"/>
            <a:tailEnd len="sm" w="sm" type="none"/>
          </a:ln>
        </p:spPr>
      </p:sp>
      <p:grpSp>
        <p:nvGrpSpPr>
          <p:cNvPr id="2842" name="Google Shape;2842;p304"/>
          <p:cNvGrpSpPr/>
          <p:nvPr/>
        </p:nvGrpSpPr>
        <p:grpSpPr>
          <a:xfrm>
            <a:off x="4073668" y="371451"/>
            <a:ext cx="4934405" cy="4299445"/>
            <a:chOff x="0" y="-47625"/>
            <a:chExt cx="2599193" cy="2264728"/>
          </a:xfrm>
        </p:grpSpPr>
        <p:sp>
          <p:nvSpPr>
            <p:cNvPr id="2843" name="Google Shape;2843;p304"/>
            <p:cNvSpPr/>
            <p:nvPr/>
          </p:nvSpPr>
          <p:spPr>
            <a:xfrm>
              <a:off x="0" y="0"/>
              <a:ext cx="2599193" cy="2217103"/>
            </a:xfrm>
            <a:custGeom>
              <a:rect b="b" l="l" r="r" t="t"/>
              <a:pathLst>
                <a:path extrusionOk="0" h="2217103" w="2599193">
                  <a:moveTo>
                    <a:pt x="40009" y="0"/>
                  </a:moveTo>
                  <a:lnTo>
                    <a:pt x="2559184" y="0"/>
                  </a:lnTo>
                  <a:cubicBezTo>
                    <a:pt x="2581280" y="0"/>
                    <a:pt x="2599193" y="17912"/>
                    <a:pt x="2599193" y="40009"/>
                  </a:cubicBezTo>
                  <a:lnTo>
                    <a:pt x="2599193" y="2177095"/>
                  </a:lnTo>
                  <a:cubicBezTo>
                    <a:pt x="2599193" y="2199191"/>
                    <a:pt x="2581280" y="2217103"/>
                    <a:pt x="2559184" y="2217103"/>
                  </a:cubicBezTo>
                  <a:lnTo>
                    <a:pt x="40009" y="2217103"/>
                  </a:lnTo>
                  <a:cubicBezTo>
                    <a:pt x="29398" y="2217103"/>
                    <a:pt x="19221" y="2212888"/>
                    <a:pt x="11718" y="2205385"/>
                  </a:cubicBezTo>
                  <a:cubicBezTo>
                    <a:pt x="4215" y="2197882"/>
                    <a:pt x="0" y="2187706"/>
                    <a:pt x="0" y="2177095"/>
                  </a:cubicBezTo>
                  <a:lnTo>
                    <a:pt x="0" y="40009"/>
                  </a:lnTo>
                  <a:cubicBezTo>
                    <a:pt x="0" y="17912"/>
                    <a:pt x="17912" y="0"/>
                    <a:pt x="40009"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44" name="Google Shape;2844;p304"/>
            <p:cNvSpPr txBox="1"/>
            <p:nvPr/>
          </p:nvSpPr>
          <p:spPr>
            <a:xfrm>
              <a:off x="0" y="-47625"/>
              <a:ext cx="2599193" cy="2264728"/>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45" name="Google Shape;2845;p304"/>
          <p:cNvSpPr txBox="1"/>
          <p:nvPr/>
        </p:nvSpPr>
        <p:spPr>
          <a:xfrm>
            <a:off x="498682" y="583705"/>
            <a:ext cx="3323100" cy="1417800"/>
          </a:xfrm>
          <a:prstGeom prst="rect">
            <a:avLst/>
          </a:prstGeom>
          <a:noFill/>
          <a:ln>
            <a:noFill/>
          </a:ln>
        </p:spPr>
        <p:txBody>
          <a:bodyPr anchorCtr="0" anchor="t" bIns="0" lIns="0" spcFirstLastPara="1" rIns="0" wrap="square" tIns="0">
            <a:spAutoFit/>
          </a:bodyPr>
          <a:lstStyle/>
          <a:p>
            <a:pPr indent="0" lvl="0" marL="0" marR="0" rtl="0" algn="l">
              <a:lnSpc>
                <a:spcPct val="97993"/>
              </a:lnSpc>
              <a:spcBef>
                <a:spcPts val="0"/>
              </a:spcBef>
              <a:spcAft>
                <a:spcPts val="0"/>
              </a:spcAft>
              <a:buNone/>
            </a:pPr>
            <a:r>
              <a:rPr b="0" i="0" lang="en" sz="4700" u="none" cap="none" strike="noStrike">
                <a:solidFill>
                  <a:srgbClr val="DB7C95"/>
                </a:solidFill>
                <a:latin typeface="Arial"/>
                <a:ea typeface="Arial"/>
                <a:cs typeface="Arial"/>
                <a:sym typeface="Arial"/>
              </a:rPr>
              <a:t>Le son des vagues</a:t>
            </a:r>
            <a:endParaRPr sz="700"/>
          </a:p>
        </p:txBody>
      </p:sp>
      <p:sp>
        <p:nvSpPr>
          <p:cNvPr id="2846" name="Google Shape;2846;p304"/>
          <p:cNvSpPr txBox="1"/>
          <p:nvPr/>
        </p:nvSpPr>
        <p:spPr>
          <a:xfrm>
            <a:off x="4449535" y="512536"/>
            <a:ext cx="4325100" cy="4460400"/>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i="0" lang="en" sz="1500" u="none" cap="none" strike="noStrike">
                <a:solidFill>
                  <a:srgbClr val="DB7C95"/>
                </a:solidFill>
                <a:latin typeface="Arial"/>
                <a:ea typeface="Arial"/>
                <a:cs typeface="Arial"/>
                <a:sym typeface="Arial"/>
              </a:rPr>
              <a:t>Date et lieu : 15 septembre, 18 h – Sur la plage.</a:t>
            </a:r>
            <a:endParaRPr sz="600"/>
          </a:p>
          <a:p>
            <a:pPr indent="0" lvl="0" marL="0" marR="0" rtl="0" algn="ctr">
              <a:lnSpc>
                <a:spcPct val="139993"/>
              </a:lnSpc>
              <a:spcBef>
                <a:spcPts val="0"/>
              </a:spcBef>
              <a:spcAft>
                <a:spcPts val="0"/>
              </a:spcAft>
              <a:buNone/>
            </a:pPr>
            <a:r>
              <a:rPr b="1" i="1" lang="en" u="sng" cap="none" strike="noStrike">
                <a:solidFill>
                  <a:srgbClr val="DB7C95"/>
                </a:solidFill>
                <a:latin typeface="Times"/>
                <a:ea typeface="Times"/>
                <a:cs typeface="Times"/>
                <a:sym typeface="Times"/>
              </a:rPr>
              <a:t>2. Qu'ai-je observé </a:t>
            </a:r>
            <a:r>
              <a:rPr b="1" i="0" lang="en" u="none" cap="none" strike="noStrike">
                <a:solidFill>
                  <a:srgbClr val="DB7C95"/>
                </a:solidFill>
                <a:latin typeface="Times"/>
                <a:ea typeface="Times"/>
                <a:cs typeface="Times"/>
                <a:sym typeface="Times"/>
              </a:rPr>
              <a:t>? </a:t>
            </a:r>
            <a:r>
              <a:rPr b="0" i="0" lang="en" u="none" cap="none" strike="noStrike">
                <a:solidFill>
                  <a:srgbClr val="DB7C95"/>
                </a:solidFill>
                <a:latin typeface="Times"/>
                <a:ea typeface="Times"/>
                <a:cs typeface="Times"/>
                <a:sym typeface="Times"/>
              </a:rPr>
              <a:t>Le son continu, apaisant et rythmé produit par les vagues qui se brisent sur le rivage.</a:t>
            </a:r>
            <a:endParaRPr sz="600"/>
          </a:p>
          <a:p>
            <a:pPr indent="0" lvl="0" marL="0" marR="0" rtl="0" algn="ctr">
              <a:lnSpc>
                <a:spcPct val="139993"/>
              </a:lnSpc>
              <a:spcBef>
                <a:spcPts val="0"/>
              </a:spcBef>
              <a:spcAft>
                <a:spcPts val="0"/>
              </a:spcAft>
              <a:buNone/>
            </a:pPr>
            <a:r>
              <a:rPr b="1" i="1" lang="en" u="sng" cap="none" strike="noStrike">
                <a:solidFill>
                  <a:srgbClr val="DB7C95"/>
                </a:solidFill>
                <a:latin typeface="Times"/>
                <a:ea typeface="Times"/>
                <a:cs typeface="Times"/>
                <a:sym typeface="Times"/>
              </a:rPr>
              <a:t>3. Explication physique</a:t>
            </a:r>
            <a:r>
              <a:rPr b="1" i="0" lang="en" u="none" cap="none" strike="noStrike">
                <a:solidFill>
                  <a:srgbClr val="DB7C95"/>
                </a:solidFill>
                <a:latin typeface="Times"/>
                <a:ea typeface="Times"/>
                <a:cs typeface="Times"/>
                <a:sym typeface="Times"/>
              </a:rPr>
              <a:t> : </a:t>
            </a:r>
            <a:r>
              <a:rPr b="0" i="0" lang="en" u="none" cap="none" strike="noStrike">
                <a:solidFill>
                  <a:srgbClr val="DB7C95"/>
                </a:solidFill>
                <a:latin typeface="Times"/>
                <a:ea typeface="Times"/>
                <a:cs typeface="Times"/>
                <a:sym typeface="Times"/>
              </a:rPr>
              <a:t>Le bruit des vagues résulte de l'impact entre l'eau, le sable et l'air. Lorsqu'une vague déferle, elle emprisonne des bulles d'air sous l'eau. Ces bulles oscillent et éclatent rapidement, générant des milliers de minuscules vibrations dans l'air qui se combinent pour former un « bruit blanc » complexe (une superposition de différentes fréquences sonores).</a:t>
            </a:r>
            <a:endParaRPr sz="600"/>
          </a:p>
          <a:p>
            <a:pPr indent="0" lvl="0" marL="0" marR="0" rtl="0" algn="ctr">
              <a:lnSpc>
                <a:spcPct val="139993"/>
              </a:lnSpc>
              <a:spcBef>
                <a:spcPts val="0"/>
              </a:spcBef>
              <a:spcAft>
                <a:spcPts val="0"/>
              </a:spcAft>
              <a:buNone/>
            </a:pPr>
            <a:r>
              <a:rPr b="1" i="1" lang="en" u="sng" cap="none" strike="noStrike">
                <a:solidFill>
                  <a:srgbClr val="DB7C95"/>
                </a:solidFill>
                <a:latin typeface="Times"/>
                <a:ea typeface="Times"/>
                <a:cs typeface="Times"/>
                <a:sym typeface="Times"/>
              </a:rPr>
              <a:t>4. Ce qui m'a surpris </a:t>
            </a:r>
            <a:r>
              <a:rPr b="1" i="0" lang="en" u="none" cap="none" strike="noStrike">
                <a:solidFill>
                  <a:srgbClr val="DB7C95"/>
                </a:solidFill>
                <a:latin typeface="Times"/>
                <a:ea typeface="Times"/>
                <a:cs typeface="Times"/>
                <a:sym typeface="Times"/>
              </a:rPr>
              <a:t>: </a:t>
            </a:r>
            <a:r>
              <a:rPr b="0" i="0" lang="en" u="none" cap="none" strike="noStrike">
                <a:solidFill>
                  <a:srgbClr val="DB7C95"/>
                </a:solidFill>
                <a:latin typeface="Times"/>
                <a:ea typeface="Times"/>
                <a:cs typeface="Times"/>
                <a:sym typeface="Times"/>
              </a:rPr>
              <a:t>Il est intéressant de constater comment le mouvement de l'eau se transforme presque entièrement en énergie sonore et comment la densité de l'air humide au bord de l'eau influence notre perception du calme ambiant.</a:t>
            </a:r>
            <a:endParaRPr sz="600"/>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50" name="Shape 2850"/>
        <p:cNvGrpSpPr/>
        <p:nvPr/>
      </p:nvGrpSpPr>
      <p:grpSpPr>
        <a:xfrm>
          <a:off x="0" y="0"/>
          <a:ext cx="0" cy="0"/>
          <a:chOff x="0" y="0"/>
          <a:chExt cx="0" cy="0"/>
        </a:xfrm>
      </p:grpSpPr>
      <p:sp>
        <p:nvSpPr>
          <p:cNvPr id="2851" name="Google Shape;2851;p305"/>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52" name="Google Shape;2852;p305"/>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53" name="Google Shape;2853;p305"/>
          <p:cNvSpPr/>
          <p:nvPr/>
        </p:nvSpPr>
        <p:spPr>
          <a:xfrm>
            <a:off x="64310" y="868347"/>
            <a:ext cx="9079691" cy="3780453"/>
          </a:xfrm>
          <a:custGeom>
            <a:rect b="b" l="l" r="r" t="t"/>
            <a:pathLst>
              <a:path extrusionOk="0" h="7560906" w="18159381">
                <a:moveTo>
                  <a:pt x="0" y="0"/>
                </a:moveTo>
                <a:lnTo>
                  <a:pt x="18159381" y="0"/>
                </a:lnTo>
                <a:lnTo>
                  <a:pt x="18159381" y="7560906"/>
                </a:lnTo>
                <a:lnTo>
                  <a:pt x="0" y="7560906"/>
                </a:lnTo>
                <a:lnTo>
                  <a:pt x="0" y="0"/>
                </a:lnTo>
                <a:close/>
              </a:path>
            </a:pathLst>
          </a:custGeom>
          <a:noFill/>
          <a:ln>
            <a:noFill/>
          </a:ln>
        </p:spPr>
      </p:sp>
      <p:sp>
        <p:nvSpPr>
          <p:cNvPr id="2854" name="Google Shape;2854;p305"/>
          <p:cNvSpPr/>
          <p:nvPr/>
        </p:nvSpPr>
        <p:spPr>
          <a:xfrm rot="-893819">
            <a:off x="7371031" y="4073382"/>
            <a:ext cx="2388528" cy="1150836"/>
          </a:xfrm>
          <a:custGeom>
            <a:rect b="b" l="l" r="r" t="t"/>
            <a:pathLst>
              <a:path extrusionOk="0" h="2301672" w="4777055">
                <a:moveTo>
                  <a:pt x="0" y="0"/>
                </a:moveTo>
                <a:lnTo>
                  <a:pt x="4777055" y="0"/>
                </a:lnTo>
                <a:lnTo>
                  <a:pt x="4777055" y="2301672"/>
                </a:lnTo>
                <a:lnTo>
                  <a:pt x="0" y="2301672"/>
                </a:lnTo>
                <a:lnTo>
                  <a:pt x="0" y="0"/>
                </a:lnTo>
                <a:close/>
              </a:path>
            </a:pathLst>
          </a:custGeom>
          <a:noFill/>
          <a:ln>
            <a:noFill/>
          </a:ln>
        </p:spPr>
      </p:sp>
      <p:sp>
        <p:nvSpPr>
          <p:cNvPr id="2855" name="Google Shape;2855;p305"/>
          <p:cNvSpPr/>
          <p:nvPr/>
        </p:nvSpPr>
        <p:spPr>
          <a:xfrm rot="8526752">
            <a:off x="400748" y="1302390"/>
            <a:ext cx="237640" cy="3187857"/>
          </a:xfrm>
          <a:custGeom>
            <a:rect b="b" l="l" r="r" t="t"/>
            <a:pathLst>
              <a:path extrusionOk="0" h="6375713" w="475280">
                <a:moveTo>
                  <a:pt x="0" y="0"/>
                </a:moveTo>
                <a:lnTo>
                  <a:pt x="475281" y="0"/>
                </a:lnTo>
                <a:lnTo>
                  <a:pt x="475281" y="6375713"/>
                </a:lnTo>
                <a:lnTo>
                  <a:pt x="0" y="6375713"/>
                </a:lnTo>
                <a:lnTo>
                  <a:pt x="0" y="0"/>
                </a:lnTo>
                <a:close/>
              </a:path>
            </a:pathLst>
          </a:custGeom>
          <a:noFill/>
          <a:ln>
            <a:noFill/>
          </a:ln>
        </p:spPr>
      </p:sp>
      <p:sp>
        <p:nvSpPr>
          <p:cNvPr id="2856" name="Google Shape;2856;p305"/>
          <p:cNvSpPr txBox="1"/>
          <p:nvPr/>
        </p:nvSpPr>
        <p:spPr>
          <a:xfrm>
            <a:off x="2093643" y="530712"/>
            <a:ext cx="5053825" cy="1034681"/>
          </a:xfrm>
          <a:prstGeom prst="rect">
            <a:avLst/>
          </a:prstGeom>
          <a:noFill/>
          <a:ln>
            <a:noFill/>
          </a:ln>
        </p:spPr>
        <p:txBody>
          <a:bodyPr anchorCtr="0" anchor="t" bIns="0" lIns="0" spcFirstLastPara="1" rIns="0" wrap="square" tIns="0">
            <a:spAutoFit/>
          </a:bodyPr>
          <a:lstStyle/>
          <a:p>
            <a:pPr indent="0" lvl="0" marL="0" marR="0" rtl="0" algn="ctr">
              <a:lnSpc>
                <a:spcPct val="96998"/>
              </a:lnSpc>
              <a:spcBef>
                <a:spcPts val="0"/>
              </a:spcBef>
              <a:spcAft>
                <a:spcPts val="0"/>
              </a:spcAft>
              <a:buNone/>
            </a:pPr>
            <a:r>
              <a:rPr b="0" i="0" lang="en" sz="4100" u="none" cap="none" strike="noStrike">
                <a:solidFill>
                  <a:srgbClr val="DB7C95"/>
                </a:solidFill>
                <a:latin typeface="Arial"/>
                <a:ea typeface="Arial"/>
                <a:cs typeface="Arial"/>
                <a:sym typeface="Arial"/>
              </a:rPr>
              <a:t> Cântecul greierilor - română-</a:t>
            </a:r>
            <a:endParaRPr sz="700"/>
          </a:p>
        </p:txBody>
      </p:sp>
      <p:sp>
        <p:nvSpPr>
          <p:cNvPr id="2857" name="Google Shape;2857;p305"/>
          <p:cNvSpPr txBox="1"/>
          <p:nvPr/>
        </p:nvSpPr>
        <p:spPr>
          <a:xfrm>
            <a:off x="1356575" y="1657714"/>
            <a:ext cx="7067400" cy="32049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b="1" i="0" lang="en" sz="1800" u="none" cap="none" strike="noStrike">
                <a:solidFill>
                  <a:srgbClr val="DB7C95"/>
                </a:solidFill>
                <a:latin typeface="Arial"/>
                <a:ea typeface="Arial"/>
                <a:cs typeface="Arial"/>
                <a:sym typeface="Arial"/>
              </a:rPr>
              <a:t>Data și locul: 12 septembrie, ora 21:00 –-În grădina casei </a:t>
            </a:r>
            <a:endParaRPr sz="500"/>
          </a:p>
          <a:p>
            <a:pPr indent="0" lvl="0" marL="0" marR="0" rtl="0" algn="ctr">
              <a:lnSpc>
                <a:spcPct val="140006"/>
              </a:lnSpc>
              <a:spcBef>
                <a:spcPts val="0"/>
              </a:spcBef>
              <a:spcAft>
                <a:spcPts val="0"/>
              </a:spcAft>
              <a:buNone/>
            </a:pPr>
            <a:r>
              <a:rPr b="0" i="0" lang="en" sz="1500" u="none" cap="none" strike="noStrike">
                <a:solidFill>
                  <a:srgbClr val="DB7C95"/>
                </a:solidFill>
                <a:latin typeface="Times"/>
                <a:ea typeface="Times"/>
                <a:cs typeface="Times"/>
                <a:sym typeface="Times"/>
              </a:rPr>
              <a:t> </a:t>
            </a:r>
            <a:r>
              <a:rPr b="1" i="1" lang="en" sz="1500" u="sng" cap="none" strike="noStrike">
                <a:solidFill>
                  <a:srgbClr val="DB7C95"/>
                </a:solidFill>
                <a:latin typeface="Times"/>
                <a:ea typeface="Times"/>
                <a:cs typeface="Times"/>
                <a:sym typeface="Times"/>
              </a:rPr>
              <a:t> 2. Ce am observat?</a:t>
            </a:r>
            <a:r>
              <a:rPr b="0" i="0" lang="en" sz="1500" u="none" cap="none" strike="noStrike">
                <a:solidFill>
                  <a:srgbClr val="DB7C95"/>
                </a:solidFill>
                <a:latin typeface="Times"/>
                <a:ea typeface="Times"/>
                <a:cs typeface="Times"/>
                <a:sym typeface="Times"/>
              </a:rPr>
              <a:t> Pe măsură ce s-a înserat și s-a făcut liniște, am auzit cântecul intens și ritmic al greierilor din apropiere.</a:t>
            </a:r>
            <a:endParaRPr sz="500"/>
          </a:p>
          <a:p>
            <a:pPr indent="0" lvl="0" marL="0" marR="0" rtl="0" algn="ctr">
              <a:lnSpc>
                <a:spcPct val="140006"/>
              </a:lnSpc>
              <a:spcBef>
                <a:spcPts val="0"/>
              </a:spcBef>
              <a:spcAft>
                <a:spcPts val="0"/>
              </a:spcAft>
              <a:buNone/>
            </a:pPr>
            <a:r>
              <a:rPr b="0" i="0" lang="en" sz="1500" u="none" cap="none" strike="noStrike">
                <a:solidFill>
                  <a:srgbClr val="DB7C95"/>
                </a:solidFill>
                <a:latin typeface="Times"/>
                <a:ea typeface="Times"/>
                <a:cs typeface="Times"/>
                <a:sym typeface="Times"/>
              </a:rPr>
              <a:t>  </a:t>
            </a:r>
            <a:r>
              <a:rPr b="1" i="1" lang="en" sz="1500" u="sng" cap="none" strike="noStrike">
                <a:solidFill>
                  <a:srgbClr val="DB7C95"/>
                </a:solidFill>
                <a:latin typeface="Times"/>
                <a:ea typeface="Times"/>
                <a:cs typeface="Times"/>
                <a:sym typeface="Times"/>
              </a:rPr>
              <a:t>3. Explicația fizică:</a:t>
            </a:r>
            <a:r>
              <a:rPr b="0" i="0" lang="en" sz="1500" u="none" cap="none" strike="noStrike">
                <a:solidFill>
                  <a:srgbClr val="DB7C95"/>
                </a:solidFill>
                <a:latin typeface="Times"/>
                <a:ea typeface="Times"/>
                <a:cs typeface="Times"/>
                <a:sym typeface="Times"/>
              </a:rPr>
              <a:t> Sunetul este o undă mecanică produsă de vibrația unui corp. Greierii nu folosesc vocea, ci un mecanism numit stridulație: ei își freacă aripile posterioare una de alta. Această frecare pune în vibrație aerul din jur, generând undele sonore care se propagă până la urechea noastră.</a:t>
            </a:r>
            <a:endParaRPr sz="500"/>
          </a:p>
          <a:p>
            <a:pPr indent="0" lvl="0" marL="0" marR="0" rtl="0" algn="ctr">
              <a:lnSpc>
                <a:spcPct val="140006"/>
              </a:lnSpc>
              <a:spcBef>
                <a:spcPts val="0"/>
              </a:spcBef>
              <a:spcAft>
                <a:spcPts val="0"/>
              </a:spcAft>
              <a:buNone/>
            </a:pPr>
            <a:r>
              <a:rPr b="0" i="0" lang="en" sz="1500" u="none" cap="none" strike="noStrike">
                <a:solidFill>
                  <a:srgbClr val="DB7C95"/>
                </a:solidFill>
                <a:latin typeface="Times"/>
                <a:ea typeface="Times"/>
                <a:cs typeface="Times"/>
                <a:sym typeface="Times"/>
              </a:rPr>
              <a:t> </a:t>
            </a:r>
            <a:r>
              <a:rPr b="1" i="1" lang="en" sz="1500" u="sng" cap="none" strike="noStrike">
                <a:solidFill>
                  <a:srgbClr val="DB7C95"/>
                </a:solidFill>
                <a:latin typeface="Times"/>
                <a:ea typeface="Times"/>
                <a:cs typeface="Times"/>
                <a:sym typeface="Times"/>
              </a:rPr>
              <a:t> 4. Ce mi s-a părut interesant:</a:t>
            </a:r>
            <a:r>
              <a:rPr b="0" i="0" lang="en" sz="1500" u="none" cap="none" strike="noStrike">
                <a:solidFill>
                  <a:srgbClr val="DB7C95"/>
                </a:solidFill>
                <a:latin typeface="Times"/>
                <a:ea typeface="Times"/>
                <a:cs typeface="Times"/>
                <a:sym typeface="Times"/>
              </a:rPr>
              <a:t> Mi s-a părut surprinzător cât de puternic este sunetul raportat la dimensiunea mică a insectei și cum frecvența țârâitului pare să crească atunci când temperatura aerului este mai ridicată.</a:t>
            </a:r>
            <a:endParaRPr sz="500"/>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61" name="Shape 2861"/>
        <p:cNvGrpSpPr/>
        <p:nvPr/>
      </p:nvGrpSpPr>
      <p:grpSpPr>
        <a:xfrm>
          <a:off x="0" y="0"/>
          <a:ext cx="0" cy="0"/>
          <a:chOff x="0" y="0"/>
          <a:chExt cx="0" cy="0"/>
        </a:xfrm>
      </p:grpSpPr>
      <p:sp>
        <p:nvSpPr>
          <p:cNvPr id="2862" name="Google Shape;2862;p306"/>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63" name="Google Shape;2863;p306"/>
          <p:cNvSpPr/>
          <p:nvPr/>
        </p:nvSpPr>
        <p:spPr>
          <a:xfrm flipH="1" rot="5400000">
            <a:off x="4417582" y="154418"/>
            <a:ext cx="4984760" cy="4675924"/>
          </a:xfrm>
          <a:custGeom>
            <a:rect b="b" l="l" r="r" t="t"/>
            <a:pathLst>
              <a:path extrusionOk="0" h="9351847" w="9969519">
                <a:moveTo>
                  <a:pt x="0" y="9351847"/>
                </a:moveTo>
                <a:lnTo>
                  <a:pt x="9969519" y="9351847"/>
                </a:lnTo>
                <a:lnTo>
                  <a:pt x="9969519" y="0"/>
                </a:lnTo>
                <a:lnTo>
                  <a:pt x="0" y="0"/>
                </a:lnTo>
                <a:lnTo>
                  <a:pt x="0" y="9351847"/>
                </a:lnTo>
                <a:close/>
              </a:path>
            </a:pathLst>
          </a:custGeom>
          <a:noFill/>
          <a:ln>
            <a:noFill/>
          </a:ln>
        </p:spPr>
      </p:sp>
      <p:sp>
        <p:nvSpPr>
          <p:cNvPr id="2864" name="Google Shape;2864;p306"/>
          <p:cNvSpPr/>
          <p:nvPr/>
        </p:nvSpPr>
        <p:spPr>
          <a:xfrm>
            <a:off x="-252829" y="815071"/>
            <a:ext cx="9160453" cy="3814080"/>
          </a:xfrm>
          <a:custGeom>
            <a:rect b="b" l="l" r="r" t="t"/>
            <a:pathLst>
              <a:path extrusionOk="0" h="7628159" w="18320905">
                <a:moveTo>
                  <a:pt x="0" y="0"/>
                </a:moveTo>
                <a:lnTo>
                  <a:pt x="18320905" y="0"/>
                </a:lnTo>
                <a:lnTo>
                  <a:pt x="18320905" y="7628159"/>
                </a:lnTo>
                <a:lnTo>
                  <a:pt x="0" y="7628159"/>
                </a:lnTo>
                <a:lnTo>
                  <a:pt x="0" y="0"/>
                </a:lnTo>
                <a:close/>
              </a:path>
            </a:pathLst>
          </a:custGeom>
          <a:noFill/>
          <a:ln>
            <a:noFill/>
          </a:ln>
        </p:spPr>
      </p:sp>
      <p:sp>
        <p:nvSpPr>
          <p:cNvPr id="2865" name="Google Shape;2865;p306"/>
          <p:cNvSpPr txBox="1"/>
          <p:nvPr/>
        </p:nvSpPr>
        <p:spPr>
          <a:xfrm>
            <a:off x="1909715" y="169861"/>
            <a:ext cx="5324700" cy="1284000"/>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0" i="0" lang="en" sz="4300" u="none" cap="none" strike="noStrike">
                <a:solidFill>
                  <a:srgbClr val="DB7C95"/>
                </a:solidFill>
                <a:latin typeface="Arial"/>
                <a:ea typeface="Arial"/>
                <a:cs typeface="Arial"/>
                <a:sym typeface="Arial"/>
              </a:rPr>
              <a:t> </a:t>
            </a:r>
            <a:endParaRPr sz="700"/>
          </a:p>
          <a:p>
            <a:pPr indent="0" lvl="0" marL="0" marR="0" rtl="0" algn="ctr">
              <a:lnSpc>
                <a:spcPct val="97000"/>
              </a:lnSpc>
              <a:spcBef>
                <a:spcPts val="0"/>
              </a:spcBef>
              <a:spcAft>
                <a:spcPts val="0"/>
              </a:spcAft>
              <a:buNone/>
            </a:pPr>
            <a:r>
              <a:rPr b="0" i="0" lang="en" sz="4300" u="none" cap="none" strike="noStrike">
                <a:solidFill>
                  <a:srgbClr val="DB7C95"/>
                </a:solidFill>
                <a:latin typeface="Arial"/>
                <a:ea typeface="Arial"/>
                <a:cs typeface="Arial"/>
                <a:sym typeface="Arial"/>
              </a:rPr>
              <a:t>The Song of Crickets</a:t>
            </a:r>
            <a:endParaRPr sz="700"/>
          </a:p>
        </p:txBody>
      </p:sp>
      <p:sp>
        <p:nvSpPr>
          <p:cNvPr id="2866" name="Google Shape;2866;p306"/>
          <p:cNvSpPr txBox="1"/>
          <p:nvPr/>
        </p:nvSpPr>
        <p:spPr>
          <a:xfrm>
            <a:off x="591643" y="1495115"/>
            <a:ext cx="7723500" cy="337110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i="0" lang="en" sz="1700" u="none" cap="none" strike="noStrike">
                <a:solidFill>
                  <a:srgbClr val="DB7C95"/>
                </a:solidFill>
                <a:latin typeface="Arial"/>
                <a:ea typeface="Arial"/>
                <a:cs typeface="Arial"/>
                <a:sym typeface="Arial"/>
              </a:rPr>
              <a:t>Date and location: September 12, 9:00 PM – In the garden.</a:t>
            </a:r>
            <a:endParaRPr sz="500"/>
          </a:p>
          <a:p>
            <a:pPr indent="0" lvl="0" marL="0" marR="0" rtl="0" algn="ctr">
              <a:lnSpc>
                <a:spcPct val="140005"/>
              </a:lnSpc>
              <a:spcBef>
                <a:spcPts val="0"/>
              </a:spcBef>
              <a:spcAft>
                <a:spcPts val="0"/>
              </a:spcAft>
              <a:buNone/>
            </a:pPr>
            <a:r>
              <a:rPr b="1" i="1" lang="en" sz="1600" u="sng" cap="none" strike="noStrike">
                <a:solidFill>
                  <a:srgbClr val="DB7C95"/>
                </a:solidFill>
                <a:latin typeface="Times"/>
                <a:ea typeface="Times"/>
                <a:cs typeface="Times"/>
                <a:sym typeface="Times"/>
              </a:rPr>
              <a:t>2. What did I observe? </a:t>
            </a:r>
            <a:r>
              <a:rPr b="0" i="0" lang="en" sz="1600" u="none" cap="none" strike="noStrike">
                <a:solidFill>
                  <a:srgbClr val="DB7C95"/>
                </a:solidFill>
                <a:latin typeface="Times"/>
                <a:ea typeface="Times"/>
                <a:cs typeface="Times"/>
                <a:sym typeface="Times"/>
              </a:rPr>
              <a:t>As dusk fell and it grew quiet, I heard the intense, rhythmic song of nearby crickets.</a:t>
            </a:r>
            <a:endParaRPr sz="500"/>
          </a:p>
          <a:p>
            <a:pPr indent="0" lvl="0" marL="0" marR="0" rtl="0" algn="ctr">
              <a:lnSpc>
                <a:spcPct val="140005"/>
              </a:lnSpc>
              <a:spcBef>
                <a:spcPts val="0"/>
              </a:spcBef>
              <a:spcAft>
                <a:spcPts val="0"/>
              </a:spcAft>
              <a:buNone/>
            </a:pPr>
            <a:r>
              <a:rPr b="1" i="1" lang="en" sz="1600" u="sng" cap="none" strike="noStrike">
                <a:solidFill>
                  <a:srgbClr val="DB7C95"/>
                </a:solidFill>
                <a:latin typeface="Times"/>
                <a:ea typeface="Times"/>
                <a:cs typeface="Times"/>
                <a:sym typeface="Times"/>
              </a:rPr>
              <a:t>3. Physical explanation:</a:t>
            </a:r>
            <a:r>
              <a:rPr b="0" i="0" lang="en" sz="1600" u="none" cap="none" strike="noStrike">
                <a:solidFill>
                  <a:srgbClr val="DB7C95"/>
                </a:solidFill>
                <a:latin typeface="Times"/>
                <a:ea typeface="Times"/>
                <a:cs typeface="Times"/>
                <a:sym typeface="Times"/>
              </a:rPr>
              <a:t> Sound is a mechanical wave produced by the vibration of an object. Crickets do not use their voices; instead, they employ a mechanism called stridulation, where they rub their hind wings against each other. This friction causes the surrounding air to vibrate, generating sound waves that travel to our ears.</a:t>
            </a:r>
            <a:endParaRPr sz="500"/>
          </a:p>
          <a:p>
            <a:pPr indent="0" lvl="0" marL="0" marR="0" rtl="0" algn="ctr">
              <a:lnSpc>
                <a:spcPct val="140005"/>
              </a:lnSpc>
              <a:spcBef>
                <a:spcPts val="0"/>
              </a:spcBef>
              <a:spcAft>
                <a:spcPts val="0"/>
              </a:spcAft>
              <a:buNone/>
            </a:pPr>
            <a:r>
              <a:rPr b="1" i="1" lang="en" sz="1600" u="sng" cap="none" strike="noStrike">
                <a:solidFill>
                  <a:srgbClr val="DB7C95"/>
                </a:solidFill>
                <a:latin typeface="Times"/>
                <a:ea typeface="Times"/>
                <a:cs typeface="Times"/>
                <a:sym typeface="Times"/>
              </a:rPr>
              <a:t>4. What I found interesting</a:t>
            </a:r>
            <a:r>
              <a:rPr b="0" i="0" lang="en" sz="1600" u="none" cap="none" strike="noStrike">
                <a:solidFill>
                  <a:srgbClr val="DB7C95"/>
                </a:solidFill>
                <a:latin typeface="Times"/>
                <a:ea typeface="Times"/>
                <a:cs typeface="Times"/>
                <a:sym typeface="Times"/>
              </a:rPr>
              <a:t>: I was surprised by how loud the sound is relative to the insect's small size, and how the frequency of the chirping seems to increase when the air temperature is higher.</a:t>
            </a:r>
            <a:endParaRPr sz="500"/>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858A"/>
        </a:solidFill>
      </p:bgPr>
    </p:bg>
    <p:spTree>
      <p:nvGrpSpPr>
        <p:cNvPr id="2870" name="Shape 2870"/>
        <p:cNvGrpSpPr/>
        <p:nvPr/>
      </p:nvGrpSpPr>
      <p:grpSpPr>
        <a:xfrm>
          <a:off x="0" y="0"/>
          <a:ext cx="0" cy="0"/>
          <a:chOff x="0" y="0"/>
          <a:chExt cx="0" cy="0"/>
        </a:xfrm>
      </p:grpSpPr>
      <p:sp>
        <p:nvSpPr>
          <p:cNvPr id="2871" name="Google Shape;2871;p307"/>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72" name="Google Shape;2872;p307"/>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73" name="Google Shape;2873;p307"/>
          <p:cNvSpPr/>
          <p:nvPr/>
        </p:nvSpPr>
        <p:spPr>
          <a:xfrm>
            <a:off x="-48058" y="892651"/>
            <a:ext cx="9388633" cy="3909086"/>
          </a:xfrm>
          <a:custGeom>
            <a:rect b="b" l="l" r="r" t="t"/>
            <a:pathLst>
              <a:path extrusionOk="0" h="7818171" w="18777266">
                <a:moveTo>
                  <a:pt x="0" y="0"/>
                </a:moveTo>
                <a:lnTo>
                  <a:pt x="18777267" y="0"/>
                </a:lnTo>
                <a:lnTo>
                  <a:pt x="18777267" y="7818171"/>
                </a:lnTo>
                <a:lnTo>
                  <a:pt x="0" y="7818171"/>
                </a:lnTo>
                <a:lnTo>
                  <a:pt x="0" y="0"/>
                </a:lnTo>
                <a:close/>
              </a:path>
            </a:pathLst>
          </a:custGeom>
          <a:noFill/>
          <a:ln>
            <a:noFill/>
          </a:ln>
        </p:spPr>
      </p:sp>
      <p:sp>
        <p:nvSpPr>
          <p:cNvPr id="2874" name="Google Shape;2874;p307"/>
          <p:cNvSpPr txBox="1"/>
          <p:nvPr/>
        </p:nvSpPr>
        <p:spPr>
          <a:xfrm>
            <a:off x="1983972" y="189343"/>
            <a:ext cx="5324700" cy="1284000"/>
          </a:xfrm>
          <a:prstGeom prst="rect">
            <a:avLst/>
          </a:prstGeom>
          <a:noFill/>
          <a:ln>
            <a:noFill/>
          </a:ln>
        </p:spPr>
        <p:txBody>
          <a:bodyPr anchorCtr="0" anchor="t" bIns="0" lIns="0" spcFirstLastPara="1" rIns="0" wrap="square" tIns="0">
            <a:spAutoFit/>
          </a:bodyPr>
          <a:lstStyle/>
          <a:p>
            <a:pPr indent="0" lvl="0" marL="0" marR="0" rtl="0" algn="ctr">
              <a:lnSpc>
                <a:spcPct val="97000"/>
              </a:lnSpc>
              <a:spcBef>
                <a:spcPts val="0"/>
              </a:spcBef>
              <a:spcAft>
                <a:spcPts val="0"/>
              </a:spcAft>
              <a:buNone/>
            </a:pPr>
            <a:r>
              <a:rPr b="0" i="0" lang="en" sz="4300" u="none" cap="none" strike="noStrike">
                <a:solidFill>
                  <a:schemeClr val="lt1"/>
                </a:solidFill>
                <a:latin typeface="Arial"/>
                <a:ea typeface="Arial"/>
                <a:cs typeface="Arial"/>
                <a:sym typeface="Arial"/>
              </a:rPr>
              <a:t> </a:t>
            </a:r>
            <a:endParaRPr sz="700">
              <a:solidFill>
                <a:schemeClr val="lt1"/>
              </a:solidFill>
            </a:endParaRPr>
          </a:p>
          <a:p>
            <a:pPr indent="0" lvl="0" marL="0" marR="0" rtl="0" algn="ctr">
              <a:lnSpc>
                <a:spcPct val="97000"/>
              </a:lnSpc>
              <a:spcBef>
                <a:spcPts val="0"/>
              </a:spcBef>
              <a:spcAft>
                <a:spcPts val="0"/>
              </a:spcAft>
              <a:buNone/>
            </a:pPr>
            <a:r>
              <a:rPr b="0" i="0" lang="en" sz="4300" u="none" cap="none" strike="noStrike">
                <a:solidFill>
                  <a:schemeClr val="lt1"/>
                </a:solidFill>
                <a:latin typeface="Arial"/>
                <a:ea typeface="Arial"/>
                <a:cs typeface="Arial"/>
                <a:sym typeface="Arial"/>
              </a:rPr>
              <a:t>Le chant des grillons</a:t>
            </a:r>
            <a:endParaRPr sz="700">
              <a:solidFill>
                <a:schemeClr val="lt1"/>
              </a:solidFill>
            </a:endParaRPr>
          </a:p>
        </p:txBody>
      </p:sp>
      <p:sp>
        <p:nvSpPr>
          <p:cNvPr id="2875" name="Google Shape;2875;p307"/>
          <p:cNvSpPr txBox="1"/>
          <p:nvPr/>
        </p:nvSpPr>
        <p:spPr>
          <a:xfrm>
            <a:off x="852365" y="1601946"/>
            <a:ext cx="7439400" cy="31833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0" i="0" lang="en" sz="1700" u="none" cap="none" strike="noStrike">
                <a:solidFill>
                  <a:schemeClr val="lt1"/>
                </a:solidFill>
                <a:latin typeface="Arial"/>
                <a:ea typeface="Arial"/>
                <a:cs typeface="Arial"/>
                <a:sym typeface="Arial"/>
              </a:rPr>
              <a:t> </a:t>
            </a:r>
            <a:r>
              <a:rPr b="1" i="0" lang="en" sz="1700" u="none" cap="none" strike="noStrike">
                <a:solidFill>
                  <a:schemeClr val="lt1"/>
                </a:solidFill>
                <a:latin typeface="Arial"/>
                <a:ea typeface="Arial"/>
                <a:cs typeface="Arial"/>
                <a:sym typeface="Arial"/>
              </a:rPr>
              <a:t>Date et lieu : 12 septembre, 21 h 00 – Dans le jardin.</a:t>
            </a:r>
            <a:endParaRPr sz="500">
              <a:solidFill>
                <a:schemeClr val="lt1"/>
              </a:solidFill>
            </a:endParaRPr>
          </a:p>
          <a:p>
            <a:pPr indent="0" lvl="0" marL="0" marR="0" rtl="0" algn="ctr">
              <a:lnSpc>
                <a:spcPct val="140011"/>
              </a:lnSpc>
              <a:spcBef>
                <a:spcPts val="0"/>
              </a:spcBef>
              <a:spcAft>
                <a:spcPts val="0"/>
              </a:spcAft>
              <a:buNone/>
            </a:pPr>
            <a:r>
              <a:rPr b="1" i="1" lang="en" sz="1500" u="sng" cap="none" strike="noStrike">
                <a:solidFill>
                  <a:schemeClr val="lt1"/>
                </a:solidFill>
                <a:latin typeface="Times"/>
                <a:ea typeface="Times"/>
                <a:cs typeface="Times"/>
                <a:sym typeface="Times"/>
              </a:rPr>
              <a:t>2. Qu'ai-je observé ?</a:t>
            </a:r>
            <a:r>
              <a:rPr b="0" i="0" lang="en" sz="1500" u="none" cap="none" strike="noStrike">
                <a:solidFill>
                  <a:schemeClr val="lt1"/>
                </a:solidFill>
                <a:latin typeface="Times"/>
                <a:ea typeface="Times"/>
                <a:cs typeface="Times"/>
                <a:sym typeface="Times"/>
              </a:rPr>
              <a:t> À la tombée de la nuit, alors que le calme s'installait, j'ai entendu le chant intense et rythmé de grillons à proximité.</a:t>
            </a:r>
            <a:endParaRPr sz="500">
              <a:solidFill>
                <a:schemeClr val="lt1"/>
              </a:solidFill>
            </a:endParaRPr>
          </a:p>
          <a:p>
            <a:pPr indent="0" lvl="0" marL="0" marR="0" rtl="0" algn="ctr">
              <a:lnSpc>
                <a:spcPct val="140011"/>
              </a:lnSpc>
              <a:spcBef>
                <a:spcPts val="0"/>
              </a:spcBef>
              <a:spcAft>
                <a:spcPts val="0"/>
              </a:spcAft>
              <a:buNone/>
            </a:pPr>
            <a:r>
              <a:rPr b="1" i="1" lang="en" sz="1500" u="sng" cap="none" strike="noStrike">
                <a:solidFill>
                  <a:schemeClr val="lt1"/>
                </a:solidFill>
                <a:latin typeface="Times"/>
                <a:ea typeface="Times"/>
                <a:cs typeface="Times"/>
                <a:sym typeface="Times"/>
              </a:rPr>
              <a:t>3. Explication physique </a:t>
            </a:r>
            <a:r>
              <a:rPr b="0" i="0" lang="en" sz="1500" u="none" cap="none" strike="noStrike">
                <a:solidFill>
                  <a:schemeClr val="lt1"/>
                </a:solidFill>
                <a:latin typeface="Times"/>
                <a:ea typeface="Times"/>
                <a:cs typeface="Times"/>
                <a:sym typeface="Times"/>
              </a:rPr>
              <a:t>: Le son est une onde mécanique produite par la vibration d'un objet. Les grillons n'utilisent pas leur voix ; ils ont recours à un mécanisme appelé stridulation, qui consiste à frotter leurs ailes postérieures l'une contre l'autre. Ce frottement fait vibrer l'air environnant, générant ainsi des ondes sonores qui parviennent jusqu'à nos oreilles.</a:t>
            </a:r>
            <a:endParaRPr sz="500">
              <a:solidFill>
                <a:schemeClr val="lt1"/>
              </a:solidFill>
            </a:endParaRPr>
          </a:p>
          <a:p>
            <a:pPr indent="0" lvl="0" marL="0" marR="0" rtl="0" algn="ctr">
              <a:lnSpc>
                <a:spcPct val="140011"/>
              </a:lnSpc>
              <a:spcBef>
                <a:spcPts val="0"/>
              </a:spcBef>
              <a:spcAft>
                <a:spcPts val="0"/>
              </a:spcAft>
              <a:buNone/>
            </a:pPr>
            <a:r>
              <a:rPr b="1" i="1" lang="en" sz="1500" u="sng" cap="none" strike="noStrike">
                <a:solidFill>
                  <a:schemeClr val="lt1"/>
                </a:solidFill>
                <a:latin typeface="Times"/>
                <a:ea typeface="Times"/>
                <a:cs typeface="Times"/>
                <a:sym typeface="Times"/>
              </a:rPr>
              <a:t>4. Ce que j'ai trouvé intéressant</a:t>
            </a:r>
            <a:r>
              <a:rPr b="0" i="0" lang="en" sz="1500" u="none" cap="none" strike="noStrike">
                <a:solidFill>
                  <a:schemeClr val="lt1"/>
                </a:solidFill>
                <a:latin typeface="Times"/>
                <a:ea typeface="Times"/>
                <a:cs typeface="Times"/>
                <a:sym typeface="Times"/>
              </a:rPr>
              <a:t> : J'ai été surpris par la puissance du son par rapport à la petite taille de l'insecte, ainsi que par le fait que la fréquence du chant semble augmenter lorsque la température de l'air s'élève.</a:t>
            </a:r>
            <a:endParaRPr sz="500">
              <a:solidFill>
                <a:schemeClr val="lt1"/>
              </a:solidFill>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79" name="Shape 2879"/>
        <p:cNvGrpSpPr/>
        <p:nvPr/>
      </p:nvGrpSpPr>
      <p:grpSpPr>
        <a:xfrm>
          <a:off x="0" y="0"/>
          <a:ext cx="0" cy="0"/>
          <a:chOff x="0" y="0"/>
          <a:chExt cx="0" cy="0"/>
        </a:xfrm>
      </p:grpSpPr>
      <p:sp>
        <p:nvSpPr>
          <p:cNvPr id="2880" name="Google Shape;2880;p308"/>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81" name="Google Shape;2881;p308"/>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82" name="Google Shape;2882;p308"/>
          <p:cNvSpPr/>
          <p:nvPr/>
        </p:nvSpPr>
        <p:spPr>
          <a:xfrm>
            <a:off x="5530618" y="3024538"/>
            <a:ext cx="3866211" cy="2305668"/>
          </a:xfrm>
          <a:custGeom>
            <a:rect b="b" l="l" r="r" t="t"/>
            <a:pathLst>
              <a:path extrusionOk="0" h="4611335" w="7732422">
                <a:moveTo>
                  <a:pt x="0" y="0"/>
                </a:moveTo>
                <a:lnTo>
                  <a:pt x="7732422" y="0"/>
                </a:lnTo>
                <a:lnTo>
                  <a:pt x="7732422" y="4611335"/>
                </a:lnTo>
                <a:lnTo>
                  <a:pt x="0" y="4611335"/>
                </a:lnTo>
                <a:lnTo>
                  <a:pt x="0" y="0"/>
                </a:lnTo>
                <a:close/>
              </a:path>
            </a:pathLst>
          </a:custGeom>
          <a:noFill/>
          <a:ln>
            <a:noFill/>
          </a:ln>
        </p:spPr>
      </p:sp>
      <p:grpSp>
        <p:nvGrpSpPr>
          <p:cNvPr id="2883" name="Google Shape;2883;p308"/>
          <p:cNvGrpSpPr/>
          <p:nvPr/>
        </p:nvGrpSpPr>
        <p:grpSpPr>
          <a:xfrm>
            <a:off x="280343" y="463430"/>
            <a:ext cx="4813212" cy="4090200"/>
            <a:chOff x="0" y="-47625"/>
            <a:chExt cx="2535354" cy="2154509"/>
          </a:xfrm>
        </p:grpSpPr>
        <p:sp>
          <p:nvSpPr>
            <p:cNvPr id="2884" name="Google Shape;2884;p308"/>
            <p:cNvSpPr/>
            <p:nvPr/>
          </p:nvSpPr>
          <p:spPr>
            <a:xfrm>
              <a:off x="0" y="0"/>
              <a:ext cx="2535354" cy="2106884"/>
            </a:xfrm>
            <a:custGeom>
              <a:rect b="b" l="l" r="r" t="t"/>
              <a:pathLst>
                <a:path extrusionOk="0" h="2106884" w="2535354">
                  <a:moveTo>
                    <a:pt x="41016" y="0"/>
                  </a:moveTo>
                  <a:lnTo>
                    <a:pt x="2494338" y="0"/>
                  </a:lnTo>
                  <a:cubicBezTo>
                    <a:pt x="2516991" y="0"/>
                    <a:pt x="2535354" y="18364"/>
                    <a:pt x="2535354" y="41016"/>
                  </a:cubicBezTo>
                  <a:lnTo>
                    <a:pt x="2535354" y="2065868"/>
                  </a:lnTo>
                  <a:cubicBezTo>
                    <a:pt x="2535354" y="2088520"/>
                    <a:pt x="2516991" y="2106884"/>
                    <a:pt x="2494338" y="2106884"/>
                  </a:cubicBezTo>
                  <a:lnTo>
                    <a:pt x="41016" y="2106884"/>
                  </a:lnTo>
                  <a:cubicBezTo>
                    <a:pt x="18364" y="2106884"/>
                    <a:pt x="0" y="2088520"/>
                    <a:pt x="0" y="2065868"/>
                  </a:cubicBezTo>
                  <a:lnTo>
                    <a:pt x="0" y="41016"/>
                  </a:lnTo>
                  <a:cubicBezTo>
                    <a:pt x="0" y="18364"/>
                    <a:pt x="18364" y="0"/>
                    <a:pt x="41016"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85" name="Google Shape;2885;p308"/>
            <p:cNvSpPr txBox="1"/>
            <p:nvPr/>
          </p:nvSpPr>
          <p:spPr>
            <a:xfrm>
              <a:off x="0" y="-47625"/>
              <a:ext cx="2535354" cy="2154509"/>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86" name="Google Shape;2886;p308"/>
          <p:cNvSpPr txBox="1"/>
          <p:nvPr/>
        </p:nvSpPr>
        <p:spPr>
          <a:xfrm>
            <a:off x="280343" y="744767"/>
            <a:ext cx="4813200" cy="4253100"/>
          </a:xfrm>
          <a:prstGeom prst="rect">
            <a:avLst/>
          </a:prstGeom>
          <a:noFill/>
          <a:ln>
            <a:noFill/>
          </a:ln>
        </p:spPr>
        <p:txBody>
          <a:bodyPr anchorCtr="0" anchor="t" bIns="0" lIns="0" spcFirstLastPara="1" rIns="0" wrap="square" tIns="0">
            <a:spAutoFit/>
          </a:bodyPr>
          <a:lstStyle/>
          <a:p>
            <a:pPr indent="0" lvl="0" marL="0" marR="0" rtl="0" algn="ctr">
              <a:lnSpc>
                <a:spcPct val="123008"/>
              </a:lnSpc>
              <a:spcBef>
                <a:spcPts val="0"/>
              </a:spcBef>
              <a:spcAft>
                <a:spcPts val="0"/>
              </a:spcAft>
              <a:buNone/>
            </a:pPr>
            <a:r>
              <a:rPr b="1" i="0" lang="en" sz="2100" u="none" cap="none" strike="noStrike">
                <a:solidFill>
                  <a:srgbClr val="DB7C95"/>
                </a:solidFill>
                <a:latin typeface="Arial"/>
                <a:ea typeface="Arial"/>
                <a:cs typeface="Arial"/>
                <a:sym typeface="Arial"/>
              </a:rPr>
              <a:t>Data și locul: 13 septembrie, ora 14:30 – La munte, lângă un perete de stâncă.</a:t>
            </a:r>
            <a:endParaRPr sz="400"/>
          </a:p>
          <a:p>
            <a:pPr indent="0" lvl="0" marL="0" marR="0" rtl="0" algn="ctr">
              <a:lnSpc>
                <a:spcPct val="123008"/>
              </a:lnSpc>
              <a:spcBef>
                <a:spcPts val="0"/>
              </a:spcBef>
              <a:spcAft>
                <a:spcPts val="0"/>
              </a:spcAft>
              <a:buNone/>
            </a:pPr>
            <a:r>
              <a:t/>
            </a:r>
            <a:endParaRPr b="1" i="0" sz="2100" u="none" cap="none" strike="noStrike">
              <a:solidFill>
                <a:srgbClr val="DB7C95"/>
              </a:solidFill>
              <a:latin typeface="Arial"/>
              <a:ea typeface="Arial"/>
              <a:cs typeface="Arial"/>
              <a:sym typeface="Arial"/>
            </a:endParaRPr>
          </a:p>
          <a:p>
            <a:pPr indent="0" lvl="0" marL="0" marR="0" rtl="0" algn="ctr">
              <a:lnSpc>
                <a:spcPct val="123009"/>
              </a:lnSpc>
              <a:spcBef>
                <a:spcPts val="0"/>
              </a:spcBef>
              <a:spcAft>
                <a:spcPts val="0"/>
              </a:spcAft>
              <a:buNone/>
            </a:pPr>
            <a:r>
              <a:rPr b="1" i="1" lang="en" sz="1800" u="sng" cap="none" strike="noStrike">
                <a:solidFill>
                  <a:srgbClr val="DB7C95"/>
                </a:solidFill>
                <a:latin typeface="Times"/>
                <a:ea typeface="Times"/>
                <a:cs typeface="Times"/>
                <a:sym typeface="Times"/>
              </a:rPr>
              <a:t>  2. Ce am observat?</a:t>
            </a:r>
            <a:r>
              <a:rPr b="0" i="0" lang="en" sz="1800" u="none" cap="none" strike="noStrike">
                <a:solidFill>
                  <a:srgbClr val="DB7C95"/>
                </a:solidFill>
                <a:latin typeface="Times"/>
                <a:ea typeface="Times"/>
                <a:cs typeface="Times"/>
                <a:sym typeface="Times"/>
              </a:rPr>
              <a:t> Am strigat și am auzit din nou propriul strigăt după o secundă.</a:t>
            </a:r>
            <a:endParaRPr sz="400"/>
          </a:p>
          <a:p>
            <a:pPr indent="0" lvl="0" marL="0" marR="0" rtl="0" algn="ctr">
              <a:lnSpc>
                <a:spcPct val="123009"/>
              </a:lnSpc>
              <a:spcBef>
                <a:spcPts val="0"/>
              </a:spcBef>
              <a:spcAft>
                <a:spcPts val="0"/>
              </a:spcAft>
              <a:buNone/>
            </a:pPr>
            <a:r>
              <a:rPr b="0" i="0" lang="en" sz="1800" u="none" cap="none" strike="noStrike">
                <a:solidFill>
                  <a:srgbClr val="DB7C95"/>
                </a:solidFill>
                <a:latin typeface="Times"/>
                <a:ea typeface="Times"/>
                <a:cs typeface="Times"/>
                <a:sym typeface="Times"/>
              </a:rPr>
              <a:t> </a:t>
            </a:r>
            <a:r>
              <a:rPr b="1" i="1" lang="en" sz="1800" u="sng" cap="none" strike="noStrike">
                <a:solidFill>
                  <a:srgbClr val="DB7C95"/>
                </a:solidFill>
                <a:latin typeface="Times"/>
                <a:ea typeface="Times"/>
                <a:cs typeface="Times"/>
                <a:sym typeface="Times"/>
              </a:rPr>
              <a:t>3. Explicația fizică</a:t>
            </a:r>
            <a:r>
              <a:rPr b="0" i="0" lang="en" sz="1800" u="none" cap="none" strike="noStrike">
                <a:solidFill>
                  <a:srgbClr val="DB7C95"/>
                </a:solidFill>
                <a:latin typeface="Times"/>
                <a:ea typeface="Times"/>
                <a:cs typeface="Times"/>
                <a:sym typeface="Times"/>
              </a:rPr>
              <a:t>: Reflexia sunetului. Unda sonoră se lovește de perete și se întoarce , la o distanță de minim 17m.</a:t>
            </a:r>
            <a:endParaRPr sz="400"/>
          </a:p>
          <a:p>
            <a:pPr indent="0" lvl="0" marL="0" marR="0" rtl="0" algn="ctr">
              <a:lnSpc>
                <a:spcPct val="123009"/>
              </a:lnSpc>
              <a:spcBef>
                <a:spcPts val="0"/>
              </a:spcBef>
              <a:spcAft>
                <a:spcPts val="0"/>
              </a:spcAft>
              <a:buNone/>
            </a:pPr>
            <a:r>
              <a:rPr b="0" i="0" lang="en" sz="1800" u="none" cap="none" strike="noStrike">
                <a:solidFill>
                  <a:srgbClr val="DB7C95"/>
                </a:solidFill>
                <a:latin typeface="Times"/>
                <a:ea typeface="Times"/>
                <a:cs typeface="Times"/>
                <a:sym typeface="Times"/>
              </a:rPr>
              <a:t> </a:t>
            </a:r>
            <a:r>
              <a:rPr b="1" i="1" lang="en" sz="1800" u="sng" cap="none" strike="noStrike">
                <a:solidFill>
                  <a:srgbClr val="DB7C95"/>
                </a:solidFill>
                <a:latin typeface="Times"/>
                <a:ea typeface="Times"/>
                <a:cs typeface="Times"/>
                <a:sym typeface="Times"/>
              </a:rPr>
              <a:t> 4. Ce mi s-a părut interesant</a:t>
            </a:r>
            <a:r>
              <a:rPr b="0" i="0" lang="en" sz="1800" u="none" cap="none" strike="noStrike">
                <a:solidFill>
                  <a:srgbClr val="DB7C95"/>
                </a:solidFill>
                <a:latin typeface="Times"/>
                <a:ea typeface="Times"/>
                <a:cs typeface="Times"/>
                <a:sym typeface="Times"/>
              </a:rPr>
              <a:t>: Că pot afla distanța până la stâncă doar numărând secundele până când aud sunetul înapoi.</a:t>
            </a:r>
            <a:endParaRPr sz="400"/>
          </a:p>
        </p:txBody>
      </p:sp>
      <p:sp>
        <p:nvSpPr>
          <p:cNvPr id="2887" name="Google Shape;2887;p308"/>
          <p:cNvSpPr txBox="1"/>
          <p:nvPr/>
        </p:nvSpPr>
        <p:spPr>
          <a:xfrm>
            <a:off x="5793640" y="628650"/>
            <a:ext cx="3048587" cy="1468243"/>
          </a:xfrm>
          <a:prstGeom prst="rect">
            <a:avLst/>
          </a:prstGeom>
          <a:noFill/>
          <a:ln>
            <a:noFill/>
          </a:ln>
        </p:spPr>
        <p:txBody>
          <a:bodyPr anchorCtr="0" anchor="t" bIns="0" lIns="0" spcFirstLastPara="1" rIns="0" wrap="square" tIns="0">
            <a:spAutoFit/>
          </a:bodyPr>
          <a:lstStyle/>
          <a:p>
            <a:pPr indent="0" lvl="0" marL="0" marR="0" rtl="0" algn="l">
              <a:lnSpc>
                <a:spcPct val="98004"/>
              </a:lnSpc>
              <a:spcBef>
                <a:spcPts val="0"/>
              </a:spcBef>
              <a:spcAft>
                <a:spcPts val="0"/>
              </a:spcAft>
              <a:buNone/>
            </a:pPr>
            <a:r>
              <a:rPr b="0" i="0" lang="en" sz="5700" u="none" cap="none" strike="noStrike">
                <a:solidFill>
                  <a:srgbClr val="DB7C95"/>
                </a:solidFill>
                <a:latin typeface="Arial"/>
                <a:ea typeface="Arial"/>
                <a:cs typeface="Arial"/>
                <a:sym typeface="Arial"/>
              </a:rPr>
              <a:t>Ecoul </a:t>
            </a:r>
            <a:endParaRPr sz="700"/>
          </a:p>
          <a:p>
            <a:pPr indent="0" lvl="0" marL="0" marR="0" rtl="0" algn="l">
              <a:lnSpc>
                <a:spcPct val="98004"/>
              </a:lnSpc>
              <a:spcBef>
                <a:spcPts val="0"/>
              </a:spcBef>
              <a:spcAft>
                <a:spcPts val="0"/>
              </a:spcAft>
              <a:buNone/>
            </a:pPr>
            <a:r>
              <a:rPr b="0" i="0" lang="en" sz="5700" u="none" cap="none" strike="noStrike">
                <a:solidFill>
                  <a:srgbClr val="DB7C95"/>
                </a:solidFill>
                <a:latin typeface="Arial"/>
                <a:ea typeface="Arial"/>
                <a:cs typeface="Arial"/>
                <a:sym typeface="Arial"/>
              </a:rPr>
              <a:t>-română-</a:t>
            </a:r>
            <a:endParaRPr sz="700"/>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891" name="Shape 2891"/>
        <p:cNvGrpSpPr/>
        <p:nvPr/>
      </p:nvGrpSpPr>
      <p:grpSpPr>
        <a:xfrm>
          <a:off x="0" y="0"/>
          <a:ext cx="0" cy="0"/>
          <a:chOff x="0" y="0"/>
          <a:chExt cx="0" cy="0"/>
        </a:xfrm>
      </p:grpSpPr>
      <p:sp>
        <p:nvSpPr>
          <p:cNvPr id="2892" name="Google Shape;2892;p309"/>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893" name="Google Shape;2893;p309"/>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894" name="Google Shape;2894;p309"/>
          <p:cNvSpPr/>
          <p:nvPr/>
        </p:nvSpPr>
        <p:spPr>
          <a:xfrm>
            <a:off x="4599441" y="2023677"/>
            <a:ext cx="4247445" cy="2387642"/>
          </a:xfrm>
          <a:custGeom>
            <a:rect b="b" l="l" r="r" t="t"/>
            <a:pathLst>
              <a:path extrusionOk="0" h="4775283" w="8494890">
                <a:moveTo>
                  <a:pt x="0" y="0"/>
                </a:moveTo>
                <a:lnTo>
                  <a:pt x="8494890" y="0"/>
                </a:lnTo>
                <a:lnTo>
                  <a:pt x="8494890" y="4775283"/>
                </a:lnTo>
                <a:lnTo>
                  <a:pt x="0" y="4775283"/>
                </a:lnTo>
                <a:lnTo>
                  <a:pt x="0" y="0"/>
                </a:lnTo>
                <a:close/>
              </a:path>
            </a:pathLst>
          </a:custGeom>
          <a:blipFill rotWithShape="1">
            <a:blip r:embed="rId3">
              <a:alphaModFix/>
            </a:blip>
            <a:stretch>
              <a:fillRect b="0" l="0" r="0" t="0"/>
            </a:stretch>
          </a:blipFill>
          <a:ln cap="rnd" cmpd="sng" w="133350">
            <a:solidFill>
              <a:srgbClr val="000000"/>
            </a:solidFill>
            <a:prstDash val="solid"/>
            <a:round/>
            <a:headEnd len="sm" w="sm" type="none"/>
            <a:tailEnd len="sm" w="sm" type="none"/>
          </a:ln>
        </p:spPr>
      </p:sp>
      <p:grpSp>
        <p:nvGrpSpPr>
          <p:cNvPr id="2895" name="Google Shape;2895;p309"/>
          <p:cNvGrpSpPr/>
          <p:nvPr/>
        </p:nvGrpSpPr>
        <p:grpSpPr>
          <a:xfrm>
            <a:off x="164188" y="456894"/>
            <a:ext cx="4312658" cy="4082775"/>
            <a:chOff x="0" y="-47625"/>
            <a:chExt cx="2271688" cy="2150598"/>
          </a:xfrm>
        </p:grpSpPr>
        <p:sp>
          <p:nvSpPr>
            <p:cNvPr id="2896" name="Google Shape;2896;p309"/>
            <p:cNvSpPr/>
            <p:nvPr/>
          </p:nvSpPr>
          <p:spPr>
            <a:xfrm>
              <a:off x="0" y="0"/>
              <a:ext cx="2271688" cy="2102973"/>
            </a:xfrm>
            <a:custGeom>
              <a:rect b="b" l="l" r="r" t="t"/>
              <a:pathLst>
                <a:path extrusionOk="0" h="2102973" w="2271688">
                  <a:moveTo>
                    <a:pt x="45777" y="0"/>
                  </a:moveTo>
                  <a:lnTo>
                    <a:pt x="2225911" y="0"/>
                  </a:lnTo>
                  <a:cubicBezTo>
                    <a:pt x="2238052" y="0"/>
                    <a:pt x="2249695" y="4823"/>
                    <a:pt x="2258280" y="13408"/>
                  </a:cubicBezTo>
                  <a:cubicBezTo>
                    <a:pt x="2266865" y="21992"/>
                    <a:pt x="2271688" y="33636"/>
                    <a:pt x="2271688" y="45777"/>
                  </a:cubicBezTo>
                  <a:lnTo>
                    <a:pt x="2271688" y="2057196"/>
                  </a:lnTo>
                  <a:cubicBezTo>
                    <a:pt x="2271688" y="2082478"/>
                    <a:pt x="2251193" y="2102973"/>
                    <a:pt x="2225911" y="2102973"/>
                  </a:cubicBezTo>
                  <a:lnTo>
                    <a:pt x="45777" y="2102973"/>
                  </a:lnTo>
                  <a:cubicBezTo>
                    <a:pt x="20495" y="2102973"/>
                    <a:pt x="0" y="2082478"/>
                    <a:pt x="0" y="2057196"/>
                  </a:cubicBezTo>
                  <a:lnTo>
                    <a:pt x="0" y="45777"/>
                  </a:lnTo>
                  <a:cubicBezTo>
                    <a:pt x="0" y="20495"/>
                    <a:pt x="20495" y="0"/>
                    <a:pt x="45777"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97" name="Google Shape;2897;p309"/>
            <p:cNvSpPr txBox="1"/>
            <p:nvPr/>
          </p:nvSpPr>
          <p:spPr>
            <a:xfrm>
              <a:off x="0" y="-47625"/>
              <a:ext cx="2271687" cy="2150598"/>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98" name="Google Shape;2898;p309"/>
          <p:cNvSpPr txBox="1"/>
          <p:nvPr/>
        </p:nvSpPr>
        <p:spPr>
          <a:xfrm>
            <a:off x="5401839" y="118176"/>
            <a:ext cx="3263400" cy="4600500"/>
          </a:xfrm>
          <a:prstGeom prst="rect">
            <a:avLst/>
          </a:prstGeom>
          <a:noFill/>
          <a:ln>
            <a:noFill/>
          </a:ln>
        </p:spPr>
        <p:txBody>
          <a:bodyPr anchorCtr="0" anchor="t" bIns="0" lIns="0" spcFirstLastPara="1" rIns="0" wrap="square" tIns="0">
            <a:spAutoFit/>
          </a:bodyPr>
          <a:lstStyle/>
          <a:p>
            <a:pPr indent="0" lvl="0" marL="0" marR="0" rtl="0" algn="l">
              <a:lnSpc>
                <a:spcPct val="97996"/>
              </a:lnSpc>
              <a:spcBef>
                <a:spcPts val="0"/>
              </a:spcBef>
              <a:spcAft>
                <a:spcPts val="0"/>
              </a:spcAft>
              <a:buNone/>
            </a:pPr>
            <a:r>
              <a:rPr b="0" i="0" lang="en" sz="6100" u="none" cap="none" strike="noStrike">
                <a:solidFill>
                  <a:srgbClr val="DB7C95"/>
                </a:solidFill>
                <a:latin typeface="Arial"/>
                <a:ea typeface="Arial"/>
                <a:cs typeface="Arial"/>
                <a:sym typeface="Arial"/>
              </a:rPr>
              <a:t>The Echo</a:t>
            </a:r>
            <a:endParaRPr sz="700"/>
          </a:p>
          <a:p>
            <a:pPr indent="0" lvl="0" marL="0" marR="0" rtl="0" algn="l">
              <a:lnSpc>
                <a:spcPct val="97996"/>
              </a:lnSpc>
              <a:spcBef>
                <a:spcPts val="0"/>
              </a:spcBef>
              <a:spcAft>
                <a:spcPts val="0"/>
              </a:spcAft>
              <a:buNone/>
            </a:pPr>
            <a:r>
              <a:t/>
            </a:r>
            <a:endParaRPr b="0" i="0" sz="6100" u="none" cap="none" strike="noStrike">
              <a:solidFill>
                <a:srgbClr val="DB7C95"/>
              </a:solidFill>
              <a:latin typeface="Arial"/>
              <a:ea typeface="Arial"/>
              <a:cs typeface="Arial"/>
              <a:sym typeface="Arial"/>
            </a:endParaRPr>
          </a:p>
          <a:p>
            <a:pPr indent="0" lvl="0" marL="0" marR="0" rtl="0" algn="l">
              <a:lnSpc>
                <a:spcPct val="97996"/>
              </a:lnSpc>
              <a:spcBef>
                <a:spcPts val="0"/>
              </a:spcBef>
              <a:spcAft>
                <a:spcPts val="0"/>
              </a:spcAft>
              <a:buNone/>
            </a:pPr>
            <a:r>
              <a:t/>
            </a:r>
            <a:endParaRPr b="0" i="0" sz="6100" u="none" cap="none" strike="noStrike">
              <a:solidFill>
                <a:srgbClr val="DB7C95"/>
              </a:solidFill>
              <a:latin typeface="Arial"/>
              <a:ea typeface="Arial"/>
              <a:cs typeface="Arial"/>
              <a:sym typeface="Arial"/>
            </a:endParaRPr>
          </a:p>
          <a:p>
            <a:pPr indent="0" lvl="0" marL="0" marR="0" rtl="0" algn="l">
              <a:lnSpc>
                <a:spcPct val="97996"/>
              </a:lnSpc>
              <a:spcBef>
                <a:spcPts val="0"/>
              </a:spcBef>
              <a:spcAft>
                <a:spcPts val="0"/>
              </a:spcAft>
              <a:buNone/>
            </a:pPr>
            <a:r>
              <a:t/>
            </a:r>
            <a:endParaRPr b="0" i="0" sz="6100" u="none" cap="none" strike="noStrike">
              <a:solidFill>
                <a:srgbClr val="DB7C95"/>
              </a:solidFill>
              <a:latin typeface="Arial"/>
              <a:ea typeface="Arial"/>
              <a:cs typeface="Arial"/>
              <a:sym typeface="Arial"/>
            </a:endParaRPr>
          </a:p>
        </p:txBody>
      </p:sp>
      <p:sp>
        <p:nvSpPr>
          <p:cNvPr id="2899" name="Google Shape;2899;p309"/>
          <p:cNvSpPr txBox="1"/>
          <p:nvPr/>
        </p:nvSpPr>
        <p:spPr>
          <a:xfrm>
            <a:off x="336647" y="476250"/>
            <a:ext cx="3932100" cy="4539000"/>
          </a:xfrm>
          <a:prstGeom prst="rect">
            <a:avLst/>
          </a:prstGeom>
          <a:noFill/>
          <a:ln>
            <a:noFill/>
          </a:ln>
        </p:spPr>
        <p:txBody>
          <a:bodyPr anchorCtr="0" anchor="t" bIns="0" lIns="0" spcFirstLastPara="1" rIns="0" wrap="square" tIns="0">
            <a:spAutoFit/>
          </a:bodyPr>
          <a:lstStyle/>
          <a:p>
            <a:pPr indent="0" lvl="0" marL="0" marR="0" rtl="0" algn="ctr">
              <a:lnSpc>
                <a:spcPct val="293611"/>
              </a:lnSpc>
              <a:spcBef>
                <a:spcPts val="0"/>
              </a:spcBef>
              <a:spcAft>
                <a:spcPts val="0"/>
              </a:spcAft>
              <a:buNone/>
            </a:pPr>
            <a:r>
              <a:t/>
            </a:r>
            <a:endParaRPr b="0" i="0" sz="700" u="none" cap="none" strike="noStrike">
              <a:solidFill>
                <a:schemeClr val="dk1"/>
              </a:solidFill>
              <a:latin typeface="Calibri"/>
              <a:ea typeface="Calibri"/>
              <a:cs typeface="Calibri"/>
              <a:sym typeface="Calibri"/>
            </a:endParaRPr>
          </a:p>
          <a:p>
            <a:pPr indent="0" lvl="0" marL="0" marR="0" rtl="0" algn="ctr">
              <a:lnSpc>
                <a:spcPct val="140015"/>
              </a:lnSpc>
              <a:spcBef>
                <a:spcPts val="0"/>
              </a:spcBef>
              <a:spcAft>
                <a:spcPts val="0"/>
              </a:spcAft>
              <a:buNone/>
            </a:pPr>
            <a:r>
              <a:rPr b="1" i="0" lang="en" sz="1700" u="none" cap="none" strike="noStrike">
                <a:solidFill>
                  <a:srgbClr val="DB7C95"/>
                </a:solidFill>
                <a:latin typeface="Arial"/>
                <a:ea typeface="Arial"/>
                <a:cs typeface="Arial"/>
                <a:sym typeface="Arial"/>
              </a:rPr>
              <a:t> Date and location: September 13, 2:30 PM – In the mountains, near a rock face.</a:t>
            </a:r>
            <a:endParaRPr sz="500"/>
          </a:p>
          <a:p>
            <a:pPr indent="0" lvl="0" marL="0" marR="0" rtl="0" algn="ctr">
              <a:lnSpc>
                <a:spcPct val="45452"/>
              </a:lnSpc>
              <a:spcBef>
                <a:spcPts val="0"/>
              </a:spcBef>
              <a:spcAft>
                <a:spcPts val="0"/>
              </a:spcAft>
              <a:buNone/>
            </a:pPr>
            <a:r>
              <a:t/>
            </a:r>
            <a:endParaRPr b="1" i="0" sz="1700" u="none" cap="none" strike="noStrike">
              <a:solidFill>
                <a:srgbClr val="DB7C95"/>
              </a:solidFill>
              <a:latin typeface="Arial"/>
              <a:ea typeface="Arial"/>
              <a:cs typeface="Arial"/>
              <a:sym typeface="Arial"/>
            </a:endParaRPr>
          </a:p>
          <a:p>
            <a:pPr indent="0" lvl="0" marL="0" marR="0" rtl="0" algn="ctr">
              <a:lnSpc>
                <a:spcPct val="140000"/>
              </a:lnSpc>
              <a:spcBef>
                <a:spcPts val="0"/>
              </a:spcBef>
              <a:spcAft>
                <a:spcPts val="0"/>
              </a:spcAft>
              <a:buNone/>
            </a:pPr>
            <a:r>
              <a:rPr b="1" i="1" lang="en" sz="1600" u="sng" cap="none" strike="noStrike">
                <a:solidFill>
                  <a:srgbClr val="DB7C95"/>
                </a:solidFill>
                <a:latin typeface="Times"/>
                <a:ea typeface="Times"/>
                <a:cs typeface="Times"/>
                <a:sym typeface="Times"/>
              </a:rPr>
              <a:t>2. What did I observe? </a:t>
            </a:r>
            <a:r>
              <a:rPr b="0" i="0" lang="en" sz="1600" u="none" cap="none" strike="noStrike">
                <a:solidFill>
                  <a:srgbClr val="DB7C95"/>
                </a:solidFill>
                <a:latin typeface="Times"/>
                <a:ea typeface="Times"/>
                <a:cs typeface="Times"/>
                <a:sym typeface="Times"/>
              </a:rPr>
              <a:t>I shouted and heard my own shout again after one second.</a:t>
            </a:r>
            <a:endParaRPr sz="500"/>
          </a:p>
          <a:p>
            <a:pPr indent="0" lvl="0" marL="0" marR="0" rtl="0" algn="ctr">
              <a:lnSpc>
                <a:spcPct val="140000"/>
              </a:lnSpc>
              <a:spcBef>
                <a:spcPts val="0"/>
              </a:spcBef>
              <a:spcAft>
                <a:spcPts val="0"/>
              </a:spcAft>
              <a:buNone/>
            </a:pPr>
            <a:r>
              <a:rPr b="1" i="1" lang="en" sz="1600" u="sng" cap="none" strike="noStrike">
                <a:solidFill>
                  <a:srgbClr val="DB7C95"/>
                </a:solidFill>
                <a:latin typeface="Times"/>
                <a:ea typeface="Times"/>
                <a:cs typeface="Times"/>
                <a:sym typeface="Times"/>
              </a:rPr>
              <a:t>3. Physical explanation</a:t>
            </a:r>
            <a:r>
              <a:rPr b="0" i="0" lang="en" sz="1600" u="none" cap="none" strike="noStrike">
                <a:solidFill>
                  <a:srgbClr val="DB7C95"/>
                </a:solidFill>
                <a:latin typeface="Times"/>
                <a:ea typeface="Times"/>
                <a:cs typeface="Times"/>
                <a:sym typeface="Times"/>
              </a:rPr>
              <a:t>: Sound reflection. The sound wave hits the wall and bounces back (at a minimum distance of 17 meters).</a:t>
            </a:r>
            <a:endParaRPr sz="500"/>
          </a:p>
          <a:p>
            <a:pPr indent="0" lvl="0" marL="0" marR="0" rtl="0" algn="ctr">
              <a:lnSpc>
                <a:spcPct val="140000"/>
              </a:lnSpc>
              <a:spcBef>
                <a:spcPts val="0"/>
              </a:spcBef>
              <a:spcAft>
                <a:spcPts val="0"/>
              </a:spcAft>
              <a:buNone/>
            </a:pPr>
            <a:r>
              <a:rPr b="1" i="1" lang="en" sz="1600" u="sng" cap="none" strike="noStrike">
                <a:solidFill>
                  <a:srgbClr val="DB7C95"/>
                </a:solidFill>
                <a:latin typeface="Times"/>
                <a:ea typeface="Times"/>
                <a:cs typeface="Times"/>
                <a:sym typeface="Times"/>
              </a:rPr>
              <a:t>4. What I found interesting</a:t>
            </a:r>
            <a:r>
              <a:rPr b="0" i="0" lang="en" sz="1600" u="none" cap="none" strike="noStrike">
                <a:solidFill>
                  <a:srgbClr val="DB7C95"/>
                </a:solidFill>
                <a:latin typeface="Times"/>
                <a:ea typeface="Times"/>
                <a:cs typeface="Times"/>
                <a:sym typeface="Times"/>
              </a:rPr>
              <a:t>: That I can determine the distance to the rock face simply by counting the seconds until I hear the sound return</a:t>
            </a:r>
            <a:endParaRPr sz="500"/>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03" name="Shape 2903"/>
        <p:cNvGrpSpPr/>
        <p:nvPr/>
      </p:nvGrpSpPr>
      <p:grpSpPr>
        <a:xfrm>
          <a:off x="0" y="0"/>
          <a:ext cx="0" cy="0"/>
          <a:chOff x="0" y="0"/>
          <a:chExt cx="0" cy="0"/>
        </a:xfrm>
      </p:grpSpPr>
      <p:sp>
        <p:nvSpPr>
          <p:cNvPr id="2904" name="Google Shape;2904;p310"/>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905" name="Google Shape;2905;p310"/>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906" name="Google Shape;2906;p310"/>
          <p:cNvSpPr/>
          <p:nvPr/>
        </p:nvSpPr>
        <p:spPr>
          <a:xfrm>
            <a:off x="4641932" y="1869074"/>
            <a:ext cx="4158857" cy="2339357"/>
          </a:xfrm>
          <a:custGeom>
            <a:rect b="b" l="l" r="r" t="t"/>
            <a:pathLst>
              <a:path extrusionOk="0" h="4678714" w="8317713">
                <a:moveTo>
                  <a:pt x="0" y="0"/>
                </a:moveTo>
                <a:lnTo>
                  <a:pt x="8317713" y="0"/>
                </a:lnTo>
                <a:lnTo>
                  <a:pt x="8317713" y="4678713"/>
                </a:lnTo>
                <a:lnTo>
                  <a:pt x="0" y="4678713"/>
                </a:lnTo>
                <a:lnTo>
                  <a:pt x="0" y="0"/>
                </a:lnTo>
                <a:close/>
              </a:path>
            </a:pathLst>
          </a:custGeom>
          <a:blipFill rotWithShape="1">
            <a:blip r:embed="rId3">
              <a:alphaModFix/>
            </a:blip>
            <a:stretch>
              <a:fillRect b="0" l="0" r="0" t="0"/>
            </a:stretch>
          </a:blipFill>
          <a:ln cap="rnd" cmpd="sng" w="161925">
            <a:solidFill>
              <a:srgbClr val="000000"/>
            </a:solidFill>
            <a:prstDash val="solid"/>
            <a:round/>
            <a:headEnd len="sm" w="sm" type="none"/>
            <a:tailEnd len="sm" w="sm" type="none"/>
          </a:ln>
        </p:spPr>
      </p:sp>
      <p:grpSp>
        <p:nvGrpSpPr>
          <p:cNvPr id="2907" name="Google Shape;2907;p310"/>
          <p:cNvGrpSpPr/>
          <p:nvPr/>
        </p:nvGrpSpPr>
        <p:grpSpPr>
          <a:xfrm>
            <a:off x="224637" y="423937"/>
            <a:ext cx="4171350" cy="4303857"/>
            <a:chOff x="0" y="-47625"/>
            <a:chExt cx="2197254" cy="2267052"/>
          </a:xfrm>
        </p:grpSpPr>
        <p:sp>
          <p:nvSpPr>
            <p:cNvPr id="2908" name="Google Shape;2908;p310"/>
            <p:cNvSpPr/>
            <p:nvPr/>
          </p:nvSpPr>
          <p:spPr>
            <a:xfrm>
              <a:off x="0" y="0"/>
              <a:ext cx="2197254" cy="2219427"/>
            </a:xfrm>
            <a:custGeom>
              <a:rect b="b" l="l" r="r" t="t"/>
              <a:pathLst>
                <a:path extrusionOk="0" h="2219427" w="2197254">
                  <a:moveTo>
                    <a:pt x="47327" y="0"/>
                  </a:moveTo>
                  <a:lnTo>
                    <a:pt x="2149927" y="0"/>
                  </a:lnTo>
                  <a:cubicBezTo>
                    <a:pt x="2176065" y="0"/>
                    <a:pt x="2197254" y="21189"/>
                    <a:pt x="2197254" y="47327"/>
                  </a:cubicBezTo>
                  <a:lnTo>
                    <a:pt x="2197254" y="2172100"/>
                  </a:lnTo>
                  <a:cubicBezTo>
                    <a:pt x="2197254" y="2198238"/>
                    <a:pt x="2176065" y="2219427"/>
                    <a:pt x="2149927" y="2219427"/>
                  </a:cubicBezTo>
                  <a:lnTo>
                    <a:pt x="47327" y="2219427"/>
                  </a:lnTo>
                  <a:cubicBezTo>
                    <a:pt x="34775" y="2219427"/>
                    <a:pt x="22737" y="2214441"/>
                    <a:pt x="13862" y="2205565"/>
                  </a:cubicBezTo>
                  <a:cubicBezTo>
                    <a:pt x="4986" y="2196690"/>
                    <a:pt x="0" y="2184652"/>
                    <a:pt x="0" y="2172100"/>
                  </a:cubicBezTo>
                  <a:lnTo>
                    <a:pt x="0" y="47327"/>
                  </a:lnTo>
                  <a:cubicBezTo>
                    <a:pt x="0" y="21189"/>
                    <a:pt x="21189" y="0"/>
                    <a:pt x="47327"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09" name="Google Shape;2909;p310"/>
            <p:cNvSpPr txBox="1"/>
            <p:nvPr/>
          </p:nvSpPr>
          <p:spPr>
            <a:xfrm>
              <a:off x="0" y="-47625"/>
              <a:ext cx="2197254" cy="2267052"/>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910" name="Google Shape;2910;p310"/>
          <p:cNvSpPr txBox="1"/>
          <p:nvPr/>
        </p:nvSpPr>
        <p:spPr>
          <a:xfrm>
            <a:off x="5439229" y="638175"/>
            <a:ext cx="3263270" cy="808955"/>
          </a:xfrm>
          <a:prstGeom prst="rect">
            <a:avLst/>
          </a:prstGeom>
          <a:noFill/>
          <a:ln>
            <a:noFill/>
          </a:ln>
        </p:spPr>
        <p:txBody>
          <a:bodyPr anchorCtr="0" anchor="t" bIns="0" lIns="0" spcFirstLastPara="1" rIns="0" wrap="square" tIns="0">
            <a:spAutoFit/>
          </a:bodyPr>
          <a:lstStyle/>
          <a:p>
            <a:pPr indent="0" lvl="0" marL="0" marR="0" rtl="0" algn="l">
              <a:lnSpc>
                <a:spcPct val="97996"/>
              </a:lnSpc>
              <a:spcBef>
                <a:spcPts val="0"/>
              </a:spcBef>
              <a:spcAft>
                <a:spcPts val="0"/>
              </a:spcAft>
              <a:buNone/>
            </a:pPr>
            <a:r>
              <a:rPr b="0" i="0" lang="en" sz="6100" u="none" cap="none" strike="noStrike">
                <a:solidFill>
                  <a:srgbClr val="DB7C95"/>
                </a:solidFill>
                <a:latin typeface="Arial"/>
                <a:ea typeface="Arial"/>
                <a:cs typeface="Arial"/>
                <a:sym typeface="Arial"/>
              </a:rPr>
              <a:t>L’écho</a:t>
            </a:r>
            <a:endParaRPr sz="700"/>
          </a:p>
        </p:txBody>
      </p:sp>
      <p:sp>
        <p:nvSpPr>
          <p:cNvPr id="2911" name="Google Shape;2911;p310"/>
          <p:cNvSpPr txBox="1"/>
          <p:nvPr/>
        </p:nvSpPr>
        <p:spPr>
          <a:xfrm>
            <a:off x="514350" y="476250"/>
            <a:ext cx="3501900" cy="366390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0" i="0" lang="en" sz="1600" u="none" cap="none" strike="noStrike">
                <a:solidFill>
                  <a:srgbClr val="DB7C95"/>
                </a:solidFill>
                <a:latin typeface="Arial"/>
                <a:ea typeface="Arial"/>
                <a:cs typeface="Arial"/>
                <a:sym typeface="Arial"/>
              </a:rPr>
              <a:t> </a:t>
            </a:r>
            <a:r>
              <a:rPr b="1" i="0" lang="en" sz="1600" u="none" cap="none" strike="noStrike">
                <a:solidFill>
                  <a:srgbClr val="DB7C95"/>
                </a:solidFill>
                <a:latin typeface="Arial"/>
                <a:ea typeface="Arial"/>
                <a:cs typeface="Arial"/>
                <a:sym typeface="Arial"/>
              </a:rPr>
              <a:t>Date et lieu : 13 septembre, 14 h 30 – En montagne, près d'une paroi rocheuse.</a:t>
            </a:r>
            <a:endParaRPr sz="400"/>
          </a:p>
          <a:p>
            <a:pPr indent="0" lvl="0" marL="0" marR="0" rtl="0" algn="ctr">
              <a:lnSpc>
                <a:spcPct val="140017"/>
              </a:lnSpc>
              <a:spcBef>
                <a:spcPts val="0"/>
              </a:spcBef>
              <a:spcAft>
                <a:spcPts val="0"/>
              </a:spcAft>
              <a:buNone/>
            </a:pPr>
            <a:r>
              <a:rPr b="1" i="1" lang="en" u="sng" cap="none" strike="noStrike">
                <a:solidFill>
                  <a:srgbClr val="DB7C95"/>
                </a:solidFill>
                <a:latin typeface="Times"/>
                <a:ea typeface="Times"/>
                <a:cs typeface="Times"/>
                <a:sym typeface="Times"/>
              </a:rPr>
              <a:t>2. Ce que j'ai observé </a:t>
            </a:r>
            <a:r>
              <a:rPr b="0" i="0" lang="en" u="none" cap="none" strike="noStrike">
                <a:solidFill>
                  <a:srgbClr val="DB7C95"/>
                </a:solidFill>
                <a:latin typeface="Times"/>
                <a:ea typeface="Times"/>
                <a:cs typeface="Times"/>
                <a:sym typeface="Times"/>
              </a:rPr>
              <a:t>: J'ai crié et j'ai entendu mon propre cri une seconde plus tard.</a:t>
            </a:r>
            <a:endParaRPr sz="400"/>
          </a:p>
          <a:p>
            <a:pPr indent="0" lvl="0" marL="0" marR="0" rtl="0" algn="ctr">
              <a:lnSpc>
                <a:spcPct val="140017"/>
              </a:lnSpc>
              <a:spcBef>
                <a:spcPts val="0"/>
              </a:spcBef>
              <a:spcAft>
                <a:spcPts val="0"/>
              </a:spcAft>
              <a:buNone/>
            </a:pPr>
            <a:r>
              <a:rPr b="1" i="1" lang="en" u="sng" cap="none" strike="noStrike">
                <a:solidFill>
                  <a:srgbClr val="DB7C95"/>
                </a:solidFill>
                <a:latin typeface="Times"/>
                <a:ea typeface="Times"/>
                <a:cs typeface="Times"/>
                <a:sym typeface="Times"/>
              </a:rPr>
              <a:t>3. Explication physique </a:t>
            </a:r>
            <a:r>
              <a:rPr b="0" i="0" lang="en" u="none" cap="none" strike="noStrike">
                <a:solidFill>
                  <a:srgbClr val="DB7C95"/>
                </a:solidFill>
                <a:latin typeface="Times"/>
                <a:ea typeface="Times"/>
                <a:cs typeface="Times"/>
                <a:sym typeface="Times"/>
              </a:rPr>
              <a:t>: La réflexion du son. L'onde sonore frappe la paroi et rebondit (à une distance minimale de 17 mètres).</a:t>
            </a:r>
            <a:endParaRPr sz="400"/>
          </a:p>
          <a:p>
            <a:pPr indent="0" lvl="0" marL="0" marR="0" rtl="0" algn="ctr">
              <a:lnSpc>
                <a:spcPct val="140017"/>
              </a:lnSpc>
              <a:spcBef>
                <a:spcPts val="0"/>
              </a:spcBef>
              <a:spcAft>
                <a:spcPts val="0"/>
              </a:spcAft>
              <a:buNone/>
            </a:pPr>
            <a:r>
              <a:rPr b="1" i="1" lang="en" u="sng" cap="none" strike="noStrike">
                <a:solidFill>
                  <a:srgbClr val="DB7C95"/>
                </a:solidFill>
                <a:latin typeface="Times"/>
                <a:ea typeface="Times"/>
                <a:cs typeface="Times"/>
                <a:sym typeface="Times"/>
              </a:rPr>
              <a:t>4. Ce que j'ai trouvé intéressant</a:t>
            </a:r>
            <a:r>
              <a:rPr b="0" i="0" lang="en" u="none" cap="none" strike="noStrike">
                <a:solidFill>
                  <a:srgbClr val="DB7C95"/>
                </a:solidFill>
                <a:latin typeface="Times"/>
                <a:ea typeface="Times"/>
                <a:cs typeface="Times"/>
                <a:sym typeface="Times"/>
              </a:rPr>
              <a:t> : Le fait de pouvoir déterminer la distance jusqu'à la paroi rocheuse simplement en comptant les secondes jusqu'à ce que j'entende le son revenir</a:t>
            </a:r>
            <a:endParaRPr sz="400"/>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15" name="Shape 2915"/>
        <p:cNvGrpSpPr/>
        <p:nvPr/>
      </p:nvGrpSpPr>
      <p:grpSpPr>
        <a:xfrm>
          <a:off x="0" y="0"/>
          <a:ext cx="0" cy="0"/>
          <a:chOff x="0" y="0"/>
          <a:chExt cx="0" cy="0"/>
        </a:xfrm>
      </p:grpSpPr>
      <p:sp>
        <p:nvSpPr>
          <p:cNvPr id="2916" name="Google Shape;2916;p311"/>
          <p:cNvSpPr/>
          <p:nvPr/>
        </p:nvSpPr>
        <p:spPr>
          <a:xfrm rot="-5400000">
            <a:off x="-486087" y="161699"/>
            <a:ext cx="5219786" cy="4896389"/>
          </a:xfrm>
          <a:custGeom>
            <a:rect b="b" l="l" r="r" t="t"/>
            <a:pathLst>
              <a:path extrusionOk="0" h="9792777" w="10439571">
                <a:moveTo>
                  <a:pt x="0" y="0"/>
                </a:moveTo>
                <a:lnTo>
                  <a:pt x="10439571" y="0"/>
                </a:lnTo>
                <a:lnTo>
                  <a:pt x="10439571" y="9792777"/>
                </a:lnTo>
                <a:lnTo>
                  <a:pt x="0" y="9792777"/>
                </a:lnTo>
                <a:lnTo>
                  <a:pt x="0" y="0"/>
                </a:lnTo>
                <a:close/>
              </a:path>
            </a:pathLst>
          </a:custGeom>
          <a:noFill/>
          <a:ln>
            <a:noFill/>
          </a:ln>
        </p:spPr>
      </p:sp>
      <p:sp>
        <p:nvSpPr>
          <p:cNvPr id="2917" name="Google Shape;2917;p311"/>
          <p:cNvSpPr/>
          <p:nvPr/>
        </p:nvSpPr>
        <p:spPr>
          <a:xfrm flipH="1" rot="5400000">
            <a:off x="4405733" y="161699"/>
            <a:ext cx="5219786" cy="4896389"/>
          </a:xfrm>
          <a:custGeom>
            <a:rect b="b" l="l" r="r" t="t"/>
            <a:pathLst>
              <a:path extrusionOk="0" h="9792777" w="10439571">
                <a:moveTo>
                  <a:pt x="0" y="9792777"/>
                </a:moveTo>
                <a:lnTo>
                  <a:pt x="10439571" y="9792777"/>
                </a:lnTo>
                <a:lnTo>
                  <a:pt x="10439571" y="0"/>
                </a:lnTo>
                <a:lnTo>
                  <a:pt x="0" y="0"/>
                </a:lnTo>
                <a:lnTo>
                  <a:pt x="0" y="9792777"/>
                </a:lnTo>
                <a:close/>
              </a:path>
            </a:pathLst>
          </a:custGeom>
          <a:noFill/>
          <a:ln>
            <a:noFill/>
          </a:ln>
        </p:spPr>
      </p:sp>
      <p:sp>
        <p:nvSpPr>
          <p:cNvPr id="2918" name="Google Shape;2918;p311"/>
          <p:cNvSpPr/>
          <p:nvPr/>
        </p:nvSpPr>
        <p:spPr>
          <a:xfrm>
            <a:off x="-457200" y="38142"/>
            <a:ext cx="10362363" cy="5143500"/>
          </a:xfrm>
          <a:custGeom>
            <a:rect b="b" l="l" r="r" t="t"/>
            <a:pathLst>
              <a:path extrusionOk="0" h="10287000" w="20724725">
                <a:moveTo>
                  <a:pt x="0" y="0"/>
                </a:moveTo>
                <a:lnTo>
                  <a:pt x="20724726" y="0"/>
                </a:lnTo>
                <a:lnTo>
                  <a:pt x="20724726" y="10287000"/>
                </a:lnTo>
                <a:lnTo>
                  <a:pt x="0" y="10287000"/>
                </a:lnTo>
                <a:lnTo>
                  <a:pt x="0" y="0"/>
                </a:lnTo>
                <a:close/>
              </a:path>
            </a:pathLst>
          </a:custGeom>
          <a:noFill/>
          <a:ln>
            <a:noFill/>
          </a:ln>
        </p:spPr>
      </p:sp>
      <p:sp>
        <p:nvSpPr>
          <p:cNvPr id="2919" name="Google Shape;2919;p311"/>
          <p:cNvSpPr/>
          <p:nvPr/>
        </p:nvSpPr>
        <p:spPr>
          <a:xfrm rot="9411064">
            <a:off x="107300" y="-609274"/>
            <a:ext cx="249241" cy="2247248"/>
          </a:xfrm>
          <a:custGeom>
            <a:rect b="b" l="l" r="r" t="t"/>
            <a:pathLst>
              <a:path extrusionOk="0" h="4494496" w="498481">
                <a:moveTo>
                  <a:pt x="0" y="0"/>
                </a:moveTo>
                <a:lnTo>
                  <a:pt x="498480" y="0"/>
                </a:lnTo>
                <a:lnTo>
                  <a:pt x="498480" y="4494496"/>
                </a:lnTo>
                <a:lnTo>
                  <a:pt x="0" y="4494496"/>
                </a:lnTo>
                <a:lnTo>
                  <a:pt x="0" y="0"/>
                </a:lnTo>
                <a:close/>
              </a:path>
            </a:pathLst>
          </a:custGeom>
          <a:noFill/>
          <a:ln>
            <a:noFill/>
          </a:ln>
        </p:spPr>
      </p:sp>
      <p:sp>
        <p:nvSpPr>
          <p:cNvPr id="2920" name="Google Shape;2920;p311"/>
          <p:cNvSpPr/>
          <p:nvPr/>
        </p:nvSpPr>
        <p:spPr>
          <a:xfrm>
            <a:off x="6804232" y="0"/>
            <a:ext cx="2284820" cy="2411998"/>
          </a:xfrm>
          <a:custGeom>
            <a:rect b="b" l="l" r="r" t="t"/>
            <a:pathLst>
              <a:path extrusionOk="0" h="4823996" w="4569640">
                <a:moveTo>
                  <a:pt x="0" y="0"/>
                </a:moveTo>
                <a:lnTo>
                  <a:pt x="4569640" y="0"/>
                </a:lnTo>
                <a:lnTo>
                  <a:pt x="4569640" y="4823996"/>
                </a:lnTo>
                <a:lnTo>
                  <a:pt x="0" y="4823996"/>
                </a:lnTo>
                <a:lnTo>
                  <a:pt x="0" y="0"/>
                </a:lnTo>
                <a:close/>
              </a:path>
            </a:pathLst>
          </a:custGeom>
          <a:noFill/>
          <a:ln>
            <a:noFill/>
          </a:ln>
        </p:spPr>
      </p:sp>
      <p:sp>
        <p:nvSpPr>
          <p:cNvPr id="2921" name="Google Shape;2921;p311"/>
          <p:cNvSpPr txBox="1"/>
          <p:nvPr/>
        </p:nvSpPr>
        <p:spPr>
          <a:xfrm>
            <a:off x="1931449" y="171318"/>
            <a:ext cx="5053825" cy="1034681"/>
          </a:xfrm>
          <a:prstGeom prst="rect">
            <a:avLst/>
          </a:prstGeom>
          <a:noFill/>
          <a:ln>
            <a:noFill/>
          </a:ln>
        </p:spPr>
        <p:txBody>
          <a:bodyPr anchorCtr="0" anchor="t" bIns="0" lIns="0" spcFirstLastPara="1" rIns="0" wrap="square" tIns="0">
            <a:spAutoFit/>
          </a:bodyPr>
          <a:lstStyle/>
          <a:p>
            <a:pPr indent="0" lvl="0" marL="0" marR="0" rtl="0" algn="ctr">
              <a:lnSpc>
                <a:spcPct val="96998"/>
              </a:lnSpc>
              <a:spcBef>
                <a:spcPts val="0"/>
              </a:spcBef>
              <a:spcAft>
                <a:spcPts val="0"/>
              </a:spcAft>
              <a:buNone/>
            </a:pPr>
            <a:r>
              <a:rPr b="0" i="0" lang="en" sz="4100" u="none" cap="none" strike="noStrike">
                <a:solidFill>
                  <a:srgbClr val="DB7C95"/>
                </a:solidFill>
                <a:latin typeface="Arial"/>
                <a:ea typeface="Arial"/>
                <a:cs typeface="Arial"/>
                <a:sym typeface="Arial"/>
              </a:rPr>
              <a:t> Culorile cerului la apus -română-</a:t>
            </a:r>
            <a:endParaRPr sz="700"/>
          </a:p>
        </p:txBody>
      </p:sp>
      <p:sp>
        <p:nvSpPr>
          <p:cNvPr id="2922" name="Google Shape;2922;p311"/>
          <p:cNvSpPr txBox="1"/>
          <p:nvPr/>
        </p:nvSpPr>
        <p:spPr>
          <a:xfrm>
            <a:off x="420001" y="1503383"/>
            <a:ext cx="8745300" cy="33927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i="0" lang="en" sz="1800" u="none" cap="none" strike="noStrike">
                <a:solidFill>
                  <a:srgbClr val="DB7C95"/>
                </a:solidFill>
                <a:latin typeface="Arial"/>
                <a:ea typeface="Arial"/>
                <a:cs typeface="Arial"/>
                <a:sym typeface="Arial"/>
              </a:rPr>
              <a:t> Data și locul: 14 septembrie, ora 19:15 – La fereastră </a:t>
            </a:r>
            <a:endParaRPr sz="500"/>
          </a:p>
          <a:p>
            <a:pPr indent="0" lvl="0" marL="0" marR="0" rtl="0" algn="ctr">
              <a:lnSpc>
                <a:spcPct val="140010"/>
              </a:lnSpc>
              <a:spcBef>
                <a:spcPts val="0"/>
              </a:spcBef>
              <a:spcAft>
                <a:spcPts val="0"/>
              </a:spcAft>
              <a:buNone/>
            </a:pPr>
            <a:r>
              <a:rPr b="0" i="0" lang="en" sz="1600" u="none" cap="none" strike="noStrike">
                <a:solidFill>
                  <a:srgbClr val="DB7C95"/>
                </a:solidFill>
                <a:latin typeface="Times"/>
                <a:ea typeface="Times"/>
                <a:cs typeface="Times"/>
                <a:sym typeface="Times"/>
              </a:rPr>
              <a:t> </a:t>
            </a:r>
            <a:r>
              <a:rPr b="1" i="1" lang="en" sz="1600" u="sng" cap="none" strike="noStrike">
                <a:solidFill>
                  <a:srgbClr val="DB7C95"/>
                </a:solidFill>
                <a:latin typeface="Times"/>
                <a:ea typeface="Times"/>
                <a:cs typeface="Times"/>
                <a:sym typeface="Times"/>
              </a:rPr>
              <a:t>2. Ce am observat? </a:t>
            </a:r>
            <a:r>
              <a:rPr b="0" i="0" lang="en" sz="1600" u="none" cap="none" strike="noStrike">
                <a:solidFill>
                  <a:srgbClr val="DB7C95"/>
                </a:solidFill>
                <a:latin typeface="Times"/>
                <a:ea typeface="Times"/>
                <a:cs typeface="Times"/>
                <a:sym typeface="Times"/>
              </a:rPr>
              <a:t>Cerul de la orizont și-a schimbat culoarea din albastru în nuanțe intense de portocaliu, roșu și roz în timpul apusului.</a:t>
            </a:r>
            <a:endParaRPr sz="500"/>
          </a:p>
          <a:p>
            <a:pPr indent="0" lvl="0" marL="0" marR="0" rtl="0" algn="ctr">
              <a:lnSpc>
                <a:spcPct val="140010"/>
              </a:lnSpc>
              <a:spcBef>
                <a:spcPts val="0"/>
              </a:spcBef>
              <a:spcAft>
                <a:spcPts val="0"/>
              </a:spcAft>
              <a:buNone/>
            </a:pPr>
            <a:r>
              <a:rPr b="0" i="0" lang="en" sz="1600" u="none" cap="none" strike="noStrike">
                <a:solidFill>
                  <a:srgbClr val="DB7C95"/>
                </a:solidFill>
                <a:latin typeface="Times"/>
                <a:ea typeface="Times"/>
                <a:cs typeface="Times"/>
                <a:sym typeface="Times"/>
              </a:rPr>
              <a:t>  </a:t>
            </a:r>
            <a:r>
              <a:rPr b="1" i="1" lang="en" sz="1600" u="sng" cap="none" strike="noStrike">
                <a:solidFill>
                  <a:srgbClr val="DB7C95"/>
                </a:solidFill>
                <a:latin typeface="Times"/>
                <a:ea typeface="Times"/>
                <a:cs typeface="Times"/>
                <a:sym typeface="Times"/>
              </a:rPr>
              <a:t>3. Explicația fizică</a:t>
            </a:r>
            <a:r>
              <a:rPr b="0" i="0" lang="en" sz="1600" u="none" cap="none" strike="noStrike">
                <a:solidFill>
                  <a:srgbClr val="DB7C95"/>
                </a:solidFill>
                <a:latin typeface="Times"/>
                <a:ea typeface="Times"/>
                <a:cs typeface="Times"/>
                <a:sym typeface="Times"/>
              </a:rPr>
              <a:t>: Fenomenul se datorează împrăștierii luminii (împrăștierea Rayleigh). Lumina Soarelui este compusă din toate culorile curcubeului. La apus, razele solare parcurg un strat mult mai gros de atmosferă pentru a ajunge la ochii noștri. Lumina albastră (cu lungime de undă mică) este împrăștiată în toate direcțiile și se pierde, în timp ce lumina roșie și portocalie (cu lungime de undă mare) reușește să treacă prin atmosferă fără a fi împrăștiată la fel de mult.</a:t>
            </a:r>
            <a:endParaRPr sz="500"/>
          </a:p>
          <a:p>
            <a:pPr indent="0" lvl="0" marL="0" marR="0" rtl="0" algn="ctr">
              <a:lnSpc>
                <a:spcPct val="140010"/>
              </a:lnSpc>
              <a:spcBef>
                <a:spcPts val="0"/>
              </a:spcBef>
              <a:spcAft>
                <a:spcPts val="0"/>
              </a:spcAft>
              <a:buNone/>
            </a:pPr>
            <a:r>
              <a:rPr b="0" i="0" lang="en" sz="1600" u="none" cap="none" strike="noStrike">
                <a:solidFill>
                  <a:srgbClr val="DB7C95"/>
                </a:solidFill>
                <a:latin typeface="Times"/>
                <a:ea typeface="Times"/>
                <a:cs typeface="Times"/>
                <a:sym typeface="Times"/>
              </a:rPr>
              <a:t> </a:t>
            </a:r>
            <a:r>
              <a:rPr b="1" i="1" lang="en" sz="1600" u="sng" cap="none" strike="noStrike">
                <a:solidFill>
                  <a:srgbClr val="DB7C95"/>
                </a:solidFill>
                <a:latin typeface="Times"/>
                <a:ea typeface="Times"/>
                <a:cs typeface="Times"/>
                <a:sym typeface="Times"/>
              </a:rPr>
              <a:t>4. Ce mi s-a părut interesant:</a:t>
            </a:r>
            <a:r>
              <a:rPr b="0" i="0" lang="en" sz="1600" u="none" cap="none" strike="noStrike">
                <a:solidFill>
                  <a:srgbClr val="DB7C95"/>
                </a:solidFill>
                <a:latin typeface="Times"/>
                <a:ea typeface="Times"/>
                <a:cs typeface="Times"/>
                <a:sym typeface="Times"/>
              </a:rPr>
              <a:t> Mi s-a părut surprinzător faptul că soarele pare roșu nu pentru că își schimbă temperatura, ci pur și simplu din cauza atmosferei Pământului care acționează ca un filtru.</a:t>
            </a:r>
            <a:endParaRPr sz="500"/>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26" name="Shape 2926"/>
        <p:cNvGrpSpPr/>
        <p:nvPr/>
      </p:nvGrpSpPr>
      <p:grpSpPr>
        <a:xfrm>
          <a:off x="0" y="0"/>
          <a:ext cx="0" cy="0"/>
          <a:chOff x="0" y="0"/>
          <a:chExt cx="0" cy="0"/>
        </a:xfrm>
      </p:grpSpPr>
      <p:sp>
        <p:nvSpPr>
          <p:cNvPr id="2927" name="Google Shape;2927;p312"/>
          <p:cNvSpPr/>
          <p:nvPr/>
        </p:nvSpPr>
        <p:spPr>
          <a:xfrm rot="-5400000">
            <a:off x="-596044" y="-375869"/>
            <a:ext cx="5219786" cy="4896389"/>
          </a:xfrm>
          <a:custGeom>
            <a:rect b="b" l="l" r="r" t="t"/>
            <a:pathLst>
              <a:path extrusionOk="0" h="9792777" w="10439571">
                <a:moveTo>
                  <a:pt x="0" y="0"/>
                </a:moveTo>
                <a:lnTo>
                  <a:pt x="10439571" y="0"/>
                </a:lnTo>
                <a:lnTo>
                  <a:pt x="10439571" y="9792777"/>
                </a:lnTo>
                <a:lnTo>
                  <a:pt x="0" y="9792777"/>
                </a:lnTo>
                <a:lnTo>
                  <a:pt x="0" y="0"/>
                </a:lnTo>
                <a:close/>
              </a:path>
            </a:pathLst>
          </a:custGeom>
          <a:noFill/>
          <a:ln>
            <a:noFill/>
          </a:ln>
        </p:spPr>
      </p:sp>
      <p:sp>
        <p:nvSpPr>
          <p:cNvPr id="2928" name="Google Shape;2928;p312"/>
          <p:cNvSpPr/>
          <p:nvPr/>
        </p:nvSpPr>
        <p:spPr>
          <a:xfrm flipH="1" rot="5400000">
            <a:off x="4405733" y="161699"/>
            <a:ext cx="5219786" cy="4896389"/>
          </a:xfrm>
          <a:custGeom>
            <a:rect b="b" l="l" r="r" t="t"/>
            <a:pathLst>
              <a:path extrusionOk="0" h="9792777" w="10439571">
                <a:moveTo>
                  <a:pt x="0" y="9792777"/>
                </a:moveTo>
                <a:lnTo>
                  <a:pt x="10439571" y="9792777"/>
                </a:lnTo>
                <a:lnTo>
                  <a:pt x="10439571" y="0"/>
                </a:lnTo>
                <a:lnTo>
                  <a:pt x="0" y="0"/>
                </a:lnTo>
                <a:lnTo>
                  <a:pt x="0" y="9792777"/>
                </a:lnTo>
                <a:close/>
              </a:path>
            </a:pathLst>
          </a:custGeom>
          <a:noFill/>
          <a:ln>
            <a:noFill/>
          </a:ln>
        </p:spPr>
      </p:sp>
      <p:sp>
        <p:nvSpPr>
          <p:cNvPr id="2929" name="Google Shape;2929;p312"/>
          <p:cNvSpPr/>
          <p:nvPr/>
        </p:nvSpPr>
        <p:spPr>
          <a:xfrm>
            <a:off x="-576650" y="0"/>
            <a:ext cx="10288163" cy="5106670"/>
          </a:xfrm>
          <a:custGeom>
            <a:rect b="b" l="l" r="r" t="t"/>
            <a:pathLst>
              <a:path extrusionOk="0" h="10213340" w="20576325">
                <a:moveTo>
                  <a:pt x="0" y="0"/>
                </a:moveTo>
                <a:lnTo>
                  <a:pt x="20576325" y="0"/>
                </a:lnTo>
                <a:lnTo>
                  <a:pt x="20576325" y="10213340"/>
                </a:lnTo>
                <a:lnTo>
                  <a:pt x="0" y="10213340"/>
                </a:lnTo>
                <a:lnTo>
                  <a:pt x="0" y="0"/>
                </a:lnTo>
                <a:close/>
              </a:path>
            </a:pathLst>
          </a:custGeom>
          <a:noFill/>
          <a:ln>
            <a:noFill/>
          </a:ln>
        </p:spPr>
      </p:sp>
      <p:sp>
        <p:nvSpPr>
          <p:cNvPr id="2930" name="Google Shape;2930;p312"/>
          <p:cNvSpPr/>
          <p:nvPr/>
        </p:nvSpPr>
        <p:spPr>
          <a:xfrm>
            <a:off x="7683793" y="254534"/>
            <a:ext cx="2284820" cy="2411998"/>
          </a:xfrm>
          <a:custGeom>
            <a:rect b="b" l="l" r="r" t="t"/>
            <a:pathLst>
              <a:path extrusionOk="0" h="4823996" w="4569640">
                <a:moveTo>
                  <a:pt x="0" y="0"/>
                </a:moveTo>
                <a:lnTo>
                  <a:pt x="4569640" y="0"/>
                </a:lnTo>
                <a:lnTo>
                  <a:pt x="4569640" y="4823996"/>
                </a:lnTo>
                <a:lnTo>
                  <a:pt x="0" y="4823996"/>
                </a:lnTo>
                <a:lnTo>
                  <a:pt x="0" y="0"/>
                </a:lnTo>
                <a:close/>
              </a:path>
            </a:pathLst>
          </a:custGeom>
          <a:noFill/>
          <a:ln>
            <a:noFill/>
          </a:ln>
        </p:spPr>
      </p:sp>
      <p:sp>
        <p:nvSpPr>
          <p:cNvPr id="2931" name="Google Shape;2931;p312"/>
          <p:cNvSpPr txBox="1"/>
          <p:nvPr/>
        </p:nvSpPr>
        <p:spPr>
          <a:xfrm>
            <a:off x="2013849" y="184183"/>
            <a:ext cx="4032308" cy="1535269"/>
          </a:xfrm>
          <a:prstGeom prst="rect">
            <a:avLst/>
          </a:prstGeom>
          <a:noFill/>
          <a:ln>
            <a:noFill/>
          </a:ln>
        </p:spPr>
        <p:txBody>
          <a:bodyPr anchorCtr="0" anchor="t" bIns="0" lIns="0" spcFirstLastPara="1" rIns="0" wrap="square" tIns="0">
            <a:spAutoFit/>
          </a:bodyPr>
          <a:lstStyle/>
          <a:p>
            <a:pPr indent="0" lvl="0" marL="0" marR="0" rtl="0" algn="ctr">
              <a:lnSpc>
                <a:spcPct val="96998"/>
              </a:lnSpc>
              <a:spcBef>
                <a:spcPts val="0"/>
              </a:spcBef>
              <a:spcAft>
                <a:spcPts val="0"/>
              </a:spcAft>
              <a:buNone/>
            </a:pPr>
            <a:r>
              <a:rPr b="0" i="0" lang="en" sz="4100" u="none" cap="none" strike="noStrike">
                <a:solidFill>
                  <a:srgbClr val="DB7C95"/>
                </a:solidFill>
                <a:latin typeface="Arial"/>
                <a:ea typeface="Arial"/>
                <a:cs typeface="Arial"/>
                <a:sym typeface="Arial"/>
              </a:rPr>
              <a:t>Sunset Colors</a:t>
            </a:r>
            <a:endParaRPr sz="700"/>
          </a:p>
          <a:p>
            <a:pPr indent="0" lvl="0" marL="0" marR="0" rtl="0" algn="ctr">
              <a:lnSpc>
                <a:spcPct val="96998"/>
              </a:lnSpc>
              <a:spcBef>
                <a:spcPts val="0"/>
              </a:spcBef>
              <a:spcAft>
                <a:spcPts val="0"/>
              </a:spcAft>
              <a:buNone/>
            </a:pPr>
            <a:r>
              <a:t/>
            </a:r>
            <a:endParaRPr b="0" i="0" sz="4100" u="none" cap="none" strike="noStrike">
              <a:solidFill>
                <a:srgbClr val="DB7C95"/>
              </a:solidFill>
              <a:latin typeface="Arial"/>
              <a:ea typeface="Arial"/>
              <a:cs typeface="Arial"/>
              <a:sym typeface="Arial"/>
            </a:endParaRPr>
          </a:p>
          <a:p>
            <a:pPr indent="0" lvl="0" marL="0" marR="0" rtl="0" algn="ctr">
              <a:lnSpc>
                <a:spcPct val="96998"/>
              </a:lnSpc>
              <a:spcBef>
                <a:spcPts val="0"/>
              </a:spcBef>
              <a:spcAft>
                <a:spcPts val="0"/>
              </a:spcAft>
              <a:buNone/>
            </a:pPr>
            <a:r>
              <a:t/>
            </a:r>
            <a:endParaRPr b="0" i="0" sz="4100" u="none" cap="none" strike="noStrike">
              <a:solidFill>
                <a:srgbClr val="DB7C95"/>
              </a:solidFill>
              <a:latin typeface="Arial"/>
              <a:ea typeface="Arial"/>
              <a:cs typeface="Arial"/>
              <a:sym typeface="Arial"/>
            </a:endParaRPr>
          </a:p>
        </p:txBody>
      </p:sp>
      <p:sp>
        <p:nvSpPr>
          <p:cNvPr id="2932" name="Google Shape;2932;p312"/>
          <p:cNvSpPr txBox="1"/>
          <p:nvPr/>
        </p:nvSpPr>
        <p:spPr>
          <a:xfrm>
            <a:off x="226090" y="1422433"/>
            <a:ext cx="8771100" cy="3601500"/>
          </a:xfrm>
          <a:prstGeom prst="rect">
            <a:avLst/>
          </a:prstGeom>
          <a:noFill/>
          <a:ln>
            <a:noFill/>
          </a:ln>
        </p:spPr>
        <p:txBody>
          <a:bodyPr anchorCtr="0" anchor="t" bIns="0" lIns="0" spcFirstLastPara="1" rIns="0" wrap="square" tIns="0">
            <a:spAutoFit/>
          </a:bodyPr>
          <a:lstStyle/>
          <a:p>
            <a:pPr indent="0" lvl="0" marL="0" marR="0" rtl="0" algn="ctr">
              <a:lnSpc>
                <a:spcPct val="139990"/>
              </a:lnSpc>
              <a:spcBef>
                <a:spcPts val="0"/>
              </a:spcBef>
              <a:spcAft>
                <a:spcPts val="0"/>
              </a:spcAft>
              <a:buNone/>
            </a:pPr>
            <a:r>
              <a:rPr b="1" i="0" lang="en" sz="1900" u="none" cap="none" strike="noStrike">
                <a:solidFill>
                  <a:srgbClr val="D5858A"/>
                </a:solidFill>
                <a:latin typeface="Arial"/>
                <a:ea typeface="Arial"/>
                <a:cs typeface="Arial"/>
                <a:sym typeface="Arial"/>
              </a:rPr>
              <a:t>Date and location: September 14, 7:15 PM – At the window / on a hill.</a:t>
            </a:r>
            <a:endParaRPr sz="500"/>
          </a:p>
          <a:p>
            <a:pPr indent="0" lvl="0" marL="0" marR="0" rtl="0" algn="ctr">
              <a:lnSpc>
                <a:spcPct val="139989"/>
              </a:lnSpc>
              <a:spcBef>
                <a:spcPts val="0"/>
              </a:spcBef>
              <a:spcAft>
                <a:spcPts val="0"/>
              </a:spcAft>
              <a:buNone/>
            </a:pPr>
            <a:r>
              <a:rPr b="1" i="1" lang="en" sz="1700" u="sng" cap="none" strike="noStrike">
                <a:solidFill>
                  <a:srgbClr val="D5858A"/>
                </a:solidFill>
                <a:latin typeface="Times"/>
                <a:ea typeface="Times"/>
                <a:cs typeface="Times"/>
                <a:sym typeface="Times"/>
              </a:rPr>
              <a:t>2. What did I observe?</a:t>
            </a:r>
            <a:r>
              <a:rPr b="0" i="0" lang="en" sz="1700" u="none" cap="none" strike="noStrike">
                <a:solidFill>
                  <a:srgbClr val="D5858A"/>
                </a:solidFill>
                <a:latin typeface="Times"/>
                <a:ea typeface="Times"/>
                <a:cs typeface="Times"/>
                <a:sym typeface="Times"/>
              </a:rPr>
              <a:t> The sky at the horizon changed color from blue to intense shades of orange, red, and pink during sunset.</a:t>
            </a:r>
            <a:endParaRPr sz="500"/>
          </a:p>
          <a:p>
            <a:pPr indent="0" lvl="0" marL="0" marR="0" rtl="0" algn="ctr">
              <a:lnSpc>
                <a:spcPct val="139989"/>
              </a:lnSpc>
              <a:spcBef>
                <a:spcPts val="0"/>
              </a:spcBef>
              <a:spcAft>
                <a:spcPts val="0"/>
              </a:spcAft>
              <a:buNone/>
            </a:pPr>
            <a:r>
              <a:rPr b="1" i="1" lang="en" sz="1700" u="sng" cap="none" strike="noStrike">
                <a:solidFill>
                  <a:srgbClr val="D5858A"/>
                </a:solidFill>
                <a:latin typeface="Times"/>
                <a:ea typeface="Times"/>
                <a:cs typeface="Times"/>
                <a:sym typeface="Times"/>
              </a:rPr>
              <a:t>3. Physical explanation</a:t>
            </a:r>
            <a:r>
              <a:rPr b="0" i="0" lang="en" sz="1700" u="none" cap="none" strike="noStrike">
                <a:solidFill>
                  <a:srgbClr val="D5858A"/>
                </a:solidFill>
                <a:latin typeface="Times"/>
                <a:ea typeface="Times"/>
                <a:cs typeface="Times"/>
                <a:sym typeface="Times"/>
              </a:rPr>
              <a:t>: The phenomenon is due to light scattering (Rayleigh scattering). Sunlight is composed of all the colors of the rainbow. At sunset, the sun's rays travel through a much thicker layer of the atmosphere to reach our eyes. Blue light (with a short wavelength) is scattered in all directions and lost, while red and orange light (with a long wavelength) manages to pass through the atmosphere without being scattered as much.</a:t>
            </a:r>
            <a:endParaRPr sz="500"/>
          </a:p>
          <a:p>
            <a:pPr indent="0" lvl="0" marL="0" marR="0" rtl="0" algn="ctr">
              <a:lnSpc>
                <a:spcPct val="139989"/>
              </a:lnSpc>
              <a:spcBef>
                <a:spcPts val="0"/>
              </a:spcBef>
              <a:spcAft>
                <a:spcPts val="0"/>
              </a:spcAft>
              <a:buNone/>
            </a:pPr>
            <a:r>
              <a:rPr b="1" i="1" lang="en" sz="1700" u="sng" cap="none" strike="noStrike">
                <a:solidFill>
                  <a:srgbClr val="D5858A"/>
                </a:solidFill>
                <a:latin typeface="Times"/>
                <a:ea typeface="Times"/>
                <a:cs typeface="Times"/>
                <a:sym typeface="Times"/>
              </a:rPr>
              <a:t>4. What I found interesting</a:t>
            </a:r>
            <a:r>
              <a:rPr b="0" i="0" lang="en" sz="1700" u="none" cap="none" strike="noStrike">
                <a:solidFill>
                  <a:srgbClr val="D5858A"/>
                </a:solidFill>
                <a:latin typeface="Times"/>
                <a:ea typeface="Times"/>
                <a:cs typeface="Times"/>
                <a:sym typeface="Times"/>
              </a:rPr>
              <a:t>: I found it surprising that the sun appears red not because its temperature changes, but simply because Earth's atmosphere acts as a filter.</a:t>
            </a:r>
            <a:endParaRPr sz="500"/>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858A"/>
        </a:solidFill>
      </p:bgPr>
    </p:bg>
    <p:spTree>
      <p:nvGrpSpPr>
        <p:cNvPr id="2936" name="Shape 2936"/>
        <p:cNvGrpSpPr/>
        <p:nvPr/>
      </p:nvGrpSpPr>
      <p:grpSpPr>
        <a:xfrm>
          <a:off x="0" y="0"/>
          <a:ext cx="0" cy="0"/>
          <a:chOff x="0" y="0"/>
          <a:chExt cx="0" cy="0"/>
        </a:xfrm>
      </p:grpSpPr>
      <p:sp>
        <p:nvSpPr>
          <p:cNvPr id="2937" name="Google Shape;2937;p313"/>
          <p:cNvSpPr/>
          <p:nvPr/>
        </p:nvSpPr>
        <p:spPr>
          <a:xfrm rot="-5400000">
            <a:off x="-486087" y="161699"/>
            <a:ext cx="5219786" cy="4896389"/>
          </a:xfrm>
          <a:custGeom>
            <a:rect b="b" l="l" r="r" t="t"/>
            <a:pathLst>
              <a:path extrusionOk="0" h="9792777" w="10439571">
                <a:moveTo>
                  <a:pt x="0" y="0"/>
                </a:moveTo>
                <a:lnTo>
                  <a:pt x="10439571" y="0"/>
                </a:lnTo>
                <a:lnTo>
                  <a:pt x="10439571" y="9792777"/>
                </a:lnTo>
                <a:lnTo>
                  <a:pt x="0" y="9792777"/>
                </a:lnTo>
                <a:lnTo>
                  <a:pt x="0" y="0"/>
                </a:lnTo>
                <a:close/>
              </a:path>
            </a:pathLst>
          </a:custGeom>
          <a:noFill/>
          <a:ln>
            <a:noFill/>
          </a:ln>
        </p:spPr>
      </p:sp>
      <p:sp>
        <p:nvSpPr>
          <p:cNvPr id="2938" name="Google Shape;2938;p313"/>
          <p:cNvSpPr/>
          <p:nvPr/>
        </p:nvSpPr>
        <p:spPr>
          <a:xfrm flipH="1" rot="5400000">
            <a:off x="4405733" y="161699"/>
            <a:ext cx="5219786" cy="4896389"/>
          </a:xfrm>
          <a:custGeom>
            <a:rect b="b" l="l" r="r" t="t"/>
            <a:pathLst>
              <a:path extrusionOk="0" h="9792777" w="10439571">
                <a:moveTo>
                  <a:pt x="0" y="9792777"/>
                </a:moveTo>
                <a:lnTo>
                  <a:pt x="10439571" y="9792777"/>
                </a:lnTo>
                <a:lnTo>
                  <a:pt x="10439571" y="0"/>
                </a:lnTo>
                <a:lnTo>
                  <a:pt x="0" y="0"/>
                </a:lnTo>
                <a:lnTo>
                  <a:pt x="0" y="9792777"/>
                </a:lnTo>
                <a:close/>
              </a:path>
            </a:pathLst>
          </a:custGeom>
          <a:noFill/>
          <a:ln>
            <a:noFill/>
          </a:ln>
        </p:spPr>
      </p:sp>
      <p:sp>
        <p:nvSpPr>
          <p:cNvPr id="2939" name="Google Shape;2939;p313"/>
          <p:cNvSpPr/>
          <p:nvPr/>
        </p:nvSpPr>
        <p:spPr>
          <a:xfrm>
            <a:off x="-509770" y="100906"/>
            <a:ext cx="10159072" cy="5042594"/>
          </a:xfrm>
          <a:custGeom>
            <a:rect b="b" l="l" r="r" t="t"/>
            <a:pathLst>
              <a:path extrusionOk="0" h="10085188" w="20318144">
                <a:moveTo>
                  <a:pt x="0" y="0"/>
                </a:moveTo>
                <a:lnTo>
                  <a:pt x="20318145" y="0"/>
                </a:lnTo>
                <a:lnTo>
                  <a:pt x="20318145" y="10085188"/>
                </a:lnTo>
                <a:lnTo>
                  <a:pt x="0" y="10085188"/>
                </a:lnTo>
                <a:lnTo>
                  <a:pt x="0" y="0"/>
                </a:lnTo>
                <a:close/>
              </a:path>
            </a:pathLst>
          </a:custGeom>
          <a:noFill/>
          <a:ln>
            <a:noFill/>
          </a:ln>
        </p:spPr>
      </p:sp>
      <p:sp>
        <p:nvSpPr>
          <p:cNvPr id="2940" name="Google Shape;2940;p313"/>
          <p:cNvSpPr/>
          <p:nvPr/>
        </p:nvSpPr>
        <p:spPr>
          <a:xfrm>
            <a:off x="7353921" y="-485157"/>
            <a:ext cx="2284820" cy="2411998"/>
          </a:xfrm>
          <a:custGeom>
            <a:rect b="b" l="l" r="r" t="t"/>
            <a:pathLst>
              <a:path extrusionOk="0" h="4823996" w="4569640">
                <a:moveTo>
                  <a:pt x="0" y="0"/>
                </a:moveTo>
                <a:lnTo>
                  <a:pt x="4569640" y="0"/>
                </a:lnTo>
                <a:lnTo>
                  <a:pt x="4569640" y="4823997"/>
                </a:lnTo>
                <a:lnTo>
                  <a:pt x="0" y="4823997"/>
                </a:lnTo>
                <a:lnTo>
                  <a:pt x="0" y="0"/>
                </a:lnTo>
                <a:close/>
              </a:path>
            </a:pathLst>
          </a:custGeom>
          <a:noFill/>
          <a:ln>
            <a:noFill/>
          </a:ln>
        </p:spPr>
      </p:sp>
      <p:sp>
        <p:nvSpPr>
          <p:cNvPr id="2941" name="Google Shape;2941;p313"/>
          <p:cNvSpPr txBox="1"/>
          <p:nvPr/>
        </p:nvSpPr>
        <p:spPr>
          <a:xfrm>
            <a:off x="2399371" y="85725"/>
            <a:ext cx="4032300" cy="1224300"/>
          </a:xfrm>
          <a:prstGeom prst="rect">
            <a:avLst/>
          </a:prstGeom>
          <a:noFill/>
          <a:ln>
            <a:noFill/>
          </a:ln>
        </p:spPr>
        <p:txBody>
          <a:bodyPr anchorCtr="0" anchor="t" bIns="0" lIns="0" spcFirstLastPara="1" rIns="0" wrap="square" tIns="0">
            <a:spAutoFit/>
          </a:bodyPr>
          <a:lstStyle/>
          <a:p>
            <a:pPr indent="0" lvl="0" marL="0" marR="0" rtl="0" algn="ctr">
              <a:lnSpc>
                <a:spcPct val="96998"/>
              </a:lnSpc>
              <a:spcBef>
                <a:spcPts val="0"/>
              </a:spcBef>
              <a:spcAft>
                <a:spcPts val="0"/>
              </a:spcAft>
              <a:buNone/>
            </a:pPr>
            <a:r>
              <a:rPr b="0" i="0" lang="en" sz="4100" u="none" cap="none" strike="noStrike">
                <a:solidFill>
                  <a:schemeClr val="lt1"/>
                </a:solidFill>
                <a:latin typeface="Arial"/>
                <a:ea typeface="Arial"/>
                <a:cs typeface="Arial"/>
                <a:sym typeface="Arial"/>
              </a:rPr>
              <a:t>Les couleurs du coucher de soleil</a:t>
            </a:r>
            <a:endParaRPr sz="700">
              <a:solidFill>
                <a:schemeClr val="lt1"/>
              </a:solidFill>
            </a:endParaRPr>
          </a:p>
        </p:txBody>
      </p:sp>
      <p:sp>
        <p:nvSpPr>
          <p:cNvPr id="2942" name="Google Shape;2942;p313"/>
          <p:cNvSpPr txBox="1"/>
          <p:nvPr/>
        </p:nvSpPr>
        <p:spPr>
          <a:xfrm>
            <a:off x="714064" y="1357268"/>
            <a:ext cx="7782300" cy="2995500"/>
          </a:xfrm>
          <a:prstGeom prst="rect">
            <a:avLst/>
          </a:prstGeom>
          <a:noFill/>
          <a:ln>
            <a:noFill/>
          </a:ln>
        </p:spPr>
        <p:txBody>
          <a:bodyPr anchorCtr="0" anchor="t" bIns="0" lIns="0" spcFirstLastPara="1" rIns="0" wrap="square" tIns="0">
            <a:spAutoFit/>
          </a:bodyPr>
          <a:lstStyle/>
          <a:p>
            <a:pPr indent="0" lvl="0" marL="0" marR="0" rtl="0" algn="ctr">
              <a:lnSpc>
                <a:spcPct val="139989"/>
              </a:lnSpc>
              <a:spcBef>
                <a:spcPts val="0"/>
              </a:spcBef>
              <a:spcAft>
                <a:spcPts val="0"/>
              </a:spcAft>
              <a:buNone/>
            </a:pPr>
            <a:r>
              <a:rPr b="1" i="0" lang="en" sz="1700" u="none" cap="none" strike="noStrike">
                <a:solidFill>
                  <a:schemeClr val="lt1"/>
                </a:solidFill>
                <a:latin typeface="Arial"/>
                <a:ea typeface="Arial"/>
                <a:cs typeface="Arial"/>
                <a:sym typeface="Arial"/>
              </a:rPr>
              <a:t>Date et lieu : 14 septembre, 19 h 15 – À la fenêtre / sur une colline.</a:t>
            </a:r>
            <a:endParaRPr sz="400">
              <a:solidFill>
                <a:schemeClr val="lt1"/>
              </a:solidFill>
            </a:endParaRPr>
          </a:p>
          <a:p>
            <a:pPr indent="0" lvl="0" marL="0" marR="0" rtl="0" algn="ctr">
              <a:lnSpc>
                <a:spcPct val="140005"/>
              </a:lnSpc>
              <a:spcBef>
                <a:spcPts val="0"/>
              </a:spcBef>
              <a:spcAft>
                <a:spcPts val="0"/>
              </a:spcAft>
              <a:buNone/>
            </a:pPr>
            <a:r>
              <a:rPr b="1" i="1" lang="en" u="sng" cap="none" strike="noStrike">
                <a:solidFill>
                  <a:schemeClr val="lt1"/>
                </a:solidFill>
                <a:latin typeface="Times"/>
                <a:ea typeface="Times"/>
                <a:cs typeface="Times"/>
                <a:sym typeface="Times"/>
              </a:rPr>
              <a:t>2. Qu'ai-je observé ? </a:t>
            </a:r>
            <a:r>
              <a:rPr b="0" i="0" lang="en" u="none" cap="none" strike="noStrike">
                <a:solidFill>
                  <a:schemeClr val="lt1"/>
                </a:solidFill>
                <a:latin typeface="Times"/>
                <a:ea typeface="Times"/>
                <a:cs typeface="Times"/>
                <a:sym typeface="Times"/>
              </a:rPr>
              <a:t>Au coucher du soleil, la couleur du ciel à l'horizon a viré du bleu à des nuances intenses d'orange, de rouge et de rose.</a:t>
            </a:r>
            <a:endParaRPr sz="400">
              <a:solidFill>
                <a:schemeClr val="lt1"/>
              </a:solidFill>
            </a:endParaRPr>
          </a:p>
          <a:p>
            <a:pPr indent="0" lvl="0" marL="0" marR="0" rtl="0" algn="ctr">
              <a:lnSpc>
                <a:spcPct val="140005"/>
              </a:lnSpc>
              <a:spcBef>
                <a:spcPts val="0"/>
              </a:spcBef>
              <a:spcAft>
                <a:spcPts val="0"/>
              </a:spcAft>
              <a:buNone/>
            </a:pPr>
            <a:r>
              <a:rPr b="1" i="1" lang="en" u="sng" cap="none" strike="noStrike">
                <a:solidFill>
                  <a:schemeClr val="lt1"/>
                </a:solidFill>
                <a:latin typeface="Times"/>
                <a:ea typeface="Times"/>
                <a:cs typeface="Times"/>
                <a:sym typeface="Times"/>
              </a:rPr>
              <a:t>3. Explication physique</a:t>
            </a:r>
            <a:r>
              <a:rPr b="0" i="0" lang="en" u="none" cap="none" strike="noStrike">
                <a:solidFill>
                  <a:schemeClr val="lt1"/>
                </a:solidFill>
                <a:latin typeface="Times"/>
                <a:ea typeface="Times"/>
                <a:cs typeface="Times"/>
                <a:sym typeface="Times"/>
              </a:rPr>
              <a:t> : Ce phénomène est dû à la diffusion de la lumière (diffusion de Rayleigh). La lumière solaire est composée de toutes les couleurs de l'arc-en-ciel. Au coucher du soleil, les rayons solaires traversent une couche d'atmosphère beaucoup plus épaisse pour atteindre nos yeux. La lumière bleue (à courte longueur d'onde) est diffusée dans toutes les directions et se perd, tandis que la lumière rouge et orange (à longue longueur d'onde) parvient à traverser l'atmosphère sans être autant diffusée.</a:t>
            </a:r>
            <a:endParaRPr sz="400">
              <a:solidFill>
                <a:schemeClr val="lt1"/>
              </a:solidFill>
            </a:endParaRPr>
          </a:p>
          <a:p>
            <a:pPr indent="0" lvl="0" marL="0" marR="0" rtl="0" algn="ctr">
              <a:lnSpc>
                <a:spcPct val="140005"/>
              </a:lnSpc>
              <a:spcBef>
                <a:spcPts val="0"/>
              </a:spcBef>
              <a:spcAft>
                <a:spcPts val="0"/>
              </a:spcAft>
              <a:buNone/>
            </a:pPr>
            <a:r>
              <a:rPr b="1" i="1" lang="en" u="sng" cap="none" strike="noStrike">
                <a:solidFill>
                  <a:schemeClr val="lt1"/>
                </a:solidFill>
                <a:latin typeface="Times"/>
                <a:ea typeface="Times"/>
                <a:cs typeface="Times"/>
                <a:sym typeface="Times"/>
              </a:rPr>
              <a:t>4. Ce que j'ai trouvé intéressant :</a:t>
            </a:r>
            <a:r>
              <a:rPr b="0" i="0" lang="en" u="none" cap="none" strike="noStrike">
                <a:solidFill>
                  <a:schemeClr val="lt1"/>
                </a:solidFill>
                <a:latin typeface="Times"/>
                <a:ea typeface="Times"/>
                <a:cs typeface="Times"/>
                <a:sym typeface="Times"/>
              </a:rPr>
              <a:t> J'ai trouvé surprenant que le soleil paraisse rouge non pas parce que sa température change, mais simplement parce que l'atmosphère terrestre agit comme un filtre.</a:t>
            </a:r>
            <a:endParaRPr sz="400">
              <a:solidFill>
                <a:schemeClr val="lt1"/>
              </a:solidFill>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46" name="Shape 2946"/>
        <p:cNvGrpSpPr/>
        <p:nvPr/>
      </p:nvGrpSpPr>
      <p:grpSpPr>
        <a:xfrm>
          <a:off x="0" y="0"/>
          <a:ext cx="0" cy="0"/>
          <a:chOff x="0" y="0"/>
          <a:chExt cx="0" cy="0"/>
        </a:xfrm>
      </p:grpSpPr>
      <p:sp>
        <p:nvSpPr>
          <p:cNvPr id="2947" name="Google Shape;2947;p314"/>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948" name="Google Shape;2948;p314"/>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949" name="Google Shape;2949;p314"/>
          <p:cNvSpPr/>
          <p:nvPr/>
        </p:nvSpPr>
        <p:spPr>
          <a:xfrm>
            <a:off x="-428280" y="2745582"/>
            <a:ext cx="4205281" cy="3081324"/>
          </a:xfrm>
          <a:custGeom>
            <a:rect b="b" l="l" r="r" t="t"/>
            <a:pathLst>
              <a:path extrusionOk="0" h="6162647" w="8410561">
                <a:moveTo>
                  <a:pt x="0" y="0"/>
                </a:moveTo>
                <a:lnTo>
                  <a:pt x="8410561" y="0"/>
                </a:lnTo>
                <a:lnTo>
                  <a:pt x="8410561" y="6162647"/>
                </a:lnTo>
                <a:lnTo>
                  <a:pt x="0" y="6162647"/>
                </a:lnTo>
                <a:lnTo>
                  <a:pt x="0" y="0"/>
                </a:lnTo>
                <a:close/>
              </a:path>
            </a:pathLst>
          </a:custGeom>
          <a:noFill/>
          <a:ln>
            <a:noFill/>
          </a:ln>
        </p:spPr>
      </p:sp>
      <p:sp>
        <p:nvSpPr>
          <p:cNvPr id="2950" name="Google Shape;2950;p314"/>
          <p:cNvSpPr/>
          <p:nvPr/>
        </p:nvSpPr>
        <p:spPr>
          <a:xfrm>
            <a:off x="4347485" y="-1994588"/>
            <a:ext cx="4796516" cy="7668848"/>
          </a:xfrm>
          <a:custGeom>
            <a:rect b="b" l="l" r="r" t="t"/>
            <a:pathLst>
              <a:path extrusionOk="0" h="15337696" w="9593031">
                <a:moveTo>
                  <a:pt x="0" y="0"/>
                </a:moveTo>
                <a:lnTo>
                  <a:pt x="9593031" y="0"/>
                </a:lnTo>
                <a:lnTo>
                  <a:pt x="9593031" y="15337696"/>
                </a:lnTo>
                <a:lnTo>
                  <a:pt x="0" y="15337696"/>
                </a:lnTo>
                <a:lnTo>
                  <a:pt x="0" y="0"/>
                </a:lnTo>
                <a:close/>
              </a:path>
            </a:pathLst>
          </a:custGeom>
          <a:noFill/>
          <a:ln>
            <a:noFill/>
          </a:ln>
        </p:spPr>
      </p:sp>
      <p:sp>
        <p:nvSpPr>
          <p:cNvPr id="2951" name="Google Shape;2951;p314"/>
          <p:cNvSpPr txBox="1"/>
          <p:nvPr/>
        </p:nvSpPr>
        <p:spPr>
          <a:xfrm>
            <a:off x="904858" y="785658"/>
            <a:ext cx="3800901" cy="2026075"/>
          </a:xfrm>
          <a:prstGeom prst="rect">
            <a:avLst/>
          </a:prstGeom>
          <a:noFill/>
          <a:ln>
            <a:noFill/>
          </a:ln>
        </p:spPr>
        <p:txBody>
          <a:bodyPr anchorCtr="0" anchor="t" bIns="0" lIns="0" spcFirstLastPara="1" rIns="0" wrap="square" tIns="0">
            <a:spAutoFit/>
          </a:bodyPr>
          <a:lstStyle/>
          <a:p>
            <a:pPr indent="0" lvl="0" marL="0" marR="0" rtl="0" algn="l">
              <a:lnSpc>
                <a:spcPct val="97992"/>
              </a:lnSpc>
              <a:spcBef>
                <a:spcPts val="0"/>
              </a:spcBef>
              <a:spcAft>
                <a:spcPts val="0"/>
              </a:spcAft>
              <a:buNone/>
            </a:pPr>
            <a:r>
              <a:rPr b="0" i="0" lang="en" sz="5300" u="none" cap="none" strike="noStrike">
                <a:solidFill>
                  <a:srgbClr val="DB7C95"/>
                </a:solidFill>
                <a:latin typeface="Arial"/>
                <a:ea typeface="Arial"/>
                <a:cs typeface="Arial"/>
                <a:sym typeface="Arial"/>
              </a:rPr>
              <a:t> Reflexia luminii în apă</a:t>
            </a:r>
            <a:endParaRPr sz="700"/>
          </a:p>
          <a:p>
            <a:pPr indent="0" lvl="0" marL="0" marR="0" rtl="0" algn="l">
              <a:lnSpc>
                <a:spcPct val="97992"/>
              </a:lnSpc>
              <a:spcBef>
                <a:spcPts val="0"/>
              </a:spcBef>
              <a:spcAft>
                <a:spcPts val="0"/>
              </a:spcAft>
              <a:buNone/>
            </a:pPr>
            <a:r>
              <a:rPr b="0" i="0" lang="en" sz="5300" u="none" cap="none" strike="noStrike">
                <a:solidFill>
                  <a:srgbClr val="DB7C95"/>
                </a:solidFill>
                <a:latin typeface="Arial"/>
                <a:ea typeface="Arial"/>
                <a:cs typeface="Arial"/>
                <a:sym typeface="Arial"/>
              </a:rPr>
              <a:t>-română-</a:t>
            </a:r>
            <a:endParaRPr sz="700"/>
          </a:p>
        </p:txBody>
      </p:sp>
      <p:sp>
        <p:nvSpPr>
          <p:cNvPr id="2952" name="Google Shape;2952;p314"/>
          <p:cNvSpPr txBox="1"/>
          <p:nvPr/>
        </p:nvSpPr>
        <p:spPr>
          <a:xfrm>
            <a:off x="4823452" y="57813"/>
            <a:ext cx="3806100" cy="48123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 sz="1600" u="none" cap="none" strike="noStrike">
                <a:solidFill>
                  <a:srgbClr val="FFFFFF"/>
                </a:solidFill>
                <a:latin typeface="Arial"/>
                <a:ea typeface="Arial"/>
                <a:cs typeface="Arial"/>
                <a:sym typeface="Arial"/>
              </a:rPr>
              <a:t> </a:t>
            </a:r>
            <a:r>
              <a:rPr b="1" i="0" lang="en" sz="1600" u="none" cap="none" strike="noStrike">
                <a:solidFill>
                  <a:srgbClr val="FFFFFF"/>
                </a:solidFill>
                <a:latin typeface="Arial"/>
                <a:ea typeface="Arial"/>
                <a:cs typeface="Arial"/>
                <a:sym typeface="Arial"/>
              </a:rPr>
              <a:t>Data și locul: 15 septembrie, ora 11:00 – Pe malul unui lac / lângă o piscină.</a:t>
            </a:r>
            <a:endParaRPr sz="500"/>
          </a:p>
          <a:p>
            <a:pPr indent="0" lvl="0" marL="0" marR="0" rtl="0" algn="ctr">
              <a:lnSpc>
                <a:spcPct val="140025"/>
              </a:lnSpc>
              <a:spcBef>
                <a:spcPts val="0"/>
              </a:spcBef>
              <a:spcAft>
                <a:spcPts val="0"/>
              </a:spcAft>
              <a:buNone/>
            </a:pPr>
            <a:r>
              <a:rPr b="0" i="0" lang="en" sz="1300" u="none" cap="none" strike="noStrike">
                <a:solidFill>
                  <a:srgbClr val="FFFFFF"/>
                </a:solidFill>
                <a:latin typeface="Times"/>
                <a:ea typeface="Times"/>
                <a:cs typeface="Times"/>
                <a:sym typeface="Times"/>
              </a:rPr>
              <a:t>  </a:t>
            </a:r>
            <a:r>
              <a:rPr b="1" i="1" lang="en" sz="1300" u="sng" cap="none" strike="noStrike">
                <a:solidFill>
                  <a:srgbClr val="FFFFFF"/>
                </a:solidFill>
                <a:latin typeface="Times"/>
                <a:ea typeface="Times"/>
                <a:cs typeface="Times"/>
                <a:sym typeface="Times"/>
              </a:rPr>
              <a:t>2. Ce am observat?</a:t>
            </a:r>
            <a:r>
              <a:rPr b="0" i="0" lang="en" sz="1300" u="none" cap="none" strike="noStrike">
                <a:solidFill>
                  <a:srgbClr val="FFFFFF"/>
                </a:solidFill>
                <a:latin typeface="Times"/>
                <a:ea typeface="Times"/>
                <a:cs typeface="Times"/>
                <a:sym typeface="Times"/>
              </a:rPr>
              <a:t> Când apa era complet liniștită, clădirile și copacii de pe mal se vedeau clar răsturnate pe suprafața apei, ca într-o oglindă. Când a suflat vântul, imaginea s-a deformat și a dispărut.</a:t>
            </a:r>
            <a:endParaRPr sz="500"/>
          </a:p>
          <a:p>
            <a:pPr indent="0" lvl="0" marL="0" marR="0" rtl="0" algn="ctr">
              <a:lnSpc>
                <a:spcPct val="140025"/>
              </a:lnSpc>
              <a:spcBef>
                <a:spcPts val="0"/>
              </a:spcBef>
              <a:spcAft>
                <a:spcPts val="0"/>
              </a:spcAft>
              <a:buNone/>
            </a:pPr>
            <a:r>
              <a:rPr b="0" i="0" lang="en" sz="1300" u="none" cap="none" strike="noStrike">
                <a:solidFill>
                  <a:srgbClr val="FFFFFF"/>
                </a:solidFill>
                <a:latin typeface="Times"/>
                <a:ea typeface="Times"/>
                <a:cs typeface="Times"/>
                <a:sym typeface="Times"/>
              </a:rPr>
              <a:t>  </a:t>
            </a:r>
            <a:r>
              <a:rPr b="1" i="1" lang="en" sz="1300" u="sng" cap="none" strike="noStrike">
                <a:solidFill>
                  <a:srgbClr val="FFFFFF"/>
                </a:solidFill>
                <a:latin typeface="Times"/>
                <a:ea typeface="Times"/>
                <a:cs typeface="Times"/>
                <a:sym typeface="Times"/>
              </a:rPr>
              <a:t>3. Explicația fizică</a:t>
            </a:r>
            <a:r>
              <a:rPr b="0" i="0" lang="en" sz="1300" u="none" cap="none" strike="noStrike">
                <a:solidFill>
                  <a:srgbClr val="FFFFFF"/>
                </a:solidFill>
                <a:latin typeface="Times"/>
                <a:ea typeface="Times"/>
                <a:cs typeface="Times"/>
                <a:sym typeface="Times"/>
              </a:rPr>
              <a:t>: Fenomenul este reflexia luminii. Când suprafața apei este netedă, avem de-a face cu o reflexie regulată (sticloasă), unde unghiul de incidență este egal cu unghiul de reflexie (i = r), formând o imagine clară. Când apar valuri, suprafața devine neregulată și are loc o reflexie difuză, razele reflectându-se în toate direcțiile, ceea ce distruge imaginea clară.</a:t>
            </a:r>
            <a:endParaRPr sz="500"/>
          </a:p>
          <a:p>
            <a:pPr indent="0" lvl="0" marL="0" marR="0" rtl="0" algn="ctr">
              <a:lnSpc>
                <a:spcPct val="140025"/>
              </a:lnSpc>
              <a:spcBef>
                <a:spcPts val="0"/>
              </a:spcBef>
              <a:spcAft>
                <a:spcPts val="0"/>
              </a:spcAft>
              <a:buNone/>
            </a:pPr>
            <a:r>
              <a:rPr b="0" i="0" lang="en" sz="1300" u="none" cap="none" strike="noStrike">
                <a:solidFill>
                  <a:srgbClr val="FFFFFF"/>
                </a:solidFill>
                <a:latin typeface="Times"/>
                <a:ea typeface="Times"/>
                <a:cs typeface="Times"/>
                <a:sym typeface="Times"/>
              </a:rPr>
              <a:t>  </a:t>
            </a:r>
            <a:r>
              <a:rPr b="1" i="1" lang="en" sz="1300" u="sng" cap="none" strike="noStrike">
                <a:solidFill>
                  <a:srgbClr val="FFFFFF"/>
                </a:solidFill>
                <a:latin typeface="Times"/>
                <a:ea typeface="Times"/>
                <a:cs typeface="Times"/>
                <a:sym typeface="Times"/>
              </a:rPr>
              <a:t>4. Ce mi s-a părut interesant</a:t>
            </a:r>
            <a:r>
              <a:rPr b="0" i="0" lang="en" sz="1300" u="none" cap="none" strike="noStrike">
                <a:solidFill>
                  <a:srgbClr val="FFFFFF"/>
                </a:solidFill>
                <a:latin typeface="Times"/>
                <a:ea typeface="Times"/>
                <a:cs typeface="Times"/>
                <a:sym typeface="Times"/>
              </a:rPr>
              <a:t>: Cât de rapid se poate schimba tipul de reflexie de la una perfectă la una difuză doar la o mică adiere de vânt.</a:t>
            </a:r>
            <a:endParaRPr sz="500"/>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56" name="Shape 2956"/>
        <p:cNvGrpSpPr/>
        <p:nvPr/>
      </p:nvGrpSpPr>
      <p:grpSpPr>
        <a:xfrm>
          <a:off x="0" y="0"/>
          <a:ext cx="0" cy="0"/>
          <a:chOff x="0" y="0"/>
          <a:chExt cx="0" cy="0"/>
        </a:xfrm>
      </p:grpSpPr>
      <p:sp>
        <p:nvSpPr>
          <p:cNvPr id="2957" name="Google Shape;2957;p315"/>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958" name="Google Shape;2958;p315"/>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959" name="Google Shape;2959;p315"/>
          <p:cNvSpPr/>
          <p:nvPr/>
        </p:nvSpPr>
        <p:spPr>
          <a:xfrm>
            <a:off x="3818125" y="-2326040"/>
            <a:ext cx="5325876" cy="8515208"/>
          </a:xfrm>
          <a:custGeom>
            <a:rect b="b" l="l" r="r" t="t"/>
            <a:pathLst>
              <a:path extrusionOk="0" h="17030415" w="10651751">
                <a:moveTo>
                  <a:pt x="0" y="0"/>
                </a:moveTo>
                <a:lnTo>
                  <a:pt x="10651751" y="0"/>
                </a:lnTo>
                <a:lnTo>
                  <a:pt x="10651751" y="17030416"/>
                </a:lnTo>
                <a:lnTo>
                  <a:pt x="0" y="17030416"/>
                </a:lnTo>
                <a:lnTo>
                  <a:pt x="0" y="0"/>
                </a:lnTo>
                <a:close/>
              </a:path>
            </a:pathLst>
          </a:custGeom>
          <a:noFill/>
          <a:ln>
            <a:noFill/>
          </a:ln>
        </p:spPr>
      </p:sp>
      <p:sp>
        <p:nvSpPr>
          <p:cNvPr id="2960" name="Google Shape;2960;p315"/>
          <p:cNvSpPr/>
          <p:nvPr/>
        </p:nvSpPr>
        <p:spPr>
          <a:xfrm>
            <a:off x="222969" y="2040084"/>
            <a:ext cx="3472690" cy="3009938"/>
          </a:xfrm>
          <a:custGeom>
            <a:rect b="b" l="l" r="r" t="t"/>
            <a:pathLst>
              <a:path extrusionOk="0" h="6019875" w="6945380">
                <a:moveTo>
                  <a:pt x="0" y="0"/>
                </a:moveTo>
                <a:lnTo>
                  <a:pt x="6945380" y="0"/>
                </a:lnTo>
                <a:lnTo>
                  <a:pt x="6945380" y="6019874"/>
                </a:lnTo>
                <a:lnTo>
                  <a:pt x="0" y="6019874"/>
                </a:lnTo>
                <a:lnTo>
                  <a:pt x="0" y="0"/>
                </a:lnTo>
                <a:close/>
              </a:path>
            </a:pathLst>
          </a:custGeom>
          <a:blipFill rotWithShape="1">
            <a:blip r:embed="rId3">
              <a:alphaModFix/>
            </a:blip>
            <a:stretch>
              <a:fillRect b="-9703" l="-813" r="-5154" t="-12557"/>
            </a:stretch>
          </a:blipFill>
          <a:ln cap="rnd" cmpd="sng" w="133350">
            <a:solidFill>
              <a:srgbClr val="000000"/>
            </a:solidFill>
            <a:prstDash val="solid"/>
            <a:round/>
            <a:headEnd len="sm" w="sm" type="none"/>
            <a:tailEnd len="sm" w="sm" type="none"/>
          </a:ln>
        </p:spPr>
      </p:sp>
      <p:sp>
        <p:nvSpPr>
          <p:cNvPr id="2961" name="Google Shape;2961;p315"/>
          <p:cNvSpPr txBox="1"/>
          <p:nvPr/>
        </p:nvSpPr>
        <p:spPr>
          <a:xfrm>
            <a:off x="324125" y="171275"/>
            <a:ext cx="4108800" cy="3243000"/>
          </a:xfrm>
          <a:prstGeom prst="rect">
            <a:avLst/>
          </a:prstGeom>
          <a:noFill/>
          <a:ln>
            <a:noFill/>
          </a:ln>
        </p:spPr>
        <p:txBody>
          <a:bodyPr anchorCtr="0" anchor="t" bIns="0" lIns="0" spcFirstLastPara="1" rIns="0" wrap="square" tIns="0">
            <a:spAutoFit/>
          </a:bodyPr>
          <a:lstStyle/>
          <a:p>
            <a:pPr indent="0" lvl="0" marL="0" marR="0" rtl="0" algn="l">
              <a:lnSpc>
                <a:spcPct val="97994"/>
              </a:lnSpc>
              <a:spcBef>
                <a:spcPts val="0"/>
              </a:spcBef>
              <a:spcAft>
                <a:spcPts val="0"/>
              </a:spcAft>
              <a:buNone/>
            </a:pPr>
            <a:r>
              <a:rPr b="0" i="0" lang="en" sz="4300" u="none" cap="none" strike="noStrike">
                <a:solidFill>
                  <a:srgbClr val="DB7C95"/>
                </a:solidFill>
                <a:latin typeface="Arial"/>
                <a:ea typeface="Arial"/>
                <a:cs typeface="Arial"/>
                <a:sym typeface="Arial"/>
              </a:rPr>
              <a:t>Reflection of Light on Water</a:t>
            </a:r>
            <a:endParaRPr sz="700"/>
          </a:p>
          <a:p>
            <a:pPr indent="0" lvl="0" marL="0" marR="0" rtl="0" algn="l">
              <a:lnSpc>
                <a:spcPct val="97994"/>
              </a:lnSpc>
              <a:spcBef>
                <a:spcPts val="0"/>
              </a:spcBef>
              <a:spcAft>
                <a:spcPts val="0"/>
              </a:spcAft>
              <a:buNone/>
            </a:pPr>
            <a:r>
              <a:t/>
            </a:r>
            <a:endParaRPr b="0" i="0" sz="4300" u="none" cap="none" strike="noStrike">
              <a:solidFill>
                <a:srgbClr val="DB7C95"/>
              </a:solidFill>
              <a:latin typeface="Arial"/>
              <a:ea typeface="Arial"/>
              <a:cs typeface="Arial"/>
              <a:sym typeface="Arial"/>
            </a:endParaRPr>
          </a:p>
          <a:p>
            <a:pPr indent="0" lvl="0" marL="0" marR="0" rtl="0" algn="l">
              <a:lnSpc>
                <a:spcPct val="97994"/>
              </a:lnSpc>
              <a:spcBef>
                <a:spcPts val="0"/>
              </a:spcBef>
              <a:spcAft>
                <a:spcPts val="0"/>
              </a:spcAft>
              <a:buNone/>
            </a:pPr>
            <a:r>
              <a:t/>
            </a:r>
            <a:endParaRPr b="0" i="0" sz="4300" u="none" cap="none" strike="noStrike">
              <a:solidFill>
                <a:srgbClr val="DB7C95"/>
              </a:solidFill>
              <a:latin typeface="Arial"/>
              <a:ea typeface="Arial"/>
              <a:cs typeface="Arial"/>
              <a:sym typeface="Arial"/>
            </a:endParaRPr>
          </a:p>
          <a:p>
            <a:pPr indent="0" lvl="0" marL="0" marR="0" rtl="0" algn="l">
              <a:lnSpc>
                <a:spcPct val="97994"/>
              </a:lnSpc>
              <a:spcBef>
                <a:spcPts val="0"/>
              </a:spcBef>
              <a:spcAft>
                <a:spcPts val="0"/>
              </a:spcAft>
              <a:buNone/>
            </a:pPr>
            <a:r>
              <a:t/>
            </a:r>
            <a:endParaRPr b="0" i="0" sz="4300" u="none" cap="none" strike="noStrike">
              <a:solidFill>
                <a:srgbClr val="DB7C95"/>
              </a:solidFill>
              <a:latin typeface="Arial"/>
              <a:ea typeface="Arial"/>
              <a:cs typeface="Arial"/>
              <a:sym typeface="Arial"/>
            </a:endParaRPr>
          </a:p>
        </p:txBody>
      </p:sp>
      <p:sp>
        <p:nvSpPr>
          <p:cNvPr id="2962" name="Google Shape;2962;p315"/>
          <p:cNvSpPr txBox="1"/>
          <p:nvPr/>
        </p:nvSpPr>
        <p:spPr>
          <a:xfrm>
            <a:off x="4154982" y="171281"/>
            <a:ext cx="4625700" cy="4439400"/>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b="1" i="0" lang="en" u="none" cap="none" strike="noStrike">
                <a:solidFill>
                  <a:srgbClr val="FFFFFF"/>
                </a:solidFill>
                <a:latin typeface="Arial"/>
                <a:ea typeface="Arial"/>
                <a:cs typeface="Arial"/>
                <a:sym typeface="Arial"/>
              </a:rPr>
              <a:t>Date and location: September 15, 11:00 AM – By a lake / near a swimming pool.</a:t>
            </a:r>
            <a:endParaRPr sz="500"/>
          </a:p>
          <a:p>
            <a:pPr indent="0" lvl="0" marL="0" marR="0" rtl="0" algn="ctr">
              <a:lnSpc>
                <a:spcPct val="140012"/>
              </a:lnSpc>
              <a:spcBef>
                <a:spcPts val="0"/>
              </a:spcBef>
              <a:spcAft>
                <a:spcPts val="0"/>
              </a:spcAft>
              <a:buNone/>
            </a:pPr>
            <a:r>
              <a:rPr b="0" i="0" lang="en" u="none" cap="none" strike="noStrike">
                <a:solidFill>
                  <a:srgbClr val="FFFFFF"/>
                </a:solidFill>
                <a:latin typeface="Times"/>
                <a:ea typeface="Times"/>
                <a:cs typeface="Times"/>
                <a:sym typeface="Times"/>
              </a:rPr>
              <a:t>  </a:t>
            </a:r>
            <a:r>
              <a:rPr b="1" i="0" lang="en" u="sng" cap="none" strike="noStrike">
                <a:solidFill>
                  <a:srgbClr val="FFFFFF"/>
                </a:solidFill>
                <a:latin typeface="Times"/>
                <a:ea typeface="Times"/>
                <a:cs typeface="Times"/>
                <a:sym typeface="Times"/>
              </a:rPr>
              <a:t>2. What did I observe?</a:t>
            </a:r>
            <a:r>
              <a:rPr b="0" i="0" lang="en" u="none" cap="none" strike="noStrike">
                <a:solidFill>
                  <a:srgbClr val="FFFFFF"/>
                </a:solidFill>
                <a:latin typeface="Times"/>
                <a:ea typeface="Times"/>
                <a:cs typeface="Times"/>
                <a:sym typeface="Times"/>
              </a:rPr>
              <a:t> When the water was completely still, the buildings and trees on the shore were clearly visible, inverted on the water's surface like in a mirror. When the wind blew, the image became distorted and vanished.</a:t>
            </a:r>
            <a:endParaRPr sz="500"/>
          </a:p>
          <a:p>
            <a:pPr indent="0" lvl="0" marL="0" marR="0" rtl="0" algn="ctr">
              <a:lnSpc>
                <a:spcPct val="140012"/>
              </a:lnSpc>
              <a:spcBef>
                <a:spcPts val="0"/>
              </a:spcBef>
              <a:spcAft>
                <a:spcPts val="0"/>
              </a:spcAft>
              <a:buNone/>
            </a:pPr>
            <a:r>
              <a:rPr b="0" i="0" lang="en" u="none" cap="none" strike="noStrike">
                <a:solidFill>
                  <a:srgbClr val="FFFFFF"/>
                </a:solidFill>
                <a:latin typeface="Times"/>
                <a:ea typeface="Times"/>
                <a:cs typeface="Times"/>
                <a:sym typeface="Times"/>
              </a:rPr>
              <a:t>  </a:t>
            </a:r>
            <a:r>
              <a:rPr b="1" i="1" lang="en" u="sng" cap="none" strike="noStrike">
                <a:solidFill>
                  <a:srgbClr val="FFFFFF"/>
                </a:solidFill>
                <a:latin typeface="Times"/>
                <a:ea typeface="Times"/>
                <a:cs typeface="Times"/>
                <a:sym typeface="Times"/>
              </a:rPr>
              <a:t>3. Physical explanation:</a:t>
            </a:r>
            <a:r>
              <a:rPr b="0" i="0" lang="en" u="none" cap="none" strike="noStrike">
                <a:solidFill>
                  <a:srgbClr val="FFFFFF"/>
                </a:solidFill>
                <a:latin typeface="Times"/>
                <a:ea typeface="Times"/>
                <a:cs typeface="Times"/>
                <a:sym typeface="Times"/>
              </a:rPr>
              <a:t> The phenomenon is the reflection of light. When the water surface is smooth, specular (mirror-like) reflection occurs, where the angle of incidence equals the angle of reflection (i = r), forming a clear image. When waves appear, the surface becomes irregular and diffuse reflection takes place; the light rays scatter in all directions, destroying the clear image.</a:t>
            </a:r>
            <a:endParaRPr sz="500"/>
          </a:p>
          <a:p>
            <a:pPr indent="0" lvl="0" marL="0" marR="0" rtl="0" algn="ctr">
              <a:lnSpc>
                <a:spcPct val="140012"/>
              </a:lnSpc>
              <a:spcBef>
                <a:spcPts val="0"/>
              </a:spcBef>
              <a:spcAft>
                <a:spcPts val="0"/>
              </a:spcAft>
              <a:buNone/>
            </a:pPr>
            <a:r>
              <a:rPr b="0" i="0" lang="en" u="none" cap="none" strike="noStrike">
                <a:solidFill>
                  <a:srgbClr val="FFFFFF"/>
                </a:solidFill>
                <a:latin typeface="Times"/>
                <a:ea typeface="Times"/>
                <a:cs typeface="Times"/>
                <a:sym typeface="Times"/>
              </a:rPr>
              <a:t>  </a:t>
            </a:r>
            <a:r>
              <a:rPr b="1" i="0" lang="en" u="sng" cap="none" strike="noStrike">
                <a:solidFill>
                  <a:srgbClr val="FFFFFF"/>
                </a:solidFill>
                <a:latin typeface="Times"/>
                <a:ea typeface="Times"/>
                <a:cs typeface="Times"/>
                <a:sym typeface="Times"/>
              </a:rPr>
              <a:t>4. What I found interesting</a:t>
            </a:r>
            <a:r>
              <a:rPr b="0" i="0" lang="en" u="none" cap="none" strike="noStrike">
                <a:solidFill>
                  <a:srgbClr val="FFFFFF"/>
                </a:solidFill>
                <a:latin typeface="Times"/>
                <a:ea typeface="Times"/>
                <a:cs typeface="Times"/>
                <a:sym typeface="Times"/>
              </a:rPr>
              <a:t>: How quickly the type of reflection can shift from perfect to diffuse with just a slight breeze.</a:t>
            </a:r>
            <a:endParaRPr sz="500"/>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66" name="Shape 2966"/>
        <p:cNvGrpSpPr/>
        <p:nvPr/>
      </p:nvGrpSpPr>
      <p:grpSpPr>
        <a:xfrm>
          <a:off x="0" y="0"/>
          <a:ext cx="0" cy="0"/>
          <a:chOff x="0" y="0"/>
          <a:chExt cx="0" cy="0"/>
        </a:xfrm>
      </p:grpSpPr>
      <p:sp>
        <p:nvSpPr>
          <p:cNvPr id="2967" name="Google Shape;2967;p316"/>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968" name="Google Shape;2968;p316"/>
          <p:cNvSpPr/>
          <p:nvPr/>
        </p:nvSpPr>
        <p:spPr>
          <a:xfrm flipH="1" rot="5400000">
            <a:off x="4412664"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969" name="Google Shape;2969;p316"/>
          <p:cNvSpPr/>
          <p:nvPr/>
        </p:nvSpPr>
        <p:spPr>
          <a:xfrm>
            <a:off x="3253855" y="-3054258"/>
            <a:ext cx="5890146" cy="9417384"/>
          </a:xfrm>
          <a:custGeom>
            <a:rect b="b" l="l" r="r" t="t"/>
            <a:pathLst>
              <a:path extrusionOk="0" h="18834767" w="11780291">
                <a:moveTo>
                  <a:pt x="0" y="0"/>
                </a:moveTo>
                <a:lnTo>
                  <a:pt x="11780291" y="0"/>
                </a:lnTo>
                <a:lnTo>
                  <a:pt x="11780291" y="18834768"/>
                </a:lnTo>
                <a:lnTo>
                  <a:pt x="0" y="18834768"/>
                </a:lnTo>
                <a:lnTo>
                  <a:pt x="0" y="0"/>
                </a:lnTo>
                <a:close/>
              </a:path>
            </a:pathLst>
          </a:custGeom>
          <a:noFill/>
          <a:ln>
            <a:noFill/>
          </a:ln>
        </p:spPr>
      </p:sp>
      <p:sp>
        <p:nvSpPr>
          <p:cNvPr id="2970" name="Google Shape;2970;p316"/>
          <p:cNvSpPr/>
          <p:nvPr/>
        </p:nvSpPr>
        <p:spPr>
          <a:xfrm>
            <a:off x="261730" y="2066191"/>
            <a:ext cx="2778202" cy="2778202"/>
          </a:xfrm>
          <a:custGeom>
            <a:rect b="b" l="l" r="r" t="t"/>
            <a:pathLst>
              <a:path extrusionOk="0" h="5556403" w="5556403">
                <a:moveTo>
                  <a:pt x="0" y="0"/>
                </a:moveTo>
                <a:lnTo>
                  <a:pt x="5556402" y="0"/>
                </a:lnTo>
                <a:lnTo>
                  <a:pt x="5556402" y="5556403"/>
                </a:lnTo>
                <a:lnTo>
                  <a:pt x="0" y="5556403"/>
                </a:lnTo>
                <a:lnTo>
                  <a:pt x="0" y="0"/>
                </a:lnTo>
                <a:close/>
              </a:path>
            </a:pathLst>
          </a:custGeom>
          <a:blipFill rotWithShape="1">
            <a:blip r:embed="rId3">
              <a:alphaModFix/>
            </a:blip>
            <a:stretch>
              <a:fillRect b="0" l="0" r="0" t="0"/>
            </a:stretch>
          </a:blipFill>
          <a:ln cap="rnd" cmpd="sng" w="133350">
            <a:solidFill>
              <a:srgbClr val="000000"/>
            </a:solidFill>
            <a:prstDash val="solid"/>
            <a:round/>
            <a:headEnd len="sm" w="sm" type="none"/>
            <a:tailEnd len="sm" w="sm" type="none"/>
          </a:ln>
        </p:spPr>
      </p:sp>
      <p:sp>
        <p:nvSpPr>
          <p:cNvPr id="2971" name="Google Shape;2971;p316"/>
          <p:cNvSpPr txBox="1"/>
          <p:nvPr/>
        </p:nvSpPr>
        <p:spPr>
          <a:xfrm>
            <a:off x="121412" y="360441"/>
            <a:ext cx="3058800" cy="1674300"/>
          </a:xfrm>
          <a:prstGeom prst="rect">
            <a:avLst/>
          </a:prstGeom>
          <a:noFill/>
          <a:ln>
            <a:noFill/>
          </a:ln>
        </p:spPr>
        <p:txBody>
          <a:bodyPr anchorCtr="0" anchor="t" bIns="0" lIns="0" spcFirstLastPara="1" rIns="0" wrap="square" tIns="0">
            <a:spAutoFit/>
          </a:bodyPr>
          <a:lstStyle/>
          <a:p>
            <a:pPr indent="0" lvl="0" marL="0" marR="0" rtl="0" algn="l">
              <a:lnSpc>
                <a:spcPct val="97994"/>
              </a:lnSpc>
              <a:spcBef>
                <a:spcPts val="0"/>
              </a:spcBef>
              <a:spcAft>
                <a:spcPts val="0"/>
              </a:spcAft>
              <a:buNone/>
            </a:pPr>
            <a:r>
              <a:rPr b="0" i="0" lang="en" sz="3700" u="none" cap="none" strike="noStrike">
                <a:solidFill>
                  <a:srgbClr val="DB7C95"/>
                </a:solidFill>
                <a:latin typeface="Arial"/>
                <a:ea typeface="Arial"/>
                <a:cs typeface="Arial"/>
                <a:sym typeface="Arial"/>
              </a:rPr>
              <a:t>La réflexion de la lumière sur l’eau</a:t>
            </a:r>
            <a:endParaRPr sz="100"/>
          </a:p>
        </p:txBody>
      </p:sp>
      <p:sp>
        <p:nvSpPr>
          <p:cNvPr id="2972" name="Google Shape;2972;p316"/>
          <p:cNvSpPr txBox="1"/>
          <p:nvPr/>
        </p:nvSpPr>
        <p:spPr>
          <a:xfrm>
            <a:off x="3752696" y="241379"/>
            <a:ext cx="5011500" cy="48555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b="1" i="0" lang="en" sz="1700" u="none" cap="none" strike="noStrike">
                <a:solidFill>
                  <a:srgbClr val="FFFFFF"/>
                </a:solidFill>
                <a:latin typeface="Arial"/>
                <a:ea typeface="Arial"/>
                <a:cs typeface="Arial"/>
                <a:sym typeface="Arial"/>
              </a:rPr>
              <a:t>Date et lieu : 15 septembre, 11 h 00 – Au bord d'un lac / près d'une piscine.</a:t>
            </a:r>
            <a:endParaRPr sz="400"/>
          </a:p>
          <a:p>
            <a:pPr indent="0" lvl="0" marL="0" marR="0" rtl="0" algn="ctr">
              <a:lnSpc>
                <a:spcPct val="140025"/>
              </a:lnSpc>
              <a:spcBef>
                <a:spcPts val="0"/>
              </a:spcBef>
              <a:spcAft>
                <a:spcPts val="0"/>
              </a:spcAft>
              <a:buNone/>
            </a:pPr>
            <a:r>
              <a:rPr b="1" i="1" lang="en" sz="1300" u="sng" cap="none" strike="noStrike">
                <a:solidFill>
                  <a:srgbClr val="FFFFFF"/>
                </a:solidFill>
                <a:latin typeface="Times"/>
                <a:ea typeface="Times"/>
                <a:cs typeface="Times"/>
                <a:sym typeface="Times"/>
              </a:rPr>
              <a:t>  2. Que ai-je observé ?</a:t>
            </a:r>
            <a:r>
              <a:rPr b="0" i="0" lang="en" sz="1300" u="none" cap="none" strike="noStrike">
                <a:solidFill>
                  <a:srgbClr val="FFFFFF"/>
                </a:solidFill>
                <a:latin typeface="Times"/>
                <a:ea typeface="Times"/>
                <a:cs typeface="Times"/>
                <a:sym typeface="Times"/>
              </a:rPr>
              <a:t> Lorsque l'eau était parfaitement calme, les bâtiments et les arbres situés sur la rive étaient nettement visibles, inversés à la surface de l'eau comme dans un miroir. Lorsque le vent soufflait, l'image se déformait et disparaissait.</a:t>
            </a:r>
            <a:endParaRPr sz="400"/>
          </a:p>
          <a:p>
            <a:pPr indent="0" lvl="0" marL="0" marR="0" rtl="0" algn="ctr">
              <a:lnSpc>
                <a:spcPct val="140025"/>
              </a:lnSpc>
              <a:spcBef>
                <a:spcPts val="0"/>
              </a:spcBef>
              <a:spcAft>
                <a:spcPts val="0"/>
              </a:spcAft>
              <a:buNone/>
            </a:pPr>
            <a:r>
              <a:rPr b="0" i="0" lang="en" sz="1300" u="none" cap="none" strike="noStrike">
                <a:solidFill>
                  <a:srgbClr val="FFFFFF"/>
                </a:solidFill>
                <a:latin typeface="Times"/>
                <a:ea typeface="Times"/>
                <a:cs typeface="Times"/>
                <a:sym typeface="Times"/>
              </a:rPr>
              <a:t>  </a:t>
            </a:r>
            <a:r>
              <a:rPr b="1" i="1" lang="en" sz="1300" u="sng" cap="none" strike="noStrike">
                <a:solidFill>
                  <a:srgbClr val="FFFFFF"/>
                </a:solidFill>
                <a:latin typeface="Times"/>
                <a:ea typeface="Times"/>
                <a:cs typeface="Times"/>
                <a:sym typeface="Times"/>
              </a:rPr>
              <a:t>3. Explication physique : </a:t>
            </a:r>
            <a:r>
              <a:rPr b="0" i="0" lang="en" sz="1300" u="none" cap="none" strike="noStrike">
                <a:solidFill>
                  <a:srgbClr val="FFFFFF"/>
                </a:solidFill>
                <a:latin typeface="Times"/>
                <a:ea typeface="Times"/>
                <a:cs typeface="Times"/>
                <a:sym typeface="Times"/>
              </a:rPr>
              <a:t>Ce phénomène est la réflexion de la lumière. Lorsque la surface de l'eau est lisse, il se produit une réflexion spéculaire (semblable à celle d'un miroir), où l'angle d'incidence est égal à l'angle de réflexion (i = r), formant une image nette. Lorsque des vagues apparaissent, la surface devient irrégulière et une réflexion diffuse se produit ; les rayons lumineux se dispersent dans toutes les directions, faisant disparaître l'image nette.</a:t>
            </a:r>
            <a:endParaRPr sz="400"/>
          </a:p>
          <a:p>
            <a:pPr indent="0" lvl="0" marL="0" marR="0" rtl="0" algn="ctr">
              <a:lnSpc>
                <a:spcPct val="140025"/>
              </a:lnSpc>
              <a:spcBef>
                <a:spcPts val="0"/>
              </a:spcBef>
              <a:spcAft>
                <a:spcPts val="0"/>
              </a:spcAft>
              <a:buNone/>
            </a:pPr>
            <a:r>
              <a:rPr b="1" i="1" lang="en" sz="1300" u="sng" cap="none" strike="noStrike">
                <a:solidFill>
                  <a:srgbClr val="FFFFFF"/>
                </a:solidFill>
                <a:latin typeface="Times"/>
                <a:ea typeface="Times"/>
                <a:cs typeface="Times"/>
                <a:sym typeface="Times"/>
              </a:rPr>
              <a:t>  4. Ce que j'ai trouvé intéressant</a:t>
            </a:r>
            <a:r>
              <a:rPr b="0" i="0" lang="en" sz="1300" u="none" cap="none" strike="noStrike">
                <a:solidFill>
                  <a:srgbClr val="FFFFFF"/>
                </a:solidFill>
                <a:latin typeface="Times"/>
                <a:ea typeface="Times"/>
                <a:cs typeface="Times"/>
                <a:sym typeface="Times"/>
              </a:rPr>
              <a:t> : La rapidité avec laquelle le type de réflexion peut passer de spéculaire (parfaite) à diffuse sous l'effet d'une simple brise.</a:t>
            </a:r>
            <a:endParaRPr sz="400"/>
          </a:p>
          <a:p>
            <a:pPr indent="0" lvl="0" marL="0" marR="0" rtl="0" algn="ctr">
              <a:lnSpc>
                <a:spcPct val="135633"/>
              </a:lnSpc>
              <a:spcBef>
                <a:spcPts val="0"/>
              </a:spcBef>
              <a:spcAft>
                <a:spcPts val="0"/>
              </a:spcAft>
              <a:buNone/>
            </a:pPr>
            <a:r>
              <a:t/>
            </a:r>
            <a:endParaRPr b="0" i="0" sz="1300" u="none" cap="none" strike="noStrike">
              <a:solidFill>
                <a:srgbClr val="FFFFFF"/>
              </a:solidFill>
              <a:latin typeface="Times"/>
              <a:ea typeface="Times"/>
              <a:cs typeface="Times"/>
              <a:sym typeface="Times"/>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76" name="Shape 2976"/>
        <p:cNvGrpSpPr/>
        <p:nvPr/>
      </p:nvGrpSpPr>
      <p:grpSpPr>
        <a:xfrm>
          <a:off x="0" y="0"/>
          <a:ext cx="0" cy="0"/>
          <a:chOff x="0" y="0"/>
          <a:chExt cx="0" cy="0"/>
        </a:xfrm>
      </p:grpSpPr>
      <p:sp>
        <p:nvSpPr>
          <p:cNvPr id="2977" name="Google Shape;2977;p317"/>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978" name="Google Shape;2978;p317"/>
          <p:cNvSpPr/>
          <p:nvPr/>
        </p:nvSpPr>
        <p:spPr>
          <a:xfrm flipH="1" rot="5400000">
            <a:off x="4352857"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979" name="Google Shape;2979;p317"/>
          <p:cNvSpPr/>
          <p:nvPr/>
        </p:nvSpPr>
        <p:spPr>
          <a:xfrm rot="1338313">
            <a:off x="-28515" y="-195488"/>
            <a:ext cx="1205433" cy="1419676"/>
          </a:xfrm>
          <a:custGeom>
            <a:rect b="b" l="l" r="r" t="t"/>
            <a:pathLst>
              <a:path extrusionOk="0" h="2839351" w="2410867">
                <a:moveTo>
                  <a:pt x="0" y="0"/>
                </a:moveTo>
                <a:lnTo>
                  <a:pt x="2410867" y="0"/>
                </a:lnTo>
                <a:lnTo>
                  <a:pt x="2410867" y="2839350"/>
                </a:lnTo>
                <a:lnTo>
                  <a:pt x="0" y="2839350"/>
                </a:lnTo>
                <a:lnTo>
                  <a:pt x="0" y="0"/>
                </a:lnTo>
                <a:close/>
              </a:path>
            </a:pathLst>
          </a:custGeom>
          <a:noFill/>
          <a:ln>
            <a:noFill/>
          </a:ln>
        </p:spPr>
      </p:sp>
      <p:sp>
        <p:nvSpPr>
          <p:cNvPr id="2980" name="Google Shape;2980;p317"/>
          <p:cNvSpPr/>
          <p:nvPr/>
        </p:nvSpPr>
        <p:spPr>
          <a:xfrm>
            <a:off x="7957665" y="0"/>
            <a:ext cx="985993" cy="1197122"/>
          </a:xfrm>
          <a:custGeom>
            <a:rect b="b" l="l" r="r" t="t"/>
            <a:pathLst>
              <a:path extrusionOk="0" h="2394244" w="1971987">
                <a:moveTo>
                  <a:pt x="0" y="0"/>
                </a:moveTo>
                <a:lnTo>
                  <a:pt x="1971987" y="0"/>
                </a:lnTo>
                <a:lnTo>
                  <a:pt x="1971987" y="2394244"/>
                </a:lnTo>
                <a:lnTo>
                  <a:pt x="0" y="2394244"/>
                </a:lnTo>
                <a:lnTo>
                  <a:pt x="0" y="0"/>
                </a:lnTo>
                <a:close/>
              </a:path>
            </a:pathLst>
          </a:custGeom>
          <a:noFill/>
          <a:ln>
            <a:noFill/>
          </a:ln>
        </p:spPr>
      </p:sp>
      <p:grpSp>
        <p:nvGrpSpPr>
          <p:cNvPr id="2981" name="Google Shape;2981;p317"/>
          <p:cNvGrpSpPr/>
          <p:nvPr/>
        </p:nvGrpSpPr>
        <p:grpSpPr>
          <a:xfrm>
            <a:off x="325942" y="1149269"/>
            <a:ext cx="8351826" cy="3479881"/>
            <a:chOff x="0" y="-47625"/>
            <a:chExt cx="4399316" cy="1833024"/>
          </a:xfrm>
        </p:grpSpPr>
        <p:sp>
          <p:nvSpPr>
            <p:cNvPr id="2982" name="Google Shape;2982;p317"/>
            <p:cNvSpPr/>
            <p:nvPr/>
          </p:nvSpPr>
          <p:spPr>
            <a:xfrm>
              <a:off x="0" y="0"/>
              <a:ext cx="4399316" cy="1785399"/>
            </a:xfrm>
            <a:custGeom>
              <a:rect b="b" l="l" r="r" t="t"/>
              <a:pathLst>
                <a:path extrusionOk="0" h="1785399" w="4399316">
                  <a:moveTo>
                    <a:pt x="23638" y="0"/>
                  </a:moveTo>
                  <a:lnTo>
                    <a:pt x="4375678" y="0"/>
                  </a:lnTo>
                  <a:cubicBezTo>
                    <a:pt x="4388733" y="0"/>
                    <a:pt x="4399316" y="10583"/>
                    <a:pt x="4399316" y="23638"/>
                  </a:cubicBezTo>
                  <a:lnTo>
                    <a:pt x="4399316" y="1761761"/>
                  </a:lnTo>
                  <a:cubicBezTo>
                    <a:pt x="4399316" y="1774816"/>
                    <a:pt x="4388733" y="1785399"/>
                    <a:pt x="4375678" y="1785399"/>
                  </a:cubicBezTo>
                  <a:lnTo>
                    <a:pt x="23638" y="1785399"/>
                  </a:lnTo>
                  <a:cubicBezTo>
                    <a:pt x="10583" y="1785399"/>
                    <a:pt x="0" y="1774816"/>
                    <a:pt x="0" y="1761761"/>
                  </a:cubicBezTo>
                  <a:lnTo>
                    <a:pt x="0" y="23638"/>
                  </a:lnTo>
                  <a:cubicBezTo>
                    <a:pt x="0" y="10583"/>
                    <a:pt x="10583" y="0"/>
                    <a:pt x="23638"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83" name="Google Shape;2983;p317"/>
            <p:cNvSpPr txBox="1"/>
            <p:nvPr/>
          </p:nvSpPr>
          <p:spPr>
            <a:xfrm>
              <a:off x="0" y="-47625"/>
              <a:ext cx="4399316" cy="1833024"/>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984" name="Google Shape;2984;p317"/>
          <p:cNvSpPr txBox="1"/>
          <p:nvPr/>
        </p:nvSpPr>
        <p:spPr>
          <a:xfrm>
            <a:off x="368821" y="1361729"/>
            <a:ext cx="8286600" cy="304800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i="0" lang="en" sz="1800" u="none" cap="none" strike="noStrike">
                <a:solidFill>
                  <a:srgbClr val="DB7C95"/>
                </a:solidFill>
                <a:latin typeface="Arial"/>
                <a:ea typeface="Arial"/>
                <a:cs typeface="Arial"/>
                <a:sym typeface="Arial"/>
              </a:rPr>
              <a:t>Data și locul: 16 septembrie, ora 18:00 – Pe plajă.</a:t>
            </a:r>
            <a:endParaRPr sz="500"/>
          </a:p>
          <a:p>
            <a:pPr indent="0" lvl="0" marL="0" marR="0" rtl="0" algn="ctr">
              <a:lnSpc>
                <a:spcPct val="140010"/>
              </a:lnSpc>
              <a:spcBef>
                <a:spcPts val="0"/>
              </a:spcBef>
              <a:spcAft>
                <a:spcPts val="0"/>
              </a:spcAft>
              <a:buNone/>
            </a:pPr>
            <a:r>
              <a:rPr b="0" i="0" lang="en" sz="1600" u="none" cap="none" strike="noStrike">
                <a:solidFill>
                  <a:srgbClr val="DB7C95"/>
                </a:solidFill>
                <a:latin typeface="Times"/>
                <a:ea typeface="Times"/>
                <a:cs typeface="Times"/>
                <a:sym typeface="Times"/>
              </a:rPr>
              <a:t> </a:t>
            </a:r>
            <a:r>
              <a:rPr b="1" i="1" lang="en" sz="1600" u="sng" cap="none" strike="noStrike">
                <a:solidFill>
                  <a:srgbClr val="DB7C95"/>
                </a:solidFill>
                <a:latin typeface="Times"/>
                <a:ea typeface="Times"/>
                <a:cs typeface="Times"/>
                <a:sym typeface="Times"/>
              </a:rPr>
              <a:t>2. Ce am observat?</a:t>
            </a:r>
            <a:r>
              <a:rPr b="1" i="0" lang="en" sz="1600" u="none" cap="none" strike="noStrike">
                <a:solidFill>
                  <a:srgbClr val="DB7C95"/>
                </a:solidFill>
                <a:latin typeface="Times"/>
                <a:ea typeface="Times"/>
                <a:cs typeface="Times"/>
                <a:sym typeface="Times"/>
              </a:rPr>
              <a:t> </a:t>
            </a:r>
            <a:r>
              <a:rPr b="0" i="0" lang="en" sz="1600" u="none" cap="none" strike="noStrike">
                <a:solidFill>
                  <a:srgbClr val="DB7C95"/>
                </a:solidFill>
                <a:latin typeface="Times"/>
                <a:ea typeface="Times"/>
                <a:cs typeface="Times"/>
                <a:sym typeface="Times"/>
              </a:rPr>
              <a:t>Sunetul continuu, relaxant și ritmic produs de valurile care se sparg la țărm.</a:t>
            </a:r>
            <a:endParaRPr sz="500"/>
          </a:p>
          <a:p>
            <a:pPr indent="0" lvl="0" marL="0" marR="0" rtl="0" algn="ctr">
              <a:lnSpc>
                <a:spcPct val="140010"/>
              </a:lnSpc>
              <a:spcBef>
                <a:spcPts val="0"/>
              </a:spcBef>
              <a:spcAft>
                <a:spcPts val="0"/>
              </a:spcAft>
              <a:buNone/>
            </a:pPr>
            <a:r>
              <a:rPr b="1" i="0" lang="en" sz="1600" u="none" cap="none" strike="noStrike">
                <a:solidFill>
                  <a:srgbClr val="DB7C95"/>
                </a:solidFill>
                <a:latin typeface="Times"/>
                <a:ea typeface="Times"/>
                <a:cs typeface="Times"/>
                <a:sym typeface="Times"/>
              </a:rPr>
              <a:t>   </a:t>
            </a:r>
            <a:r>
              <a:rPr b="1" i="1" lang="en" sz="1600" u="sng" cap="none" strike="noStrike">
                <a:solidFill>
                  <a:srgbClr val="DB7C95"/>
                </a:solidFill>
                <a:latin typeface="Times"/>
                <a:ea typeface="Times"/>
                <a:cs typeface="Times"/>
                <a:sym typeface="Times"/>
              </a:rPr>
              <a:t>3. Explicația fizică</a:t>
            </a:r>
            <a:r>
              <a:rPr b="1" i="0" lang="en" sz="1600" u="none" cap="none" strike="noStrike">
                <a:solidFill>
                  <a:srgbClr val="DB7C95"/>
                </a:solidFill>
                <a:latin typeface="Times"/>
                <a:ea typeface="Times"/>
                <a:cs typeface="Times"/>
                <a:sym typeface="Times"/>
              </a:rPr>
              <a:t>: </a:t>
            </a:r>
            <a:r>
              <a:rPr b="0" i="0" lang="en" sz="1600" u="none" cap="none" strike="noStrike">
                <a:solidFill>
                  <a:srgbClr val="DB7C95"/>
                </a:solidFill>
                <a:latin typeface="Times"/>
                <a:ea typeface="Times"/>
                <a:cs typeface="Times"/>
                <a:sym typeface="Times"/>
              </a:rPr>
              <a:t>Sunetul valurilor este rezultatul impactului dintre apă, nisip și aer. Când valul se sparge, el captează bule de aer sub apă. Aceste bule oscilează și se sparg rapid, creând mii de mici vibrații în aer care se însumează într-un sunet complex de tip „zgomot alb” (o suprapunere de frecvențe sonore diferite).</a:t>
            </a:r>
            <a:endParaRPr sz="500"/>
          </a:p>
          <a:p>
            <a:pPr indent="0" lvl="0" marL="0" marR="0" rtl="0" algn="ctr">
              <a:lnSpc>
                <a:spcPct val="140010"/>
              </a:lnSpc>
              <a:spcBef>
                <a:spcPts val="0"/>
              </a:spcBef>
              <a:spcAft>
                <a:spcPts val="0"/>
              </a:spcAft>
              <a:buNone/>
            </a:pPr>
            <a:r>
              <a:rPr b="1" i="0" lang="en" sz="1600" u="none" cap="none" strike="noStrike">
                <a:solidFill>
                  <a:srgbClr val="DB7C95"/>
                </a:solidFill>
                <a:latin typeface="Times"/>
                <a:ea typeface="Times"/>
                <a:cs typeface="Times"/>
                <a:sym typeface="Times"/>
              </a:rPr>
              <a:t> </a:t>
            </a:r>
            <a:r>
              <a:rPr b="1" i="1" lang="en" sz="1600" u="sng" cap="none" strike="noStrike">
                <a:solidFill>
                  <a:srgbClr val="DB7C95"/>
                </a:solidFill>
                <a:latin typeface="Times"/>
                <a:ea typeface="Times"/>
                <a:cs typeface="Times"/>
                <a:sym typeface="Times"/>
              </a:rPr>
              <a:t> 4. Ce mi s-a părut surprinzător</a:t>
            </a:r>
            <a:r>
              <a:rPr b="1" i="0" lang="en" sz="1600" u="none" cap="none" strike="noStrike">
                <a:solidFill>
                  <a:srgbClr val="DB7C95"/>
                </a:solidFill>
                <a:latin typeface="Times"/>
                <a:ea typeface="Times"/>
                <a:cs typeface="Times"/>
                <a:sym typeface="Times"/>
              </a:rPr>
              <a:t>: </a:t>
            </a:r>
            <a:r>
              <a:rPr b="0" i="0" lang="en" sz="1600" u="none" cap="none" strike="noStrike">
                <a:solidFill>
                  <a:srgbClr val="DB7C95"/>
                </a:solidFill>
                <a:latin typeface="Times"/>
                <a:ea typeface="Times"/>
                <a:cs typeface="Times"/>
                <a:sym typeface="Times"/>
              </a:rPr>
              <a:t>Este interesant cum mișcarea apei se transformă aproape integral în energie sonoră și cum densitatea aerului umed de la mal influențează modul în care percepem liniștea din fundal</a:t>
            </a:r>
            <a:r>
              <a:rPr b="1" i="0" lang="en" sz="1600" u="none" cap="none" strike="noStrike">
                <a:solidFill>
                  <a:srgbClr val="DB7C95"/>
                </a:solidFill>
                <a:latin typeface="Times"/>
                <a:ea typeface="Times"/>
                <a:cs typeface="Times"/>
                <a:sym typeface="Times"/>
              </a:rPr>
              <a:t>.</a:t>
            </a:r>
            <a:endParaRPr sz="500"/>
          </a:p>
        </p:txBody>
      </p:sp>
      <p:sp>
        <p:nvSpPr>
          <p:cNvPr id="2985" name="Google Shape;2985;p317"/>
          <p:cNvSpPr txBox="1"/>
          <p:nvPr/>
        </p:nvSpPr>
        <p:spPr>
          <a:xfrm>
            <a:off x="1870782" y="290524"/>
            <a:ext cx="5053825" cy="533566"/>
          </a:xfrm>
          <a:prstGeom prst="rect">
            <a:avLst/>
          </a:prstGeom>
          <a:noFill/>
          <a:ln>
            <a:noFill/>
          </a:ln>
        </p:spPr>
        <p:txBody>
          <a:bodyPr anchorCtr="0" anchor="t" bIns="0" lIns="0" spcFirstLastPara="1" rIns="0" wrap="square" tIns="0">
            <a:spAutoFit/>
          </a:bodyPr>
          <a:lstStyle/>
          <a:p>
            <a:pPr indent="0" lvl="0" marL="0" marR="0" rtl="0" algn="ctr">
              <a:lnSpc>
                <a:spcPct val="96998"/>
              </a:lnSpc>
              <a:spcBef>
                <a:spcPts val="0"/>
              </a:spcBef>
              <a:spcAft>
                <a:spcPts val="0"/>
              </a:spcAft>
              <a:buNone/>
            </a:pPr>
            <a:r>
              <a:rPr b="0" i="0" lang="en" sz="4100" u="none" cap="none" strike="noStrike">
                <a:solidFill>
                  <a:srgbClr val="DB7C95"/>
                </a:solidFill>
                <a:latin typeface="Arial"/>
                <a:ea typeface="Arial"/>
                <a:cs typeface="Arial"/>
                <a:sym typeface="Arial"/>
              </a:rPr>
              <a:t>Umbrele de-a lungul zilei</a:t>
            </a:r>
            <a:endParaRPr sz="700"/>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2989" name="Shape 2989"/>
        <p:cNvGrpSpPr/>
        <p:nvPr/>
      </p:nvGrpSpPr>
      <p:grpSpPr>
        <a:xfrm>
          <a:off x="0" y="0"/>
          <a:ext cx="0" cy="0"/>
          <a:chOff x="0" y="0"/>
          <a:chExt cx="0" cy="0"/>
        </a:xfrm>
      </p:grpSpPr>
      <p:sp>
        <p:nvSpPr>
          <p:cNvPr id="2990" name="Google Shape;2990;p318"/>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2991" name="Google Shape;2991;p318"/>
          <p:cNvSpPr/>
          <p:nvPr/>
        </p:nvSpPr>
        <p:spPr>
          <a:xfrm flipH="1" rot="5400000">
            <a:off x="4352857"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2992" name="Google Shape;2992;p318"/>
          <p:cNvSpPr/>
          <p:nvPr/>
        </p:nvSpPr>
        <p:spPr>
          <a:xfrm rot="1338313">
            <a:off x="-28515" y="-195488"/>
            <a:ext cx="1205433" cy="1419676"/>
          </a:xfrm>
          <a:custGeom>
            <a:rect b="b" l="l" r="r" t="t"/>
            <a:pathLst>
              <a:path extrusionOk="0" h="2839351" w="2410867">
                <a:moveTo>
                  <a:pt x="0" y="0"/>
                </a:moveTo>
                <a:lnTo>
                  <a:pt x="2410867" y="0"/>
                </a:lnTo>
                <a:lnTo>
                  <a:pt x="2410867" y="2839350"/>
                </a:lnTo>
                <a:lnTo>
                  <a:pt x="0" y="2839350"/>
                </a:lnTo>
                <a:lnTo>
                  <a:pt x="0" y="0"/>
                </a:lnTo>
                <a:close/>
              </a:path>
            </a:pathLst>
          </a:custGeom>
          <a:noFill/>
          <a:ln>
            <a:noFill/>
          </a:ln>
        </p:spPr>
      </p:sp>
      <p:sp>
        <p:nvSpPr>
          <p:cNvPr id="2993" name="Google Shape;2993;p318"/>
          <p:cNvSpPr/>
          <p:nvPr/>
        </p:nvSpPr>
        <p:spPr>
          <a:xfrm>
            <a:off x="7957665" y="0"/>
            <a:ext cx="985993" cy="1197122"/>
          </a:xfrm>
          <a:custGeom>
            <a:rect b="b" l="l" r="r" t="t"/>
            <a:pathLst>
              <a:path extrusionOk="0" h="2394244" w="1971987">
                <a:moveTo>
                  <a:pt x="0" y="0"/>
                </a:moveTo>
                <a:lnTo>
                  <a:pt x="1971987" y="0"/>
                </a:lnTo>
                <a:lnTo>
                  <a:pt x="1971987" y="2394244"/>
                </a:lnTo>
                <a:lnTo>
                  <a:pt x="0" y="2394244"/>
                </a:lnTo>
                <a:lnTo>
                  <a:pt x="0" y="0"/>
                </a:lnTo>
                <a:close/>
              </a:path>
            </a:pathLst>
          </a:custGeom>
          <a:noFill/>
          <a:ln>
            <a:noFill/>
          </a:ln>
        </p:spPr>
      </p:sp>
      <p:grpSp>
        <p:nvGrpSpPr>
          <p:cNvPr id="2994" name="Google Shape;2994;p318"/>
          <p:cNvGrpSpPr/>
          <p:nvPr/>
        </p:nvGrpSpPr>
        <p:grpSpPr>
          <a:xfrm>
            <a:off x="325942" y="1149269"/>
            <a:ext cx="8351826" cy="3479881"/>
            <a:chOff x="0" y="-47625"/>
            <a:chExt cx="4399316" cy="1833024"/>
          </a:xfrm>
        </p:grpSpPr>
        <p:sp>
          <p:nvSpPr>
            <p:cNvPr id="2995" name="Google Shape;2995;p318"/>
            <p:cNvSpPr/>
            <p:nvPr/>
          </p:nvSpPr>
          <p:spPr>
            <a:xfrm>
              <a:off x="0" y="0"/>
              <a:ext cx="4399316" cy="1785399"/>
            </a:xfrm>
            <a:custGeom>
              <a:rect b="b" l="l" r="r" t="t"/>
              <a:pathLst>
                <a:path extrusionOk="0" h="1785399" w="4399316">
                  <a:moveTo>
                    <a:pt x="23638" y="0"/>
                  </a:moveTo>
                  <a:lnTo>
                    <a:pt x="4375678" y="0"/>
                  </a:lnTo>
                  <a:cubicBezTo>
                    <a:pt x="4388733" y="0"/>
                    <a:pt x="4399316" y="10583"/>
                    <a:pt x="4399316" y="23638"/>
                  </a:cubicBezTo>
                  <a:lnTo>
                    <a:pt x="4399316" y="1761761"/>
                  </a:lnTo>
                  <a:cubicBezTo>
                    <a:pt x="4399316" y="1774816"/>
                    <a:pt x="4388733" y="1785399"/>
                    <a:pt x="4375678" y="1785399"/>
                  </a:cubicBezTo>
                  <a:lnTo>
                    <a:pt x="23638" y="1785399"/>
                  </a:lnTo>
                  <a:cubicBezTo>
                    <a:pt x="10583" y="1785399"/>
                    <a:pt x="0" y="1774816"/>
                    <a:pt x="0" y="1761761"/>
                  </a:cubicBezTo>
                  <a:lnTo>
                    <a:pt x="0" y="23638"/>
                  </a:lnTo>
                  <a:cubicBezTo>
                    <a:pt x="0" y="10583"/>
                    <a:pt x="10583" y="0"/>
                    <a:pt x="23638"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96" name="Google Shape;2996;p318"/>
            <p:cNvSpPr txBox="1"/>
            <p:nvPr/>
          </p:nvSpPr>
          <p:spPr>
            <a:xfrm>
              <a:off x="0" y="-47625"/>
              <a:ext cx="4399316" cy="1833024"/>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997" name="Google Shape;2997;p318"/>
          <p:cNvSpPr txBox="1"/>
          <p:nvPr/>
        </p:nvSpPr>
        <p:spPr>
          <a:xfrm>
            <a:off x="1870782" y="290524"/>
            <a:ext cx="5053825" cy="1033629"/>
          </a:xfrm>
          <a:prstGeom prst="rect">
            <a:avLst/>
          </a:prstGeom>
          <a:noFill/>
          <a:ln>
            <a:noFill/>
          </a:ln>
        </p:spPr>
        <p:txBody>
          <a:bodyPr anchorCtr="0" anchor="t" bIns="0" lIns="0" spcFirstLastPara="1" rIns="0" wrap="square" tIns="0">
            <a:spAutoFit/>
          </a:bodyPr>
          <a:lstStyle/>
          <a:p>
            <a:pPr indent="0" lvl="0" marL="0" marR="0" rtl="0" algn="ctr">
              <a:lnSpc>
                <a:spcPct val="96998"/>
              </a:lnSpc>
              <a:spcBef>
                <a:spcPts val="0"/>
              </a:spcBef>
              <a:spcAft>
                <a:spcPts val="0"/>
              </a:spcAft>
              <a:buNone/>
            </a:pPr>
            <a:r>
              <a:rPr b="0" i="0" lang="en" sz="4100" u="none" cap="none" strike="noStrike">
                <a:solidFill>
                  <a:srgbClr val="DB7C95"/>
                </a:solidFill>
                <a:latin typeface="Arial"/>
                <a:ea typeface="Arial"/>
                <a:cs typeface="Arial"/>
                <a:sym typeface="Arial"/>
              </a:rPr>
              <a:t>Shadows Throughout the Day</a:t>
            </a:r>
            <a:endParaRPr sz="700"/>
          </a:p>
        </p:txBody>
      </p:sp>
      <p:sp>
        <p:nvSpPr>
          <p:cNvPr id="2998" name="Google Shape;2998;p318"/>
          <p:cNvSpPr txBox="1"/>
          <p:nvPr/>
        </p:nvSpPr>
        <p:spPr>
          <a:xfrm>
            <a:off x="403719" y="1547384"/>
            <a:ext cx="8226000" cy="3506400"/>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 sz="1700" u="none" cap="none" strike="noStrike">
                <a:solidFill>
                  <a:srgbClr val="DB7C95"/>
                </a:solidFill>
                <a:latin typeface="Arial"/>
                <a:ea typeface="Arial"/>
                <a:cs typeface="Arial"/>
                <a:sym typeface="Arial"/>
              </a:rPr>
              <a:t>Date and location: September 16, 6:00 PM – On the beach.</a:t>
            </a:r>
            <a:endParaRPr sz="500"/>
          </a:p>
          <a:p>
            <a:pPr indent="0" lvl="0" marL="0" marR="0" rtl="0" algn="ctr">
              <a:lnSpc>
                <a:spcPct val="140006"/>
              </a:lnSpc>
              <a:spcBef>
                <a:spcPts val="0"/>
              </a:spcBef>
              <a:spcAft>
                <a:spcPts val="0"/>
              </a:spcAft>
              <a:buNone/>
            </a:pPr>
            <a:r>
              <a:rPr b="1" i="1" lang="en" sz="1500" u="sng" cap="none" strike="noStrike">
                <a:solidFill>
                  <a:srgbClr val="DB7C95"/>
                </a:solidFill>
                <a:latin typeface="Times"/>
                <a:ea typeface="Times"/>
                <a:cs typeface="Times"/>
                <a:sym typeface="Times"/>
              </a:rPr>
              <a:t>2. What did I observe?</a:t>
            </a:r>
            <a:r>
              <a:rPr b="0" i="0" lang="en" sz="1500" u="none" cap="none" strike="noStrike">
                <a:solidFill>
                  <a:srgbClr val="DB7C95"/>
                </a:solidFill>
                <a:latin typeface="Times"/>
                <a:ea typeface="Times"/>
                <a:cs typeface="Times"/>
                <a:sym typeface="Times"/>
              </a:rPr>
              <a:t> The continuous, relaxing, and rhythmic sound produced by waves breaking on the shore.</a:t>
            </a:r>
            <a:endParaRPr sz="500"/>
          </a:p>
          <a:p>
            <a:pPr indent="0" lvl="0" marL="0" marR="0" rtl="0" algn="ctr">
              <a:lnSpc>
                <a:spcPct val="140006"/>
              </a:lnSpc>
              <a:spcBef>
                <a:spcPts val="0"/>
              </a:spcBef>
              <a:spcAft>
                <a:spcPts val="0"/>
              </a:spcAft>
              <a:buNone/>
            </a:pPr>
            <a:r>
              <a:rPr b="1" i="1" lang="en" sz="1500" u="sng" cap="none" strike="noStrike">
                <a:solidFill>
                  <a:srgbClr val="DB7C95"/>
                </a:solidFill>
                <a:latin typeface="Times"/>
                <a:ea typeface="Times"/>
                <a:cs typeface="Times"/>
                <a:sym typeface="Times"/>
              </a:rPr>
              <a:t>3. Physical explanation</a:t>
            </a:r>
            <a:r>
              <a:rPr b="0" i="0" lang="en" sz="1500" u="none" cap="none" strike="noStrike">
                <a:solidFill>
                  <a:srgbClr val="DB7C95"/>
                </a:solidFill>
                <a:latin typeface="Times"/>
                <a:ea typeface="Times"/>
                <a:cs typeface="Times"/>
                <a:sym typeface="Times"/>
              </a:rPr>
              <a:t>: The sound of the waves results from the impact between water, sand, and air. When a wave breaks, it traps air bubbles underwater. These bubbles oscillate and burst rapidly, creating thousands of tiny vibrations in the air that combine to form a complex "white noise" sound (a superposition of different sound frequencies).</a:t>
            </a:r>
            <a:endParaRPr sz="500"/>
          </a:p>
          <a:p>
            <a:pPr indent="0" lvl="0" marL="0" marR="0" rtl="0" algn="ctr">
              <a:lnSpc>
                <a:spcPct val="140006"/>
              </a:lnSpc>
              <a:spcBef>
                <a:spcPts val="0"/>
              </a:spcBef>
              <a:spcAft>
                <a:spcPts val="0"/>
              </a:spcAft>
              <a:buNone/>
            </a:pPr>
            <a:r>
              <a:rPr b="1" i="1" lang="en" sz="1500" u="sng" cap="none" strike="noStrike">
                <a:solidFill>
                  <a:srgbClr val="DB7C95"/>
                </a:solidFill>
                <a:latin typeface="Times"/>
                <a:ea typeface="Times"/>
                <a:cs typeface="Times"/>
                <a:sym typeface="Times"/>
              </a:rPr>
              <a:t>4. What I found surprising</a:t>
            </a:r>
            <a:r>
              <a:rPr b="0" i="0" lang="en" sz="1500" u="none" cap="none" strike="noStrike">
                <a:solidFill>
                  <a:srgbClr val="DB7C95"/>
                </a:solidFill>
                <a:latin typeface="Times"/>
                <a:ea typeface="Times"/>
                <a:cs typeface="Times"/>
                <a:sym typeface="Times"/>
              </a:rPr>
              <a:t>: It is interesting how the movement of the water transforms almost entirely into sound energy and how the density of the humid air at the shore influences the way we perceive the background quiet.</a:t>
            </a:r>
            <a:endParaRPr sz="500"/>
          </a:p>
          <a:p>
            <a:pPr indent="0" lvl="0" marL="0" marR="0" rtl="0" algn="ctr">
              <a:lnSpc>
                <a:spcPct val="135778"/>
              </a:lnSpc>
              <a:spcBef>
                <a:spcPts val="0"/>
              </a:spcBef>
              <a:spcAft>
                <a:spcPts val="0"/>
              </a:spcAft>
              <a:buNone/>
            </a:pPr>
            <a:r>
              <a:t/>
            </a:r>
            <a:endParaRPr b="0" i="0" sz="1500" u="none" cap="none" strike="noStrike">
              <a:solidFill>
                <a:srgbClr val="DB7C95"/>
              </a:solidFill>
              <a:latin typeface="Times"/>
              <a:ea typeface="Times"/>
              <a:cs typeface="Times"/>
              <a:sym typeface="Times"/>
            </a:endParaRPr>
          </a:p>
        </p:txBody>
      </p: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DBCF"/>
        </a:solidFill>
      </p:bgPr>
    </p:bg>
    <p:spTree>
      <p:nvGrpSpPr>
        <p:cNvPr id="3002" name="Shape 3002"/>
        <p:cNvGrpSpPr/>
        <p:nvPr/>
      </p:nvGrpSpPr>
      <p:grpSpPr>
        <a:xfrm>
          <a:off x="0" y="0"/>
          <a:ext cx="0" cy="0"/>
          <a:chOff x="0" y="0"/>
          <a:chExt cx="0" cy="0"/>
        </a:xfrm>
      </p:grpSpPr>
      <p:sp>
        <p:nvSpPr>
          <p:cNvPr id="3003" name="Google Shape;3003;p319"/>
          <p:cNvSpPr/>
          <p:nvPr/>
        </p:nvSpPr>
        <p:spPr>
          <a:xfrm rot="-5400000">
            <a:off x="-412165" y="159336"/>
            <a:ext cx="5143500" cy="4824830"/>
          </a:xfrm>
          <a:custGeom>
            <a:rect b="b" l="l" r="r" t="t"/>
            <a:pathLst>
              <a:path extrusionOk="0" h="9649659" w="10287000">
                <a:moveTo>
                  <a:pt x="0" y="0"/>
                </a:moveTo>
                <a:lnTo>
                  <a:pt x="10287000" y="0"/>
                </a:lnTo>
                <a:lnTo>
                  <a:pt x="10287000" y="9649658"/>
                </a:lnTo>
                <a:lnTo>
                  <a:pt x="0" y="9649658"/>
                </a:lnTo>
                <a:lnTo>
                  <a:pt x="0" y="0"/>
                </a:lnTo>
                <a:close/>
              </a:path>
            </a:pathLst>
          </a:custGeom>
          <a:noFill/>
          <a:ln>
            <a:noFill/>
          </a:ln>
        </p:spPr>
      </p:sp>
      <p:sp>
        <p:nvSpPr>
          <p:cNvPr id="3004" name="Google Shape;3004;p319"/>
          <p:cNvSpPr/>
          <p:nvPr/>
        </p:nvSpPr>
        <p:spPr>
          <a:xfrm flipH="1" rot="5400000">
            <a:off x="4352857" y="159336"/>
            <a:ext cx="5143500" cy="4824830"/>
          </a:xfrm>
          <a:custGeom>
            <a:rect b="b" l="l" r="r" t="t"/>
            <a:pathLst>
              <a:path extrusionOk="0" h="9649659" w="10287000">
                <a:moveTo>
                  <a:pt x="0" y="9649658"/>
                </a:moveTo>
                <a:lnTo>
                  <a:pt x="10287000" y="9649658"/>
                </a:lnTo>
                <a:lnTo>
                  <a:pt x="10287000" y="0"/>
                </a:lnTo>
                <a:lnTo>
                  <a:pt x="0" y="0"/>
                </a:lnTo>
                <a:lnTo>
                  <a:pt x="0" y="9649658"/>
                </a:lnTo>
                <a:close/>
              </a:path>
            </a:pathLst>
          </a:custGeom>
          <a:noFill/>
          <a:ln>
            <a:noFill/>
          </a:ln>
        </p:spPr>
      </p:sp>
      <p:sp>
        <p:nvSpPr>
          <p:cNvPr id="3005" name="Google Shape;3005;p319"/>
          <p:cNvSpPr/>
          <p:nvPr/>
        </p:nvSpPr>
        <p:spPr>
          <a:xfrm rot="1338313">
            <a:off x="-28515" y="-195488"/>
            <a:ext cx="1205433" cy="1419676"/>
          </a:xfrm>
          <a:custGeom>
            <a:rect b="b" l="l" r="r" t="t"/>
            <a:pathLst>
              <a:path extrusionOk="0" h="2839351" w="2410867">
                <a:moveTo>
                  <a:pt x="0" y="0"/>
                </a:moveTo>
                <a:lnTo>
                  <a:pt x="2410867" y="0"/>
                </a:lnTo>
                <a:lnTo>
                  <a:pt x="2410867" y="2839350"/>
                </a:lnTo>
                <a:lnTo>
                  <a:pt x="0" y="2839350"/>
                </a:lnTo>
                <a:lnTo>
                  <a:pt x="0" y="0"/>
                </a:lnTo>
                <a:close/>
              </a:path>
            </a:pathLst>
          </a:custGeom>
          <a:noFill/>
          <a:ln>
            <a:noFill/>
          </a:ln>
        </p:spPr>
      </p:sp>
      <p:sp>
        <p:nvSpPr>
          <p:cNvPr id="3006" name="Google Shape;3006;p319"/>
          <p:cNvSpPr/>
          <p:nvPr/>
        </p:nvSpPr>
        <p:spPr>
          <a:xfrm>
            <a:off x="7957665" y="0"/>
            <a:ext cx="985993" cy="1197122"/>
          </a:xfrm>
          <a:custGeom>
            <a:rect b="b" l="l" r="r" t="t"/>
            <a:pathLst>
              <a:path extrusionOk="0" h="2394244" w="1971987">
                <a:moveTo>
                  <a:pt x="0" y="0"/>
                </a:moveTo>
                <a:lnTo>
                  <a:pt x="1971987" y="0"/>
                </a:lnTo>
                <a:lnTo>
                  <a:pt x="1971987" y="2394244"/>
                </a:lnTo>
                <a:lnTo>
                  <a:pt x="0" y="2394244"/>
                </a:lnTo>
                <a:lnTo>
                  <a:pt x="0" y="0"/>
                </a:lnTo>
                <a:close/>
              </a:path>
            </a:pathLst>
          </a:custGeom>
          <a:noFill/>
          <a:ln>
            <a:noFill/>
          </a:ln>
        </p:spPr>
      </p:sp>
      <p:grpSp>
        <p:nvGrpSpPr>
          <p:cNvPr id="3007" name="Google Shape;3007;p319"/>
          <p:cNvGrpSpPr/>
          <p:nvPr/>
        </p:nvGrpSpPr>
        <p:grpSpPr>
          <a:xfrm>
            <a:off x="325942" y="1149269"/>
            <a:ext cx="8351826" cy="3479881"/>
            <a:chOff x="0" y="-47625"/>
            <a:chExt cx="4399316" cy="1833024"/>
          </a:xfrm>
        </p:grpSpPr>
        <p:sp>
          <p:nvSpPr>
            <p:cNvPr id="3008" name="Google Shape;3008;p319"/>
            <p:cNvSpPr/>
            <p:nvPr/>
          </p:nvSpPr>
          <p:spPr>
            <a:xfrm>
              <a:off x="0" y="0"/>
              <a:ext cx="4399316" cy="1785399"/>
            </a:xfrm>
            <a:custGeom>
              <a:rect b="b" l="l" r="r" t="t"/>
              <a:pathLst>
                <a:path extrusionOk="0" h="1785399" w="4399316">
                  <a:moveTo>
                    <a:pt x="23638" y="0"/>
                  </a:moveTo>
                  <a:lnTo>
                    <a:pt x="4375678" y="0"/>
                  </a:lnTo>
                  <a:cubicBezTo>
                    <a:pt x="4388733" y="0"/>
                    <a:pt x="4399316" y="10583"/>
                    <a:pt x="4399316" y="23638"/>
                  </a:cubicBezTo>
                  <a:lnTo>
                    <a:pt x="4399316" y="1761761"/>
                  </a:lnTo>
                  <a:cubicBezTo>
                    <a:pt x="4399316" y="1774816"/>
                    <a:pt x="4388733" y="1785399"/>
                    <a:pt x="4375678" y="1785399"/>
                  </a:cubicBezTo>
                  <a:lnTo>
                    <a:pt x="23638" y="1785399"/>
                  </a:lnTo>
                  <a:cubicBezTo>
                    <a:pt x="10583" y="1785399"/>
                    <a:pt x="0" y="1774816"/>
                    <a:pt x="0" y="1761761"/>
                  </a:cubicBezTo>
                  <a:lnTo>
                    <a:pt x="0" y="23638"/>
                  </a:lnTo>
                  <a:cubicBezTo>
                    <a:pt x="0" y="10583"/>
                    <a:pt x="10583" y="0"/>
                    <a:pt x="23638" y="0"/>
                  </a:cubicBezTo>
                  <a:close/>
                </a:path>
              </a:pathLst>
            </a:custGeom>
            <a:solidFill>
              <a:srgbClr val="C8D1D9"/>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09" name="Google Shape;3009;p319"/>
            <p:cNvSpPr txBox="1"/>
            <p:nvPr/>
          </p:nvSpPr>
          <p:spPr>
            <a:xfrm>
              <a:off x="0" y="-47625"/>
              <a:ext cx="4399316" cy="1833024"/>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010" name="Google Shape;3010;p319"/>
          <p:cNvSpPr txBox="1"/>
          <p:nvPr/>
        </p:nvSpPr>
        <p:spPr>
          <a:xfrm>
            <a:off x="1207740" y="359344"/>
            <a:ext cx="6728520" cy="743547"/>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None/>
            </a:pPr>
            <a:r>
              <a:rPr b="0" i="0" lang="en" sz="4300" u="none" cap="none" strike="noStrike">
                <a:solidFill>
                  <a:srgbClr val="DB7C95"/>
                </a:solidFill>
                <a:latin typeface="Arial"/>
                <a:ea typeface="Arial"/>
                <a:cs typeface="Arial"/>
                <a:sym typeface="Arial"/>
              </a:rPr>
              <a:t>Les ombres au cours de la journée</a:t>
            </a:r>
            <a:endParaRPr sz="700"/>
          </a:p>
        </p:txBody>
      </p:sp>
      <p:sp>
        <p:nvSpPr>
          <p:cNvPr id="3011" name="Google Shape;3011;p319"/>
          <p:cNvSpPr txBox="1"/>
          <p:nvPr/>
        </p:nvSpPr>
        <p:spPr>
          <a:xfrm>
            <a:off x="450059" y="1892245"/>
            <a:ext cx="8103600" cy="27369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1900" u="none" cap="none" strike="noStrike">
                <a:solidFill>
                  <a:srgbClr val="DB7C95"/>
                </a:solidFill>
                <a:latin typeface="Arial"/>
                <a:ea typeface="Arial"/>
                <a:cs typeface="Arial"/>
                <a:sym typeface="Arial"/>
              </a:rPr>
              <a:t>Date et lieu : 16 septembre, 18 h – Sur la plage.</a:t>
            </a:r>
            <a:endParaRPr sz="500"/>
          </a:p>
          <a:p>
            <a:pPr indent="0" lvl="0" marL="0" marR="0" rtl="0" algn="ctr">
              <a:lnSpc>
                <a:spcPct val="140000"/>
              </a:lnSpc>
              <a:spcBef>
                <a:spcPts val="0"/>
              </a:spcBef>
              <a:spcAft>
                <a:spcPts val="0"/>
              </a:spcAft>
              <a:buNone/>
            </a:pPr>
            <a:r>
              <a:rPr b="1" i="0" lang="en" u="sng" cap="none" strike="noStrike">
                <a:solidFill>
                  <a:srgbClr val="DB7C95"/>
                </a:solidFill>
                <a:latin typeface="Times"/>
                <a:ea typeface="Times"/>
                <a:cs typeface="Times"/>
                <a:sym typeface="Times"/>
              </a:rPr>
              <a:t>2. Qu'ai-je observé ?</a:t>
            </a:r>
            <a:r>
              <a:rPr b="0" i="0" lang="en" u="none" cap="none" strike="noStrike">
                <a:solidFill>
                  <a:srgbClr val="DB7C95"/>
                </a:solidFill>
                <a:latin typeface="Times"/>
                <a:ea typeface="Times"/>
                <a:cs typeface="Times"/>
                <a:sym typeface="Times"/>
              </a:rPr>
              <a:t> Le son continu, apaisant et rythmé produit par les vagues qui se brisent sur le rivage.</a:t>
            </a:r>
            <a:endParaRPr sz="500"/>
          </a:p>
          <a:p>
            <a:pPr indent="0" lvl="0" marL="0" marR="0" rtl="0" algn="ctr">
              <a:lnSpc>
                <a:spcPct val="140000"/>
              </a:lnSpc>
              <a:spcBef>
                <a:spcPts val="0"/>
              </a:spcBef>
              <a:spcAft>
                <a:spcPts val="0"/>
              </a:spcAft>
              <a:buNone/>
            </a:pPr>
            <a:r>
              <a:rPr b="1" i="0" lang="en" u="sng" cap="none" strike="noStrike">
                <a:solidFill>
                  <a:srgbClr val="DB7C95"/>
                </a:solidFill>
                <a:latin typeface="Times"/>
                <a:ea typeface="Times"/>
                <a:cs typeface="Times"/>
                <a:sym typeface="Times"/>
              </a:rPr>
              <a:t>3. Explication physique</a:t>
            </a:r>
            <a:r>
              <a:rPr b="0" i="0" lang="en" u="none" cap="none" strike="noStrike">
                <a:solidFill>
                  <a:srgbClr val="DB7C95"/>
                </a:solidFill>
                <a:latin typeface="Times"/>
                <a:ea typeface="Times"/>
                <a:cs typeface="Times"/>
                <a:sym typeface="Times"/>
              </a:rPr>
              <a:t> : Le bruit des vagues résulte de l'impact entre l'eau, le sable et l'air. Lorsqu'une vague déferle, elle emprisonne des bulles d'air sous l'eau. Ces bulles oscillent et éclatent rapidement, générant des milliers de minuscules vibrations dans l'air qui se combinent pour former un « bruit blanc » complexe (une superposition de différentes fréquences sonores).</a:t>
            </a:r>
            <a:endParaRPr sz="500"/>
          </a:p>
          <a:p>
            <a:pPr indent="0" lvl="0" marL="0" marR="0" rtl="0" algn="ctr">
              <a:lnSpc>
                <a:spcPct val="140000"/>
              </a:lnSpc>
              <a:spcBef>
                <a:spcPts val="0"/>
              </a:spcBef>
              <a:spcAft>
                <a:spcPts val="0"/>
              </a:spcAft>
              <a:buNone/>
            </a:pPr>
            <a:r>
              <a:rPr b="1" i="1" lang="en" u="sng" cap="none" strike="noStrike">
                <a:solidFill>
                  <a:srgbClr val="DB7C95"/>
                </a:solidFill>
                <a:latin typeface="Times"/>
                <a:ea typeface="Times"/>
                <a:cs typeface="Times"/>
                <a:sym typeface="Times"/>
              </a:rPr>
              <a:t>4. Ce qui m'a surpris</a:t>
            </a:r>
            <a:r>
              <a:rPr b="0" i="0" lang="en" u="none" cap="none" strike="noStrike">
                <a:solidFill>
                  <a:srgbClr val="DB7C95"/>
                </a:solidFill>
                <a:latin typeface="Times"/>
                <a:ea typeface="Times"/>
                <a:cs typeface="Times"/>
                <a:sym typeface="Times"/>
              </a:rPr>
              <a:t> : Il est intéressant de constater comment le mouvement de l'eau se transforme presque entièrement en énergie sonore et comment la densité de l'air humide au bord de l'eau influence notre perception du calme ambiant.</a:t>
            </a:r>
            <a:endParaRPr sz="500"/>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5" name="Shape 3015"/>
        <p:cNvGrpSpPr/>
        <p:nvPr/>
      </p:nvGrpSpPr>
      <p:grpSpPr>
        <a:xfrm>
          <a:off x="0" y="0"/>
          <a:ext cx="0" cy="0"/>
          <a:chOff x="0" y="0"/>
          <a:chExt cx="0" cy="0"/>
        </a:xfrm>
      </p:grpSpPr>
      <p:sp>
        <p:nvSpPr>
          <p:cNvPr id="3016" name="Google Shape;3016;p320"/>
          <p:cNvSpPr txBox="1"/>
          <p:nvPr>
            <p:ph type="ctrTitle"/>
          </p:nvPr>
        </p:nvSpPr>
        <p:spPr>
          <a:xfrm>
            <a:off x="92850" y="317325"/>
            <a:ext cx="8588100" cy="30183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778"/>
              <a:buNone/>
            </a:pPr>
            <a:r>
              <a:t/>
            </a:r>
            <a:endParaRPr i="1"/>
          </a:p>
          <a:p>
            <a:pPr indent="0" lvl="0" marL="0" rtl="0" algn="ctr">
              <a:lnSpc>
                <a:spcPct val="100000"/>
              </a:lnSpc>
              <a:spcBef>
                <a:spcPts val="0"/>
              </a:spcBef>
              <a:spcAft>
                <a:spcPts val="0"/>
              </a:spcAft>
              <a:buSzPts val="5778"/>
              <a:buNone/>
            </a:pPr>
            <a:r>
              <a:rPr lang="en"/>
              <a:t>  </a:t>
            </a:r>
            <a:endParaRPr/>
          </a:p>
        </p:txBody>
      </p:sp>
      <p:sp>
        <p:nvSpPr>
          <p:cNvPr id="3017" name="Google Shape;3017;p320"/>
          <p:cNvSpPr txBox="1"/>
          <p:nvPr>
            <p:ph idx="1" type="subTitle"/>
          </p:nvPr>
        </p:nvSpPr>
        <p:spPr>
          <a:xfrm>
            <a:off x="2806800" y="1621350"/>
            <a:ext cx="3160200" cy="19008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5091"/>
              <a:buNone/>
            </a:pPr>
            <a:r>
              <a:rPr lang="en">
                <a:solidFill>
                  <a:schemeClr val="dk1"/>
                </a:solidFill>
              </a:rPr>
              <a:t>Cozma Ștefan</a:t>
            </a:r>
            <a:endParaRPr>
              <a:solidFill>
                <a:schemeClr val="dk1"/>
              </a:solidFill>
            </a:endParaRPr>
          </a:p>
          <a:p>
            <a:pPr indent="0" lvl="0" marL="0" rtl="0" algn="ctr">
              <a:lnSpc>
                <a:spcPct val="100000"/>
              </a:lnSpc>
              <a:spcBef>
                <a:spcPts val="0"/>
              </a:spcBef>
              <a:spcAft>
                <a:spcPts val="0"/>
              </a:spcAft>
              <a:buSzPts val="5091"/>
              <a:buNone/>
            </a:pPr>
            <a:r>
              <a:rPr lang="en">
                <a:solidFill>
                  <a:schemeClr val="dk1"/>
                </a:solidFill>
              </a:rPr>
              <a:t>Durac Eduard</a:t>
            </a:r>
            <a:endParaRPr>
              <a:solidFill>
                <a:schemeClr val="dk1"/>
              </a:solidFill>
            </a:endParaRPr>
          </a:p>
          <a:p>
            <a:pPr indent="0" lvl="0" marL="0" rtl="0" algn="ctr">
              <a:lnSpc>
                <a:spcPct val="100000"/>
              </a:lnSpc>
              <a:spcBef>
                <a:spcPts val="0"/>
              </a:spcBef>
              <a:spcAft>
                <a:spcPts val="0"/>
              </a:spcAft>
              <a:buSzPts val="5091"/>
              <a:buNone/>
            </a:pPr>
            <a:r>
              <a:rPr lang="en">
                <a:solidFill>
                  <a:schemeClr val="dk1"/>
                </a:solidFill>
              </a:rPr>
              <a:t>Nicole Ripanu</a:t>
            </a:r>
            <a:endParaRPr>
              <a:solidFill>
                <a:schemeClr val="dk1"/>
              </a:solidFill>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1" name="Shape 3021"/>
        <p:cNvGrpSpPr/>
        <p:nvPr/>
      </p:nvGrpSpPr>
      <p:grpSpPr>
        <a:xfrm>
          <a:off x="0" y="0"/>
          <a:ext cx="0" cy="0"/>
          <a:chOff x="0" y="0"/>
          <a:chExt cx="0" cy="0"/>
        </a:xfrm>
      </p:grpSpPr>
      <p:sp>
        <p:nvSpPr>
          <p:cNvPr id="3022" name="Google Shape;3022;p321"/>
          <p:cNvSpPr txBox="1"/>
          <p:nvPr>
            <p:ph type="title"/>
          </p:nvPr>
        </p:nvSpPr>
        <p:spPr>
          <a:xfrm>
            <a:off x="673650" y="395950"/>
            <a:ext cx="7412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1: 14 Septembrie – Parcul Tineretului</a:t>
            </a:r>
            <a:endParaRPr sz="3020"/>
          </a:p>
        </p:txBody>
      </p:sp>
      <p:sp>
        <p:nvSpPr>
          <p:cNvPr id="3023" name="Google Shape;3023;p321"/>
          <p:cNvSpPr txBox="1"/>
          <p:nvPr>
            <p:ph idx="1" type="body"/>
          </p:nvPr>
        </p:nvSpPr>
        <p:spPr>
          <a:xfrm>
            <a:off x="0" y="1253100"/>
            <a:ext cx="4953600" cy="3890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2000"/>
              <a:t>   </a:t>
            </a:r>
            <a:r>
              <a:rPr b="1" lang="en" sz="2000">
                <a:solidFill>
                  <a:schemeClr val="dk1"/>
                </a:solidFill>
              </a:rPr>
              <a:t>Fenomen</a:t>
            </a:r>
            <a:r>
              <a:rPr lang="en" sz="2000">
                <a:solidFill>
                  <a:schemeClr val="dk1"/>
                </a:solidFill>
              </a:rPr>
              <a:t>: Sunet – Cântecul greierilor.</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Ce am observat</a:t>
            </a:r>
            <a:r>
              <a:rPr lang="en" sz="2000">
                <a:solidFill>
                  <a:schemeClr val="dk1"/>
                </a:solidFill>
              </a:rPr>
              <a:t>: Țârâitul greierilor seara.</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Explicație fizică</a:t>
            </a:r>
            <a:r>
              <a:rPr lang="en" sz="2000">
                <a:solidFill>
                  <a:schemeClr val="dk1"/>
                </a:solidFill>
              </a:rPr>
              <a:t>: Greierii își freacă aripile și fac aerul să vibreze. Acește vibrații creează sunetul care ajunge la urechea noastră.</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rPr>
              <a:t>​    </a:t>
            </a:r>
            <a:r>
              <a:rPr b="1" lang="en" sz="2000">
                <a:solidFill>
                  <a:schemeClr val="dk1"/>
                </a:solidFill>
              </a:rPr>
              <a:t>Interesant</a:t>
            </a:r>
            <a:r>
              <a:rPr lang="en" sz="2000">
                <a:solidFill>
                  <a:schemeClr val="dk1"/>
                </a:solidFill>
              </a:rPr>
              <a:t>: O insectă atât de mică poate face un sunet atât de tare.</a:t>
            </a:r>
            <a:endParaRPr/>
          </a:p>
        </p:txBody>
      </p:sp>
      <p:pic>
        <p:nvPicPr>
          <p:cNvPr id="3024" name="Google Shape;3024;p321"/>
          <p:cNvPicPr preferRelativeResize="0"/>
          <p:nvPr/>
        </p:nvPicPr>
        <p:blipFill rotWithShape="1">
          <a:blip r:embed="rId3">
            <a:alphaModFix/>
          </a:blip>
          <a:srcRect b="0" l="0" r="0" t="0"/>
          <a:stretch/>
        </p:blipFill>
        <p:spPr>
          <a:xfrm>
            <a:off x="5265000" y="1702475"/>
            <a:ext cx="3636649" cy="2724175"/>
          </a:xfrm>
          <a:prstGeom prst="rect">
            <a:avLst/>
          </a:prstGeom>
          <a:noFill/>
          <a:ln>
            <a:noFill/>
          </a:ln>
        </p:spPr>
      </p:pic>
      <p:pic>
        <p:nvPicPr>
          <p:cNvPr id="3025" name="Google Shape;3025;p321" title="blender_abstract-crickets-395138.mp3">
            <a:hlinkClick r:id="rId4"/>
          </p:cNvPr>
          <p:cNvPicPr preferRelativeResize="0"/>
          <p:nvPr/>
        </p:nvPicPr>
        <p:blipFill rotWithShape="1">
          <a:blip r:embed="rId5">
            <a:alphaModFix/>
          </a:blip>
          <a:srcRect b="0" l="0" r="0" t="0"/>
          <a:stretch/>
        </p:blipFill>
        <p:spPr>
          <a:xfrm>
            <a:off x="5106000" y="1121050"/>
            <a:ext cx="429025" cy="429025"/>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9" name="Shape 3029"/>
        <p:cNvGrpSpPr/>
        <p:nvPr/>
      </p:nvGrpSpPr>
      <p:grpSpPr>
        <a:xfrm>
          <a:off x="0" y="0"/>
          <a:ext cx="0" cy="0"/>
          <a:chOff x="0" y="0"/>
          <a:chExt cx="0" cy="0"/>
        </a:xfrm>
      </p:grpSpPr>
      <p:sp>
        <p:nvSpPr>
          <p:cNvPr id="3030" name="Google Shape;3030;p322"/>
          <p:cNvSpPr txBox="1"/>
          <p:nvPr>
            <p:ph type="title"/>
          </p:nvPr>
        </p:nvSpPr>
        <p:spPr>
          <a:xfrm>
            <a:off x="1083600" y="339250"/>
            <a:ext cx="6976800" cy="572700"/>
          </a:xfrm>
          <a:prstGeom prst="rect">
            <a:avLst/>
          </a:prstGeom>
          <a:noFill/>
          <a:ln>
            <a:noFill/>
          </a:ln>
        </p:spPr>
        <p:txBody>
          <a:bodyPr anchorCtr="0" anchor="t" bIns="91425" lIns="91425" spcFirstLastPara="1" rIns="91425" wrap="square" tIns="91425">
            <a:noAutofit/>
          </a:bodyPr>
          <a:lstStyle/>
          <a:p>
            <a:pPr indent="0" lvl="0" marL="0" marR="38100" rtl="0" algn="l">
              <a:lnSpc>
                <a:spcPct val="128571"/>
              </a:lnSpc>
              <a:spcBef>
                <a:spcPts val="0"/>
              </a:spcBef>
              <a:spcAft>
                <a:spcPts val="0"/>
              </a:spcAft>
              <a:buSzPts val="2800"/>
              <a:buNone/>
            </a:pPr>
            <a:r>
              <a:rPr lang="en" sz="3000">
                <a:solidFill>
                  <a:srgbClr val="1F1F1F"/>
                </a:solidFill>
              </a:rPr>
              <a:t>Day 1: September 14 – Tineretului Park</a:t>
            </a:r>
            <a:endParaRPr sz="3000">
              <a:solidFill>
                <a:srgbClr val="1F1F1F"/>
              </a:solidFill>
            </a:endParaRPr>
          </a:p>
          <a:p>
            <a:pPr indent="0" lvl="0" marL="0" marR="38100" rtl="0" algn="l">
              <a:lnSpc>
                <a:spcPct val="128571"/>
              </a:lnSpc>
              <a:spcBef>
                <a:spcPts val="0"/>
              </a:spcBef>
              <a:spcAft>
                <a:spcPts val="0"/>
              </a:spcAft>
              <a:buClr>
                <a:schemeClr val="dk1"/>
              </a:buClr>
              <a:buSzPts val="1100"/>
              <a:buFont typeface="Arial"/>
              <a:buNone/>
            </a:pPr>
            <a:r>
              <a:t/>
            </a:r>
            <a:endParaRPr sz="2100">
              <a:solidFill>
                <a:srgbClr val="F8F9FA"/>
              </a:solidFill>
              <a:highlight>
                <a:srgbClr val="F8F9FA"/>
              </a:highlight>
            </a:endParaRPr>
          </a:p>
        </p:txBody>
      </p:sp>
      <p:sp>
        <p:nvSpPr>
          <p:cNvPr id="3031" name="Google Shape;3031;p322"/>
          <p:cNvSpPr txBox="1"/>
          <p:nvPr>
            <p:ph idx="1" type="body"/>
          </p:nvPr>
        </p:nvSpPr>
        <p:spPr>
          <a:xfrm>
            <a:off x="0" y="1114375"/>
            <a:ext cx="5265000" cy="37086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Phenomenon</a:t>
            </a:r>
            <a:r>
              <a:rPr lang="en" sz="2000">
                <a:solidFill>
                  <a:schemeClr val="dk1"/>
                </a:solidFill>
              </a:rPr>
              <a:t>: Sound – The Chirping of Crickets</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What I observed</a:t>
            </a:r>
            <a:r>
              <a:rPr lang="en" sz="2000">
                <a:solidFill>
                  <a:schemeClr val="dk1"/>
                </a:solidFill>
              </a:rPr>
              <a:t>: The chirping of crickets in the evening.</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Physics explanation</a:t>
            </a:r>
            <a:r>
              <a:rPr lang="en" sz="2000">
                <a:solidFill>
                  <a:schemeClr val="dk1"/>
                </a:solidFill>
              </a:rPr>
              <a:t>: Crickets rub their wings together, causing the air to vibrate. These vibrations create the sound that reaches our ears.</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rPr>
              <a:t>  </a:t>
            </a:r>
            <a:r>
              <a:rPr b="1" lang="en" sz="2000">
                <a:solidFill>
                  <a:schemeClr val="dk1"/>
                </a:solidFill>
              </a:rPr>
              <a:t> Interesting fact</a:t>
            </a:r>
            <a:r>
              <a:rPr lang="en" sz="2000">
                <a:solidFill>
                  <a:schemeClr val="dk1"/>
                </a:solidFill>
              </a:rPr>
              <a:t>: Such a small insect can make such a loud sound.</a:t>
            </a:r>
            <a:endParaRPr/>
          </a:p>
        </p:txBody>
      </p:sp>
      <p:pic>
        <p:nvPicPr>
          <p:cNvPr id="3032" name="Google Shape;3032;p322"/>
          <p:cNvPicPr preferRelativeResize="0"/>
          <p:nvPr/>
        </p:nvPicPr>
        <p:blipFill rotWithShape="1">
          <a:blip r:embed="rId3">
            <a:alphaModFix/>
          </a:blip>
          <a:srcRect b="0" l="0" r="0" t="0"/>
          <a:stretch/>
        </p:blipFill>
        <p:spPr>
          <a:xfrm>
            <a:off x="5265000" y="1702475"/>
            <a:ext cx="3636649" cy="2724175"/>
          </a:xfrm>
          <a:prstGeom prst="rect">
            <a:avLst/>
          </a:prstGeom>
          <a:noFill/>
          <a:ln>
            <a:noFill/>
          </a:ln>
        </p:spPr>
      </p:pic>
      <p:pic>
        <p:nvPicPr>
          <p:cNvPr id="3033" name="Google Shape;3033;p322" title="blender_abstract-crickets-395138.mp3">
            <a:hlinkClick r:id="rId4"/>
          </p:cNvPr>
          <p:cNvPicPr preferRelativeResize="0"/>
          <p:nvPr/>
        </p:nvPicPr>
        <p:blipFill rotWithShape="1">
          <a:blip r:embed="rId5">
            <a:alphaModFix/>
          </a:blip>
          <a:srcRect b="0" l="0" r="0" t="0"/>
          <a:stretch/>
        </p:blipFill>
        <p:spPr>
          <a:xfrm>
            <a:off x="5106000" y="1121050"/>
            <a:ext cx="429025" cy="429025"/>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7" name="Shape 3037"/>
        <p:cNvGrpSpPr/>
        <p:nvPr/>
      </p:nvGrpSpPr>
      <p:grpSpPr>
        <a:xfrm>
          <a:off x="0" y="0"/>
          <a:ext cx="0" cy="0"/>
          <a:chOff x="0" y="0"/>
          <a:chExt cx="0" cy="0"/>
        </a:xfrm>
      </p:grpSpPr>
      <p:sp>
        <p:nvSpPr>
          <p:cNvPr id="3038" name="Google Shape;3038;p323"/>
          <p:cNvSpPr txBox="1"/>
          <p:nvPr>
            <p:ph type="title"/>
          </p:nvPr>
        </p:nvSpPr>
        <p:spPr>
          <a:xfrm>
            <a:off x="21915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2703"/>
              <a:buNone/>
            </a:pPr>
            <a:r>
              <a:rPr lang="en" sz="3356"/>
              <a:t>Jour 1 : 14 Septembre – Parc Tineretului</a:t>
            </a:r>
            <a:r>
              <a:rPr lang="en"/>
              <a:t> </a:t>
            </a:r>
            <a:endParaRPr/>
          </a:p>
        </p:txBody>
      </p:sp>
      <p:sp>
        <p:nvSpPr>
          <p:cNvPr id="3039" name="Google Shape;3039;p323"/>
          <p:cNvSpPr txBox="1"/>
          <p:nvPr>
            <p:ph idx="1" type="body"/>
          </p:nvPr>
        </p:nvSpPr>
        <p:spPr>
          <a:xfrm>
            <a:off x="0" y="1218575"/>
            <a:ext cx="4741800" cy="3990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b="1" lang="en" sz="1900">
                <a:solidFill>
                  <a:schemeClr val="dk1"/>
                </a:solidFill>
              </a:rPr>
              <a:t>   Phénomène :</a:t>
            </a:r>
            <a:r>
              <a:rPr lang="en" sz="1900">
                <a:solidFill>
                  <a:schemeClr val="dk1"/>
                </a:solidFill>
              </a:rPr>
              <a:t> Son – Le chant des grillons</a:t>
            </a:r>
            <a:endParaRPr sz="1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1900">
                <a:solidFill>
                  <a:schemeClr val="dk1"/>
                </a:solidFill>
              </a:rPr>
              <a:t>   Ce que j'ai observé :</a:t>
            </a:r>
            <a:r>
              <a:rPr lang="en" sz="1900">
                <a:solidFill>
                  <a:schemeClr val="dk1"/>
                </a:solidFill>
              </a:rPr>
              <a:t> Le stridulation des grillons le soir.</a:t>
            </a:r>
            <a:endParaRPr sz="1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1900">
                <a:solidFill>
                  <a:schemeClr val="dk1"/>
                </a:solidFill>
              </a:rPr>
              <a:t>   Explication physique :</a:t>
            </a:r>
            <a:r>
              <a:rPr lang="en" sz="1900">
                <a:solidFill>
                  <a:schemeClr val="dk1"/>
                </a:solidFill>
              </a:rPr>
              <a:t> Les grillons frottent leurs ailes ensemble, faisant vibrer l'air. Ces vibrations créent le son qui parvient à nos oreilles.</a:t>
            </a:r>
            <a:endParaRPr sz="19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sz="1900">
                <a:solidFill>
                  <a:schemeClr val="dk1"/>
                </a:solidFill>
              </a:rPr>
              <a:t>   Fait intéressant :</a:t>
            </a:r>
            <a:r>
              <a:rPr lang="en" sz="1900">
                <a:solidFill>
                  <a:schemeClr val="dk1"/>
                </a:solidFill>
              </a:rPr>
              <a:t> Un insecte aussi petit peut produire un son aussi fort.</a:t>
            </a:r>
            <a:endParaRPr/>
          </a:p>
        </p:txBody>
      </p:sp>
      <p:pic>
        <p:nvPicPr>
          <p:cNvPr id="3040" name="Google Shape;3040;p323"/>
          <p:cNvPicPr preferRelativeResize="0"/>
          <p:nvPr/>
        </p:nvPicPr>
        <p:blipFill rotWithShape="1">
          <a:blip r:embed="rId3">
            <a:alphaModFix/>
          </a:blip>
          <a:srcRect b="0" l="0" r="0" t="0"/>
          <a:stretch/>
        </p:blipFill>
        <p:spPr>
          <a:xfrm>
            <a:off x="4879020" y="1483025"/>
            <a:ext cx="4264979" cy="3194850"/>
          </a:xfrm>
          <a:prstGeom prst="rect">
            <a:avLst/>
          </a:prstGeom>
          <a:noFill/>
          <a:ln>
            <a:noFill/>
          </a:ln>
        </p:spPr>
      </p:pic>
      <p:pic>
        <p:nvPicPr>
          <p:cNvPr id="3041" name="Google Shape;3041;p323" title="blender_abstract-crickets-395138.mp3">
            <a:hlinkClick r:id="rId4"/>
          </p:cNvPr>
          <p:cNvPicPr preferRelativeResize="0"/>
          <p:nvPr/>
        </p:nvPicPr>
        <p:blipFill rotWithShape="1">
          <a:blip r:embed="rId5">
            <a:alphaModFix/>
          </a:blip>
          <a:srcRect b="0" l="0" r="0" t="0"/>
          <a:stretch/>
        </p:blipFill>
        <p:spPr>
          <a:xfrm>
            <a:off x="5106000" y="1121050"/>
            <a:ext cx="429025" cy="429025"/>
          </a:xfrm>
          <a:prstGeom prst="rect">
            <a:avLst/>
          </a:prstGeom>
          <a:noFill/>
          <a:ln>
            <a:noFill/>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5" name="Shape 3045"/>
        <p:cNvGrpSpPr/>
        <p:nvPr/>
      </p:nvGrpSpPr>
      <p:grpSpPr>
        <a:xfrm>
          <a:off x="0" y="0"/>
          <a:ext cx="0" cy="0"/>
          <a:chOff x="0" y="0"/>
          <a:chExt cx="0" cy="0"/>
        </a:xfrm>
      </p:grpSpPr>
      <p:sp>
        <p:nvSpPr>
          <p:cNvPr id="3046" name="Google Shape;3046;p324"/>
          <p:cNvSpPr txBox="1"/>
          <p:nvPr>
            <p:ph type="title"/>
          </p:nvPr>
        </p:nvSpPr>
        <p:spPr>
          <a:xfrm>
            <a:off x="253875" y="193800"/>
            <a:ext cx="68751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2: 15 </a:t>
            </a:r>
            <a:r>
              <a:rPr lang="en"/>
              <a:t>Septembrie</a:t>
            </a:r>
            <a:r>
              <a:rPr lang="en" sz="3020"/>
              <a:t> – Malul Bistriței</a:t>
            </a:r>
            <a:endParaRPr sz="3020"/>
          </a:p>
        </p:txBody>
      </p:sp>
      <p:sp>
        <p:nvSpPr>
          <p:cNvPr id="3047" name="Google Shape;3047;p324"/>
          <p:cNvSpPr txBox="1"/>
          <p:nvPr>
            <p:ph idx="1" type="body"/>
          </p:nvPr>
        </p:nvSpPr>
        <p:spPr>
          <a:xfrm>
            <a:off x="145450" y="1142425"/>
            <a:ext cx="5833800" cy="4250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2000"/>
              <a:t>   </a:t>
            </a:r>
            <a:r>
              <a:rPr b="1" lang="en" sz="2000">
                <a:solidFill>
                  <a:schemeClr val="dk1"/>
                </a:solidFill>
              </a:rPr>
              <a:t>Fenomen</a:t>
            </a:r>
            <a:r>
              <a:rPr lang="en" sz="2000">
                <a:solidFill>
                  <a:schemeClr val="dk1"/>
                </a:solidFill>
              </a:rPr>
              <a:t>: Lumină – Imaginea în apă.</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Ce am observat</a:t>
            </a:r>
            <a:r>
              <a:rPr lang="en" sz="2000">
                <a:solidFill>
                  <a:schemeClr val="dk1"/>
                </a:solidFill>
              </a:rPr>
              <a:t>: Copacii de pe mal se vedeau clar în apă, ca într-o oglindă.</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Explicație fizică</a:t>
            </a:r>
            <a:r>
              <a:rPr lang="en" sz="2000">
                <a:solidFill>
                  <a:schemeClr val="dk1"/>
                </a:solidFill>
              </a:rPr>
              <a:t>: Reflexia luminii – razele de lumină se lovesc de apa netedă și se întorc în ochii noștri, formând imaginea.</a:t>
            </a:r>
            <a:endParaRPr sz="2000">
              <a:solidFill>
                <a:schemeClr val="dk1"/>
              </a:solidFill>
            </a:endParaRPr>
          </a:p>
          <a:p>
            <a:pPr indent="0" lvl="0" marL="0" rtl="0" algn="l">
              <a:lnSpc>
                <a:spcPct val="115000"/>
              </a:lnSpc>
              <a:spcBef>
                <a:spcPts val="1200"/>
              </a:spcBef>
              <a:spcAft>
                <a:spcPts val="1200"/>
              </a:spcAft>
              <a:buSzPts val="1800"/>
              <a:buNone/>
            </a:pPr>
            <a:r>
              <a:rPr lang="en" sz="2000">
                <a:solidFill>
                  <a:schemeClr val="dk1"/>
                </a:solidFill>
              </a:rPr>
              <a:t>​   </a:t>
            </a:r>
            <a:r>
              <a:rPr b="1" lang="en" sz="2000">
                <a:solidFill>
                  <a:schemeClr val="dk1"/>
                </a:solidFill>
              </a:rPr>
              <a:t>Interesant</a:t>
            </a:r>
            <a:r>
              <a:rPr lang="en" sz="2000">
                <a:solidFill>
                  <a:schemeClr val="dk1"/>
                </a:solidFill>
              </a:rPr>
              <a:t>: Când apar valuri pe apă, imaginea dispare imediat.</a:t>
            </a:r>
            <a:endParaRPr sz="2000">
              <a:solidFill>
                <a:schemeClr val="dk1"/>
              </a:solidFill>
            </a:endParaRPr>
          </a:p>
        </p:txBody>
      </p:sp>
      <p:pic>
        <p:nvPicPr>
          <p:cNvPr id="3048" name="Google Shape;3048;p324"/>
          <p:cNvPicPr preferRelativeResize="0"/>
          <p:nvPr/>
        </p:nvPicPr>
        <p:blipFill rotWithShape="1">
          <a:blip r:embed="rId3">
            <a:alphaModFix/>
          </a:blip>
          <a:srcRect b="0" l="0" r="0" t="0"/>
          <a:stretch/>
        </p:blipFill>
        <p:spPr>
          <a:xfrm>
            <a:off x="6123325" y="917700"/>
            <a:ext cx="2888450" cy="4540950"/>
          </a:xfrm>
          <a:prstGeom prst="rect">
            <a:avLst/>
          </a:prstGeom>
          <a:noFill/>
          <a:ln>
            <a:noFill/>
          </a:ln>
        </p:spPr>
      </p:pic>
      <p:pic>
        <p:nvPicPr>
          <p:cNvPr id="3049" name="Google Shape;3049;p324" title="dany_photo-water-423114.mp3">
            <a:hlinkClick r:id="rId4"/>
          </p:cNvPr>
          <p:cNvPicPr preferRelativeResize="0"/>
          <p:nvPr/>
        </p:nvPicPr>
        <p:blipFill rotWithShape="1">
          <a:blip r:embed="rId5">
            <a:alphaModFix/>
          </a:blip>
          <a:srcRect b="0" l="0" r="0" t="0"/>
          <a:stretch/>
        </p:blipFill>
        <p:spPr>
          <a:xfrm>
            <a:off x="7281375" y="152400"/>
            <a:ext cx="457200" cy="457200"/>
          </a:xfrm>
          <a:prstGeom prst="rect">
            <a:avLst/>
          </a:prstGeom>
          <a:noFill/>
          <a:ln>
            <a:noFill/>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3" name="Shape 3053"/>
        <p:cNvGrpSpPr/>
        <p:nvPr/>
      </p:nvGrpSpPr>
      <p:grpSpPr>
        <a:xfrm>
          <a:off x="0" y="0"/>
          <a:ext cx="0" cy="0"/>
          <a:chOff x="0" y="0"/>
          <a:chExt cx="0" cy="0"/>
        </a:xfrm>
      </p:grpSpPr>
      <p:sp>
        <p:nvSpPr>
          <p:cNvPr id="3054" name="Google Shape;3054;p325"/>
          <p:cNvSpPr txBox="1"/>
          <p:nvPr>
            <p:ph type="title"/>
          </p:nvPr>
        </p:nvSpPr>
        <p:spPr>
          <a:xfrm>
            <a:off x="363200" y="273150"/>
            <a:ext cx="757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Day 2: September 15 – Bank of the Bistrița</a:t>
            </a:r>
            <a:endParaRPr sz="3420"/>
          </a:p>
        </p:txBody>
      </p:sp>
      <p:sp>
        <p:nvSpPr>
          <p:cNvPr id="3055" name="Google Shape;3055;p325"/>
          <p:cNvSpPr txBox="1"/>
          <p:nvPr>
            <p:ph idx="1" type="body"/>
          </p:nvPr>
        </p:nvSpPr>
        <p:spPr>
          <a:xfrm>
            <a:off x="192700" y="1337600"/>
            <a:ext cx="5495400" cy="37185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800"/>
              <a:buNone/>
            </a:pPr>
            <a:r>
              <a:rPr lang="en" sz="2000">
                <a:solidFill>
                  <a:srgbClr val="1F1F1F"/>
                </a:solidFill>
              </a:rPr>
              <a:t>   </a:t>
            </a:r>
            <a:r>
              <a:rPr b="1" lang="en" sz="2000">
                <a:solidFill>
                  <a:srgbClr val="1F1F1F"/>
                </a:solidFill>
              </a:rPr>
              <a:t>Phenomenon</a:t>
            </a:r>
            <a:r>
              <a:rPr lang="en" sz="2000">
                <a:solidFill>
                  <a:srgbClr val="1F1F1F"/>
                </a:solidFill>
              </a:rPr>
              <a:t>: Light – The image in the water.</a:t>
            </a:r>
            <a:endParaRPr sz="2000">
              <a:solidFill>
                <a:srgbClr val="1F1F1F"/>
              </a:solidFill>
            </a:endParaRPr>
          </a:p>
          <a:p>
            <a:pPr indent="0" lvl="0" marL="0" rtl="0" algn="l">
              <a:lnSpc>
                <a:spcPct val="105000"/>
              </a:lnSpc>
              <a:spcBef>
                <a:spcPts val="1200"/>
              </a:spcBef>
              <a:spcAft>
                <a:spcPts val="0"/>
              </a:spcAft>
              <a:buSzPts val="1800"/>
              <a:buNone/>
            </a:pPr>
            <a:r>
              <a:rPr lang="en" sz="2000">
                <a:solidFill>
                  <a:srgbClr val="1F1F1F"/>
                </a:solidFill>
              </a:rPr>
              <a:t>  </a:t>
            </a:r>
            <a:r>
              <a:rPr b="1" lang="en">
                <a:solidFill>
                  <a:schemeClr val="dk1"/>
                </a:solidFill>
              </a:rPr>
              <a:t>What I observed</a:t>
            </a:r>
            <a:r>
              <a:rPr lang="en" sz="2000">
                <a:solidFill>
                  <a:srgbClr val="1F1F1F"/>
                </a:solidFill>
              </a:rPr>
              <a:t>: The trees on the bank were clearly visible in the water, like in a mirror.</a:t>
            </a:r>
            <a:endParaRPr sz="2000">
              <a:solidFill>
                <a:srgbClr val="1F1F1F"/>
              </a:solidFill>
            </a:endParaRPr>
          </a:p>
          <a:p>
            <a:pPr indent="0" lvl="0" marL="0" rtl="0" algn="l">
              <a:lnSpc>
                <a:spcPct val="105000"/>
              </a:lnSpc>
              <a:spcBef>
                <a:spcPts val="1200"/>
              </a:spcBef>
              <a:spcAft>
                <a:spcPts val="0"/>
              </a:spcAft>
              <a:buSzPts val="1800"/>
              <a:buNone/>
            </a:pPr>
            <a:r>
              <a:rPr lang="en" sz="2000">
                <a:solidFill>
                  <a:srgbClr val="1F1F1F"/>
                </a:solidFill>
              </a:rPr>
              <a:t>​  </a:t>
            </a:r>
            <a:r>
              <a:rPr b="1" lang="en">
                <a:solidFill>
                  <a:schemeClr val="dk1"/>
                </a:solidFill>
              </a:rPr>
              <a:t>Physics explanation</a:t>
            </a:r>
            <a:r>
              <a:rPr lang="en" sz="2000">
                <a:solidFill>
                  <a:srgbClr val="1F1F1F"/>
                </a:solidFill>
              </a:rPr>
              <a:t>: Light reflection – light rays strike the smooth water and bounce back to our eyes, forming the image.</a:t>
            </a:r>
            <a:endParaRPr sz="2000">
              <a:solidFill>
                <a:srgbClr val="1F1F1F"/>
              </a:solidFill>
            </a:endParaRPr>
          </a:p>
          <a:p>
            <a:pPr indent="0" lvl="0" marL="0" marR="38100" rtl="0" algn="l">
              <a:lnSpc>
                <a:spcPct val="118571"/>
              </a:lnSpc>
              <a:spcBef>
                <a:spcPts val="1200"/>
              </a:spcBef>
              <a:spcAft>
                <a:spcPts val="0"/>
              </a:spcAft>
              <a:buSzPts val="1800"/>
              <a:buNone/>
            </a:pPr>
            <a:r>
              <a:rPr lang="en" sz="2000">
                <a:solidFill>
                  <a:srgbClr val="1F1F1F"/>
                </a:solidFill>
              </a:rPr>
              <a:t>​   </a:t>
            </a:r>
            <a:r>
              <a:rPr b="1" lang="en" sz="2000">
                <a:solidFill>
                  <a:srgbClr val="1F1F1F"/>
                </a:solidFill>
              </a:rPr>
              <a:t>Interesting fact</a:t>
            </a:r>
            <a:r>
              <a:rPr lang="en" sz="2000">
                <a:solidFill>
                  <a:srgbClr val="1F1F1F"/>
                </a:solidFill>
              </a:rPr>
              <a:t>: When ripples appear on the water, the image vanishes immediately.</a:t>
            </a:r>
            <a:endParaRPr/>
          </a:p>
        </p:txBody>
      </p:sp>
      <p:pic>
        <p:nvPicPr>
          <p:cNvPr id="3056" name="Google Shape;3056;p325"/>
          <p:cNvPicPr preferRelativeResize="0"/>
          <p:nvPr/>
        </p:nvPicPr>
        <p:blipFill rotWithShape="1">
          <a:blip r:embed="rId3">
            <a:alphaModFix/>
          </a:blip>
          <a:srcRect b="0" l="0" r="0" t="0"/>
          <a:stretch/>
        </p:blipFill>
        <p:spPr>
          <a:xfrm>
            <a:off x="6177500" y="944075"/>
            <a:ext cx="2966500" cy="4472576"/>
          </a:xfrm>
          <a:prstGeom prst="rect">
            <a:avLst/>
          </a:prstGeom>
          <a:noFill/>
          <a:ln>
            <a:noFill/>
          </a:ln>
        </p:spPr>
      </p:pic>
      <p:pic>
        <p:nvPicPr>
          <p:cNvPr id="3057" name="Google Shape;3057;p325" title="dany_photo-water-423114.mp3">
            <a:hlinkClick r:id="rId4"/>
          </p:cNvPr>
          <p:cNvPicPr preferRelativeResize="0"/>
          <p:nvPr/>
        </p:nvPicPr>
        <p:blipFill rotWithShape="1">
          <a:blip r:embed="rId5">
            <a:alphaModFix/>
          </a:blip>
          <a:srcRect b="0" l="0" r="0" t="0"/>
          <a:stretch/>
        </p:blipFill>
        <p:spPr>
          <a:xfrm>
            <a:off x="7281375" y="152400"/>
            <a:ext cx="457200" cy="457200"/>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1" name="Shape 3061"/>
        <p:cNvGrpSpPr/>
        <p:nvPr/>
      </p:nvGrpSpPr>
      <p:grpSpPr>
        <a:xfrm>
          <a:off x="0" y="0"/>
          <a:ext cx="0" cy="0"/>
          <a:chOff x="0" y="0"/>
          <a:chExt cx="0" cy="0"/>
        </a:xfrm>
      </p:grpSpPr>
      <p:sp>
        <p:nvSpPr>
          <p:cNvPr id="3062" name="Google Shape;3062;p326"/>
          <p:cNvSpPr txBox="1"/>
          <p:nvPr>
            <p:ph type="title"/>
          </p:nvPr>
        </p:nvSpPr>
        <p:spPr>
          <a:xfrm>
            <a:off x="219150" y="392125"/>
            <a:ext cx="7677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Jour 2 : 15 Septembre – Rive de la Bistrița </a:t>
            </a:r>
            <a:endParaRPr sz="3020"/>
          </a:p>
        </p:txBody>
      </p:sp>
      <p:sp>
        <p:nvSpPr>
          <p:cNvPr id="3063" name="Google Shape;3063;p326"/>
          <p:cNvSpPr txBox="1"/>
          <p:nvPr>
            <p:ph idx="1" type="body"/>
          </p:nvPr>
        </p:nvSpPr>
        <p:spPr>
          <a:xfrm>
            <a:off x="0" y="1059925"/>
            <a:ext cx="6084900" cy="408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Phénomène :</a:t>
            </a:r>
            <a:r>
              <a:rPr lang="en" sz="2000">
                <a:solidFill>
                  <a:schemeClr val="dk1"/>
                </a:solidFill>
              </a:rPr>
              <a:t> Lumière – L'image dans l'eau</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Ce que j'ai observé :</a:t>
            </a:r>
            <a:r>
              <a:rPr lang="en" sz="2000">
                <a:solidFill>
                  <a:schemeClr val="dk1"/>
                </a:solidFill>
              </a:rPr>
              <a:t> Les arbres du rivage se voyaient clairement dans l'eau, comme dans un miroir.</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Explication physique :</a:t>
            </a:r>
            <a:r>
              <a:rPr lang="en" sz="2000">
                <a:solidFill>
                  <a:schemeClr val="dk1"/>
                </a:solidFill>
              </a:rPr>
              <a:t> Réflexion de la lumière – les rayons lumineux frappent l'eau calme et rebondissent vers nos yeux, formant l'image.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Fait intéressant :</a:t>
            </a:r>
            <a:r>
              <a:rPr lang="en" sz="2000">
                <a:solidFill>
                  <a:schemeClr val="dk1"/>
                </a:solidFill>
              </a:rPr>
              <a:t> Dès que des vagues apparaissent sur l'eau, l'image disparaît immédiatement.</a:t>
            </a:r>
            <a:endParaRPr sz="2000">
              <a:solidFill>
                <a:schemeClr val="dk1"/>
              </a:solidFill>
            </a:endParaRPr>
          </a:p>
          <a:p>
            <a:pPr indent="0" lvl="0" marL="0" rtl="0" algn="l">
              <a:lnSpc>
                <a:spcPct val="115000"/>
              </a:lnSpc>
              <a:spcBef>
                <a:spcPts val="1200"/>
              </a:spcBef>
              <a:spcAft>
                <a:spcPts val="1200"/>
              </a:spcAft>
              <a:buSzPts val="1800"/>
              <a:buNone/>
            </a:pPr>
            <a:r>
              <a:t/>
            </a:r>
            <a:endParaRPr/>
          </a:p>
        </p:txBody>
      </p:sp>
      <p:pic>
        <p:nvPicPr>
          <p:cNvPr id="3064" name="Google Shape;3064;p326"/>
          <p:cNvPicPr preferRelativeResize="0"/>
          <p:nvPr/>
        </p:nvPicPr>
        <p:blipFill rotWithShape="1">
          <a:blip r:embed="rId3">
            <a:alphaModFix/>
          </a:blip>
          <a:srcRect b="0" l="0" r="0" t="0"/>
          <a:stretch/>
        </p:blipFill>
        <p:spPr>
          <a:xfrm>
            <a:off x="6243550" y="1059925"/>
            <a:ext cx="2768175" cy="4708649"/>
          </a:xfrm>
          <a:prstGeom prst="rect">
            <a:avLst/>
          </a:prstGeom>
          <a:noFill/>
          <a:ln>
            <a:noFill/>
          </a:ln>
        </p:spPr>
      </p:pic>
      <p:pic>
        <p:nvPicPr>
          <p:cNvPr id="3065" name="Google Shape;3065;p326" title="dany_photo-water-423114.mp3">
            <a:hlinkClick r:id="rId4"/>
          </p:cNvPr>
          <p:cNvPicPr preferRelativeResize="0"/>
          <p:nvPr/>
        </p:nvPicPr>
        <p:blipFill rotWithShape="1">
          <a:blip r:embed="rId5">
            <a:alphaModFix/>
          </a:blip>
          <a:srcRect b="0" l="0" r="0" t="0"/>
          <a:stretch/>
        </p:blipFill>
        <p:spPr>
          <a:xfrm>
            <a:off x="7281375" y="152400"/>
            <a:ext cx="457200" cy="457200"/>
          </a:xfrm>
          <a:prstGeom prst="rect">
            <a:avLst/>
          </a:prstGeom>
          <a:noFill/>
          <a:ln>
            <a:noFill/>
          </a:ln>
        </p:spPr>
      </p:pic>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9" name="Shape 3069"/>
        <p:cNvGrpSpPr/>
        <p:nvPr/>
      </p:nvGrpSpPr>
      <p:grpSpPr>
        <a:xfrm>
          <a:off x="0" y="0"/>
          <a:ext cx="0" cy="0"/>
          <a:chOff x="0" y="0"/>
          <a:chExt cx="0" cy="0"/>
        </a:xfrm>
      </p:grpSpPr>
      <p:sp>
        <p:nvSpPr>
          <p:cNvPr id="3070" name="Google Shape;3070;p327"/>
          <p:cNvSpPr txBox="1"/>
          <p:nvPr>
            <p:ph type="title"/>
          </p:nvPr>
        </p:nvSpPr>
        <p:spPr>
          <a:xfrm>
            <a:off x="575850" y="248200"/>
            <a:ext cx="5555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3: 16 Septembrie – Centru</a:t>
            </a:r>
            <a:endParaRPr sz="3020"/>
          </a:p>
        </p:txBody>
      </p:sp>
      <p:sp>
        <p:nvSpPr>
          <p:cNvPr id="3071" name="Google Shape;3071;p327"/>
          <p:cNvSpPr txBox="1"/>
          <p:nvPr>
            <p:ph idx="1" type="body"/>
          </p:nvPr>
        </p:nvSpPr>
        <p:spPr>
          <a:xfrm>
            <a:off x="0" y="990975"/>
            <a:ext cx="4914900" cy="41526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lang="en" sz="2000"/>
              <a:t>   </a:t>
            </a:r>
            <a:r>
              <a:rPr b="1" lang="en" sz="2000">
                <a:solidFill>
                  <a:schemeClr val="dk1"/>
                </a:solidFill>
              </a:rPr>
              <a:t>Fenomen</a:t>
            </a:r>
            <a:r>
              <a:rPr lang="en" sz="2000">
                <a:solidFill>
                  <a:schemeClr val="dk1"/>
                </a:solidFill>
              </a:rPr>
              <a:t>: Sunet – Zgomotul orașului.</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Ce am observat</a:t>
            </a:r>
            <a:r>
              <a:rPr lang="en" sz="2000">
                <a:solidFill>
                  <a:schemeClr val="dk1"/>
                </a:solidFill>
              </a:rPr>
              <a:t>: Lângă stradă era zgomot mare, dar după blocuri era liniște.</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Explicație fizică</a:t>
            </a:r>
            <a:r>
              <a:rPr lang="en" sz="2000">
                <a:solidFill>
                  <a:schemeClr val="dk1"/>
                </a:solidFill>
              </a:rPr>
              <a:t>: Zidurile blocurilor și copacii opresc undele de sunet și le blochează, de aceea zgomotul scade.</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Interesant</a:t>
            </a:r>
            <a:r>
              <a:rPr lang="en" sz="2000">
                <a:solidFill>
                  <a:schemeClr val="dk1"/>
                </a:solidFill>
              </a:rPr>
              <a:t>: Clădirile funcționează ca un scut împotriva zgomotului.</a:t>
            </a:r>
            <a:endParaRPr sz="2000">
              <a:solidFill>
                <a:schemeClr val="dk1"/>
              </a:solidFill>
            </a:endParaRPr>
          </a:p>
          <a:p>
            <a:pPr indent="0" lvl="0" marL="0" rtl="0" algn="l">
              <a:lnSpc>
                <a:spcPct val="115000"/>
              </a:lnSpc>
              <a:spcBef>
                <a:spcPts val="1200"/>
              </a:spcBef>
              <a:spcAft>
                <a:spcPts val="1200"/>
              </a:spcAft>
              <a:buSzPts val="1800"/>
              <a:buNone/>
            </a:pPr>
            <a:r>
              <a:t/>
            </a:r>
            <a:endParaRPr/>
          </a:p>
        </p:txBody>
      </p:sp>
      <p:pic>
        <p:nvPicPr>
          <p:cNvPr id="3072" name="Google Shape;3072;p327"/>
          <p:cNvPicPr preferRelativeResize="0"/>
          <p:nvPr/>
        </p:nvPicPr>
        <p:blipFill rotWithShape="1">
          <a:blip r:embed="rId3">
            <a:alphaModFix/>
          </a:blip>
          <a:srcRect b="0" l="0" r="0" t="0"/>
          <a:stretch/>
        </p:blipFill>
        <p:spPr>
          <a:xfrm>
            <a:off x="5213225" y="1363274"/>
            <a:ext cx="3752299" cy="2514050"/>
          </a:xfrm>
          <a:prstGeom prst="rect">
            <a:avLst/>
          </a:prstGeom>
          <a:noFill/>
          <a:ln>
            <a:noFill/>
          </a:ln>
        </p:spPr>
      </p:pic>
      <p:pic>
        <p:nvPicPr>
          <p:cNvPr id="3073" name="Google Shape;3073;p327"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7" name="Shape 3077"/>
        <p:cNvGrpSpPr/>
        <p:nvPr/>
      </p:nvGrpSpPr>
      <p:grpSpPr>
        <a:xfrm>
          <a:off x="0" y="0"/>
          <a:ext cx="0" cy="0"/>
          <a:chOff x="0" y="0"/>
          <a:chExt cx="0" cy="0"/>
        </a:xfrm>
      </p:grpSpPr>
      <p:sp>
        <p:nvSpPr>
          <p:cNvPr id="3078" name="Google Shape;3078;p328"/>
          <p:cNvSpPr txBox="1"/>
          <p:nvPr>
            <p:ph type="title"/>
          </p:nvPr>
        </p:nvSpPr>
        <p:spPr>
          <a:xfrm>
            <a:off x="871100" y="195475"/>
            <a:ext cx="6143400" cy="572700"/>
          </a:xfrm>
          <a:prstGeom prst="rect">
            <a:avLst/>
          </a:prstGeom>
          <a:noFill/>
          <a:ln>
            <a:noFill/>
          </a:ln>
        </p:spPr>
        <p:txBody>
          <a:bodyPr anchorCtr="0" anchor="t" bIns="91425" lIns="91425" spcFirstLastPara="1" rIns="91425" wrap="square" tIns="91425">
            <a:normAutofit fontScale="90000"/>
          </a:bodyPr>
          <a:lstStyle/>
          <a:p>
            <a:pPr indent="0" lvl="0" marL="0" marR="38100" rtl="0" algn="l">
              <a:lnSpc>
                <a:spcPct val="128571"/>
              </a:lnSpc>
              <a:spcBef>
                <a:spcPts val="0"/>
              </a:spcBef>
              <a:spcAft>
                <a:spcPts val="0"/>
              </a:spcAft>
              <a:buClr>
                <a:schemeClr val="dk1"/>
              </a:buClr>
              <a:buSzPct val="33333"/>
              <a:buFont typeface="Arial"/>
              <a:buNone/>
            </a:pPr>
            <a:r>
              <a:rPr lang="en" sz="3300">
                <a:solidFill>
                  <a:srgbClr val="1F1F1F"/>
                </a:solidFill>
                <a:highlight>
                  <a:srgbClr val="F8F9FA"/>
                </a:highlight>
              </a:rPr>
              <a:t>Day 3: September 16 – City Center</a:t>
            </a:r>
            <a:endParaRPr sz="3300">
              <a:solidFill>
                <a:srgbClr val="1F1F1F"/>
              </a:solidFill>
              <a:highlight>
                <a:srgbClr val="F8F9FA"/>
              </a:highlight>
            </a:endParaRPr>
          </a:p>
          <a:p>
            <a:pPr indent="0" lvl="0" marL="0" rtl="0" algn="l">
              <a:lnSpc>
                <a:spcPct val="100000"/>
              </a:lnSpc>
              <a:spcBef>
                <a:spcPts val="0"/>
              </a:spcBef>
              <a:spcAft>
                <a:spcPts val="0"/>
              </a:spcAft>
              <a:buSzPct val="111111"/>
              <a:buNone/>
            </a:pPr>
            <a:r>
              <a:t/>
            </a:r>
            <a:endParaRPr/>
          </a:p>
        </p:txBody>
      </p:sp>
      <p:sp>
        <p:nvSpPr>
          <p:cNvPr id="3079" name="Google Shape;3079;p328"/>
          <p:cNvSpPr txBox="1"/>
          <p:nvPr>
            <p:ph idx="1" type="body"/>
          </p:nvPr>
        </p:nvSpPr>
        <p:spPr>
          <a:xfrm>
            <a:off x="0" y="941025"/>
            <a:ext cx="5104800" cy="42024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rPr lang="en" sz="2000">
                <a:solidFill>
                  <a:srgbClr val="1F1F1F"/>
                </a:solidFill>
              </a:rPr>
              <a:t>   </a:t>
            </a:r>
            <a:r>
              <a:rPr b="1" lang="en" sz="2000">
                <a:solidFill>
                  <a:schemeClr val="dk1"/>
                </a:solidFill>
              </a:rPr>
              <a:t>Phenomenon</a:t>
            </a:r>
            <a:r>
              <a:rPr lang="en" sz="2000">
                <a:solidFill>
                  <a:schemeClr val="dk1"/>
                </a:solidFill>
              </a:rPr>
              <a:t>: Sound – City noise.</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What I observed</a:t>
            </a:r>
            <a:r>
              <a:rPr lang="en" sz="2000">
                <a:solidFill>
                  <a:schemeClr val="dk1"/>
                </a:solidFill>
              </a:rPr>
              <a:t>: It was very noisy near the street, but quiet behind the apartment blocks.</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Physics explanation</a:t>
            </a:r>
            <a:r>
              <a:rPr lang="en" sz="2000">
                <a:solidFill>
                  <a:schemeClr val="dk1"/>
                </a:solidFill>
              </a:rPr>
              <a:t>: The walls of the buildings and the trees intercept and block sound waves, causing the noise level to drop.</a:t>
            </a:r>
            <a:endParaRPr sz="2000">
              <a:solidFill>
                <a:schemeClr val="dk1"/>
              </a:solidFill>
            </a:endParaRPr>
          </a:p>
          <a:p>
            <a:pPr indent="0" lvl="0" marL="0" rtl="0" algn="l">
              <a:lnSpc>
                <a:spcPct val="115000"/>
              </a:lnSpc>
              <a:spcBef>
                <a:spcPts val="1200"/>
              </a:spcBef>
              <a:spcAft>
                <a:spcPts val="0"/>
              </a:spcAft>
              <a:buSzPts val="1800"/>
              <a:buNone/>
            </a:pPr>
            <a:r>
              <a:rPr lang="en" sz="2000">
                <a:solidFill>
                  <a:schemeClr val="dk1"/>
                </a:solidFill>
              </a:rPr>
              <a:t>   </a:t>
            </a:r>
            <a:r>
              <a:rPr b="1" lang="en" sz="2000">
                <a:solidFill>
                  <a:schemeClr val="dk1"/>
                </a:solidFill>
              </a:rPr>
              <a:t>Interesting fact</a:t>
            </a:r>
            <a:r>
              <a:rPr lang="en" sz="2000">
                <a:solidFill>
                  <a:schemeClr val="dk1"/>
                </a:solidFill>
              </a:rPr>
              <a:t>: Buildings act as a noise shield.</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1200"/>
              </a:spcAft>
              <a:buSzPts val="1800"/>
              <a:buNone/>
            </a:pPr>
            <a:r>
              <a:t/>
            </a:r>
            <a:endParaRPr/>
          </a:p>
        </p:txBody>
      </p:sp>
      <p:pic>
        <p:nvPicPr>
          <p:cNvPr id="3080" name="Google Shape;3080;p328"/>
          <p:cNvPicPr preferRelativeResize="0"/>
          <p:nvPr/>
        </p:nvPicPr>
        <p:blipFill rotWithShape="1">
          <a:blip r:embed="rId3">
            <a:alphaModFix/>
          </a:blip>
          <a:srcRect b="0" l="0" r="0" t="0"/>
          <a:stretch/>
        </p:blipFill>
        <p:spPr>
          <a:xfrm>
            <a:off x="5213225" y="1363274"/>
            <a:ext cx="3752299" cy="2514050"/>
          </a:xfrm>
          <a:prstGeom prst="rect">
            <a:avLst/>
          </a:prstGeom>
          <a:noFill/>
          <a:ln>
            <a:noFill/>
          </a:ln>
        </p:spPr>
      </p:pic>
      <p:pic>
        <p:nvPicPr>
          <p:cNvPr id="3081" name="Google Shape;3081;p328"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5" name="Shape 3085"/>
        <p:cNvGrpSpPr/>
        <p:nvPr/>
      </p:nvGrpSpPr>
      <p:grpSpPr>
        <a:xfrm>
          <a:off x="0" y="0"/>
          <a:ext cx="0" cy="0"/>
          <a:chOff x="0" y="0"/>
          <a:chExt cx="0" cy="0"/>
        </a:xfrm>
      </p:grpSpPr>
      <p:sp>
        <p:nvSpPr>
          <p:cNvPr id="3086" name="Google Shape;3086;p329"/>
          <p:cNvSpPr txBox="1"/>
          <p:nvPr>
            <p:ph type="title"/>
          </p:nvPr>
        </p:nvSpPr>
        <p:spPr>
          <a:xfrm>
            <a:off x="612325" y="116025"/>
            <a:ext cx="64212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Jour 3 : 16 Septembre – Centre-ville </a:t>
            </a:r>
            <a:endParaRPr sz="3020"/>
          </a:p>
        </p:txBody>
      </p:sp>
      <p:sp>
        <p:nvSpPr>
          <p:cNvPr id="3087" name="Google Shape;3087;p329"/>
          <p:cNvSpPr txBox="1"/>
          <p:nvPr>
            <p:ph idx="1" type="body"/>
          </p:nvPr>
        </p:nvSpPr>
        <p:spPr>
          <a:xfrm>
            <a:off x="0" y="1050900"/>
            <a:ext cx="5104800" cy="40926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1200"/>
              </a:spcBef>
              <a:spcAft>
                <a:spcPts val="0"/>
              </a:spcAft>
              <a:buClr>
                <a:schemeClr val="dk1"/>
              </a:buClr>
              <a:buSzPts val="1100"/>
              <a:buFont typeface="Arial"/>
              <a:buNone/>
            </a:pPr>
            <a:r>
              <a:rPr b="1" lang="en" sz="1900">
                <a:solidFill>
                  <a:schemeClr val="dk1"/>
                </a:solidFill>
              </a:rPr>
              <a:t>   Phénomène :</a:t>
            </a:r>
            <a:r>
              <a:rPr lang="en" sz="1900">
                <a:solidFill>
                  <a:schemeClr val="dk1"/>
                </a:solidFill>
              </a:rPr>
              <a:t> Son – Le bruit de la ville</a:t>
            </a:r>
            <a:endParaRPr sz="1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1900">
                <a:solidFill>
                  <a:schemeClr val="dk1"/>
                </a:solidFill>
              </a:rPr>
              <a:t>   Ce que j'ai observé :</a:t>
            </a:r>
            <a:r>
              <a:rPr lang="en" sz="1900">
                <a:solidFill>
                  <a:schemeClr val="dk1"/>
                </a:solidFill>
              </a:rPr>
              <a:t> Près de la rue, il y avait beaucoup de bruit, mais derrière les immeubles, c'était calme.</a:t>
            </a:r>
            <a:endParaRPr sz="1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1900">
                <a:solidFill>
                  <a:schemeClr val="dk1"/>
                </a:solidFill>
              </a:rPr>
              <a:t>   Explication physique :</a:t>
            </a:r>
            <a:r>
              <a:rPr lang="en" sz="1900">
                <a:solidFill>
                  <a:schemeClr val="dk1"/>
                </a:solidFill>
              </a:rPr>
              <a:t> Les murs des immeubles et les arbres arrêtent les ondes sonores et les bloquent, c'est pourquoi le bruit diminue.</a:t>
            </a:r>
            <a:endParaRPr sz="19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sz="1900">
                <a:solidFill>
                  <a:schemeClr val="dk1"/>
                </a:solidFill>
              </a:rPr>
              <a:t>   Fait intéressant :</a:t>
            </a:r>
            <a:r>
              <a:rPr lang="en" sz="1900">
                <a:solidFill>
                  <a:schemeClr val="dk1"/>
                </a:solidFill>
              </a:rPr>
              <a:t> Les bâtiments fonctionnent comme un bouclier contre le bruit.</a:t>
            </a:r>
            <a:endParaRPr/>
          </a:p>
        </p:txBody>
      </p:sp>
      <p:pic>
        <p:nvPicPr>
          <p:cNvPr id="3088" name="Google Shape;3088;p329"/>
          <p:cNvPicPr preferRelativeResize="0"/>
          <p:nvPr/>
        </p:nvPicPr>
        <p:blipFill rotWithShape="1">
          <a:blip r:embed="rId3">
            <a:alphaModFix/>
          </a:blip>
          <a:srcRect b="0" l="0" r="0" t="0"/>
          <a:stretch/>
        </p:blipFill>
        <p:spPr>
          <a:xfrm>
            <a:off x="5213225" y="1363274"/>
            <a:ext cx="3752299" cy="2514050"/>
          </a:xfrm>
          <a:prstGeom prst="rect">
            <a:avLst/>
          </a:prstGeom>
          <a:noFill/>
          <a:ln>
            <a:noFill/>
          </a:ln>
        </p:spPr>
      </p:pic>
      <p:pic>
        <p:nvPicPr>
          <p:cNvPr id="3089" name="Google Shape;3089;p329"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3" name="Shape 3093"/>
        <p:cNvGrpSpPr/>
        <p:nvPr/>
      </p:nvGrpSpPr>
      <p:grpSpPr>
        <a:xfrm>
          <a:off x="0" y="0"/>
          <a:ext cx="0" cy="0"/>
          <a:chOff x="0" y="0"/>
          <a:chExt cx="0" cy="0"/>
        </a:xfrm>
      </p:grpSpPr>
      <p:sp>
        <p:nvSpPr>
          <p:cNvPr id="3094" name="Google Shape;3094;p330"/>
          <p:cNvSpPr txBox="1"/>
          <p:nvPr>
            <p:ph type="title"/>
          </p:nvPr>
        </p:nvSpPr>
        <p:spPr>
          <a:xfrm>
            <a:off x="0" y="0"/>
            <a:ext cx="7902000" cy="102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4: 17 Septembrie – Turnul lui Ștefan cel Mare</a:t>
            </a:r>
            <a:endParaRPr sz="3020"/>
          </a:p>
        </p:txBody>
      </p:sp>
      <p:sp>
        <p:nvSpPr>
          <p:cNvPr id="3095" name="Google Shape;3095;p330"/>
          <p:cNvSpPr txBox="1"/>
          <p:nvPr>
            <p:ph idx="1" type="body"/>
          </p:nvPr>
        </p:nvSpPr>
        <p:spPr>
          <a:xfrm>
            <a:off x="0" y="1280600"/>
            <a:ext cx="5594100" cy="38628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1100"/>
              <a:buFont typeface="Arial"/>
              <a:buNone/>
            </a:pPr>
            <a:r>
              <a:rPr lang="en" sz="2000"/>
              <a:t>   </a:t>
            </a:r>
            <a:r>
              <a:rPr b="1" lang="en" sz="2000">
                <a:solidFill>
                  <a:schemeClr val="dk1"/>
                </a:solidFill>
              </a:rPr>
              <a:t>Fenomen</a:t>
            </a:r>
            <a:r>
              <a:rPr lang="en" sz="2000">
                <a:solidFill>
                  <a:schemeClr val="dk1"/>
                </a:solidFill>
              </a:rPr>
              <a:t>: Lumină – Umbra turnului.</a:t>
            </a:r>
            <a:endParaRPr sz="2000">
              <a:solidFill>
                <a:schemeClr val="dk1"/>
              </a:solidFill>
            </a:endParaRPr>
          </a:p>
          <a:p>
            <a:pPr indent="0" lvl="0" marL="0" rtl="0" algn="l">
              <a:lnSpc>
                <a:spcPct val="10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Ce am observat</a:t>
            </a:r>
            <a:r>
              <a:rPr lang="en" sz="2000">
                <a:solidFill>
                  <a:schemeClr val="dk1"/>
                </a:solidFill>
              </a:rPr>
              <a:t>: La prânz umbra era mică, iar spre seară era foarte lungă.</a:t>
            </a:r>
            <a:endParaRPr sz="2000">
              <a:solidFill>
                <a:schemeClr val="dk1"/>
              </a:solidFill>
            </a:endParaRPr>
          </a:p>
          <a:p>
            <a:pPr indent="0" lvl="0" marL="0" rtl="0" algn="l">
              <a:lnSpc>
                <a:spcPct val="10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Explicație fizică</a:t>
            </a:r>
            <a:r>
              <a:rPr lang="en" sz="2000">
                <a:solidFill>
                  <a:schemeClr val="dk1"/>
                </a:solidFill>
              </a:rPr>
              <a:t>: Lumina merge în linie dreaptă. Când Soarele coboară pe cer, razele vin din alt unghi și fac umbra mai lungă.</a:t>
            </a:r>
            <a:endParaRPr sz="2000">
              <a:solidFill>
                <a:schemeClr val="dk1"/>
              </a:solidFill>
            </a:endParaRPr>
          </a:p>
          <a:p>
            <a:pPr indent="0" lvl="0" marL="0" rtl="0" algn="l">
              <a:lnSpc>
                <a:spcPct val="10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​Interesant</a:t>
            </a:r>
            <a:r>
              <a:rPr lang="en" sz="2000">
                <a:solidFill>
                  <a:schemeClr val="dk1"/>
                </a:solidFill>
              </a:rPr>
              <a:t>: Poți ghici ora din zi doar uitându-te la lungimea umbrei.</a:t>
            </a:r>
            <a:endParaRPr sz="2000">
              <a:solidFill>
                <a:schemeClr val="dk1"/>
              </a:solidFill>
            </a:endParaRPr>
          </a:p>
          <a:p>
            <a:pPr indent="0" lvl="0" marL="0" rtl="0" algn="l">
              <a:lnSpc>
                <a:spcPct val="105000"/>
              </a:lnSpc>
              <a:spcBef>
                <a:spcPts val="1200"/>
              </a:spcBef>
              <a:spcAft>
                <a:spcPts val="1200"/>
              </a:spcAft>
              <a:buSzPts val="1800"/>
              <a:buNone/>
            </a:pPr>
            <a:r>
              <a:t/>
            </a:r>
            <a:endParaRPr/>
          </a:p>
        </p:txBody>
      </p:sp>
      <p:pic>
        <p:nvPicPr>
          <p:cNvPr id="3096" name="Google Shape;3096;p330"/>
          <p:cNvPicPr preferRelativeResize="0"/>
          <p:nvPr/>
        </p:nvPicPr>
        <p:blipFill rotWithShape="1">
          <a:blip r:embed="rId3">
            <a:alphaModFix/>
          </a:blip>
          <a:srcRect b="0" l="0" r="0" t="0"/>
          <a:stretch/>
        </p:blipFill>
        <p:spPr>
          <a:xfrm>
            <a:off x="5784450" y="983275"/>
            <a:ext cx="2665976" cy="3778375"/>
          </a:xfrm>
          <a:prstGeom prst="rect">
            <a:avLst/>
          </a:prstGeom>
          <a:noFill/>
          <a:ln>
            <a:noFill/>
          </a:ln>
        </p:spPr>
      </p:pic>
      <p:pic>
        <p:nvPicPr>
          <p:cNvPr id="3097" name="Google Shape;3097;p330"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1" name="Shape 3101"/>
        <p:cNvGrpSpPr/>
        <p:nvPr/>
      </p:nvGrpSpPr>
      <p:grpSpPr>
        <a:xfrm>
          <a:off x="0" y="0"/>
          <a:ext cx="0" cy="0"/>
          <a:chOff x="0" y="0"/>
          <a:chExt cx="0" cy="0"/>
        </a:xfrm>
      </p:grpSpPr>
      <p:sp>
        <p:nvSpPr>
          <p:cNvPr id="3102" name="Google Shape;3102;p331"/>
          <p:cNvSpPr txBox="1"/>
          <p:nvPr>
            <p:ph type="title"/>
          </p:nvPr>
        </p:nvSpPr>
        <p:spPr>
          <a:xfrm>
            <a:off x="684975" y="93025"/>
            <a:ext cx="7174800" cy="106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Day 4: September 17 – Stephen the Great's Tower </a:t>
            </a:r>
            <a:endParaRPr sz="3020"/>
          </a:p>
        </p:txBody>
      </p:sp>
      <p:sp>
        <p:nvSpPr>
          <p:cNvPr id="3103" name="Google Shape;3103;p331"/>
          <p:cNvSpPr txBox="1"/>
          <p:nvPr>
            <p:ph idx="1" type="body"/>
          </p:nvPr>
        </p:nvSpPr>
        <p:spPr>
          <a:xfrm>
            <a:off x="0" y="1160725"/>
            <a:ext cx="5664000" cy="398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Phenomenon</a:t>
            </a:r>
            <a:r>
              <a:rPr lang="en" sz="2000">
                <a:solidFill>
                  <a:schemeClr val="dk1"/>
                </a:solidFill>
              </a:rPr>
              <a:t>: Light – The Tower's Shadow</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What I observed</a:t>
            </a:r>
            <a:r>
              <a:rPr lang="en" sz="2000">
                <a:solidFill>
                  <a:schemeClr val="dk1"/>
                </a:solidFill>
              </a:rPr>
              <a:t>: At noon the shadow was small, and toward the evening it was very long.</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Physics explanation</a:t>
            </a:r>
            <a:r>
              <a:rPr lang="en" sz="2000">
                <a:solidFill>
                  <a:schemeClr val="dk1"/>
                </a:solidFill>
              </a:rPr>
              <a:t>: Light travels in a straight line. When the Sun drops lower in the sky, the rays come in at a different angle, making the shadow longer.</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Interesting fact</a:t>
            </a:r>
            <a:r>
              <a:rPr lang="en" sz="2000">
                <a:solidFill>
                  <a:schemeClr val="dk1"/>
                </a:solidFill>
              </a:rPr>
              <a:t>: You can tell the time of day just by looking at the length of the shadow.</a:t>
            </a:r>
            <a:endParaRPr sz="2000">
              <a:solidFill>
                <a:schemeClr val="dk1"/>
              </a:solidFill>
            </a:endParaRPr>
          </a:p>
          <a:p>
            <a:pPr indent="0" lvl="0" marL="0" rtl="0" algn="l">
              <a:lnSpc>
                <a:spcPct val="115000"/>
              </a:lnSpc>
              <a:spcBef>
                <a:spcPts val="1200"/>
              </a:spcBef>
              <a:spcAft>
                <a:spcPts val="1200"/>
              </a:spcAft>
              <a:buSzPts val="1800"/>
              <a:buNone/>
            </a:pPr>
            <a:r>
              <a:t/>
            </a:r>
            <a:endParaRPr/>
          </a:p>
        </p:txBody>
      </p:sp>
      <p:pic>
        <p:nvPicPr>
          <p:cNvPr id="3104" name="Google Shape;3104;p331"/>
          <p:cNvPicPr preferRelativeResize="0"/>
          <p:nvPr/>
        </p:nvPicPr>
        <p:blipFill rotWithShape="1">
          <a:blip r:embed="rId3">
            <a:alphaModFix/>
          </a:blip>
          <a:srcRect b="0" l="0" r="0" t="0"/>
          <a:stretch/>
        </p:blipFill>
        <p:spPr>
          <a:xfrm>
            <a:off x="5784450" y="983275"/>
            <a:ext cx="2665976" cy="3778375"/>
          </a:xfrm>
          <a:prstGeom prst="rect">
            <a:avLst/>
          </a:prstGeom>
          <a:noFill/>
          <a:ln>
            <a:noFill/>
          </a:ln>
        </p:spPr>
      </p:pic>
      <p:pic>
        <p:nvPicPr>
          <p:cNvPr id="3105" name="Google Shape;3105;p331"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9" name="Shape 3109"/>
        <p:cNvGrpSpPr/>
        <p:nvPr/>
      </p:nvGrpSpPr>
      <p:grpSpPr>
        <a:xfrm>
          <a:off x="0" y="0"/>
          <a:ext cx="0" cy="0"/>
          <a:chOff x="0" y="0"/>
          <a:chExt cx="0" cy="0"/>
        </a:xfrm>
      </p:grpSpPr>
      <p:sp>
        <p:nvSpPr>
          <p:cNvPr id="3110" name="Google Shape;3110;p332"/>
          <p:cNvSpPr txBox="1"/>
          <p:nvPr>
            <p:ph type="title"/>
          </p:nvPr>
        </p:nvSpPr>
        <p:spPr>
          <a:xfrm>
            <a:off x="311700" y="61075"/>
            <a:ext cx="8520600" cy="922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Jour 4 : 17 Septembre – Tour de Étienne le Grand</a:t>
            </a:r>
            <a:endParaRPr sz="3020"/>
          </a:p>
        </p:txBody>
      </p:sp>
      <p:sp>
        <p:nvSpPr>
          <p:cNvPr id="3111" name="Google Shape;3111;p332"/>
          <p:cNvSpPr txBox="1"/>
          <p:nvPr>
            <p:ph idx="1" type="body"/>
          </p:nvPr>
        </p:nvSpPr>
        <p:spPr>
          <a:xfrm>
            <a:off x="0" y="781225"/>
            <a:ext cx="5394300" cy="436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000">
                <a:solidFill>
                  <a:schemeClr val="dk1"/>
                </a:solidFill>
              </a:rPr>
              <a:t>   Phénomène :</a:t>
            </a:r>
            <a:r>
              <a:rPr lang="en" sz="2000">
                <a:solidFill>
                  <a:schemeClr val="dk1"/>
                </a:solidFill>
              </a:rPr>
              <a:t> Lumière – L'ombre de la tour</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Ce que j'ai observé :</a:t>
            </a:r>
            <a:r>
              <a:rPr lang="en" sz="2000">
                <a:solidFill>
                  <a:schemeClr val="dk1"/>
                </a:solidFill>
              </a:rPr>
              <a:t> À midi, l'ombre était courte, et vers le soir, elle était très longue.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Explication physique :</a:t>
            </a:r>
            <a:r>
              <a:rPr lang="en" sz="2000">
                <a:solidFill>
                  <a:schemeClr val="dk1"/>
                </a:solidFill>
              </a:rPr>
              <a:t> La lumière se déplace en ligne droite. Lorsque le Soleil descend dans le ciel, les rayons arrivent sous un angle différent et rallongent l'ombre.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Fait intéressant :</a:t>
            </a:r>
            <a:r>
              <a:rPr lang="en" sz="2000">
                <a:solidFill>
                  <a:schemeClr val="dk1"/>
                </a:solidFill>
              </a:rPr>
              <a:t> On peut deviner l'heure qu'il est simplement en regardant la longueur de l'ombre.</a:t>
            </a:r>
            <a:endParaRPr sz="2000">
              <a:solidFill>
                <a:schemeClr val="dk1"/>
              </a:solidFill>
            </a:endParaRPr>
          </a:p>
          <a:p>
            <a:pPr indent="0" lvl="0" marL="0" rtl="0" algn="l">
              <a:lnSpc>
                <a:spcPct val="115000"/>
              </a:lnSpc>
              <a:spcBef>
                <a:spcPts val="1200"/>
              </a:spcBef>
              <a:spcAft>
                <a:spcPts val="1200"/>
              </a:spcAft>
              <a:buSzPts val="1800"/>
              <a:buNone/>
            </a:pPr>
            <a:r>
              <a:t/>
            </a:r>
            <a:endParaRPr/>
          </a:p>
        </p:txBody>
      </p:sp>
      <p:pic>
        <p:nvPicPr>
          <p:cNvPr id="3112" name="Google Shape;3112;p332"/>
          <p:cNvPicPr preferRelativeResize="0"/>
          <p:nvPr/>
        </p:nvPicPr>
        <p:blipFill rotWithShape="1">
          <a:blip r:embed="rId3">
            <a:alphaModFix/>
          </a:blip>
          <a:srcRect b="0" l="0" r="0" t="0"/>
          <a:stretch/>
        </p:blipFill>
        <p:spPr>
          <a:xfrm>
            <a:off x="5784450" y="983275"/>
            <a:ext cx="2665976" cy="3778375"/>
          </a:xfrm>
          <a:prstGeom prst="rect">
            <a:avLst/>
          </a:prstGeom>
          <a:noFill/>
          <a:ln>
            <a:noFill/>
          </a:ln>
        </p:spPr>
      </p:pic>
      <p:pic>
        <p:nvPicPr>
          <p:cNvPr id="3113" name="Google Shape;3113;p332"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7" name="Shape 3117"/>
        <p:cNvGrpSpPr/>
        <p:nvPr/>
      </p:nvGrpSpPr>
      <p:grpSpPr>
        <a:xfrm>
          <a:off x="0" y="0"/>
          <a:ext cx="0" cy="0"/>
          <a:chOff x="0" y="0"/>
          <a:chExt cx="0" cy="0"/>
        </a:xfrm>
      </p:grpSpPr>
      <p:sp>
        <p:nvSpPr>
          <p:cNvPr id="3118" name="Google Shape;3118;p333"/>
          <p:cNvSpPr txBox="1"/>
          <p:nvPr>
            <p:ph type="title"/>
          </p:nvPr>
        </p:nvSpPr>
        <p:spPr>
          <a:xfrm>
            <a:off x="415925" y="108950"/>
            <a:ext cx="69339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5: 18 Septembrie – Muntele Cozla</a:t>
            </a:r>
            <a:endParaRPr sz="3020"/>
          </a:p>
        </p:txBody>
      </p:sp>
      <p:sp>
        <p:nvSpPr>
          <p:cNvPr id="3119" name="Google Shape;3119;p333"/>
          <p:cNvSpPr txBox="1"/>
          <p:nvPr>
            <p:ph idx="1" type="body"/>
          </p:nvPr>
        </p:nvSpPr>
        <p:spPr>
          <a:xfrm>
            <a:off x="-48825" y="991275"/>
            <a:ext cx="5133600" cy="4152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2000"/>
              <a:t>   </a:t>
            </a:r>
            <a:r>
              <a:rPr b="1" lang="en" sz="2000">
                <a:solidFill>
                  <a:schemeClr val="dk1"/>
                </a:solidFill>
              </a:rPr>
              <a:t>Fenomen</a:t>
            </a:r>
            <a:r>
              <a:rPr lang="en" sz="2000">
                <a:solidFill>
                  <a:schemeClr val="dk1"/>
                </a:solidFill>
              </a:rPr>
              <a:t>: Sunet – Ecoul.</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Ce am observat</a:t>
            </a:r>
            <a:r>
              <a:rPr lang="en" sz="2000">
                <a:solidFill>
                  <a:schemeClr val="dk1"/>
                </a:solidFill>
              </a:rPr>
              <a:t>: Am strigat și mi-am auzit vocea înapoi după o secundă.</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Explicație fizică</a:t>
            </a:r>
            <a:r>
              <a:rPr lang="en" sz="2000">
                <a:solidFill>
                  <a:schemeClr val="dk1"/>
                </a:solidFill>
              </a:rPr>
              <a:t>: Ecoul – sunetul pleacă din gură, se lovește de peretele de stâncă și se întoarce înapoi la ureche.</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rPr>
              <a:t>  </a:t>
            </a:r>
            <a:r>
              <a:rPr b="1" lang="en" sz="2000">
                <a:solidFill>
                  <a:schemeClr val="dk1"/>
                </a:solidFill>
              </a:rPr>
              <a:t> ​Interesant</a:t>
            </a:r>
            <a:r>
              <a:rPr lang="en" sz="2000">
                <a:solidFill>
                  <a:schemeClr val="dk1"/>
                </a:solidFill>
              </a:rPr>
              <a:t>: Sunetul are nevoie de spațiu (minim 17 metri) ca să îl poți auzi repetat clar.</a:t>
            </a:r>
            <a:endParaRPr sz="2000">
              <a:solidFill>
                <a:schemeClr val="dk1"/>
              </a:solidFill>
            </a:endParaRPr>
          </a:p>
        </p:txBody>
      </p:sp>
      <p:pic>
        <p:nvPicPr>
          <p:cNvPr id="3120" name="Google Shape;3120;p333"/>
          <p:cNvPicPr preferRelativeResize="0"/>
          <p:nvPr/>
        </p:nvPicPr>
        <p:blipFill rotWithShape="1">
          <a:blip r:embed="rId3">
            <a:alphaModFix/>
          </a:blip>
          <a:srcRect b="0" l="0" r="0" t="0"/>
          <a:stretch/>
        </p:blipFill>
        <p:spPr>
          <a:xfrm>
            <a:off x="5302925" y="1360500"/>
            <a:ext cx="3628350" cy="2721274"/>
          </a:xfrm>
          <a:prstGeom prst="rect">
            <a:avLst/>
          </a:prstGeom>
          <a:noFill/>
          <a:ln>
            <a:noFill/>
          </a:ln>
        </p:spPr>
      </p:pic>
      <p:pic>
        <p:nvPicPr>
          <p:cNvPr id="3121" name="Google Shape;3121;p333" title="soundreality-nature-forest-sound-537925.mp3">
            <a:hlinkClick r:id="rId4"/>
          </p:cNvPr>
          <p:cNvPicPr preferRelativeResize="0"/>
          <p:nvPr/>
        </p:nvPicPr>
        <p:blipFill rotWithShape="1">
          <a:blip r:embed="rId5">
            <a:alphaModFix/>
          </a:blip>
          <a:srcRect b="0" l="0" r="0" t="0"/>
          <a:stretch/>
        </p:blipFill>
        <p:spPr>
          <a:xfrm>
            <a:off x="5237175" y="4234174"/>
            <a:ext cx="457200" cy="457200"/>
          </a:xfrm>
          <a:prstGeom prst="rect">
            <a:avLst/>
          </a:prstGeom>
          <a:noFill/>
          <a:ln>
            <a:noFill/>
          </a:ln>
        </p:spPr>
      </p:pic>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5" name="Shape 3125"/>
        <p:cNvGrpSpPr/>
        <p:nvPr/>
      </p:nvGrpSpPr>
      <p:grpSpPr>
        <a:xfrm>
          <a:off x="0" y="0"/>
          <a:ext cx="0" cy="0"/>
          <a:chOff x="0" y="0"/>
          <a:chExt cx="0" cy="0"/>
        </a:xfrm>
      </p:grpSpPr>
      <p:sp>
        <p:nvSpPr>
          <p:cNvPr id="3126" name="Google Shape;3126;p334"/>
          <p:cNvSpPr txBox="1"/>
          <p:nvPr>
            <p:ph type="title"/>
          </p:nvPr>
        </p:nvSpPr>
        <p:spPr>
          <a:xfrm>
            <a:off x="408000" y="211775"/>
            <a:ext cx="6989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Day 5: September 18 – Cozla Mountain </a:t>
            </a:r>
            <a:endParaRPr sz="3020"/>
          </a:p>
        </p:txBody>
      </p:sp>
      <p:sp>
        <p:nvSpPr>
          <p:cNvPr id="3127" name="Google Shape;3127;p334"/>
          <p:cNvSpPr txBox="1"/>
          <p:nvPr>
            <p:ph idx="1" type="body"/>
          </p:nvPr>
        </p:nvSpPr>
        <p:spPr>
          <a:xfrm>
            <a:off x="0" y="1120800"/>
            <a:ext cx="5204400" cy="4022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Phenomenon</a:t>
            </a:r>
            <a:r>
              <a:rPr lang="en" sz="2000">
                <a:solidFill>
                  <a:schemeClr val="dk1"/>
                </a:solidFill>
              </a:rPr>
              <a:t>: Sound – The Echo</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What I observed</a:t>
            </a:r>
            <a:r>
              <a:rPr lang="en" sz="2000">
                <a:solidFill>
                  <a:schemeClr val="dk1"/>
                </a:solidFill>
              </a:rPr>
              <a:t>: I shouted and heard my voice back after a second.</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Physics explanation</a:t>
            </a:r>
            <a:r>
              <a:rPr lang="en" sz="2000">
                <a:solidFill>
                  <a:schemeClr val="dk1"/>
                </a:solidFill>
              </a:rPr>
              <a:t>: Echo – the sound leaves your mouth, bounces off the rock wall, and returns to your ear.</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sz="2000">
                <a:solidFill>
                  <a:schemeClr val="dk1"/>
                </a:solidFill>
              </a:rPr>
              <a:t>   Interesting fact</a:t>
            </a:r>
            <a:r>
              <a:rPr lang="en" sz="2000">
                <a:solidFill>
                  <a:schemeClr val="dk1"/>
                </a:solidFill>
              </a:rPr>
              <a:t>: Sound needs space (at least 17 meters) for you to hear it repeated clearly.</a:t>
            </a:r>
            <a:endParaRPr/>
          </a:p>
        </p:txBody>
      </p:sp>
      <p:pic>
        <p:nvPicPr>
          <p:cNvPr id="3128" name="Google Shape;3128;p334"/>
          <p:cNvPicPr preferRelativeResize="0"/>
          <p:nvPr/>
        </p:nvPicPr>
        <p:blipFill rotWithShape="1">
          <a:blip r:embed="rId3">
            <a:alphaModFix/>
          </a:blip>
          <a:srcRect b="0" l="0" r="0" t="0"/>
          <a:stretch/>
        </p:blipFill>
        <p:spPr>
          <a:xfrm>
            <a:off x="5302925" y="1360500"/>
            <a:ext cx="3628350" cy="2721274"/>
          </a:xfrm>
          <a:prstGeom prst="rect">
            <a:avLst/>
          </a:prstGeom>
          <a:noFill/>
          <a:ln>
            <a:noFill/>
          </a:ln>
        </p:spPr>
      </p:pic>
      <p:pic>
        <p:nvPicPr>
          <p:cNvPr id="3129" name="Google Shape;3129;p334" title="soundreality-nature-forest-sound-537925.mp3">
            <a:hlinkClick r:id="rId4"/>
          </p:cNvPr>
          <p:cNvPicPr preferRelativeResize="0"/>
          <p:nvPr/>
        </p:nvPicPr>
        <p:blipFill rotWithShape="1">
          <a:blip r:embed="rId5">
            <a:alphaModFix/>
          </a:blip>
          <a:srcRect b="0" l="0" r="0" t="0"/>
          <a:stretch/>
        </p:blipFill>
        <p:spPr>
          <a:xfrm>
            <a:off x="5237175" y="4234174"/>
            <a:ext cx="457200" cy="457200"/>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3" name="Shape 3133"/>
        <p:cNvGrpSpPr/>
        <p:nvPr/>
      </p:nvGrpSpPr>
      <p:grpSpPr>
        <a:xfrm>
          <a:off x="0" y="0"/>
          <a:ext cx="0" cy="0"/>
          <a:chOff x="0" y="0"/>
          <a:chExt cx="0" cy="0"/>
        </a:xfrm>
      </p:grpSpPr>
      <p:sp>
        <p:nvSpPr>
          <p:cNvPr id="3134" name="Google Shape;3134;p335"/>
          <p:cNvSpPr txBox="1"/>
          <p:nvPr>
            <p:ph type="title"/>
          </p:nvPr>
        </p:nvSpPr>
        <p:spPr>
          <a:xfrm>
            <a:off x="596275" y="166200"/>
            <a:ext cx="6685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Jour 5 : 18 Septembre – Mont Cozla </a:t>
            </a:r>
            <a:endParaRPr sz="3020"/>
          </a:p>
        </p:txBody>
      </p:sp>
      <p:sp>
        <p:nvSpPr>
          <p:cNvPr id="3135" name="Google Shape;3135;p335"/>
          <p:cNvSpPr txBox="1"/>
          <p:nvPr>
            <p:ph idx="1" type="body"/>
          </p:nvPr>
        </p:nvSpPr>
        <p:spPr>
          <a:xfrm>
            <a:off x="0" y="1150775"/>
            <a:ext cx="5004900" cy="399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000">
                <a:solidFill>
                  <a:schemeClr val="dk1"/>
                </a:solidFill>
              </a:rPr>
              <a:t>   Phénomène :</a:t>
            </a:r>
            <a:r>
              <a:rPr lang="en" sz="2000">
                <a:solidFill>
                  <a:schemeClr val="dk1"/>
                </a:solidFill>
              </a:rPr>
              <a:t> Son – L'écho</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Ce que j'ai observé :</a:t>
            </a:r>
            <a:r>
              <a:rPr lang="en" sz="2000">
                <a:solidFill>
                  <a:schemeClr val="dk1"/>
                </a:solidFill>
              </a:rPr>
              <a:t> J'ai crié et j'ai réentendu ma voix une seconde plus tard.</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Explication physique :</a:t>
            </a:r>
            <a:r>
              <a:rPr lang="en" sz="2000">
                <a:solidFill>
                  <a:schemeClr val="dk1"/>
                </a:solidFill>
              </a:rPr>
              <a:t> Écho – le son sort de la bouche, rebondit sur la paroi rocheuse et revient à l'oreille.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Fait intéressant :</a:t>
            </a:r>
            <a:r>
              <a:rPr lang="en" sz="2000">
                <a:solidFill>
                  <a:schemeClr val="dk1"/>
                </a:solidFill>
              </a:rPr>
              <a:t> Le son a besoin d'espace (au moins 17 mètres) pour qu'on puisse l'entendre se répéter clairement.</a:t>
            </a:r>
            <a:endParaRPr sz="2000">
              <a:solidFill>
                <a:schemeClr val="dk1"/>
              </a:solidFill>
            </a:endParaRPr>
          </a:p>
          <a:p>
            <a:pPr indent="0" lvl="0" marL="0" rtl="0" algn="l">
              <a:lnSpc>
                <a:spcPct val="115000"/>
              </a:lnSpc>
              <a:spcBef>
                <a:spcPts val="1200"/>
              </a:spcBef>
              <a:spcAft>
                <a:spcPts val="1200"/>
              </a:spcAft>
              <a:buSzPts val="1800"/>
              <a:buNone/>
            </a:pPr>
            <a:r>
              <a:rPr lang="en"/>
              <a:t> </a:t>
            </a:r>
            <a:endParaRPr/>
          </a:p>
        </p:txBody>
      </p:sp>
      <p:pic>
        <p:nvPicPr>
          <p:cNvPr id="3136" name="Google Shape;3136;p335"/>
          <p:cNvPicPr preferRelativeResize="0"/>
          <p:nvPr/>
        </p:nvPicPr>
        <p:blipFill rotWithShape="1">
          <a:blip r:embed="rId3">
            <a:alphaModFix/>
          </a:blip>
          <a:srcRect b="0" l="0" r="0" t="0"/>
          <a:stretch/>
        </p:blipFill>
        <p:spPr>
          <a:xfrm>
            <a:off x="5302925" y="1360500"/>
            <a:ext cx="3628350" cy="2721274"/>
          </a:xfrm>
          <a:prstGeom prst="rect">
            <a:avLst/>
          </a:prstGeom>
          <a:noFill/>
          <a:ln>
            <a:noFill/>
          </a:ln>
        </p:spPr>
      </p:pic>
      <p:pic>
        <p:nvPicPr>
          <p:cNvPr id="3137" name="Google Shape;3137;p335" title="soundreality-nature-forest-sound-537925.mp3">
            <a:hlinkClick r:id="rId4"/>
          </p:cNvPr>
          <p:cNvPicPr preferRelativeResize="0"/>
          <p:nvPr/>
        </p:nvPicPr>
        <p:blipFill rotWithShape="1">
          <a:blip r:embed="rId5">
            <a:alphaModFix/>
          </a:blip>
          <a:srcRect b="0" l="0" r="0" t="0"/>
          <a:stretch/>
        </p:blipFill>
        <p:spPr>
          <a:xfrm>
            <a:off x="5237175" y="4234174"/>
            <a:ext cx="457200" cy="457200"/>
          </a:xfrm>
          <a:prstGeom prst="rect">
            <a:avLst/>
          </a:prstGeom>
          <a:noFill/>
          <a:ln>
            <a:noFill/>
          </a:ln>
        </p:spPr>
      </p:pic>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1" name="Shape 3141"/>
        <p:cNvGrpSpPr/>
        <p:nvPr/>
      </p:nvGrpSpPr>
      <p:grpSpPr>
        <a:xfrm>
          <a:off x="0" y="0"/>
          <a:ext cx="0" cy="0"/>
          <a:chOff x="0" y="0"/>
          <a:chExt cx="0" cy="0"/>
        </a:xfrm>
      </p:grpSpPr>
      <p:sp>
        <p:nvSpPr>
          <p:cNvPr id="3142" name="Google Shape;3142;p336"/>
          <p:cNvSpPr txBox="1"/>
          <p:nvPr>
            <p:ph type="title"/>
          </p:nvPr>
        </p:nvSpPr>
        <p:spPr>
          <a:xfrm>
            <a:off x="298725" y="161825"/>
            <a:ext cx="80871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6: 19 Septembrie – Piatra Neamț (Apus)</a:t>
            </a:r>
            <a:endParaRPr sz="3020"/>
          </a:p>
        </p:txBody>
      </p:sp>
      <p:sp>
        <p:nvSpPr>
          <p:cNvPr id="3143" name="Google Shape;3143;p336"/>
          <p:cNvSpPr txBox="1"/>
          <p:nvPr>
            <p:ph idx="1" type="body"/>
          </p:nvPr>
        </p:nvSpPr>
        <p:spPr>
          <a:xfrm>
            <a:off x="0" y="1122300"/>
            <a:ext cx="5314500" cy="4021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2000"/>
              <a:t> </a:t>
            </a:r>
            <a:r>
              <a:rPr lang="en" sz="2000">
                <a:solidFill>
                  <a:schemeClr val="dk1"/>
                </a:solidFill>
              </a:rPr>
              <a:t>  </a:t>
            </a:r>
            <a:r>
              <a:rPr b="1" lang="en" sz="2000">
                <a:solidFill>
                  <a:schemeClr val="dk1"/>
                </a:solidFill>
              </a:rPr>
              <a:t>Fenomen</a:t>
            </a:r>
            <a:r>
              <a:rPr lang="en" sz="2000">
                <a:solidFill>
                  <a:schemeClr val="dk1"/>
                </a:solidFill>
              </a:rPr>
              <a:t>: Lumină – Cerul roșu la apus.</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Ce am observat</a:t>
            </a:r>
            <a:r>
              <a:rPr lang="en" sz="2000">
                <a:solidFill>
                  <a:schemeClr val="dk1"/>
                </a:solidFill>
              </a:rPr>
              <a:t>: Cerul s-a colorat în roșu și portocaliu înainte să apună Soarele.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Explicație fizică</a:t>
            </a:r>
            <a:r>
              <a:rPr lang="en" sz="2000">
                <a:solidFill>
                  <a:schemeClr val="dk1"/>
                </a:solidFill>
              </a:rPr>
              <a:t>: La apus, lumina Soarelui trece prin mai mult aer. Lumina albastră se pierde pe drum, iar până la noi ajunge doar cea roșie.</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rPr>
              <a:t>​   </a:t>
            </a:r>
            <a:r>
              <a:rPr b="1" lang="en" sz="2000">
                <a:solidFill>
                  <a:schemeClr val="dk1"/>
                </a:solidFill>
              </a:rPr>
              <a:t>Interesant</a:t>
            </a:r>
            <a:r>
              <a:rPr lang="en" sz="2000">
                <a:solidFill>
                  <a:schemeClr val="dk1"/>
                </a:solidFill>
              </a:rPr>
              <a:t>: Deși lumina Soarelui este albă, la apus o vedem doar roșie.</a:t>
            </a:r>
            <a:endParaRPr sz="2000">
              <a:solidFill>
                <a:schemeClr val="dk1"/>
              </a:solidFill>
            </a:endParaRPr>
          </a:p>
        </p:txBody>
      </p:sp>
      <p:pic>
        <p:nvPicPr>
          <p:cNvPr id="3144" name="Google Shape;3144;p336"/>
          <p:cNvPicPr preferRelativeResize="0"/>
          <p:nvPr/>
        </p:nvPicPr>
        <p:blipFill rotWithShape="1">
          <a:blip r:embed="rId3">
            <a:alphaModFix/>
          </a:blip>
          <a:srcRect b="0" l="0" r="0" t="0"/>
          <a:stretch/>
        </p:blipFill>
        <p:spPr>
          <a:xfrm>
            <a:off x="5797950" y="965375"/>
            <a:ext cx="3246175" cy="3401325"/>
          </a:xfrm>
          <a:prstGeom prst="rect">
            <a:avLst/>
          </a:prstGeom>
          <a:noFill/>
          <a:ln>
            <a:noFill/>
          </a:ln>
        </p:spPr>
      </p:pic>
      <p:pic>
        <p:nvPicPr>
          <p:cNvPr id="3145" name="Google Shape;3145;p336"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9" name="Shape 3149"/>
        <p:cNvGrpSpPr/>
        <p:nvPr/>
      </p:nvGrpSpPr>
      <p:grpSpPr>
        <a:xfrm>
          <a:off x="0" y="0"/>
          <a:ext cx="0" cy="0"/>
          <a:chOff x="0" y="0"/>
          <a:chExt cx="0" cy="0"/>
        </a:xfrm>
      </p:grpSpPr>
      <p:sp>
        <p:nvSpPr>
          <p:cNvPr id="3150" name="Google Shape;3150;p337"/>
          <p:cNvSpPr txBox="1"/>
          <p:nvPr>
            <p:ph type="title"/>
          </p:nvPr>
        </p:nvSpPr>
        <p:spPr>
          <a:xfrm>
            <a:off x="311700" y="1653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Day 6: September 19 – Piatra Neamț (Sunset) </a:t>
            </a:r>
            <a:endParaRPr sz="3020"/>
          </a:p>
        </p:txBody>
      </p:sp>
      <p:sp>
        <p:nvSpPr>
          <p:cNvPr id="3151" name="Google Shape;3151;p337"/>
          <p:cNvSpPr txBox="1"/>
          <p:nvPr>
            <p:ph idx="1" type="body"/>
          </p:nvPr>
        </p:nvSpPr>
        <p:spPr>
          <a:xfrm>
            <a:off x="0" y="1132075"/>
            <a:ext cx="5798100" cy="401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Phenomenon</a:t>
            </a:r>
            <a:r>
              <a:rPr lang="en" sz="2000">
                <a:solidFill>
                  <a:schemeClr val="dk1"/>
                </a:solidFill>
              </a:rPr>
              <a:t>: Light – The Red Sky at Sunset</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What I observed</a:t>
            </a:r>
            <a:r>
              <a:rPr lang="en" sz="2000">
                <a:solidFill>
                  <a:schemeClr val="dk1"/>
                </a:solidFill>
              </a:rPr>
              <a:t>: The sky turned red and orange before the Sun went down.</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Physics explanation</a:t>
            </a:r>
            <a:r>
              <a:rPr lang="en" sz="2000">
                <a:solidFill>
                  <a:schemeClr val="dk1"/>
                </a:solidFill>
              </a:rPr>
              <a:t>: At sunset, sunlight passes through more atmosphere. The blue light gets scattered away along the way, so only the red light reaches us.</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Interesting fact</a:t>
            </a:r>
            <a:r>
              <a:rPr lang="en" sz="2000">
                <a:solidFill>
                  <a:schemeClr val="dk1"/>
                </a:solidFill>
              </a:rPr>
              <a:t>: Even though sunlight is white, we only see it as red at sunset.</a:t>
            </a:r>
            <a:endParaRPr sz="2000">
              <a:solidFill>
                <a:schemeClr val="dk1"/>
              </a:solidFill>
            </a:endParaRPr>
          </a:p>
          <a:p>
            <a:pPr indent="0" lvl="0" marL="0" rtl="0" algn="l">
              <a:lnSpc>
                <a:spcPct val="115000"/>
              </a:lnSpc>
              <a:spcBef>
                <a:spcPts val="1200"/>
              </a:spcBef>
              <a:spcAft>
                <a:spcPts val="1200"/>
              </a:spcAft>
              <a:buSzPts val="1800"/>
              <a:buNone/>
            </a:pPr>
            <a:r>
              <a:t/>
            </a:r>
            <a:endParaRPr/>
          </a:p>
        </p:txBody>
      </p:sp>
      <p:pic>
        <p:nvPicPr>
          <p:cNvPr id="3152" name="Google Shape;3152;p337"/>
          <p:cNvPicPr preferRelativeResize="0"/>
          <p:nvPr/>
        </p:nvPicPr>
        <p:blipFill rotWithShape="1">
          <a:blip r:embed="rId3">
            <a:alphaModFix/>
          </a:blip>
          <a:srcRect b="0" l="0" r="0" t="0"/>
          <a:stretch/>
        </p:blipFill>
        <p:spPr>
          <a:xfrm>
            <a:off x="5797950" y="965375"/>
            <a:ext cx="3246175" cy="3401325"/>
          </a:xfrm>
          <a:prstGeom prst="rect">
            <a:avLst/>
          </a:prstGeom>
          <a:noFill/>
          <a:ln>
            <a:noFill/>
          </a:ln>
        </p:spPr>
      </p:pic>
      <p:pic>
        <p:nvPicPr>
          <p:cNvPr id="3153" name="Google Shape;3153;p337"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7" name="Shape 3157"/>
        <p:cNvGrpSpPr/>
        <p:nvPr/>
      </p:nvGrpSpPr>
      <p:grpSpPr>
        <a:xfrm>
          <a:off x="0" y="0"/>
          <a:ext cx="0" cy="0"/>
          <a:chOff x="0" y="0"/>
          <a:chExt cx="0" cy="0"/>
        </a:xfrm>
      </p:grpSpPr>
      <p:sp>
        <p:nvSpPr>
          <p:cNvPr id="3158" name="Google Shape;3158;p338"/>
          <p:cNvSpPr txBox="1"/>
          <p:nvPr>
            <p:ph type="title"/>
          </p:nvPr>
        </p:nvSpPr>
        <p:spPr>
          <a:xfrm>
            <a:off x="0" y="0"/>
            <a:ext cx="8520600" cy="1067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2703"/>
              <a:buNone/>
            </a:pPr>
            <a:r>
              <a:rPr lang="en" sz="3356"/>
              <a:t>Jour 6 : 19 Septembre – Piatra Neamț (Coucher de soleil)</a:t>
            </a:r>
            <a:r>
              <a:rPr lang="en"/>
              <a:t> </a:t>
            </a:r>
            <a:endParaRPr/>
          </a:p>
        </p:txBody>
      </p:sp>
      <p:sp>
        <p:nvSpPr>
          <p:cNvPr id="3159" name="Google Shape;3159;p338"/>
          <p:cNvSpPr txBox="1"/>
          <p:nvPr>
            <p:ph idx="1" type="body"/>
          </p:nvPr>
        </p:nvSpPr>
        <p:spPr>
          <a:xfrm>
            <a:off x="0" y="1050900"/>
            <a:ext cx="5714700" cy="409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000">
                <a:solidFill>
                  <a:schemeClr val="dk1"/>
                </a:solidFill>
              </a:rPr>
              <a:t>  </a:t>
            </a:r>
            <a:r>
              <a:rPr b="1" lang="en" sz="1900">
                <a:solidFill>
                  <a:schemeClr val="dk1"/>
                </a:solidFill>
              </a:rPr>
              <a:t> </a:t>
            </a:r>
            <a:r>
              <a:rPr b="1" lang="en" sz="1750">
                <a:solidFill>
                  <a:schemeClr val="dk1"/>
                </a:solidFill>
              </a:rPr>
              <a:t>Phénomène :</a:t>
            </a:r>
            <a:r>
              <a:rPr lang="en" sz="1750">
                <a:solidFill>
                  <a:schemeClr val="dk1"/>
                </a:solidFill>
              </a:rPr>
              <a:t> Lumière – Le ciel rouge au coucher du soleil</a:t>
            </a:r>
            <a:endParaRPr sz="175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1750">
                <a:solidFill>
                  <a:schemeClr val="dk1"/>
                </a:solidFill>
              </a:rPr>
              <a:t>   Ce que j'ai observé :</a:t>
            </a:r>
            <a:r>
              <a:rPr lang="en" sz="1750">
                <a:solidFill>
                  <a:schemeClr val="dk1"/>
                </a:solidFill>
              </a:rPr>
              <a:t> Le ciel s'est coloré de rouge et d'orange avant que le Soleil ne se couche.</a:t>
            </a:r>
            <a:endParaRPr sz="175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1750">
                <a:solidFill>
                  <a:schemeClr val="dk1"/>
                </a:solidFill>
              </a:rPr>
              <a:t>   Explication physique :</a:t>
            </a:r>
            <a:r>
              <a:rPr lang="en" sz="1750">
                <a:solidFill>
                  <a:schemeClr val="dk1"/>
                </a:solidFill>
              </a:rPr>
              <a:t> Au coucher du soleil, la lumière du Soleil traverse une plus grande quantité d'atmosphère. La lumière bleue se disperse en chemin, de sorte que seule la lumière rouge nous parvient.</a:t>
            </a:r>
            <a:endParaRPr sz="175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sz="1750">
                <a:solidFill>
                  <a:schemeClr val="dk1"/>
                </a:solidFill>
              </a:rPr>
              <a:t>   Fait intéressant :</a:t>
            </a:r>
            <a:r>
              <a:rPr lang="en" sz="1750">
                <a:solidFill>
                  <a:schemeClr val="dk1"/>
                </a:solidFill>
              </a:rPr>
              <a:t> Même si la lumière du Soleil est blanche, nous ne la voyons que rouge au coucher du soleil.</a:t>
            </a:r>
            <a:endParaRPr sz="1750"/>
          </a:p>
        </p:txBody>
      </p:sp>
      <p:pic>
        <p:nvPicPr>
          <p:cNvPr id="3160" name="Google Shape;3160;p338"/>
          <p:cNvPicPr preferRelativeResize="0"/>
          <p:nvPr/>
        </p:nvPicPr>
        <p:blipFill rotWithShape="1">
          <a:blip r:embed="rId3">
            <a:alphaModFix/>
          </a:blip>
          <a:srcRect b="0" l="0" r="0" t="0"/>
          <a:stretch/>
        </p:blipFill>
        <p:spPr>
          <a:xfrm>
            <a:off x="5780550" y="1067700"/>
            <a:ext cx="3246175" cy="3401325"/>
          </a:xfrm>
          <a:prstGeom prst="rect">
            <a:avLst/>
          </a:prstGeom>
          <a:noFill/>
          <a:ln>
            <a:noFill/>
          </a:ln>
        </p:spPr>
      </p:pic>
      <p:pic>
        <p:nvPicPr>
          <p:cNvPr id="3161" name="Google Shape;3161;p338"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5" name="Shape 3165"/>
        <p:cNvGrpSpPr/>
        <p:nvPr/>
      </p:nvGrpSpPr>
      <p:grpSpPr>
        <a:xfrm>
          <a:off x="0" y="0"/>
          <a:ext cx="0" cy="0"/>
          <a:chOff x="0" y="0"/>
          <a:chExt cx="0" cy="0"/>
        </a:xfrm>
      </p:grpSpPr>
      <p:sp>
        <p:nvSpPr>
          <p:cNvPr id="3166" name="Google Shape;3166;p339"/>
          <p:cNvSpPr txBox="1"/>
          <p:nvPr>
            <p:ph type="title"/>
          </p:nvPr>
        </p:nvSpPr>
        <p:spPr>
          <a:xfrm>
            <a:off x="279325" y="207575"/>
            <a:ext cx="82458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7: 20 Septembrie – Cartierul Dărmănești</a:t>
            </a:r>
            <a:endParaRPr sz="3020"/>
          </a:p>
        </p:txBody>
      </p:sp>
      <p:sp>
        <p:nvSpPr>
          <p:cNvPr id="3167" name="Google Shape;3167;p339"/>
          <p:cNvSpPr txBox="1"/>
          <p:nvPr>
            <p:ph idx="1" type="body"/>
          </p:nvPr>
        </p:nvSpPr>
        <p:spPr>
          <a:xfrm>
            <a:off x="0" y="1000950"/>
            <a:ext cx="4854900" cy="41427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15000"/>
              </a:lnSpc>
              <a:spcBef>
                <a:spcPts val="0"/>
              </a:spcBef>
              <a:spcAft>
                <a:spcPts val="0"/>
              </a:spcAft>
              <a:buClr>
                <a:schemeClr val="dk1"/>
              </a:buClr>
              <a:buSzPct val="55000"/>
              <a:buFont typeface="Arial"/>
              <a:buNone/>
            </a:pPr>
            <a:r>
              <a:rPr lang="en" sz="2000"/>
              <a:t>  </a:t>
            </a:r>
            <a:r>
              <a:rPr lang="en" sz="2150"/>
              <a:t>   </a:t>
            </a:r>
            <a:r>
              <a:rPr b="1" lang="en" sz="2920">
                <a:solidFill>
                  <a:schemeClr val="dk1"/>
                </a:solidFill>
              </a:rPr>
              <a:t>Fenomen</a:t>
            </a:r>
            <a:r>
              <a:rPr lang="en" sz="2920">
                <a:solidFill>
                  <a:schemeClr val="dk1"/>
                </a:solidFill>
              </a:rPr>
              <a:t>: Lumină – Curcubeul.</a:t>
            </a:r>
            <a:endParaRPr sz="2920">
              <a:solidFill>
                <a:schemeClr val="dk1"/>
              </a:solidFill>
            </a:endParaRPr>
          </a:p>
          <a:p>
            <a:pPr indent="0" lvl="0" marL="0" rtl="0" algn="l">
              <a:lnSpc>
                <a:spcPct val="115000"/>
              </a:lnSpc>
              <a:spcBef>
                <a:spcPts val="1200"/>
              </a:spcBef>
              <a:spcAft>
                <a:spcPts val="0"/>
              </a:spcAft>
              <a:buClr>
                <a:schemeClr val="dk1"/>
              </a:buClr>
              <a:buSzPct val="37677"/>
              <a:buFont typeface="Arial"/>
              <a:buNone/>
            </a:pPr>
            <a:r>
              <a:rPr lang="en" sz="2920">
                <a:solidFill>
                  <a:schemeClr val="dk1"/>
                </a:solidFill>
              </a:rPr>
              <a:t>​   </a:t>
            </a:r>
            <a:r>
              <a:rPr b="1" lang="en" sz="2920">
                <a:solidFill>
                  <a:schemeClr val="dk1"/>
                </a:solidFill>
              </a:rPr>
              <a:t>Ce am observat</a:t>
            </a:r>
            <a:r>
              <a:rPr lang="en" sz="2920">
                <a:solidFill>
                  <a:schemeClr val="dk1"/>
                </a:solidFill>
              </a:rPr>
              <a:t>: Un arc de cer multicolor după o ploaie scurtă.</a:t>
            </a:r>
            <a:endParaRPr sz="2920">
              <a:solidFill>
                <a:schemeClr val="dk1"/>
              </a:solidFill>
            </a:endParaRPr>
          </a:p>
          <a:p>
            <a:pPr indent="0" lvl="0" marL="0" rtl="0" algn="l">
              <a:lnSpc>
                <a:spcPct val="115000"/>
              </a:lnSpc>
              <a:spcBef>
                <a:spcPts val="1200"/>
              </a:spcBef>
              <a:spcAft>
                <a:spcPts val="0"/>
              </a:spcAft>
              <a:buClr>
                <a:schemeClr val="dk1"/>
              </a:buClr>
              <a:buSzPct val="37677"/>
              <a:buFont typeface="Arial"/>
              <a:buNone/>
            </a:pPr>
            <a:r>
              <a:rPr lang="en" sz="2920">
                <a:solidFill>
                  <a:schemeClr val="dk1"/>
                </a:solidFill>
              </a:rPr>
              <a:t>​   Explicație fizică: Picăturile de apă din aer sparg lumina albă a Soarelui în cele 7 culori componente.</a:t>
            </a:r>
            <a:endParaRPr sz="2920">
              <a:solidFill>
                <a:schemeClr val="dk1"/>
              </a:solidFill>
            </a:endParaRPr>
          </a:p>
          <a:p>
            <a:pPr indent="0" lvl="0" marL="0" rtl="0" algn="l">
              <a:lnSpc>
                <a:spcPct val="115000"/>
              </a:lnSpc>
              <a:spcBef>
                <a:spcPts val="1200"/>
              </a:spcBef>
              <a:spcAft>
                <a:spcPts val="0"/>
              </a:spcAft>
              <a:buClr>
                <a:schemeClr val="dk1"/>
              </a:buClr>
              <a:buSzPct val="37677"/>
              <a:buFont typeface="Arial"/>
              <a:buNone/>
            </a:pPr>
            <a:r>
              <a:rPr lang="en" sz="2920">
                <a:solidFill>
                  <a:schemeClr val="dk1"/>
                </a:solidFill>
              </a:rPr>
              <a:t>​   </a:t>
            </a:r>
            <a:r>
              <a:rPr b="1" lang="en" sz="2920">
                <a:solidFill>
                  <a:schemeClr val="dk1"/>
                </a:solidFill>
              </a:rPr>
              <a:t>Interesant</a:t>
            </a:r>
            <a:r>
              <a:rPr lang="en" sz="2920">
                <a:solidFill>
                  <a:schemeClr val="dk1"/>
                </a:solidFill>
              </a:rPr>
              <a:t>: Culorile sunt mereu așezate în aceeași ordine (cu roșu sus).</a:t>
            </a:r>
            <a:endParaRPr sz="2920">
              <a:solidFill>
                <a:schemeClr val="dk1"/>
              </a:solidFill>
            </a:endParaRPr>
          </a:p>
          <a:p>
            <a:pPr indent="0" lvl="0" marL="0" rtl="0" algn="l">
              <a:lnSpc>
                <a:spcPct val="115000"/>
              </a:lnSpc>
              <a:spcBef>
                <a:spcPts val="1200"/>
              </a:spcBef>
              <a:spcAft>
                <a:spcPts val="1200"/>
              </a:spcAft>
              <a:buSzPct val="129032"/>
              <a:buNone/>
            </a:pPr>
            <a:r>
              <a:rPr lang="en"/>
              <a:t> </a:t>
            </a:r>
            <a:endParaRPr/>
          </a:p>
        </p:txBody>
      </p:sp>
      <p:pic>
        <p:nvPicPr>
          <p:cNvPr id="3168" name="Google Shape;3168;p339"/>
          <p:cNvPicPr preferRelativeResize="0"/>
          <p:nvPr/>
        </p:nvPicPr>
        <p:blipFill rotWithShape="1">
          <a:blip r:embed="rId3">
            <a:alphaModFix/>
          </a:blip>
          <a:srcRect b="0" l="0" r="0" t="0"/>
          <a:stretch/>
        </p:blipFill>
        <p:spPr>
          <a:xfrm>
            <a:off x="4944825" y="1220973"/>
            <a:ext cx="4102400" cy="3076800"/>
          </a:xfrm>
          <a:prstGeom prst="rect">
            <a:avLst/>
          </a:prstGeom>
          <a:noFill/>
          <a:ln>
            <a:noFill/>
          </a:ln>
        </p:spPr>
      </p:pic>
      <p:pic>
        <p:nvPicPr>
          <p:cNvPr id="3169" name="Google Shape;3169;p339"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3" name="Shape 3173"/>
        <p:cNvGrpSpPr/>
        <p:nvPr/>
      </p:nvGrpSpPr>
      <p:grpSpPr>
        <a:xfrm>
          <a:off x="0" y="0"/>
          <a:ext cx="0" cy="0"/>
          <a:chOff x="0" y="0"/>
          <a:chExt cx="0" cy="0"/>
        </a:xfrm>
      </p:grpSpPr>
      <p:sp>
        <p:nvSpPr>
          <p:cNvPr id="3174" name="Google Shape;3174;p340"/>
          <p:cNvSpPr txBox="1"/>
          <p:nvPr>
            <p:ph type="title"/>
          </p:nvPr>
        </p:nvSpPr>
        <p:spPr>
          <a:xfrm>
            <a:off x="211050" y="195350"/>
            <a:ext cx="87219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2703"/>
              <a:buNone/>
            </a:pPr>
            <a:r>
              <a:rPr lang="en" sz="3356"/>
              <a:t>Day 7: September 20 – Dărmănești Neighborhood</a:t>
            </a:r>
            <a:r>
              <a:rPr lang="en"/>
              <a:t> </a:t>
            </a:r>
            <a:endParaRPr/>
          </a:p>
        </p:txBody>
      </p:sp>
      <p:sp>
        <p:nvSpPr>
          <p:cNvPr id="3175" name="Google Shape;3175;p340"/>
          <p:cNvSpPr txBox="1"/>
          <p:nvPr>
            <p:ph idx="1" type="body"/>
          </p:nvPr>
        </p:nvSpPr>
        <p:spPr>
          <a:xfrm>
            <a:off x="0" y="881100"/>
            <a:ext cx="4805100" cy="4262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1800"/>
              <a:buNone/>
            </a:pPr>
            <a:r>
              <a:rPr b="1" lang="en" sz="2000">
                <a:solidFill>
                  <a:schemeClr val="dk1"/>
                </a:solidFill>
              </a:rPr>
              <a:t>   Phenomenon</a:t>
            </a:r>
            <a:r>
              <a:rPr lang="en" sz="2000">
                <a:solidFill>
                  <a:schemeClr val="dk1"/>
                </a:solidFill>
              </a:rPr>
              <a:t>: Light – The Rainbow</a:t>
            </a:r>
            <a:endParaRPr sz="2000">
              <a:solidFill>
                <a:schemeClr val="dk1"/>
              </a:solidFill>
            </a:endParaRPr>
          </a:p>
          <a:p>
            <a:pPr indent="0" lvl="0" marL="0" rtl="0" algn="l">
              <a:lnSpc>
                <a:spcPct val="115000"/>
              </a:lnSpc>
              <a:spcBef>
                <a:spcPts val="1200"/>
              </a:spcBef>
              <a:spcAft>
                <a:spcPts val="0"/>
              </a:spcAft>
              <a:buSzPts val="1800"/>
              <a:buNone/>
            </a:pPr>
            <a:r>
              <a:rPr b="1" lang="en" sz="2000">
                <a:solidFill>
                  <a:schemeClr val="dk1"/>
                </a:solidFill>
              </a:rPr>
              <a:t>   What I observed</a:t>
            </a:r>
            <a:r>
              <a:rPr lang="en" sz="2000">
                <a:solidFill>
                  <a:schemeClr val="dk1"/>
                </a:solidFill>
              </a:rPr>
              <a:t>: A multicolored arch in the sky after a short rain.</a:t>
            </a:r>
            <a:endParaRPr sz="2000">
              <a:solidFill>
                <a:schemeClr val="dk1"/>
              </a:solidFill>
            </a:endParaRPr>
          </a:p>
          <a:p>
            <a:pPr indent="0" lvl="0" marL="0" rtl="0" algn="l">
              <a:lnSpc>
                <a:spcPct val="115000"/>
              </a:lnSpc>
              <a:spcBef>
                <a:spcPts val="1200"/>
              </a:spcBef>
              <a:spcAft>
                <a:spcPts val="0"/>
              </a:spcAft>
              <a:buSzPts val="1800"/>
              <a:buNone/>
            </a:pPr>
            <a:r>
              <a:rPr b="1" lang="en" sz="2000">
                <a:solidFill>
                  <a:schemeClr val="dk1"/>
                </a:solidFill>
              </a:rPr>
              <a:t>   Physics explanation</a:t>
            </a:r>
            <a:r>
              <a:rPr lang="en" sz="2000">
                <a:solidFill>
                  <a:schemeClr val="dk1"/>
                </a:solidFill>
              </a:rPr>
              <a:t>: Water droplets in the air split the white light from the Sun into its 7 component colors.</a:t>
            </a:r>
            <a:endParaRPr sz="2000">
              <a:solidFill>
                <a:schemeClr val="dk1"/>
              </a:solidFill>
            </a:endParaRPr>
          </a:p>
          <a:p>
            <a:pPr indent="0" lvl="0" marL="0" rtl="0" algn="l">
              <a:lnSpc>
                <a:spcPct val="115000"/>
              </a:lnSpc>
              <a:spcBef>
                <a:spcPts val="1200"/>
              </a:spcBef>
              <a:spcAft>
                <a:spcPts val="1200"/>
              </a:spcAft>
              <a:buSzPts val="1800"/>
              <a:buNone/>
            </a:pPr>
            <a:r>
              <a:rPr lang="en" sz="2000">
                <a:solidFill>
                  <a:schemeClr val="dk1"/>
                </a:solidFill>
              </a:rPr>
              <a:t>   I</a:t>
            </a:r>
            <a:r>
              <a:rPr b="1" lang="en" sz="2000">
                <a:solidFill>
                  <a:schemeClr val="dk1"/>
                </a:solidFill>
              </a:rPr>
              <a:t>nteresting fact</a:t>
            </a:r>
            <a:r>
              <a:rPr lang="en" sz="2000">
                <a:solidFill>
                  <a:schemeClr val="dk1"/>
                </a:solidFill>
              </a:rPr>
              <a:t>: The colors are always arranged in the exact same order (with red at the top).</a:t>
            </a:r>
            <a:endParaRPr/>
          </a:p>
        </p:txBody>
      </p:sp>
      <p:pic>
        <p:nvPicPr>
          <p:cNvPr id="3176" name="Google Shape;3176;p340"/>
          <p:cNvPicPr preferRelativeResize="0"/>
          <p:nvPr/>
        </p:nvPicPr>
        <p:blipFill rotWithShape="1">
          <a:blip r:embed="rId3">
            <a:alphaModFix/>
          </a:blip>
          <a:srcRect b="0" l="0" r="0" t="0"/>
          <a:stretch/>
        </p:blipFill>
        <p:spPr>
          <a:xfrm>
            <a:off x="4944825" y="1220973"/>
            <a:ext cx="4102400" cy="3076800"/>
          </a:xfrm>
          <a:prstGeom prst="rect">
            <a:avLst/>
          </a:prstGeom>
          <a:noFill/>
          <a:ln>
            <a:noFill/>
          </a:ln>
        </p:spPr>
      </p:pic>
      <p:pic>
        <p:nvPicPr>
          <p:cNvPr id="3177" name="Google Shape;3177;p340"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1" name="Shape 3181"/>
        <p:cNvGrpSpPr/>
        <p:nvPr/>
      </p:nvGrpSpPr>
      <p:grpSpPr>
        <a:xfrm>
          <a:off x="0" y="0"/>
          <a:ext cx="0" cy="0"/>
          <a:chOff x="0" y="0"/>
          <a:chExt cx="0" cy="0"/>
        </a:xfrm>
      </p:grpSpPr>
      <p:sp>
        <p:nvSpPr>
          <p:cNvPr id="3182" name="Google Shape;3182;p341"/>
          <p:cNvSpPr txBox="1"/>
          <p:nvPr>
            <p:ph type="title"/>
          </p:nvPr>
        </p:nvSpPr>
        <p:spPr>
          <a:xfrm>
            <a:off x="0" y="0"/>
            <a:ext cx="79947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92703"/>
              <a:buNone/>
            </a:pPr>
            <a:r>
              <a:rPr lang="en" sz="3356"/>
              <a:t>Jour 7 : 20 Septembre – Quartier Dărmănești</a:t>
            </a:r>
            <a:r>
              <a:rPr lang="en"/>
              <a:t> </a:t>
            </a:r>
            <a:endParaRPr/>
          </a:p>
        </p:txBody>
      </p:sp>
      <p:sp>
        <p:nvSpPr>
          <p:cNvPr id="3183" name="Google Shape;3183;p341"/>
          <p:cNvSpPr txBox="1"/>
          <p:nvPr>
            <p:ph idx="1" type="body"/>
          </p:nvPr>
        </p:nvSpPr>
        <p:spPr>
          <a:xfrm>
            <a:off x="0" y="711325"/>
            <a:ext cx="5054700" cy="44322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Clr>
                <a:schemeClr val="dk1"/>
              </a:buClr>
              <a:buSzPts val="1100"/>
              <a:buFont typeface="Arial"/>
              <a:buNone/>
            </a:pPr>
            <a:r>
              <a:rPr b="1" lang="en" sz="2000">
                <a:solidFill>
                  <a:schemeClr val="dk1"/>
                </a:solidFill>
              </a:rPr>
              <a:t>   Phénomène :</a:t>
            </a:r>
            <a:r>
              <a:rPr lang="en" sz="2000">
                <a:solidFill>
                  <a:schemeClr val="dk1"/>
                </a:solidFill>
              </a:rPr>
              <a:t> Lumière – L'arc-en-ciel</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Ce que j'ai observé :</a:t>
            </a:r>
            <a:r>
              <a:rPr lang="en" sz="2000">
                <a:solidFill>
                  <a:schemeClr val="dk1"/>
                </a:solidFill>
              </a:rPr>
              <a:t> Un arc multicolore dans le ciel après une courte pluie.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   Explication physique :</a:t>
            </a:r>
            <a:r>
              <a:rPr lang="en" sz="2000">
                <a:solidFill>
                  <a:schemeClr val="dk1"/>
                </a:solidFill>
              </a:rPr>
              <a:t> Les gouttes d'eau suspendues dans l'air séparent la lumière blanche du Soleil en ses 7 couleurs composantes.</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sz="2000">
                <a:solidFill>
                  <a:schemeClr val="dk1"/>
                </a:solidFill>
              </a:rPr>
              <a:t>   Fait intéressant :</a:t>
            </a:r>
            <a:r>
              <a:rPr lang="en" sz="2000">
                <a:solidFill>
                  <a:schemeClr val="dk1"/>
                </a:solidFill>
              </a:rPr>
              <a:t> Les couleurs sont toujours disposées dans le même ordre (avec le rouge en haut).</a:t>
            </a:r>
            <a:endParaRPr sz="2000"/>
          </a:p>
        </p:txBody>
      </p:sp>
      <p:pic>
        <p:nvPicPr>
          <p:cNvPr id="3184" name="Google Shape;3184;p341"/>
          <p:cNvPicPr preferRelativeResize="0"/>
          <p:nvPr/>
        </p:nvPicPr>
        <p:blipFill rotWithShape="1">
          <a:blip r:embed="rId3">
            <a:alphaModFix/>
          </a:blip>
          <a:srcRect b="0" l="0" r="0" t="0"/>
          <a:stretch/>
        </p:blipFill>
        <p:spPr>
          <a:xfrm>
            <a:off x="4944825" y="1220973"/>
            <a:ext cx="4102400" cy="3076800"/>
          </a:xfrm>
          <a:prstGeom prst="rect">
            <a:avLst/>
          </a:prstGeom>
          <a:noFill/>
          <a:ln>
            <a:noFill/>
          </a:ln>
        </p:spPr>
      </p:pic>
      <p:pic>
        <p:nvPicPr>
          <p:cNvPr id="3185" name="Google Shape;3185;p341" title="cliffordjohnson-city-above-far-ambience-car-479129.mp3">
            <a:hlinkClick r:id="rId4"/>
          </p:cNvPr>
          <p:cNvPicPr preferRelativeResize="0"/>
          <p:nvPr/>
        </p:nvPicPr>
        <p:blipFill rotWithShape="1">
          <a:blip r:embed="rId5">
            <a:alphaModFix/>
          </a:blip>
          <a:srcRect b="0" l="0" r="0" t="0"/>
          <a:stretch/>
        </p:blipFill>
        <p:spPr>
          <a:xfrm>
            <a:off x="5067300" y="4029724"/>
            <a:ext cx="457200" cy="457200"/>
          </a:xfrm>
          <a:prstGeom prst="rect">
            <a:avLst/>
          </a:prstGeom>
          <a:noFill/>
          <a:ln>
            <a:noFill/>
          </a:ln>
        </p:spPr>
      </p:pic>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9" name="Shape 3189"/>
        <p:cNvGrpSpPr/>
        <p:nvPr/>
      </p:nvGrpSpPr>
      <p:grpSpPr>
        <a:xfrm>
          <a:off x="0" y="0"/>
          <a:ext cx="0" cy="0"/>
          <a:chOff x="0" y="0"/>
          <a:chExt cx="0" cy="0"/>
        </a:xfrm>
      </p:grpSpPr>
      <p:sp>
        <p:nvSpPr>
          <p:cNvPr id="3190" name="Google Shape;3190;p342"/>
          <p:cNvSpPr txBox="1"/>
          <p:nvPr>
            <p:ph type="title"/>
          </p:nvPr>
        </p:nvSpPr>
        <p:spPr>
          <a:xfrm>
            <a:off x="466250" y="211475"/>
            <a:ext cx="57171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Ziua 8: 21 Septembrie – Acasă</a:t>
            </a:r>
            <a:endParaRPr sz="3020"/>
          </a:p>
        </p:txBody>
      </p:sp>
      <p:sp>
        <p:nvSpPr>
          <p:cNvPr id="3191" name="Google Shape;3191;p342"/>
          <p:cNvSpPr txBox="1"/>
          <p:nvPr>
            <p:ph idx="1" type="body"/>
          </p:nvPr>
        </p:nvSpPr>
        <p:spPr>
          <a:xfrm>
            <a:off x="0" y="1033150"/>
            <a:ext cx="5903700" cy="40362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Clr>
                <a:schemeClr val="dk1"/>
              </a:buClr>
              <a:buSzPts val="1100"/>
              <a:buFont typeface="Arial"/>
              <a:buNone/>
            </a:pPr>
            <a:r>
              <a:rPr lang="en" sz="2000"/>
              <a:t>   </a:t>
            </a:r>
            <a:r>
              <a:rPr lang="en" sz="2150"/>
              <a:t> </a:t>
            </a:r>
            <a:r>
              <a:rPr b="1" lang="en" sz="2000">
                <a:solidFill>
                  <a:schemeClr val="dk1"/>
                </a:solidFill>
              </a:rPr>
              <a:t>Fenomen</a:t>
            </a:r>
            <a:r>
              <a:rPr lang="en" sz="2000">
                <a:solidFill>
                  <a:schemeClr val="dk1"/>
                </a:solidFill>
              </a:rPr>
              <a:t>: Lumină – Oglinda din cameră.</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Ce am observat</a:t>
            </a:r>
            <a:r>
              <a:rPr lang="en" sz="2000">
                <a:solidFill>
                  <a:schemeClr val="dk1"/>
                </a:solidFill>
              </a:rPr>
              <a:t>: Când am ridicat mâna dreaptă în fața oglinzii, imaginea mea din oglindă a ridicat mâna stângă.</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Explicație fizică</a:t>
            </a:r>
            <a:r>
              <a:rPr lang="en" sz="2000">
                <a:solidFill>
                  <a:schemeClr val="dk1"/>
                </a:solidFill>
              </a:rPr>
              <a:t>: Reflexia luminii într-o oglindă plană – imaginea formată este virtuală, de aceeași mărime, dar inversată de la stânga la dreapta (inversată simetric).</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rPr>
              <a:t>​   </a:t>
            </a:r>
            <a:r>
              <a:rPr b="1" lang="en" sz="2000">
                <a:solidFill>
                  <a:schemeClr val="dk1"/>
                </a:solidFill>
              </a:rPr>
              <a:t>Interesant</a:t>
            </a:r>
            <a:r>
              <a:rPr lang="en" sz="2000">
                <a:solidFill>
                  <a:schemeClr val="dk1"/>
                </a:solidFill>
              </a:rPr>
              <a:t>: Deși imaginea arată exact ca mine, stânga și dreapta sunt complet schimbate între ele.</a:t>
            </a:r>
            <a:endParaRPr sz="2000">
              <a:solidFill>
                <a:schemeClr val="dk1"/>
              </a:solidFill>
            </a:endParaRPr>
          </a:p>
        </p:txBody>
      </p:sp>
      <p:pic>
        <p:nvPicPr>
          <p:cNvPr id="3192" name="Google Shape;3192;p342"/>
          <p:cNvPicPr preferRelativeResize="0"/>
          <p:nvPr/>
        </p:nvPicPr>
        <p:blipFill rotWithShape="1">
          <a:blip r:embed="rId3">
            <a:alphaModFix/>
          </a:blip>
          <a:srcRect b="0" l="0" r="0" t="0"/>
          <a:stretch/>
        </p:blipFill>
        <p:spPr>
          <a:xfrm>
            <a:off x="5903700" y="1505825"/>
            <a:ext cx="3197775" cy="2131850"/>
          </a:xfrm>
          <a:prstGeom prst="rect">
            <a:avLst/>
          </a:prstGeom>
          <a:noFill/>
          <a:ln>
            <a:noFill/>
          </a:ln>
        </p:spPr>
      </p:pic>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6" name="Shape 3196"/>
        <p:cNvGrpSpPr/>
        <p:nvPr/>
      </p:nvGrpSpPr>
      <p:grpSpPr>
        <a:xfrm>
          <a:off x="0" y="0"/>
          <a:ext cx="0" cy="0"/>
          <a:chOff x="0" y="0"/>
          <a:chExt cx="0" cy="0"/>
        </a:xfrm>
      </p:grpSpPr>
      <p:sp>
        <p:nvSpPr>
          <p:cNvPr id="3197" name="Google Shape;3197;p343"/>
          <p:cNvSpPr txBox="1"/>
          <p:nvPr>
            <p:ph type="title"/>
          </p:nvPr>
        </p:nvSpPr>
        <p:spPr>
          <a:xfrm>
            <a:off x="388500" y="82800"/>
            <a:ext cx="54162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Day 8: September 21 – Home </a:t>
            </a:r>
            <a:endParaRPr sz="3020"/>
          </a:p>
        </p:txBody>
      </p:sp>
      <p:sp>
        <p:nvSpPr>
          <p:cNvPr id="3198" name="Google Shape;3198;p343"/>
          <p:cNvSpPr txBox="1"/>
          <p:nvPr>
            <p:ph idx="1" type="body"/>
          </p:nvPr>
        </p:nvSpPr>
        <p:spPr>
          <a:xfrm>
            <a:off x="0" y="745400"/>
            <a:ext cx="5903700" cy="439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Phenomenon</a:t>
            </a:r>
            <a:r>
              <a:rPr lang="en" sz="2000">
                <a:solidFill>
                  <a:schemeClr val="dk1"/>
                </a:solidFill>
              </a:rPr>
              <a:t>: Light – The Bedroom Mirror</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What I observed</a:t>
            </a:r>
            <a:r>
              <a:rPr lang="en" sz="2000">
                <a:solidFill>
                  <a:schemeClr val="dk1"/>
                </a:solidFill>
              </a:rPr>
              <a:t>: When I raised my right hand in front of the mirror, my mirror image raised its left hand.</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2000">
                <a:solidFill>
                  <a:schemeClr val="dk1"/>
                </a:solidFill>
              </a:rPr>
              <a:t>   </a:t>
            </a:r>
            <a:r>
              <a:rPr b="1" lang="en" sz="2000">
                <a:solidFill>
                  <a:schemeClr val="dk1"/>
                </a:solidFill>
              </a:rPr>
              <a:t>Physics explanation</a:t>
            </a:r>
            <a:r>
              <a:rPr lang="en" sz="2000">
                <a:solidFill>
                  <a:schemeClr val="dk1"/>
                </a:solidFill>
              </a:rPr>
              <a:t>: Reflection of light in a flat (plane) mirror – the image formed is virtual, the same size, but reversed from left to right (laterally inverted).</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2000">
                <a:solidFill>
                  <a:schemeClr val="dk1"/>
                </a:solidFill>
              </a:rPr>
              <a:t>   </a:t>
            </a:r>
            <a:r>
              <a:rPr b="1" lang="en" sz="2000">
                <a:solidFill>
                  <a:schemeClr val="dk1"/>
                </a:solidFill>
              </a:rPr>
              <a:t>Interesting fact</a:t>
            </a:r>
            <a:r>
              <a:rPr lang="en" sz="2000">
                <a:solidFill>
                  <a:schemeClr val="dk1"/>
                </a:solidFill>
              </a:rPr>
              <a:t>: Even though the image looks exactly like me, left and right are completely swapped.</a:t>
            </a:r>
            <a:endParaRPr/>
          </a:p>
        </p:txBody>
      </p:sp>
      <p:pic>
        <p:nvPicPr>
          <p:cNvPr id="3199" name="Google Shape;3199;p343"/>
          <p:cNvPicPr preferRelativeResize="0"/>
          <p:nvPr/>
        </p:nvPicPr>
        <p:blipFill rotWithShape="1">
          <a:blip r:embed="rId3">
            <a:alphaModFix/>
          </a:blip>
          <a:srcRect b="0" l="0" r="0" t="0"/>
          <a:stretch/>
        </p:blipFill>
        <p:spPr>
          <a:xfrm>
            <a:off x="5903700" y="1505825"/>
            <a:ext cx="3197775" cy="2131850"/>
          </a:xfrm>
          <a:prstGeom prst="rect">
            <a:avLst/>
          </a:prstGeom>
          <a:noFill/>
          <a:ln>
            <a:noFill/>
          </a:ln>
        </p:spPr>
      </p:pic>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3" name="Shape 3203"/>
        <p:cNvGrpSpPr/>
        <p:nvPr/>
      </p:nvGrpSpPr>
      <p:grpSpPr>
        <a:xfrm>
          <a:off x="0" y="0"/>
          <a:ext cx="0" cy="0"/>
          <a:chOff x="0" y="0"/>
          <a:chExt cx="0" cy="0"/>
        </a:xfrm>
      </p:grpSpPr>
      <p:sp>
        <p:nvSpPr>
          <p:cNvPr id="3204" name="Google Shape;3204;p344"/>
          <p:cNvSpPr txBox="1"/>
          <p:nvPr>
            <p:ph type="title"/>
          </p:nvPr>
        </p:nvSpPr>
        <p:spPr>
          <a:xfrm>
            <a:off x="1368525" y="139225"/>
            <a:ext cx="6566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3020"/>
              <a:t>Jour 8 : 21 Septembre – À la maison </a:t>
            </a:r>
            <a:endParaRPr sz="3020"/>
          </a:p>
        </p:txBody>
      </p:sp>
      <p:sp>
        <p:nvSpPr>
          <p:cNvPr id="3205" name="Google Shape;3205;p344"/>
          <p:cNvSpPr txBox="1"/>
          <p:nvPr>
            <p:ph idx="1" type="body"/>
          </p:nvPr>
        </p:nvSpPr>
        <p:spPr>
          <a:xfrm>
            <a:off x="0" y="911075"/>
            <a:ext cx="6402900" cy="423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000">
                <a:solidFill>
                  <a:schemeClr val="dk1"/>
                </a:solidFill>
              </a:rPr>
              <a:t>Phénomène :</a:t>
            </a:r>
            <a:r>
              <a:rPr lang="en" sz="2000">
                <a:solidFill>
                  <a:schemeClr val="dk1"/>
                </a:solidFill>
              </a:rPr>
              <a:t> Lumière – Le miroir de la chambre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Ce que j'ai observé :</a:t>
            </a:r>
            <a:r>
              <a:rPr lang="en" sz="2000">
                <a:solidFill>
                  <a:schemeClr val="dk1"/>
                </a:solidFill>
              </a:rPr>
              <a:t> Lorsque j'ai levé la main droite devant le miroir, mon image a levé sa main gauche.</a:t>
            </a:r>
            <a:endParaRPr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2000">
                <a:solidFill>
                  <a:schemeClr val="dk1"/>
                </a:solidFill>
              </a:rPr>
              <a:t>Explication physique :</a:t>
            </a:r>
            <a:r>
              <a:rPr lang="en" sz="2000">
                <a:solidFill>
                  <a:schemeClr val="dk1"/>
                </a:solidFill>
              </a:rPr>
              <a:t> Réflexion de la lumière dans un miroir plan – l'image formée est virtuelle, de même taille, mais inversée de gauche à droite (inversion latérale).</a:t>
            </a:r>
            <a:endParaRPr sz="20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b="1" lang="en" sz="2000">
                <a:solidFill>
                  <a:schemeClr val="dk1"/>
                </a:solidFill>
              </a:rPr>
              <a:t>Fait intéressant :</a:t>
            </a:r>
            <a:r>
              <a:rPr lang="en" sz="2000">
                <a:solidFill>
                  <a:schemeClr val="dk1"/>
                </a:solidFill>
              </a:rPr>
              <a:t> Même si l'image me ressemble exactement, la gauche et la droite sont complètement inversées.</a:t>
            </a:r>
            <a:endParaRPr sz="2000">
              <a:solidFill>
                <a:schemeClr val="dk1"/>
              </a:solidFill>
            </a:endParaRPr>
          </a:p>
        </p:txBody>
      </p:sp>
      <p:pic>
        <p:nvPicPr>
          <p:cNvPr id="3206" name="Google Shape;3206;p344"/>
          <p:cNvPicPr preferRelativeResize="0"/>
          <p:nvPr/>
        </p:nvPicPr>
        <p:blipFill rotWithShape="1">
          <a:blip r:embed="rId3">
            <a:alphaModFix/>
          </a:blip>
          <a:srcRect b="0" l="0" r="0" t="0"/>
          <a:stretch/>
        </p:blipFill>
        <p:spPr>
          <a:xfrm>
            <a:off x="6273175" y="1722175"/>
            <a:ext cx="2798325" cy="1865550"/>
          </a:xfrm>
          <a:prstGeom prst="rect">
            <a:avLst/>
          </a:prstGeom>
          <a:noFill/>
          <a:ln>
            <a:noFill/>
          </a:ln>
        </p:spPr>
      </p:pic>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0" name="Shape 3210"/>
        <p:cNvGrpSpPr/>
        <p:nvPr/>
      </p:nvGrpSpPr>
      <p:grpSpPr>
        <a:xfrm>
          <a:off x="0" y="0"/>
          <a:ext cx="0" cy="0"/>
          <a:chOff x="0" y="0"/>
          <a:chExt cx="0" cy="0"/>
        </a:xfrm>
      </p:grpSpPr>
      <p:sp>
        <p:nvSpPr>
          <p:cNvPr id="3211" name="Google Shape;3211;p345"/>
          <p:cNvSpPr txBox="1"/>
          <p:nvPr>
            <p:ph type="title"/>
          </p:nvPr>
        </p:nvSpPr>
        <p:spPr>
          <a:xfrm>
            <a:off x="1277100" y="1708506"/>
            <a:ext cx="6683700" cy="172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Mulțumim pentru atenție!</a:t>
            </a:r>
            <a:endParaRPr sz="3000"/>
          </a:p>
          <a:p>
            <a:pPr indent="0" lvl="0" marL="0" rtl="0" algn="ctr">
              <a:spcBef>
                <a:spcPts val="0"/>
              </a:spcBef>
              <a:spcAft>
                <a:spcPts val="0"/>
              </a:spcAft>
              <a:buNone/>
            </a:pPr>
            <a:r>
              <a:rPr lang="en" sz="3000"/>
              <a:t>Merci de votre attention!</a:t>
            </a:r>
            <a:endParaRPr sz="3000"/>
          </a:p>
          <a:p>
            <a:pPr indent="0" lvl="0" marL="0" rtl="0" algn="ctr">
              <a:spcBef>
                <a:spcPts val="0"/>
              </a:spcBef>
              <a:spcAft>
                <a:spcPts val="0"/>
              </a:spcAft>
              <a:buNone/>
            </a:pPr>
            <a:r>
              <a:rPr lang="en" sz="3000"/>
              <a:t>Thank you for your attention!</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Sunete din natură">
      <a:dk1>
        <a:srgbClr val="263E32"/>
      </a:dk1>
      <a:lt1>
        <a:srgbClr val="FAFBF6"/>
      </a:lt1>
      <a:dk2>
        <a:srgbClr val="23383F"/>
      </a:dk2>
      <a:lt2>
        <a:srgbClr val="E8EEE6"/>
      </a:lt2>
      <a:accent1>
        <a:srgbClr val="68836F"/>
      </a:accent1>
      <a:accent2>
        <a:srgbClr val="91AC99"/>
      </a:accent2>
      <a:accent3>
        <a:srgbClr val="AFBFCA"/>
      </a:accent3>
      <a:accent4>
        <a:srgbClr val="D1B58A"/>
      </a:accent4>
      <a:accent5>
        <a:srgbClr val="95AFAC"/>
      </a:accent5>
      <a:accent6>
        <a:srgbClr val="C7D4BD"/>
      </a:accent6>
      <a:hlink>
        <a:srgbClr val="3B7565"/>
      </a:hlink>
      <a:folHlink>
        <a:srgbClr val="6F7D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rketing Plan Presentation [Style 1]">
  <a:themeElements>
    <a:clrScheme name="Simple Light">
      <a:dk1>
        <a:srgbClr val="FFFFFF"/>
      </a:dk1>
      <a:lt1>
        <a:srgbClr val="07363B"/>
      </a:lt1>
      <a:dk2>
        <a:srgbClr val="1F1F1F"/>
      </a:dk2>
      <a:lt2>
        <a:srgbClr val="30E8B0"/>
      </a:lt2>
      <a:accent1>
        <a:srgbClr val="6AD1FA"/>
      </a:accent1>
      <a:accent2>
        <a:srgbClr val="C3A1F8"/>
      </a:accent2>
      <a:accent3>
        <a:srgbClr val="F96E0C"/>
      </a:accent3>
      <a:accent4>
        <a:srgbClr val="EBEE68"/>
      </a:accent4>
      <a:accent5>
        <a:srgbClr val="93A2A2"/>
      </a:accent5>
      <a:accent6>
        <a:srgbClr val="454B4B"/>
      </a:accent6>
      <a:hlink>
        <a:srgbClr val="30E8B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ChatGPT">
  <a:themeElements>
    <a:clrScheme name="Sunete din natură">
      <a:dk1>
        <a:srgbClr val="263E32"/>
      </a:dk1>
      <a:lt1>
        <a:srgbClr val="FAFBF6"/>
      </a:lt1>
      <a:dk2>
        <a:srgbClr val="23383F"/>
      </a:dk2>
      <a:lt2>
        <a:srgbClr val="E8EEE6"/>
      </a:lt2>
      <a:accent1>
        <a:srgbClr val="68836F"/>
      </a:accent1>
      <a:accent2>
        <a:srgbClr val="91AC99"/>
      </a:accent2>
      <a:accent3>
        <a:srgbClr val="AFBFCA"/>
      </a:accent3>
      <a:accent4>
        <a:srgbClr val="D1B58A"/>
      </a:accent4>
      <a:accent5>
        <a:srgbClr val="95AFAC"/>
      </a:accent5>
      <a:accent6>
        <a:srgbClr val="C7D4BD"/>
      </a:accent6>
      <a:hlink>
        <a:srgbClr val="3B7565"/>
      </a:hlink>
      <a:folHlink>
        <a:srgbClr val="6F7D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